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9" r:id="rId1"/>
  </p:sldMasterIdLst>
  <p:notesMasterIdLst>
    <p:notesMasterId r:id="rId25"/>
  </p:notesMasterIdLst>
  <p:handoutMasterIdLst>
    <p:handoutMasterId r:id="rId26"/>
  </p:handoutMasterIdLst>
  <p:sldIdLst>
    <p:sldId id="823" r:id="rId2"/>
    <p:sldId id="820" r:id="rId3"/>
    <p:sldId id="821" r:id="rId4"/>
    <p:sldId id="827" r:id="rId5"/>
    <p:sldId id="829" r:id="rId6"/>
    <p:sldId id="825" r:id="rId7"/>
    <p:sldId id="828" r:id="rId8"/>
    <p:sldId id="830" r:id="rId9"/>
    <p:sldId id="831" r:id="rId10"/>
    <p:sldId id="832" r:id="rId11"/>
    <p:sldId id="848" r:id="rId12"/>
    <p:sldId id="833" r:id="rId13"/>
    <p:sldId id="834" r:id="rId14"/>
    <p:sldId id="835" r:id="rId15"/>
    <p:sldId id="836" r:id="rId16"/>
    <p:sldId id="849" r:id="rId17"/>
    <p:sldId id="838" r:id="rId18"/>
    <p:sldId id="840" r:id="rId19"/>
    <p:sldId id="839" r:id="rId20"/>
    <p:sldId id="847" r:id="rId21"/>
    <p:sldId id="842" r:id="rId22"/>
    <p:sldId id="843" r:id="rId23"/>
    <p:sldId id="822" r:id="rId24"/>
  </p:sldIdLst>
  <p:sldSz cx="5851525" cy="3292475"/>
  <p:notesSz cx="6669088" cy="9926638"/>
  <p:defaultTextStyle>
    <a:defPPr>
      <a:defRPr lang="en-US"/>
    </a:defPPr>
    <a:lvl1pPr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1pPr>
    <a:lvl2pPr marL="260350" indent="196850"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2pPr>
    <a:lvl3pPr marL="522288" indent="39211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3pPr>
    <a:lvl4pPr marL="782638" indent="58896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4pPr>
    <a:lvl5pPr marL="1044575" indent="784225"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000" kern="1200">
        <a:solidFill>
          <a:schemeClr val="tx1"/>
        </a:solidFill>
        <a:latin typeface="Calibri" panose="020F0502020204030204" pitchFamily="34" charset="0"/>
        <a:ea typeface="+mn-ea"/>
        <a:cs typeface="+mn-cs"/>
      </a:defRPr>
    </a:lvl6pPr>
    <a:lvl7pPr marL="2743200" algn="l" defTabSz="914400" rtl="0" eaLnBrk="1" latinLnBrk="0" hangingPunct="1">
      <a:defRPr sz="1000" kern="1200">
        <a:solidFill>
          <a:schemeClr val="tx1"/>
        </a:solidFill>
        <a:latin typeface="Calibri" panose="020F0502020204030204" pitchFamily="34" charset="0"/>
        <a:ea typeface="+mn-ea"/>
        <a:cs typeface="+mn-cs"/>
      </a:defRPr>
    </a:lvl7pPr>
    <a:lvl8pPr marL="3200400" algn="l" defTabSz="914400" rtl="0" eaLnBrk="1" latinLnBrk="0" hangingPunct="1">
      <a:defRPr sz="1000" kern="1200">
        <a:solidFill>
          <a:schemeClr val="tx1"/>
        </a:solidFill>
        <a:latin typeface="Calibri" panose="020F0502020204030204" pitchFamily="34" charset="0"/>
        <a:ea typeface="+mn-ea"/>
        <a:cs typeface="+mn-cs"/>
      </a:defRPr>
    </a:lvl8pPr>
    <a:lvl9pPr marL="3657600" algn="l" defTabSz="914400" rtl="0" eaLnBrk="1" latinLnBrk="0" hangingPunct="1">
      <a:defRPr sz="1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37">
          <p15:clr>
            <a:srgbClr val="A4A3A4"/>
          </p15:clr>
        </p15:guide>
        <p15:guide id="2" pos="184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400"/>
    <a:srgbClr val="585656"/>
    <a:srgbClr val="636363"/>
    <a:srgbClr val="6DCFF6"/>
    <a:srgbClr val="EC8383"/>
    <a:srgbClr val="ACECA6"/>
    <a:srgbClr val="464646"/>
    <a:srgbClr val="F2EC84"/>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5" autoAdjust="0"/>
    <p:restoredTop sz="94434" autoAdjust="0"/>
  </p:normalViewPr>
  <p:slideViewPr>
    <p:cSldViewPr snapToGrid="0">
      <p:cViewPr varScale="1">
        <p:scale>
          <a:sx n="83" d="100"/>
          <a:sy n="83" d="100"/>
        </p:scale>
        <p:origin x="660" y="56"/>
      </p:cViewPr>
      <p:guideLst>
        <p:guide orient="horz" pos="1037"/>
        <p:guide pos="18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04"/>
    </p:cViewPr>
  </p:sorterViewPr>
  <p:notesViewPr>
    <p:cSldViewPr snapToGrid="0">
      <p:cViewPr varScale="1">
        <p:scale>
          <a:sx n="55" d="100"/>
          <a:sy n="55" d="100"/>
        </p:scale>
        <p:origin x="-2904" y="-102"/>
      </p:cViewPr>
      <p:guideLst>
        <p:guide orient="horz" pos="2880"/>
        <p:guide pos="2160"/>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defTabSz="522488"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defTabSz="522488" eaLnBrk="1" fontAlgn="auto" hangingPunct="1">
              <a:spcBef>
                <a:spcPts val="0"/>
              </a:spcBef>
              <a:spcAft>
                <a:spcPts val="0"/>
              </a:spcAft>
              <a:defRPr sz="1200">
                <a:latin typeface="+mn-lt"/>
              </a:defRPr>
            </a:lvl1pPr>
          </a:lstStyle>
          <a:p>
            <a:pPr>
              <a:defRPr/>
            </a:pPr>
            <a:fld id="{30E51BE4-850E-443C-BB02-CB1318926E0D}" type="datetimeFigureOut">
              <a:rPr lang="en-US"/>
              <a:pPr>
                <a:defRPr/>
              </a:pPr>
              <a:t>9/26/2022</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defTabSz="522488"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defTabSz="522488" eaLnBrk="1" fontAlgn="auto" hangingPunct="1">
              <a:spcBef>
                <a:spcPts val="0"/>
              </a:spcBef>
              <a:spcAft>
                <a:spcPts val="0"/>
              </a:spcAft>
              <a:defRPr sz="1200">
                <a:latin typeface="+mn-lt"/>
              </a:defRPr>
            </a:lvl1pPr>
          </a:lstStyle>
          <a:p>
            <a:pPr>
              <a:defRPr/>
            </a:pPr>
            <a:fld id="{43546496-2885-494F-8E1D-7782C18DE776}" type="slidenum">
              <a:rPr lang="en-US"/>
              <a:pPr>
                <a:defRPr/>
              </a:pPr>
              <a:t>‹#›</a:t>
            </a:fld>
            <a:endParaRPr lang="en-US"/>
          </a:p>
        </p:txBody>
      </p:sp>
    </p:spTree>
    <p:extLst>
      <p:ext uri="{BB962C8B-B14F-4D97-AF65-F5344CB8AC3E}">
        <p14:creationId xmlns:p14="http://schemas.microsoft.com/office/powerpoint/2010/main" val="3751395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defTabSz="522488"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defTabSz="522488" eaLnBrk="1" fontAlgn="auto" hangingPunct="1">
              <a:spcBef>
                <a:spcPts val="0"/>
              </a:spcBef>
              <a:spcAft>
                <a:spcPts val="0"/>
              </a:spcAft>
              <a:defRPr sz="1200">
                <a:latin typeface="+mn-lt"/>
              </a:defRPr>
            </a:lvl1pPr>
          </a:lstStyle>
          <a:p>
            <a:pPr>
              <a:defRPr/>
            </a:pPr>
            <a:fld id="{FADD4C13-2226-4611-8F88-21E9B447C9C1}" type="datetimeFigureOut">
              <a:rPr lang="en-US"/>
              <a:pPr>
                <a:defRPr/>
              </a:pPr>
              <a:t>9/26/2022</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defTabSz="522488"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defTabSz="522488" eaLnBrk="1" fontAlgn="auto" hangingPunct="1">
              <a:spcBef>
                <a:spcPts val="0"/>
              </a:spcBef>
              <a:spcAft>
                <a:spcPts val="0"/>
              </a:spcAft>
              <a:defRPr sz="1200">
                <a:latin typeface="+mn-lt"/>
              </a:defRPr>
            </a:lvl1pPr>
          </a:lstStyle>
          <a:p>
            <a:pPr>
              <a:defRPr/>
            </a:pPr>
            <a:fld id="{5A112551-F0E2-4247-B72D-B05D91DC219C}" type="slidenum">
              <a:rPr lang="en-US"/>
              <a:pPr>
                <a:defRPr/>
              </a:pPr>
              <a:t>‹#›</a:t>
            </a:fld>
            <a:endParaRPr lang="en-US"/>
          </a:p>
        </p:txBody>
      </p:sp>
    </p:spTree>
    <p:extLst>
      <p:ext uri="{BB962C8B-B14F-4D97-AF65-F5344CB8AC3E}">
        <p14:creationId xmlns:p14="http://schemas.microsoft.com/office/powerpoint/2010/main" val="4042200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Cover 1</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2C36BBE-76E3-47A1-BD9D-A538306A3814}" type="slidenum">
              <a:rPr lang="en-US" sz="1200" smtClean="0"/>
              <a:pPr defTabSz="522288" fontAlgn="base">
                <a:spcBef>
                  <a:spcPct val="0"/>
                </a:spcBef>
                <a:spcAft>
                  <a:spcPct val="0"/>
                </a:spcAft>
              </a:pPr>
              <a:t>1</a:t>
            </a:fld>
            <a:endParaRPr lang="en-US" sz="1200"/>
          </a:p>
        </p:txBody>
      </p:sp>
    </p:spTree>
    <p:extLst>
      <p:ext uri="{BB962C8B-B14F-4D97-AF65-F5344CB8AC3E}">
        <p14:creationId xmlns:p14="http://schemas.microsoft.com/office/powerpoint/2010/main" val="26685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UYAP has 162 integrations with 52 institutions</a:t>
            </a:r>
          </a:p>
          <a:p>
            <a:pPr lvl="0"/>
            <a:endParaRPr lang="en-US" dirty="0"/>
          </a:p>
          <a:p>
            <a:pPr lvl="0"/>
            <a:r>
              <a:rPr lang="en-US" dirty="0"/>
              <a:t>Main integrations with:</a:t>
            </a:r>
          </a:p>
          <a:p>
            <a:pPr lvl="0"/>
            <a:endParaRPr lang="en-US" dirty="0"/>
          </a:p>
          <a:p>
            <a:pPr lvl="0"/>
            <a:r>
              <a:rPr lang="en-US" dirty="0"/>
              <a:t>-   Criminal Record Archive and Record Inquiry Integration</a:t>
            </a:r>
          </a:p>
          <a:p>
            <a:pPr lvl="0"/>
            <a:r>
              <a:rPr lang="en-US" dirty="0"/>
              <a:t>- Information Technologies and Communications Authority (BTK), Historical Traffic Search (HTS) and International mobile device ID (MCKS) Integration for activation and deactivation of mobile devices </a:t>
            </a:r>
          </a:p>
          <a:p>
            <a:pPr lvl="0"/>
            <a:r>
              <a:rPr lang="en-US" dirty="0"/>
              <a:t>- Land Registry and </a:t>
            </a:r>
            <a:r>
              <a:rPr lang="en-US" dirty="0" err="1"/>
              <a:t>Cadastre</a:t>
            </a:r>
            <a:r>
              <a:rPr lang="en-US" dirty="0"/>
              <a:t> Information System (TAKBİS) </a:t>
            </a:r>
          </a:p>
          <a:p>
            <a:pPr lvl="0"/>
            <a:r>
              <a:rPr lang="en-US" dirty="0"/>
              <a:t>     Integration for Land Registration e-Foreclosures</a:t>
            </a:r>
          </a:p>
          <a:p>
            <a:pPr lvl="0"/>
            <a:r>
              <a:rPr lang="en-US" dirty="0"/>
              <a:t>- Ministry of Interior, General Directorate of Population and Citizenship Affairs Integrations</a:t>
            </a:r>
          </a:p>
          <a:p>
            <a:pPr lvl="0"/>
            <a:r>
              <a:rPr lang="en-US" dirty="0"/>
              <a:t>- Ministry Of Treasury And Finance Revenue Administration and Finance Accounting Integrations</a:t>
            </a:r>
          </a:p>
          <a:p>
            <a:pPr lvl="0"/>
            <a:r>
              <a:rPr lang="en-US" dirty="0"/>
              <a:t>- Ministry of Finance Financial Crimes Investigation Board Integration (MASAK)</a:t>
            </a:r>
          </a:p>
          <a:p>
            <a:pPr lvl="0"/>
            <a:r>
              <a:rPr lang="en-US" dirty="0"/>
              <a:t>- PTT A.Ş. Integrations</a:t>
            </a:r>
          </a:p>
          <a:p>
            <a:pPr lvl="0"/>
            <a:r>
              <a:rPr lang="en-US" dirty="0"/>
              <a:t>- Social Security Agency Integrations</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UYAP provides portals for citizens, lawyers, arbitrators, institutions, experts</a:t>
            </a:r>
            <a:r>
              <a:rPr lang="tr-TR" dirty="0"/>
              <a:t> </a:t>
            </a:r>
            <a:r>
              <a:rPr lang="tr-TR" dirty="0" err="1"/>
              <a:t>and</a:t>
            </a:r>
            <a:r>
              <a:rPr lang="tr-TR" dirty="0"/>
              <a:t> </a:t>
            </a:r>
            <a:r>
              <a:rPr lang="en-US" dirty="0"/>
              <a:t>mediators</a:t>
            </a:r>
            <a:r>
              <a:rPr lang="tr-TR" dirty="0"/>
              <a:t>.</a:t>
            </a:r>
            <a:endParaRPr lang="en-US" dirty="0"/>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UYAP Citizen Portal has been developed with the aim of enabling citizens to access the judiciary acts in electronic environment faster and to make the judicial services better.</a:t>
            </a:r>
          </a:p>
          <a:p>
            <a:pPr lvl="0"/>
            <a:endParaRPr lang="en-US" dirty="0"/>
          </a:p>
          <a:p>
            <a:pPr lvl="0"/>
            <a:r>
              <a:rPr lang="en-US" dirty="0"/>
              <a:t>Citizens are no longer required to physically visit the courthouse in order to review court files appointed to them. </a:t>
            </a:r>
          </a:p>
          <a:p>
            <a:pPr lvl="0"/>
            <a:r>
              <a:rPr lang="en-US" dirty="0"/>
              <a:t>They can submit petitions and take copies from submitted documents. </a:t>
            </a:r>
          </a:p>
          <a:p>
            <a:pPr lvl="0"/>
            <a:r>
              <a:rPr lang="en-US" dirty="0"/>
              <a:t>They can deposit court expenses and litigation costs with the court.</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14</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One of the main objectives of UYAP System is to facilitate the access of individuals and institutions, especially citizens and lawyers, to the judiciary in electronic environment and to enable them to use judicial services more effectively. </a:t>
            </a:r>
          </a:p>
          <a:p>
            <a:pPr lvl="0"/>
            <a:endParaRPr lang="en-US" dirty="0"/>
          </a:p>
          <a:p>
            <a:pPr lvl="0"/>
            <a:r>
              <a:rPr lang="en-US" dirty="0"/>
              <a:t>For this purpose, one of the services implemented within the scope of UYAP Information System is "UYAP Lawyer Information System (Lawyer Portal)".</a:t>
            </a:r>
          </a:p>
          <a:p>
            <a:pPr lvl="0"/>
            <a:endParaRPr lang="en-US" dirty="0"/>
          </a:p>
          <a:p>
            <a:pPr lvl="0"/>
            <a:r>
              <a:rPr lang="en-US" dirty="0"/>
              <a:t>-   Access and examine in detail their case files and enforcement proceedings,</a:t>
            </a:r>
          </a:p>
          <a:p>
            <a:pPr lvl="0"/>
            <a:r>
              <a:rPr lang="en-US" dirty="0"/>
              <a:t>- File</a:t>
            </a:r>
            <a:r>
              <a:rPr lang="tr-TR" dirty="0"/>
              <a:t> süit;</a:t>
            </a:r>
            <a:r>
              <a:rPr lang="en-US" dirty="0"/>
              <a:t> civil and administrative judicial cases,</a:t>
            </a:r>
          </a:p>
          <a:p>
            <a:pPr lvl="0"/>
            <a:r>
              <a:rPr lang="en-US" dirty="0"/>
              <a:t>- Initiate enforcement proceedings,</a:t>
            </a:r>
          </a:p>
          <a:p>
            <a:pPr lvl="0"/>
            <a:r>
              <a:rPr lang="en-US" dirty="0"/>
              <a:t>- Obtain copies from case files,</a:t>
            </a:r>
          </a:p>
          <a:p>
            <a:pPr lvl="0"/>
            <a:r>
              <a:rPr lang="en-US" dirty="0"/>
              <a:t>- File a lawsuit against the Council of State as a court of first instance,</a:t>
            </a:r>
          </a:p>
          <a:p>
            <a:pPr lvl="0"/>
            <a:r>
              <a:rPr lang="en-US" dirty="0"/>
              <a:t>- Add all kinds of documents to the case file in the system,</a:t>
            </a:r>
          </a:p>
          <a:p>
            <a:pPr lvl="0"/>
            <a:r>
              <a:rPr lang="en-US" dirty="0"/>
              <a:t>- Send a petition of complaint to the Chief Public Prosecutor's Offices,</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15</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One of the main objectives of UYAP System is to facilitate the access of individuals and institutions, especially citizens and lawyers, to the judiciary in electronic environment and to enable them to use judicial services more effectively. </a:t>
            </a:r>
          </a:p>
          <a:p>
            <a:pPr lvl="0"/>
            <a:endParaRPr lang="en-US" dirty="0"/>
          </a:p>
          <a:p>
            <a:pPr lvl="0"/>
            <a:r>
              <a:rPr lang="en-US" dirty="0"/>
              <a:t>For this purpose, one of the services implemented within the scope of UYAP Information System is "UYAP Lawyer Information System (Lawyer Portal)".</a:t>
            </a:r>
          </a:p>
          <a:p>
            <a:pPr lvl="0"/>
            <a:endParaRPr lang="en-US" dirty="0"/>
          </a:p>
          <a:p>
            <a:pPr lvl="0"/>
            <a:r>
              <a:rPr lang="en-US" dirty="0"/>
              <a:t>-   Access and examine in detail their case files and enforcement proceedings,</a:t>
            </a:r>
          </a:p>
          <a:p>
            <a:pPr lvl="0"/>
            <a:r>
              <a:rPr lang="en-US" dirty="0"/>
              <a:t>- File</a:t>
            </a:r>
            <a:r>
              <a:rPr lang="tr-TR" dirty="0"/>
              <a:t> süit;</a:t>
            </a:r>
            <a:r>
              <a:rPr lang="en-US" dirty="0"/>
              <a:t> civil and administrative judicial cases,</a:t>
            </a:r>
          </a:p>
          <a:p>
            <a:pPr lvl="0"/>
            <a:r>
              <a:rPr lang="en-US" dirty="0"/>
              <a:t>- Initiate enforcement proceedings,</a:t>
            </a:r>
          </a:p>
          <a:p>
            <a:pPr lvl="0"/>
            <a:r>
              <a:rPr lang="en-US" dirty="0"/>
              <a:t>- Obtain copies from case files,</a:t>
            </a:r>
          </a:p>
          <a:p>
            <a:pPr lvl="0"/>
            <a:r>
              <a:rPr lang="en-US" dirty="0"/>
              <a:t>- File a lawsuit against the Council of State as a court of first instance,</a:t>
            </a:r>
          </a:p>
          <a:p>
            <a:pPr lvl="0"/>
            <a:r>
              <a:rPr lang="en-US" dirty="0"/>
              <a:t>- Add all kinds of documents to the case file in the system,</a:t>
            </a:r>
          </a:p>
          <a:p>
            <a:pPr lvl="0"/>
            <a:r>
              <a:rPr lang="en-US" dirty="0"/>
              <a:t>- Send a petition of complaint to the Chief Public Prosecutor's Offices,</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16</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Via the CELSE Mobile Lawyer application lawyers are able to;</a:t>
            </a:r>
          </a:p>
          <a:p>
            <a:pPr lvl="0"/>
            <a:r>
              <a:rPr lang="en-US" dirty="0"/>
              <a:t>- Access the hearing information of their cases and presence information about the trial judge,</a:t>
            </a:r>
          </a:p>
          <a:p>
            <a:pPr lvl="0"/>
            <a:r>
              <a:rPr lang="en-US" dirty="0"/>
              <a:t>- Access Information on which of the hearings on the courts' hearing list have been completed,</a:t>
            </a:r>
          </a:p>
          <a:p>
            <a:pPr lvl="0"/>
            <a:r>
              <a:rPr lang="en-US" dirty="0"/>
              <a:t>- In real-time, they can access the information about which hearing is in progress and how soon their own hearing will start.</a:t>
            </a:r>
          </a:p>
          <a:p>
            <a:pPr lvl="0"/>
            <a:r>
              <a:rPr lang="en-US" dirty="0"/>
              <a:t>if </a:t>
            </a:r>
            <a:r>
              <a:rPr lang="tr-TR" dirty="0" err="1"/>
              <a:t>they</a:t>
            </a:r>
            <a:r>
              <a:rPr lang="tr-TR" baseline="0" dirty="0"/>
              <a:t> </a:t>
            </a:r>
            <a:r>
              <a:rPr lang="en-US" dirty="0"/>
              <a:t>cannot attend the hearing, </a:t>
            </a:r>
            <a:r>
              <a:rPr lang="tr-TR" dirty="0"/>
              <a:t> </a:t>
            </a:r>
            <a:r>
              <a:rPr lang="en-US" dirty="0"/>
              <a:t>Send an excuse notification,· </a:t>
            </a:r>
          </a:p>
          <a:p>
            <a:pPr lvl="0"/>
            <a:r>
              <a:rPr lang="en-US" dirty="0"/>
              <a:t>They can view case cover information and documents, access notifications about the case progress if they allow it, and also participate in an e-hearing via the application,</a:t>
            </a:r>
          </a:p>
          <a:p>
            <a:pPr lvl="0"/>
            <a:r>
              <a:rPr lang="en-US" dirty="0"/>
              <a:t>With the Agenda feature, they can access the monthly hearing calendar.</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17</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Due to the coronavirus epidemic disease, it emerged as a need and its work was started.</a:t>
            </a:r>
          </a:p>
          <a:p>
            <a:pPr lvl="0"/>
            <a:r>
              <a:rPr lang="en-US" dirty="0"/>
              <a:t>It has been developed on a secure video conferencing system under the management and control of our Ministry.</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18</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With the e-Hearing System, lawyers can attend the hearings in the civil courts to which they are a party, via video conference from wherever they are.</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19</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SEGBİS started to be used in criminal courts for the first time in 2012, and 2,375,000 interviews were made until this date.</a:t>
            </a:r>
          </a:p>
          <a:p>
            <a:pPr lvl="0"/>
            <a:r>
              <a:rPr lang="en-US" dirty="0"/>
              <a:t>Thanks to SEGBİS, 3,100,000,000 (Three Billion Hundred Million) TL savings have been achieved since 2,300 transfers are not performed per day.</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21</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TOTALLY 39 AWARDS, 22 OF WHICH ARE INTERNATIONAL</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22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THE MAIN OBJECTIVES OF UYAP INFORMATION SYSTEM</a:t>
            </a:r>
          </a:p>
          <a:p>
            <a:pPr lvl="0"/>
            <a:endParaRPr lang="en-US" dirty="0"/>
          </a:p>
          <a:p>
            <a:pPr lvl="0"/>
            <a:r>
              <a:rPr lang="en-US" noProof="0" dirty="0"/>
              <a:t>Transparency</a:t>
            </a:r>
            <a:r>
              <a:rPr lang="tr-TR" dirty="0"/>
              <a:t>, </a:t>
            </a:r>
            <a:r>
              <a:rPr lang="en-US" noProof="0" dirty="0"/>
              <a:t>economical</a:t>
            </a:r>
            <a:r>
              <a:rPr lang="tr-TR" dirty="0"/>
              <a:t>, </a:t>
            </a:r>
            <a:r>
              <a:rPr lang="en-US" dirty="0"/>
              <a:t>trustworthy and </a:t>
            </a:r>
            <a:r>
              <a:rPr lang="tr-TR" dirty="0" err="1"/>
              <a:t>efficient</a:t>
            </a:r>
            <a:r>
              <a:rPr lang="tr-TR" baseline="0" dirty="0"/>
              <a:t> </a:t>
            </a:r>
            <a:endParaRPr lang="en-US" dirty="0"/>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To Support functional and efficient justice system,</a:t>
            </a:r>
          </a:p>
          <a:p>
            <a:pPr lvl="0"/>
            <a:r>
              <a:rPr lang="en-US" dirty="0"/>
              <a:t>To  Reduce bureaucracy</a:t>
            </a:r>
          </a:p>
          <a:p>
            <a:pPr lvl="0"/>
            <a:r>
              <a:rPr lang="en-US" dirty="0"/>
              <a:t>To Reduce workload of judicial process,</a:t>
            </a:r>
          </a:p>
          <a:p>
            <a:pPr lvl="0"/>
            <a:r>
              <a:rPr lang="en-US" dirty="0"/>
              <a:t>To Ensure paperless office environment,</a:t>
            </a:r>
          </a:p>
          <a:p>
            <a:pPr lvl="0"/>
            <a:r>
              <a:rPr lang="en-US" dirty="0"/>
              <a:t>To Provide Digital Transformation in Justice, </a:t>
            </a:r>
          </a:p>
          <a:p>
            <a:pPr lvl="0"/>
            <a:r>
              <a:rPr lang="en-US" dirty="0"/>
              <a:t>To Eases every legal practitioner’s life, Lawyers,</a:t>
            </a:r>
            <a:r>
              <a:rPr lang="tr-TR" dirty="0"/>
              <a:t> </a:t>
            </a:r>
            <a:r>
              <a:rPr lang="en-US" dirty="0"/>
              <a:t>citizens,</a:t>
            </a:r>
            <a:r>
              <a:rPr lang="tr-TR" dirty="0"/>
              <a:t> </a:t>
            </a:r>
            <a:r>
              <a:rPr lang="en-US" dirty="0"/>
              <a:t>experts,</a:t>
            </a:r>
            <a:r>
              <a:rPr lang="tr-TR" dirty="0"/>
              <a:t> </a:t>
            </a:r>
            <a:r>
              <a:rPr lang="en-US" dirty="0"/>
              <a:t>government units, etc. </a:t>
            </a:r>
          </a:p>
          <a:p>
            <a:pPr lvl="0"/>
            <a:r>
              <a:rPr lang="en-US" dirty="0"/>
              <a:t>To Provide standardization, effective flow of information and documents.</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UNITS IN UYAP INFORMATION SYSTEM</a:t>
            </a:r>
          </a:p>
          <a:p>
            <a:pPr lvl="0"/>
            <a:r>
              <a:rPr lang="en-US" dirty="0"/>
              <a:t>-Central and Provincial Organization of the Ministry of Justice</a:t>
            </a:r>
          </a:p>
          <a:p>
            <a:pPr lvl="0"/>
            <a:r>
              <a:rPr lang="en-US" dirty="0"/>
              <a:t>-Civil, Criminal and Administrative Courts</a:t>
            </a:r>
          </a:p>
          <a:p>
            <a:pPr lvl="0"/>
            <a:r>
              <a:rPr lang="en-US" dirty="0"/>
              <a:t>-Chief Public Prosecutor's Offices</a:t>
            </a:r>
          </a:p>
          <a:p>
            <a:pPr lvl="0"/>
            <a:r>
              <a:rPr lang="en-US" dirty="0"/>
              <a:t>-Enforcement-Bankruptcy Offices</a:t>
            </a:r>
          </a:p>
          <a:p>
            <a:pPr lvl="0"/>
            <a:r>
              <a:rPr lang="en-US" dirty="0"/>
              <a:t>-Penal Institutions</a:t>
            </a:r>
          </a:p>
          <a:p>
            <a:pPr lvl="0"/>
            <a:r>
              <a:rPr lang="en-US" dirty="0"/>
              <a:t>-Forensic Medicine Units</a:t>
            </a:r>
          </a:p>
          <a:p>
            <a:pPr lvl="0"/>
            <a:r>
              <a:rPr lang="en-US" dirty="0"/>
              <a:t>-Probation Units</a:t>
            </a:r>
          </a:p>
          <a:p>
            <a:pPr lvl="0"/>
            <a:r>
              <a:rPr lang="en-US" dirty="0"/>
              <a:t>-Higher Judicial Bodies</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normAutofit lnSpcReduction="10000"/>
          </a:bodyPr>
          <a:lstStyle/>
          <a:p>
            <a:pPr lvl="0"/>
            <a:r>
              <a:rPr lang="en-US" dirty="0"/>
              <a:t>UYAP USER PROFILES </a:t>
            </a:r>
          </a:p>
          <a:p>
            <a:pPr lvl="0"/>
            <a:endParaRPr lang="en-US" dirty="0"/>
          </a:p>
          <a:p>
            <a:pPr lvl="0"/>
            <a:r>
              <a:rPr lang="en-US" dirty="0"/>
              <a:t>-Members of Higher Judicial Bodies</a:t>
            </a:r>
          </a:p>
          <a:p>
            <a:pPr lvl="0"/>
            <a:r>
              <a:rPr lang="en-US" dirty="0"/>
              <a:t>-Judges and Prosecutors</a:t>
            </a:r>
          </a:p>
          <a:p>
            <a:pPr lvl="0"/>
            <a:r>
              <a:rPr lang="en-US" dirty="0"/>
              <a:t>-Staff of Higher Judicial Bodies</a:t>
            </a:r>
          </a:p>
          <a:p>
            <a:pPr lvl="0"/>
            <a:r>
              <a:rPr lang="en-US" dirty="0"/>
              <a:t>-Ministry Staff</a:t>
            </a:r>
          </a:p>
          <a:p>
            <a:pPr lvl="0"/>
            <a:r>
              <a:rPr lang="en-US" dirty="0"/>
              <a:t>-Prison Staff</a:t>
            </a:r>
          </a:p>
          <a:p>
            <a:pPr lvl="0"/>
            <a:r>
              <a:rPr lang="en-US" dirty="0"/>
              <a:t>-Staff of Forensic Medicine</a:t>
            </a:r>
          </a:p>
          <a:p>
            <a:pPr lvl="0"/>
            <a:r>
              <a:rPr lang="en-US" dirty="0"/>
              <a:t>-Police Officers</a:t>
            </a:r>
          </a:p>
          <a:p>
            <a:pPr lvl="0"/>
            <a:r>
              <a:rPr lang="en-US" dirty="0"/>
              <a:t>-Gendarmerie Units</a:t>
            </a:r>
          </a:p>
          <a:p>
            <a:pPr lvl="0"/>
            <a:r>
              <a:rPr lang="en-US" dirty="0"/>
              <a:t>-Coast Guards</a:t>
            </a:r>
          </a:p>
          <a:p>
            <a:pPr lvl="0"/>
            <a:r>
              <a:rPr lang="en-US" dirty="0"/>
              <a:t>-Lawyers </a:t>
            </a:r>
          </a:p>
          <a:p>
            <a:pPr lvl="0"/>
            <a:r>
              <a:rPr lang="en-US" dirty="0"/>
              <a:t>-Citizens</a:t>
            </a:r>
          </a:p>
          <a:p>
            <a:pPr lvl="0"/>
            <a:r>
              <a:rPr lang="en-US" dirty="0"/>
              <a:t>-Experts</a:t>
            </a:r>
          </a:p>
          <a:p>
            <a:pPr lvl="0"/>
            <a:r>
              <a:rPr lang="en-US" dirty="0"/>
              <a:t>-Arbitrators and Mediators</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normAutofit lnSpcReduction="10000"/>
          </a:bodyPr>
          <a:lstStyle/>
          <a:p>
            <a:pPr lvl="0"/>
            <a:r>
              <a:rPr lang="en-US" dirty="0"/>
              <a:t>IN UYAP INFORMATION SYSTEM</a:t>
            </a:r>
          </a:p>
          <a:p>
            <a:pPr lvl="0"/>
            <a:r>
              <a:rPr lang="en-US" dirty="0"/>
              <a:t>-Annual average</a:t>
            </a:r>
          </a:p>
          <a:p>
            <a:pPr lvl="0"/>
            <a:r>
              <a:rPr lang="en-GB" sz="1200" kern="1200" dirty="0">
                <a:solidFill>
                  <a:schemeClr val="tx1"/>
                </a:solidFill>
                <a:effectLst/>
                <a:latin typeface="+mn-lt"/>
                <a:ea typeface="+mn-ea"/>
                <a:cs typeface="+mn-cs"/>
              </a:rPr>
              <a:t>eight hundred million</a:t>
            </a:r>
            <a:r>
              <a:rPr lang="tr-TR" sz="1200" kern="1200" dirty="0">
                <a:solidFill>
                  <a:schemeClr val="tx1"/>
                </a:solidFill>
                <a:effectLst/>
                <a:latin typeface="+mn-lt"/>
                <a:ea typeface="+mn-ea"/>
                <a:cs typeface="+mn-cs"/>
              </a:rPr>
              <a:t> </a:t>
            </a:r>
            <a:r>
              <a:rPr lang="en-US" dirty="0"/>
              <a:t>Documents Are Produced.</a:t>
            </a:r>
          </a:p>
          <a:p>
            <a:pPr lvl="0"/>
            <a:endParaRPr lang="en-US" dirty="0"/>
          </a:p>
          <a:p>
            <a:pPr lvl="0"/>
            <a:r>
              <a:rPr lang="en-US" dirty="0"/>
              <a:t>-Daily Average</a:t>
            </a:r>
          </a:p>
          <a:p>
            <a:pPr lvl="0"/>
            <a:r>
              <a:rPr lang="en-US" dirty="0"/>
              <a:t>3 MILLION 600 THOUSANDS</a:t>
            </a:r>
          </a:p>
          <a:p>
            <a:pPr lvl="0"/>
            <a:r>
              <a:rPr lang="en-US" dirty="0"/>
              <a:t>Documents are added to the system.</a:t>
            </a:r>
          </a:p>
          <a:p>
            <a:pPr lvl="0"/>
            <a:endParaRPr lang="en-US" dirty="0"/>
          </a:p>
          <a:p>
            <a:pPr lvl="0"/>
            <a:r>
              <a:rPr lang="en-US" dirty="0"/>
              <a:t>-Daily Average</a:t>
            </a:r>
          </a:p>
          <a:p>
            <a:pPr lvl="0"/>
            <a:r>
              <a:rPr lang="en-US" dirty="0"/>
              <a:t>13 MILLION</a:t>
            </a:r>
          </a:p>
          <a:p>
            <a:pPr lvl="0"/>
            <a:r>
              <a:rPr lang="en-US" dirty="0"/>
              <a:t>The Document is Read by Users.</a:t>
            </a:r>
            <a:r>
              <a:rPr lang="tr-TR" dirty="0"/>
              <a:t> </a:t>
            </a:r>
            <a:endParaRPr lang="en-US" dirty="0"/>
          </a:p>
          <a:p>
            <a:pPr lvl="0"/>
            <a:endParaRPr lang="en-US" dirty="0"/>
          </a:p>
          <a:p>
            <a:pPr lvl="0"/>
            <a:r>
              <a:rPr lang="en-US" dirty="0"/>
              <a:t>-Instant Average</a:t>
            </a:r>
          </a:p>
          <a:p>
            <a:pPr lvl="0"/>
            <a:r>
              <a:rPr lang="en-GB" sz="1200" kern="1200" dirty="0">
                <a:solidFill>
                  <a:schemeClr val="tx1"/>
                </a:solidFill>
                <a:effectLst/>
                <a:latin typeface="+mn-lt"/>
                <a:ea typeface="+mn-ea"/>
                <a:cs typeface="+mn-cs"/>
              </a:rPr>
              <a:t>two hundred and fifty thousand</a:t>
            </a:r>
            <a:r>
              <a:rPr lang="tr-TR" sz="1200" kern="1200" dirty="0">
                <a:solidFill>
                  <a:schemeClr val="tx1"/>
                </a:solidFill>
                <a:effectLst/>
                <a:latin typeface="+mn-lt"/>
                <a:ea typeface="+mn-ea"/>
                <a:cs typeface="+mn-cs"/>
              </a:rPr>
              <a:t> </a:t>
            </a:r>
          </a:p>
          <a:p>
            <a:pPr lvl="0"/>
            <a:r>
              <a:rPr lang="en-US" dirty="0"/>
              <a:t>Users are Using the System.</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 Directorate </a:t>
            </a:r>
            <a:r>
              <a:rPr lang="tr-TR" dirty="0"/>
              <a:t>General </a:t>
            </a:r>
            <a:r>
              <a:rPr lang="en-US" dirty="0"/>
              <a:t>Of Land Registers </a:t>
            </a:r>
          </a:p>
          <a:p>
            <a:pPr lvl="0"/>
            <a:r>
              <a:rPr lang="en-US" dirty="0"/>
              <a:t>- Social Security Institution</a:t>
            </a:r>
          </a:p>
          <a:p>
            <a:pPr lvl="0"/>
            <a:r>
              <a:rPr lang="en-US" dirty="0"/>
              <a:t>- Ministry of Health</a:t>
            </a:r>
          </a:p>
          <a:p>
            <a:pPr lvl="0"/>
            <a:r>
              <a:rPr lang="en-US" dirty="0"/>
              <a:t>- Post and Telegraph Corporation</a:t>
            </a:r>
          </a:p>
          <a:p>
            <a:pPr lvl="0"/>
            <a:r>
              <a:rPr lang="en-US" dirty="0"/>
              <a:t>- </a:t>
            </a:r>
            <a:r>
              <a:rPr lang="en-US" dirty="0" err="1"/>
              <a:t>Türk</a:t>
            </a:r>
            <a:r>
              <a:rPr lang="en-US" dirty="0"/>
              <a:t> Telekom</a:t>
            </a:r>
          </a:p>
          <a:p>
            <a:pPr lvl="0"/>
            <a:r>
              <a:rPr lang="en-US" dirty="0"/>
              <a:t>- Directorate </a:t>
            </a:r>
            <a:r>
              <a:rPr lang="tr-TR" dirty="0"/>
              <a:t>General</a:t>
            </a:r>
            <a:r>
              <a:rPr lang="tr-TR" baseline="0" dirty="0"/>
              <a:t> </a:t>
            </a:r>
            <a:r>
              <a:rPr lang="en-US" dirty="0"/>
              <a:t>of </a:t>
            </a:r>
            <a:r>
              <a:rPr lang="tr-TR" dirty="0" err="1"/>
              <a:t>Police</a:t>
            </a:r>
            <a:endParaRPr lang="en-US" dirty="0"/>
          </a:p>
          <a:p>
            <a:pPr lvl="0"/>
            <a:r>
              <a:rPr lang="en-US" dirty="0"/>
              <a:t>- Central Bank of the Republic of </a:t>
            </a:r>
            <a:r>
              <a:rPr lang="en-US" dirty="0" err="1"/>
              <a:t>Türkiye</a:t>
            </a:r>
            <a:endParaRPr lang="en-US" dirty="0"/>
          </a:p>
          <a:p>
            <a:pPr lvl="0"/>
            <a:r>
              <a:rPr lang="en-US" dirty="0"/>
              <a:t>- General Command Of Gendarmerie</a:t>
            </a:r>
          </a:p>
          <a:p>
            <a:pPr lvl="0"/>
            <a:r>
              <a:rPr lang="en-US" dirty="0"/>
              <a:t>- Banks Association</a:t>
            </a:r>
          </a:p>
          <a:p>
            <a:pPr lvl="0"/>
            <a:r>
              <a:rPr lang="en-US" dirty="0"/>
              <a:t>- E-Government (türkiye.gov.tr)</a:t>
            </a:r>
          </a:p>
          <a:p>
            <a:pPr lvl="0"/>
            <a:r>
              <a:rPr lang="en-US" dirty="0"/>
              <a:t>- Ministry Of Finance</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Making judicial activities easier with least cost, able to access all kinds of information that will contribute to the judicial activities in electronic environment,</a:t>
            </a:r>
          </a:p>
          <a:p>
            <a:pPr lvl="0"/>
            <a:endParaRPr lang="en-US" dirty="0"/>
          </a:p>
          <a:p>
            <a:pPr lvl="0"/>
            <a:r>
              <a:rPr lang="en-US" dirty="0"/>
              <a:t>Contributing to the acceleration of the justice speed,</a:t>
            </a:r>
          </a:p>
          <a:p>
            <a:pPr lvl="0"/>
            <a:endParaRPr lang="en-US" dirty="0"/>
          </a:p>
          <a:p>
            <a:pPr lvl="0"/>
            <a:r>
              <a:rPr lang="en-US" dirty="0"/>
              <a:t>Avoiding </a:t>
            </a:r>
            <a:r>
              <a:rPr lang="en-US" dirty="0" err="1"/>
              <a:t>unaccurate</a:t>
            </a:r>
            <a:r>
              <a:rPr lang="en-US" dirty="0"/>
              <a:t> data entries and </a:t>
            </a:r>
            <a:r>
              <a:rPr lang="en-US" dirty="0" err="1"/>
              <a:t>duoublication</a:t>
            </a:r>
            <a:r>
              <a:rPr lang="en-US" dirty="0"/>
              <a:t>, to ensure standardization in data,</a:t>
            </a:r>
          </a:p>
          <a:p>
            <a:pPr lvl="0"/>
            <a:endParaRPr lang="en-US" dirty="0"/>
          </a:p>
          <a:p>
            <a:pPr lvl="0"/>
            <a:r>
              <a:rPr lang="en-US" dirty="0"/>
              <a:t>Keeping up-to-date data, serving up-to-date data,</a:t>
            </a:r>
          </a:p>
          <a:p>
            <a:pPr lvl="0"/>
            <a:endParaRPr lang="en-US" dirty="0"/>
          </a:p>
          <a:p>
            <a:pPr lvl="0"/>
            <a:r>
              <a:rPr lang="en-US" dirty="0"/>
              <a:t>Ensuring accessible and consistent statistics in order to meet the needs of decision support mechanisms,</a:t>
            </a:r>
          </a:p>
          <a:p>
            <a:pPr lvl="0"/>
            <a:endParaRPr lang="en-US" dirty="0"/>
          </a:p>
          <a:p>
            <a:pPr lvl="0"/>
            <a:r>
              <a:rPr lang="en-US" dirty="0"/>
              <a:t>Saving on labor, expenses of delivery and documentation,</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53251"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037324" y="0"/>
            <a:ext cx="3853251"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pPr/>
              <a:t>26.09.2022</a:t>
            </a:fld>
            <a:endParaRPr lang="cs-CZ"/>
          </a:p>
        </p:txBody>
      </p:sp>
      <p:sp>
        <p:nvSpPr>
          <p:cNvPr id="4" name="Slide Image Placeholder 3"/>
          <p:cNvSpPr>
            <a:spLocks noGrp="1" noRot="1" noChangeAspect="1"/>
          </p:cNvSpPr>
          <p:nvPr>
            <p:ph type="sldImg" idx="2"/>
          </p:nvPr>
        </p:nvSpPr>
        <p:spPr>
          <a:xfrm>
            <a:off x="1970088" y="555625"/>
            <a:ext cx="4951412" cy="27876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89212" y="3529471"/>
            <a:ext cx="7113694" cy="3345071"/>
          </a:xfrm>
          <a:prstGeom prst="rect">
            <a:avLst/>
          </a:prstGeom>
        </p:spPr>
        <p:txBody>
          <a:bodyPr vert="horz" lIns="91440" tIns="45720" rIns="91440" bIns="45720" rtlCol="0"/>
          <a:lstStyle/>
          <a:p>
            <a:pPr lvl="0"/>
            <a:r>
              <a:rPr lang="en-US" dirty="0"/>
              <a:t>UYAP has 162 integrations with 52 institutions</a:t>
            </a:r>
          </a:p>
          <a:p>
            <a:pPr lvl="0"/>
            <a:endParaRPr lang="en-US" dirty="0"/>
          </a:p>
          <a:p>
            <a:pPr lvl="0"/>
            <a:r>
              <a:rPr lang="en-US" dirty="0"/>
              <a:t>Main integrations with:</a:t>
            </a:r>
          </a:p>
          <a:p>
            <a:pPr lvl="0"/>
            <a:endParaRPr lang="en-US" dirty="0"/>
          </a:p>
          <a:p>
            <a:pPr lvl="0"/>
            <a:r>
              <a:rPr lang="en-US" dirty="0"/>
              <a:t>-   Criminal Record Archive and Record Inquiry Integration</a:t>
            </a:r>
          </a:p>
          <a:p>
            <a:pPr lvl="0"/>
            <a:r>
              <a:rPr lang="en-US" dirty="0"/>
              <a:t>- Information Technologies and Communications Authority (BTK), Historical Traffic Search (HTS) and International mobile device ID (MCKS) Integration for activation and deactivation of mobile devices </a:t>
            </a:r>
          </a:p>
          <a:p>
            <a:pPr lvl="0"/>
            <a:r>
              <a:rPr lang="en-US" dirty="0"/>
              <a:t>- Land Registry and </a:t>
            </a:r>
            <a:r>
              <a:rPr lang="en-US" dirty="0" err="1"/>
              <a:t>Cadastre</a:t>
            </a:r>
            <a:r>
              <a:rPr lang="en-US" dirty="0"/>
              <a:t> Information System (TAKBİS) </a:t>
            </a:r>
          </a:p>
          <a:p>
            <a:pPr lvl="0"/>
            <a:r>
              <a:rPr lang="en-US" dirty="0"/>
              <a:t>     Integration for Land Registration e-Foreclosures</a:t>
            </a:r>
          </a:p>
          <a:p>
            <a:pPr lvl="0"/>
            <a:r>
              <a:rPr lang="en-US" dirty="0"/>
              <a:t>- Ministry of Interior, General Directorate of Population and Citizenship Affairs Integrations</a:t>
            </a:r>
          </a:p>
          <a:p>
            <a:pPr lvl="0"/>
            <a:r>
              <a:rPr lang="en-US" dirty="0"/>
              <a:t>- Ministry Of Treasury And Finance Revenue Administration and Finance Accounting Integrations</a:t>
            </a:r>
          </a:p>
          <a:p>
            <a:pPr lvl="0"/>
            <a:r>
              <a:rPr lang="en-US" dirty="0"/>
              <a:t>- Ministry of Finance Financial Crimes Investigation Board Integration (MASAK)</a:t>
            </a:r>
          </a:p>
          <a:p>
            <a:pPr lvl="0"/>
            <a:r>
              <a:rPr lang="en-US" dirty="0"/>
              <a:t>- PTT A.Ş. Integrations</a:t>
            </a:r>
          </a:p>
          <a:p>
            <a:pPr lvl="0"/>
            <a:r>
              <a:rPr lang="en-US" dirty="0"/>
              <a:t>- Social Security Agency Integrations</a:t>
            </a:r>
          </a:p>
        </p:txBody>
      </p:sp>
      <p:sp>
        <p:nvSpPr>
          <p:cNvPr id="6" name="Footer Placeholder 5"/>
          <p:cNvSpPr>
            <a:spLocks noGrp="1"/>
          </p:cNvSpPr>
          <p:nvPr>
            <p:ph type="ftr" sz="quarter" idx="4"/>
          </p:nvPr>
        </p:nvSpPr>
        <p:spPr>
          <a:xfrm>
            <a:off x="1" y="7058943"/>
            <a:ext cx="3853251"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037324" y="7058943"/>
            <a:ext cx="3853251" cy="370526"/>
          </a:xfrm>
          <a:prstGeom prst="rect">
            <a:avLst/>
          </a:prstGeom>
        </p:spPr>
        <p:txBody>
          <a:bodyPr vert="horz" lIns="91440" tIns="45720" rIns="91440" bIns="45720" rtlCol="0" anchor="b"/>
          <a:lstStyle>
            <a:lvl1pPr algn="r">
              <a:defRPr sz="1200"/>
            </a:lvl1pPr>
          </a:lstStyle>
          <a:p>
            <a:fld id="{871B2431-D351-4C6E-A3CF-9DFAC0E3E050}" type="slidenum">
              <a:rPr lang="cs-CZ" smtClean="0"/>
              <a:pPr/>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0" y="1622566"/>
            <a:ext cx="4827509" cy="1250280"/>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877729" y="1878738"/>
            <a:ext cx="3754729" cy="705748"/>
          </a:xfrm>
        </p:spPr>
        <p:txBody>
          <a:bodyPr>
            <a:normAutofit/>
          </a:bodyPr>
          <a:lstStyle>
            <a:lvl1pPr algn="r">
              <a:defRPr sz="2600"/>
            </a:lvl1pPr>
          </a:lstStyle>
          <a:p>
            <a:r>
              <a:rPr lang="tr-TR"/>
              <a:t>Click to edit Master title style</a:t>
            </a:r>
            <a:endParaRPr/>
          </a:p>
        </p:txBody>
      </p:sp>
      <p:sp>
        <p:nvSpPr>
          <p:cNvPr id="3" name="Subtitle 2"/>
          <p:cNvSpPr>
            <a:spLocks noGrp="1"/>
          </p:cNvSpPr>
          <p:nvPr>
            <p:ph type="subTitle" idx="1"/>
          </p:nvPr>
        </p:nvSpPr>
        <p:spPr>
          <a:xfrm>
            <a:off x="877729" y="2590941"/>
            <a:ext cx="3754729" cy="275449"/>
          </a:xfrm>
        </p:spPr>
        <p:txBody>
          <a:bodyPr>
            <a:normAutofit/>
          </a:bodyPr>
          <a:lstStyle>
            <a:lvl1pPr marL="0" indent="0" algn="r">
              <a:spcBef>
                <a:spcPct val="0"/>
              </a:spcBef>
              <a:buNone/>
              <a:defRPr sz="800">
                <a:solidFill>
                  <a:schemeClr val="tx1">
                    <a:lumMod val="90000"/>
                    <a:lumOff val="10000"/>
                  </a:schemeClr>
                </a:solidFill>
              </a:defRPr>
            </a:lvl1pPr>
            <a:lvl2pPr marL="261244" indent="0" algn="ctr">
              <a:buNone/>
              <a:defRPr>
                <a:solidFill>
                  <a:schemeClr val="tx1">
                    <a:tint val="75000"/>
                  </a:schemeClr>
                </a:solidFill>
              </a:defRPr>
            </a:lvl2pPr>
            <a:lvl3pPr marL="522488" indent="0" algn="ctr">
              <a:buNone/>
              <a:defRPr>
                <a:solidFill>
                  <a:schemeClr val="tx1">
                    <a:tint val="75000"/>
                  </a:schemeClr>
                </a:solidFill>
              </a:defRPr>
            </a:lvl3pPr>
            <a:lvl4pPr marL="783732" indent="0" algn="ctr">
              <a:buNone/>
              <a:defRPr>
                <a:solidFill>
                  <a:schemeClr val="tx1">
                    <a:tint val="75000"/>
                  </a:schemeClr>
                </a:solidFill>
              </a:defRPr>
            </a:lvl4pPr>
            <a:lvl5pPr marL="1044976" indent="0" algn="ctr">
              <a:buNone/>
              <a:defRPr>
                <a:solidFill>
                  <a:schemeClr val="tx1">
                    <a:tint val="75000"/>
                  </a:schemeClr>
                </a:solidFill>
              </a:defRPr>
            </a:lvl5pPr>
            <a:lvl6pPr marL="1306220" indent="0" algn="ctr">
              <a:buNone/>
              <a:defRPr>
                <a:solidFill>
                  <a:schemeClr val="tx1">
                    <a:tint val="75000"/>
                  </a:schemeClr>
                </a:solidFill>
              </a:defRPr>
            </a:lvl6pPr>
            <a:lvl7pPr marL="1567464" indent="0" algn="ctr">
              <a:buNone/>
              <a:defRPr>
                <a:solidFill>
                  <a:schemeClr val="tx1">
                    <a:tint val="75000"/>
                  </a:schemeClr>
                </a:solidFill>
              </a:defRPr>
            </a:lvl7pPr>
            <a:lvl8pPr marL="1828709" indent="0" algn="ctr">
              <a:buNone/>
              <a:defRPr>
                <a:solidFill>
                  <a:schemeClr val="tx1">
                    <a:tint val="75000"/>
                  </a:schemeClr>
                </a:solidFill>
              </a:defRPr>
            </a:lvl8pPr>
            <a:lvl9pPr marL="2089953" indent="0" algn="ctr">
              <a:buNone/>
              <a:defRPr>
                <a:solidFill>
                  <a:schemeClr val="tx1">
                    <a:tint val="75000"/>
                  </a:schemeClr>
                </a:solidFill>
              </a:defRPr>
            </a:lvl9pPr>
          </a:lstStyle>
          <a:p>
            <a:r>
              <a:rPr lang="tr-TR"/>
              <a:t>Click to edit Master subtitle style</a:t>
            </a:r>
            <a:endParaRPr dirty="0"/>
          </a:p>
        </p:txBody>
      </p:sp>
      <p:sp>
        <p:nvSpPr>
          <p:cNvPr id="4" name="Date Placeholder 3"/>
          <p:cNvSpPr>
            <a:spLocks noGrp="1"/>
          </p:cNvSpPr>
          <p:nvPr>
            <p:ph type="dt" sz="half" idx="10"/>
          </p:nvPr>
        </p:nvSpPr>
        <p:spPr>
          <a:xfrm rot="16200000">
            <a:off x="-305333" y="2133030"/>
            <a:ext cx="987743" cy="233655"/>
          </a:xfrm>
        </p:spPr>
        <p:txBody>
          <a:bodyPr lIns="52249" tIns="0" bIns="0" anchor="b" anchorCtr="0"/>
          <a:lstStyle>
            <a:lvl1pPr>
              <a:defRPr sz="800" b="1">
                <a:solidFill>
                  <a:schemeClr val="bg1">
                    <a:lumMod val="50000"/>
                  </a:schemeClr>
                </a:solidFill>
              </a:defRPr>
            </a:lvl1pPr>
          </a:lstStyle>
          <a:p>
            <a:fld id="{B01F9CA3-105E-4857-9057-6DB6197DA786}" type="datetimeFigureOut">
              <a:rPr lang="en-US" smtClean="0"/>
              <a:pPr/>
              <a:t>9/26/2022</a:t>
            </a:fld>
            <a:endParaRPr lang="en-US"/>
          </a:p>
        </p:txBody>
      </p:sp>
      <p:sp>
        <p:nvSpPr>
          <p:cNvPr id="5" name="Footer Placeholder 4"/>
          <p:cNvSpPr>
            <a:spLocks noGrp="1"/>
          </p:cNvSpPr>
          <p:nvPr>
            <p:ph type="ftr" sz="quarter" idx="11"/>
          </p:nvPr>
        </p:nvSpPr>
        <p:spPr>
          <a:xfrm rot="16200000">
            <a:off x="-63909" y="2133030"/>
            <a:ext cx="987741" cy="233655"/>
          </a:xfrm>
        </p:spPr>
        <p:txBody>
          <a:bodyPr lIns="52249"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146288" y="109749"/>
            <a:ext cx="2720959" cy="3066520"/>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39388" y="1044812"/>
            <a:ext cx="2340610" cy="557526"/>
          </a:xfrm>
        </p:spPr>
        <p:txBody>
          <a:bodyPr vert="horz" lIns="52249" tIns="26124" rIns="52249" bIns="26124" rtlCol="0" anchor="b" anchorCtr="0">
            <a:normAutofit/>
          </a:bodyPr>
          <a:lstStyle>
            <a:lvl1pPr algn="l" defTabSz="522488" rtl="0" eaLnBrk="1" latinLnBrk="0" hangingPunct="1">
              <a:spcBef>
                <a:spcPct val="0"/>
              </a:spcBef>
              <a:buNone/>
              <a:defRPr sz="1700" b="0" kern="1200">
                <a:solidFill>
                  <a:schemeClr val="accent1"/>
                </a:solidFill>
                <a:latin typeface="+mj-lt"/>
                <a:ea typeface="+mj-ea"/>
                <a:cs typeface="+mj-cs"/>
              </a:defRPr>
            </a:lvl1pPr>
          </a:lstStyle>
          <a:p>
            <a:r>
              <a:rPr lang="tr-TR"/>
              <a:t>Click to edit Master title style</a:t>
            </a:r>
            <a:endParaRPr/>
          </a:p>
        </p:txBody>
      </p:sp>
      <p:sp>
        <p:nvSpPr>
          <p:cNvPr id="3" name="Picture Placeholder 2"/>
          <p:cNvSpPr>
            <a:spLocks noGrp="1"/>
          </p:cNvSpPr>
          <p:nvPr>
            <p:ph type="pic" idx="1"/>
          </p:nvPr>
        </p:nvSpPr>
        <p:spPr>
          <a:xfrm flipH="1">
            <a:off x="2978541" y="109749"/>
            <a:ext cx="2720959" cy="3068587"/>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52249" tIns="26124" rIns="52249" bIns="26124" rtlCol="0">
            <a:normAutofit/>
          </a:bodyPr>
          <a:lstStyle>
            <a:lvl1pPr marL="0" indent="0" algn="l" defTabSz="522488" rtl="0" eaLnBrk="1" latinLnBrk="0" hangingPunct="1">
              <a:spcBef>
                <a:spcPts val="1143"/>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1pPr>
            <a:lvl2pPr marL="261244" indent="0">
              <a:buNone/>
              <a:defRPr sz="1600"/>
            </a:lvl2pPr>
            <a:lvl3pPr marL="522488" indent="0">
              <a:buNone/>
              <a:defRPr sz="1400"/>
            </a:lvl3pPr>
            <a:lvl4pPr marL="783732" indent="0">
              <a:buNone/>
              <a:defRPr sz="1100"/>
            </a:lvl4pPr>
            <a:lvl5pPr marL="1044976" indent="0">
              <a:buNone/>
              <a:defRPr sz="1100"/>
            </a:lvl5pPr>
            <a:lvl6pPr marL="1306220" indent="0">
              <a:buNone/>
              <a:defRPr sz="1100"/>
            </a:lvl6pPr>
            <a:lvl7pPr marL="1567464" indent="0">
              <a:buNone/>
              <a:defRPr sz="1100"/>
            </a:lvl7pPr>
            <a:lvl8pPr marL="1828709" indent="0">
              <a:buNone/>
              <a:defRPr sz="1100"/>
            </a:lvl8pPr>
            <a:lvl9pPr marL="2089953" indent="0">
              <a:buNone/>
              <a:defRPr sz="1100"/>
            </a:lvl9pPr>
          </a:lstStyle>
          <a:p>
            <a:r>
              <a:rPr lang="tr-TR"/>
              <a:t>Drag picture to placeholder or click icon to add</a:t>
            </a:r>
            <a:endParaRPr/>
          </a:p>
        </p:txBody>
      </p:sp>
      <p:sp>
        <p:nvSpPr>
          <p:cNvPr id="4" name="Text Placeholder 3"/>
          <p:cNvSpPr>
            <a:spLocks noGrp="1"/>
          </p:cNvSpPr>
          <p:nvPr>
            <p:ph type="body" sz="half" idx="2"/>
          </p:nvPr>
        </p:nvSpPr>
        <p:spPr>
          <a:xfrm>
            <a:off x="339388" y="1604662"/>
            <a:ext cx="2340610" cy="1245976"/>
          </a:xfrm>
        </p:spPr>
        <p:txBody>
          <a:bodyPr>
            <a:normAutofit/>
          </a:bodyPr>
          <a:lstStyle>
            <a:lvl1pPr marL="0" indent="0">
              <a:lnSpc>
                <a:spcPct val="110000"/>
              </a:lnSpc>
              <a:spcBef>
                <a:spcPts val="343"/>
              </a:spcBef>
              <a:buNone/>
              <a:defRPr sz="1000" kern="1200">
                <a:solidFill>
                  <a:schemeClr val="tx1">
                    <a:lumMod val="90000"/>
                    <a:lumOff val="10000"/>
                  </a:schemeClr>
                </a:solidFill>
                <a:latin typeface="+mn-lt"/>
                <a:ea typeface="+mn-ea"/>
                <a:cs typeface="+mn-cs"/>
              </a:defRPr>
            </a:lvl1pPr>
            <a:lvl2pPr marL="261244" indent="0">
              <a:buNone/>
              <a:defRPr sz="700"/>
            </a:lvl2pPr>
            <a:lvl3pPr marL="522488" indent="0">
              <a:buNone/>
              <a:defRPr sz="600"/>
            </a:lvl3pPr>
            <a:lvl4pPr marL="783732" indent="0">
              <a:buNone/>
              <a:defRPr sz="500"/>
            </a:lvl4pPr>
            <a:lvl5pPr marL="1044976" indent="0">
              <a:buNone/>
              <a:defRPr sz="500"/>
            </a:lvl5pPr>
            <a:lvl6pPr marL="1306220" indent="0">
              <a:buNone/>
              <a:defRPr sz="500"/>
            </a:lvl6pPr>
            <a:lvl7pPr marL="1567464" indent="0">
              <a:buNone/>
              <a:defRPr sz="500"/>
            </a:lvl7pPr>
            <a:lvl8pPr marL="1828709" indent="0">
              <a:buNone/>
              <a:defRPr sz="500"/>
            </a:lvl8pPr>
            <a:lvl9pPr marL="2089953" indent="0">
              <a:buNone/>
              <a:defRPr sz="500"/>
            </a:lvl9pPr>
          </a:lstStyle>
          <a:p>
            <a:pPr lvl="0"/>
            <a:r>
              <a:rPr lang="tr-TR"/>
              <a:t>Click to edit Master text styles</a:t>
            </a:r>
          </a:p>
        </p:txBody>
      </p:sp>
      <p:sp>
        <p:nvSpPr>
          <p:cNvPr id="5" name="Date Placeholder 4"/>
          <p:cNvSpPr>
            <a:spLocks noGrp="1"/>
          </p:cNvSpPr>
          <p:nvPr>
            <p:ph type="dt" sz="half" idx="10"/>
          </p:nvPr>
        </p:nvSpPr>
        <p:spPr>
          <a:xfrm>
            <a:off x="485676" y="3024687"/>
            <a:ext cx="830917" cy="175294"/>
          </a:xfrm>
        </p:spPr>
        <p:txBody>
          <a:bodyPr/>
          <a:lstStyle/>
          <a:p>
            <a:pPr>
              <a:defRPr/>
            </a:pPr>
            <a:fld id="{119FE13B-75D8-4FBE-B0B5-B2DD6C87969C}" type="datetimeFigureOut">
              <a:rPr lang="en-US" smtClean="0"/>
              <a:pPr>
                <a:defRPr/>
              </a:pPr>
              <a:t>9/26/2022</a:t>
            </a:fld>
            <a:endParaRPr lang="en-US"/>
          </a:p>
        </p:txBody>
      </p:sp>
      <p:sp>
        <p:nvSpPr>
          <p:cNvPr id="6" name="Footer Placeholder 5"/>
          <p:cNvSpPr>
            <a:spLocks noGrp="1"/>
          </p:cNvSpPr>
          <p:nvPr>
            <p:ph type="ftr" sz="quarter" idx="11"/>
          </p:nvPr>
        </p:nvSpPr>
        <p:spPr>
          <a:xfrm>
            <a:off x="1316593" y="3024687"/>
            <a:ext cx="1497990" cy="175294"/>
          </a:xfrm>
        </p:spPr>
        <p:txBody>
          <a:bodyPr/>
          <a:lstStyle/>
          <a:p>
            <a:pPr>
              <a:defRPr/>
            </a:pPr>
            <a:endParaRPr lang="en-US"/>
          </a:p>
        </p:txBody>
      </p:sp>
      <p:sp>
        <p:nvSpPr>
          <p:cNvPr id="7" name="Slide Number Placeholder 6"/>
          <p:cNvSpPr>
            <a:spLocks noGrp="1"/>
          </p:cNvSpPr>
          <p:nvPr>
            <p:ph type="sldNum" sz="quarter" idx="12"/>
          </p:nvPr>
        </p:nvSpPr>
        <p:spPr>
          <a:xfrm>
            <a:off x="193100" y="3024687"/>
            <a:ext cx="286725" cy="175294"/>
          </a:xfrm>
        </p:spPr>
        <p:txBody>
          <a:bodyPr/>
          <a:lstStyle>
            <a:lvl1pPr algn="l">
              <a:defRPr/>
            </a:lvl1pPr>
          </a:lstStyle>
          <a:p>
            <a:pPr>
              <a:defRPr/>
            </a:pPr>
            <a:fld id="{4DD5CC4E-D34D-4F94-B5BB-ADE70B9852F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146288" y="2231567"/>
            <a:ext cx="5558949" cy="942552"/>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Title 1"/>
          <p:cNvSpPr>
            <a:spLocks noGrp="1"/>
          </p:cNvSpPr>
          <p:nvPr>
            <p:ph type="title"/>
          </p:nvPr>
        </p:nvSpPr>
        <p:spPr>
          <a:xfrm>
            <a:off x="292576" y="2231567"/>
            <a:ext cx="5217610" cy="292664"/>
          </a:xfrm>
        </p:spPr>
        <p:txBody>
          <a:bodyPr vert="horz" lIns="52249" tIns="26124" rIns="52249" bIns="26124" rtlCol="0" anchor="b" anchorCtr="0">
            <a:normAutofit/>
          </a:bodyPr>
          <a:lstStyle>
            <a:lvl1pPr algn="l" defTabSz="522488" rtl="0" eaLnBrk="1" latinLnBrk="0" hangingPunct="1">
              <a:spcBef>
                <a:spcPct val="0"/>
              </a:spcBef>
              <a:buNone/>
              <a:defRPr sz="1700" b="0" kern="1200">
                <a:solidFill>
                  <a:schemeClr val="accent1"/>
                </a:solidFill>
                <a:latin typeface="+mj-lt"/>
                <a:ea typeface="+mj-ea"/>
                <a:cs typeface="+mj-cs"/>
              </a:defRPr>
            </a:lvl1pPr>
          </a:lstStyle>
          <a:p>
            <a:r>
              <a:rPr lang="tr-TR"/>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pPr/>
              <a:t>‹#›</a:t>
            </a:fld>
            <a:endParaRPr lang="en-US"/>
          </a:p>
        </p:txBody>
      </p:sp>
      <p:sp>
        <p:nvSpPr>
          <p:cNvPr id="7" name="Text Placeholder 3"/>
          <p:cNvSpPr>
            <a:spLocks noGrp="1"/>
          </p:cNvSpPr>
          <p:nvPr>
            <p:ph type="body" sz="half" idx="2"/>
          </p:nvPr>
        </p:nvSpPr>
        <p:spPr>
          <a:xfrm>
            <a:off x="292576" y="2524230"/>
            <a:ext cx="5219560" cy="393807"/>
          </a:xfrm>
        </p:spPr>
        <p:txBody>
          <a:bodyPr>
            <a:normAutofit/>
          </a:bodyPr>
          <a:lstStyle>
            <a:lvl1pPr marL="0" indent="0">
              <a:lnSpc>
                <a:spcPct val="110000"/>
              </a:lnSpc>
              <a:spcBef>
                <a:spcPct val="0"/>
              </a:spcBef>
              <a:buNone/>
              <a:defRPr sz="1000" kern="1200">
                <a:solidFill>
                  <a:schemeClr val="tx1">
                    <a:lumMod val="90000"/>
                    <a:lumOff val="10000"/>
                  </a:schemeClr>
                </a:solidFill>
                <a:latin typeface="+mn-lt"/>
                <a:ea typeface="+mn-ea"/>
                <a:cs typeface="+mn-cs"/>
              </a:defRPr>
            </a:lvl1pPr>
            <a:lvl2pPr marL="261244" indent="0">
              <a:buNone/>
              <a:defRPr sz="700"/>
            </a:lvl2pPr>
            <a:lvl3pPr marL="522488" indent="0">
              <a:buNone/>
              <a:defRPr sz="600"/>
            </a:lvl3pPr>
            <a:lvl4pPr marL="783732" indent="0">
              <a:buNone/>
              <a:defRPr sz="500"/>
            </a:lvl4pPr>
            <a:lvl5pPr marL="1044976" indent="0">
              <a:buNone/>
              <a:defRPr sz="500"/>
            </a:lvl5pPr>
            <a:lvl6pPr marL="1306220" indent="0">
              <a:buNone/>
              <a:defRPr sz="500"/>
            </a:lvl6pPr>
            <a:lvl7pPr marL="1567464" indent="0">
              <a:buNone/>
              <a:defRPr sz="500"/>
            </a:lvl7pPr>
            <a:lvl8pPr marL="1828709" indent="0">
              <a:buNone/>
              <a:defRPr sz="500"/>
            </a:lvl8pPr>
            <a:lvl9pPr marL="2089953" indent="0">
              <a:buNone/>
              <a:defRPr sz="500"/>
            </a:lvl9pPr>
          </a:lstStyle>
          <a:p>
            <a:pPr lvl="0"/>
            <a:r>
              <a:rPr lang="tr-TR"/>
              <a:t>Click to edit Master text styles</a:t>
            </a:r>
          </a:p>
        </p:txBody>
      </p:sp>
      <p:sp>
        <p:nvSpPr>
          <p:cNvPr id="8" name="Picture Placeholder 2"/>
          <p:cNvSpPr>
            <a:spLocks noGrp="1"/>
          </p:cNvSpPr>
          <p:nvPr>
            <p:ph type="pic" idx="1"/>
          </p:nvPr>
        </p:nvSpPr>
        <p:spPr>
          <a:xfrm flipH="1">
            <a:off x="146288" y="109749"/>
            <a:ext cx="5553212" cy="2048651"/>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52249" tIns="26124" rIns="52249" bIns="26124" rtlCol="0">
            <a:normAutofit/>
          </a:bodyPr>
          <a:lstStyle>
            <a:lvl1pPr marL="0" indent="0" algn="l" defTabSz="522488" rtl="0" eaLnBrk="1" latinLnBrk="0" hangingPunct="1">
              <a:spcBef>
                <a:spcPts val="1143"/>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1pPr>
            <a:lvl2pPr marL="261244" indent="0">
              <a:buNone/>
              <a:defRPr sz="1600"/>
            </a:lvl2pPr>
            <a:lvl3pPr marL="522488" indent="0">
              <a:buNone/>
              <a:defRPr sz="1400"/>
            </a:lvl3pPr>
            <a:lvl4pPr marL="783732" indent="0">
              <a:buNone/>
              <a:defRPr sz="1100"/>
            </a:lvl4pPr>
            <a:lvl5pPr marL="1044976" indent="0">
              <a:buNone/>
              <a:defRPr sz="1100"/>
            </a:lvl5pPr>
            <a:lvl6pPr marL="1306220" indent="0">
              <a:buNone/>
              <a:defRPr sz="1100"/>
            </a:lvl6pPr>
            <a:lvl7pPr marL="1567464" indent="0">
              <a:buNone/>
              <a:defRPr sz="1100"/>
            </a:lvl7pPr>
            <a:lvl8pPr marL="1828709" indent="0">
              <a:buNone/>
              <a:defRPr sz="1100"/>
            </a:lvl8pPr>
            <a:lvl9pPr marL="2089953" indent="0">
              <a:buNone/>
              <a:defRPr sz="1100"/>
            </a:lvl9pPr>
          </a:lstStyle>
          <a:p>
            <a:r>
              <a:rPr lang="tr-TR"/>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1F9CA3-105E-4857-9057-6DB6197DA786}"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146288" y="819891"/>
            <a:ext cx="5558949" cy="2356379"/>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10" name="Snip Diagonal Corner Rectangle 9"/>
          <p:cNvSpPr/>
          <p:nvPr/>
        </p:nvSpPr>
        <p:spPr>
          <a:xfrm flipV="1">
            <a:off x="146288" y="109748"/>
            <a:ext cx="5558949" cy="613305"/>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Title 1"/>
          <p:cNvSpPr>
            <a:spLocks noGrp="1"/>
          </p:cNvSpPr>
          <p:nvPr>
            <p:ph type="title"/>
          </p:nvPr>
        </p:nvSpPr>
        <p:spPr/>
        <p:txBody>
          <a:bodyPr/>
          <a:lstStyle/>
          <a:p>
            <a:r>
              <a:rPr lang="tr-TR"/>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pPr>
              <a:defRPr/>
            </a:pPr>
            <a:fld id="{9A0BAA04-9093-4D5F-A8F7-B54141883265}" type="datetimeFigureOut">
              <a:rPr lang="en-US" smtClean="0"/>
              <a:pPr>
                <a:defRPr/>
              </a:pPr>
              <a:t>9/26/2022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383FA1-6890-4328-BE85-2C2E1889A849}"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146288" y="109749"/>
            <a:ext cx="5558949" cy="306652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Vertical Title 1"/>
          <p:cNvSpPr>
            <a:spLocks noGrp="1"/>
          </p:cNvSpPr>
          <p:nvPr>
            <p:ph type="title" orient="vert"/>
          </p:nvPr>
        </p:nvSpPr>
        <p:spPr>
          <a:xfrm>
            <a:off x="4778746" y="402414"/>
            <a:ext cx="780203" cy="2451065"/>
          </a:xfrm>
        </p:spPr>
        <p:txBody>
          <a:bodyPr vert="eaVert"/>
          <a:lstStyle/>
          <a:p>
            <a:r>
              <a:rPr lang="tr-TR"/>
              <a:t>Click to edit Master title style</a:t>
            </a:r>
            <a:endParaRPr/>
          </a:p>
        </p:txBody>
      </p:sp>
      <p:sp>
        <p:nvSpPr>
          <p:cNvPr id="3" name="Vertical Text Placeholder 2"/>
          <p:cNvSpPr>
            <a:spLocks noGrp="1"/>
          </p:cNvSpPr>
          <p:nvPr>
            <p:ph type="body" orient="vert" idx="1"/>
          </p:nvPr>
        </p:nvSpPr>
        <p:spPr>
          <a:xfrm>
            <a:off x="498802" y="402414"/>
            <a:ext cx="4036130" cy="2451065"/>
          </a:xfrm>
        </p:spPr>
        <p:txBody>
          <a:bodyPr vert="eaVert"/>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pPr>
              <a:defRPr/>
            </a:pPr>
            <a:fld id="{3209F17F-CCF7-4478-9095-72081FAB2338}" type="datetimeFigureOut">
              <a:rPr lang="en-US" smtClean="0"/>
              <a:pPr>
                <a:defRPr/>
              </a:pPr>
              <a:t>9/26/2022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AD6DE4-B868-40B0-BA04-BAFD6676050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2576" y="131852"/>
            <a:ext cx="5266373" cy="54874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AFD0B7A4-22D0-4FDF-A27F-FE86BC63E8CB}" type="datetimeFigureOut">
              <a:rPr lang="en-US"/>
              <a:pPr>
                <a:defRPr/>
              </a:pPr>
              <a:t>9/26/2022</a:t>
            </a:fld>
            <a:endParaRPr lang="en-US"/>
          </a:p>
        </p:txBody>
      </p:sp>
      <p:sp>
        <p:nvSpPr>
          <p:cNvPr id="4" name="Footer Placeholder 3"/>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3865B876-AE79-4D26-8707-08D6A15F25E5}" type="slidenum">
              <a:rPr lang="en-US"/>
              <a:pPr>
                <a:defRPr/>
              </a:pPr>
              <a:t>‹#›</a:t>
            </a:fld>
            <a:endParaRPr lang="en-US"/>
          </a:p>
        </p:txBody>
      </p:sp>
    </p:spTree>
    <p:extLst>
      <p:ext uri="{BB962C8B-B14F-4D97-AF65-F5344CB8AC3E}">
        <p14:creationId xmlns:p14="http://schemas.microsoft.com/office/powerpoint/2010/main" val="277808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146288" y="819891"/>
            <a:ext cx="5558949" cy="2356379"/>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10" name="Snip Diagonal Corner Rectangle 9"/>
          <p:cNvSpPr/>
          <p:nvPr/>
        </p:nvSpPr>
        <p:spPr>
          <a:xfrm flipV="1">
            <a:off x="146288" y="109748"/>
            <a:ext cx="5558949" cy="613305"/>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Title 1"/>
          <p:cNvSpPr>
            <a:spLocks noGrp="1"/>
          </p:cNvSpPr>
          <p:nvPr>
            <p:ph type="title"/>
          </p:nvPr>
        </p:nvSpPr>
        <p:spPr/>
        <p:txBody>
          <a:bodyPr/>
          <a:lstStyle/>
          <a:p>
            <a:r>
              <a:rPr lang="tr-TR"/>
              <a:t>Click to edit Master title style</a:t>
            </a:r>
            <a:endParaRPr/>
          </a:p>
        </p:txBody>
      </p:sp>
      <p:sp>
        <p:nvSpPr>
          <p:cNvPr id="3" name="Content Placeholder 2"/>
          <p:cNvSpPr>
            <a:spLocks noGrp="1"/>
          </p:cNvSpPr>
          <p:nvPr>
            <p:ph idx="1"/>
          </p:nvPr>
        </p:nvSpPr>
        <p:spPr/>
        <p:txBody>
          <a:bodyPr/>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pPr>
              <a:defRPr/>
            </a:pPr>
            <a:fld id="{C815EA46-A8A9-4422-9984-1D76CEFDAAB0}" type="datetimeFigureOut">
              <a:rPr lang="en-US" smtClean="0"/>
              <a:pPr>
                <a:defRPr/>
              </a:pPr>
              <a:t>9/26/2022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99B866-4A47-44CD-9AD6-3A353D6D9AA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0" y="1622566"/>
            <a:ext cx="4827509" cy="1250280"/>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877729" y="1878738"/>
            <a:ext cx="3754729" cy="705748"/>
          </a:xfrm>
        </p:spPr>
        <p:txBody>
          <a:bodyPr>
            <a:normAutofit/>
          </a:bodyPr>
          <a:lstStyle>
            <a:lvl1pPr algn="r">
              <a:defRPr sz="2600"/>
            </a:lvl1pPr>
          </a:lstStyle>
          <a:p>
            <a:r>
              <a:rPr lang="tr-TR"/>
              <a:t>Click to edit Master title style</a:t>
            </a:r>
            <a:endParaRPr/>
          </a:p>
        </p:txBody>
      </p:sp>
      <p:sp>
        <p:nvSpPr>
          <p:cNvPr id="3" name="Subtitle 2"/>
          <p:cNvSpPr>
            <a:spLocks noGrp="1"/>
          </p:cNvSpPr>
          <p:nvPr>
            <p:ph type="subTitle" idx="1"/>
          </p:nvPr>
        </p:nvSpPr>
        <p:spPr>
          <a:xfrm>
            <a:off x="877729" y="2590941"/>
            <a:ext cx="3754729" cy="275449"/>
          </a:xfrm>
        </p:spPr>
        <p:txBody>
          <a:bodyPr>
            <a:normAutofit/>
          </a:bodyPr>
          <a:lstStyle>
            <a:lvl1pPr marL="0" indent="0" algn="r">
              <a:spcBef>
                <a:spcPct val="0"/>
              </a:spcBef>
              <a:buNone/>
              <a:defRPr sz="800">
                <a:solidFill>
                  <a:schemeClr val="tx1">
                    <a:lumMod val="90000"/>
                    <a:lumOff val="10000"/>
                  </a:schemeClr>
                </a:solidFill>
              </a:defRPr>
            </a:lvl1pPr>
            <a:lvl2pPr marL="261244" indent="0" algn="ctr">
              <a:buNone/>
              <a:defRPr>
                <a:solidFill>
                  <a:schemeClr val="tx1">
                    <a:tint val="75000"/>
                  </a:schemeClr>
                </a:solidFill>
              </a:defRPr>
            </a:lvl2pPr>
            <a:lvl3pPr marL="522488" indent="0" algn="ctr">
              <a:buNone/>
              <a:defRPr>
                <a:solidFill>
                  <a:schemeClr val="tx1">
                    <a:tint val="75000"/>
                  </a:schemeClr>
                </a:solidFill>
              </a:defRPr>
            </a:lvl3pPr>
            <a:lvl4pPr marL="783732" indent="0" algn="ctr">
              <a:buNone/>
              <a:defRPr>
                <a:solidFill>
                  <a:schemeClr val="tx1">
                    <a:tint val="75000"/>
                  </a:schemeClr>
                </a:solidFill>
              </a:defRPr>
            </a:lvl4pPr>
            <a:lvl5pPr marL="1044976" indent="0" algn="ctr">
              <a:buNone/>
              <a:defRPr>
                <a:solidFill>
                  <a:schemeClr val="tx1">
                    <a:tint val="75000"/>
                  </a:schemeClr>
                </a:solidFill>
              </a:defRPr>
            </a:lvl5pPr>
            <a:lvl6pPr marL="1306220" indent="0" algn="ctr">
              <a:buNone/>
              <a:defRPr>
                <a:solidFill>
                  <a:schemeClr val="tx1">
                    <a:tint val="75000"/>
                  </a:schemeClr>
                </a:solidFill>
              </a:defRPr>
            </a:lvl6pPr>
            <a:lvl7pPr marL="1567464" indent="0" algn="ctr">
              <a:buNone/>
              <a:defRPr>
                <a:solidFill>
                  <a:schemeClr val="tx1">
                    <a:tint val="75000"/>
                  </a:schemeClr>
                </a:solidFill>
              </a:defRPr>
            </a:lvl7pPr>
            <a:lvl8pPr marL="1828709" indent="0" algn="ctr">
              <a:buNone/>
              <a:defRPr>
                <a:solidFill>
                  <a:schemeClr val="tx1">
                    <a:tint val="75000"/>
                  </a:schemeClr>
                </a:solidFill>
              </a:defRPr>
            </a:lvl8pPr>
            <a:lvl9pPr marL="2089953" indent="0" algn="ctr">
              <a:buNone/>
              <a:defRPr>
                <a:solidFill>
                  <a:schemeClr val="tx1">
                    <a:tint val="75000"/>
                  </a:schemeClr>
                </a:solidFill>
              </a:defRPr>
            </a:lvl9pPr>
          </a:lstStyle>
          <a:p>
            <a:r>
              <a:rPr lang="tr-TR"/>
              <a:t>Click to edit Master subtitle style</a:t>
            </a:r>
            <a:endParaRPr dirty="0"/>
          </a:p>
        </p:txBody>
      </p:sp>
      <p:sp>
        <p:nvSpPr>
          <p:cNvPr id="4" name="Date Placeholder 3"/>
          <p:cNvSpPr>
            <a:spLocks noGrp="1"/>
          </p:cNvSpPr>
          <p:nvPr>
            <p:ph type="dt" sz="half" idx="10"/>
          </p:nvPr>
        </p:nvSpPr>
        <p:spPr>
          <a:xfrm rot="16200000">
            <a:off x="-305333" y="2133030"/>
            <a:ext cx="987743" cy="233655"/>
          </a:xfrm>
        </p:spPr>
        <p:txBody>
          <a:bodyPr lIns="52249" tIns="0" bIns="0" anchor="b" anchorCtr="0"/>
          <a:lstStyle>
            <a:lvl1pPr>
              <a:defRPr sz="800" b="1">
                <a:solidFill>
                  <a:schemeClr val="bg1">
                    <a:lumMod val="50000"/>
                  </a:schemeClr>
                </a:solidFill>
              </a:defRPr>
            </a:lvl1pPr>
          </a:lstStyle>
          <a:p>
            <a:fld id="{B01F9CA3-105E-4857-9057-6DB6197DA786}" type="datetimeFigureOut">
              <a:rPr lang="en-US" smtClean="0"/>
              <a:pPr/>
              <a:t>9/26/2022</a:t>
            </a:fld>
            <a:endParaRPr lang="en-US"/>
          </a:p>
        </p:txBody>
      </p:sp>
      <p:sp>
        <p:nvSpPr>
          <p:cNvPr id="5" name="Footer Placeholder 4"/>
          <p:cNvSpPr>
            <a:spLocks noGrp="1"/>
          </p:cNvSpPr>
          <p:nvPr>
            <p:ph type="ftr" sz="quarter" idx="11"/>
          </p:nvPr>
        </p:nvSpPr>
        <p:spPr>
          <a:xfrm rot="16200000">
            <a:off x="-63909" y="2133030"/>
            <a:ext cx="987741" cy="233655"/>
          </a:xfrm>
        </p:spPr>
        <p:txBody>
          <a:bodyPr lIns="52249"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324943"/>
            <a:ext cx="4827508" cy="1242361"/>
          </a:xfrm>
          <a:effectLst>
            <a:outerShdw blurRad="50800" dist="63500" dir="2700000" algn="tl" rotWithShape="0">
              <a:prstClr val="black">
                <a:alpha val="50000"/>
              </a:prstClr>
            </a:outerShdw>
          </a:effectLst>
        </p:spPr>
        <p:txBody>
          <a:bodyPr>
            <a:normAutofit/>
          </a:bodyPr>
          <a:lstStyle>
            <a:lvl1pPr marL="0" indent="0">
              <a:buNone/>
              <a:defRPr sz="1000"/>
            </a:lvl1pPr>
          </a:lstStyle>
          <a:p>
            <a:r>
              <a:rPr lang="tr-TR"/>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024016" y="1021098"/>
            <a:ext cx="4827509" cy="1250280"/>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110987" y="1273951"/>
            <a:ext cx="3756679" cy="706785"/>
          </a:xfrm>
        </p:spPr>
        <p:txBody>
          <a:bodyPr vert="horz" lIns="52249" tIns="26124" rIns="52249" bIns="26124" rtlCol="0" anchor="b" anchorCtr="0">
            <a:normAutofit/>
          </a:bodyPr>
          <a:lstStyle>
            <a:lvl1pPr algn="l" defTabSz="522488" rtl="0" eaLnBrk="1" latinLnBrk="0" hangingPunct="1">
              <a:spcBef>
                <a:spcPct val="0"/>
              </a:spcBef>
              <a:buNone/>
              <a:defRPr sz="2600" kern="1200">
                <a:solidFill>
                  <a:schemeClr val="tx1">
                    <a:lumMod val="90000"/>
                    <a:lumOff val="10000"/>
                  </a:schemeClr>
                </a:solidFill>
                <a:latin typeface="+mj-lt"/>
                <a:ea typeface="+mj-ea"/>
                <a:cs typeface="+mj-cs"/>
              </a:defRPr>
            </a:lvl1pPr>
          </a:lstStyle>
          <a:p>
            <a:r>
              <a:rPr lang="tr-TR"/>
              <a:t>Click to edit Master title style</a:t>
            </a:r>
            <a:endParaRPr/>
          </a:p>
        </p:txBody>
      </p:sp>
      <p:sp>
        <p:nvSpPr>
          <p:cNvPr id="3" name="Text Placeholder 2"/>
          <p:cNvSpPr>
            <a:spLocks noGrp="1"/>
          </p:cNvSpPr>
          <p:nvPr>
            <p:ph type="body" idx="1"/>
          </p:nvPr>
        </p:nvSpPr>
        <p:spPr>
          <a:xfrm>
            <a:off x="1110987" y="1985126"/>
            <a:ext cx="3756679" cy="276568"/>
          </a:xfrm>
        </p:spPr>
        <p:txBody>
          <a:bodyPr vert="horz" lIns="52249" tIns="26124" rIns="52249" bIns="26124" rtlCol="0">
            <a:normAutofit/>
          </a:bodyPr>
          <a:lstStyle>
            <a:lvl1pPr marL="0" indent="0" algn="l" defTabSz="522488" rtl="0" eaLnBrk="1" latinLnBrk="0" hangingPunct="1">
              <a:spcBef>
                <a:spcPts val="0"/>
              </a:spcBef>
              <a:buClr>
                <a:schemeClr val="accent1"/>
              </a:buClr>
              <a:buSzPct val="90000"/>
              <a:buFont typeface="Wingdings 2" pitchFamily="18" charset="2"/>
              <a:buNone/>
              <a:defRPr sz="800" kern="1200">
                <a:solidFill>
                  <a:schemeClr val="tx1">
                    <a:lumMod val="90000"/>
                    <a:lumOff val="10000"/>
                  </a:schemeClr>
                </a:solidFill>
                <a:latin typeface="+mn-lt"/>
                <a:ea typeface="+mn-ea"/>
                <a:cs typeface="+mn-cs"/>
              </a:defRPr>
            </a:lvl1pPr>
            <a:lvl2pPr marL="261244" indent="0">
              <a:buNone/>
              <a:defRPr sz="1000">
                <a:solidFill>
                  <a:schemeClr val="tx1">
                    <a:tint val="75000"/>
                  </a:schemeClr>
                </a:solidFill>
              </a:defRPr>
            </a:lvl2pPr>
            <a:lvl3pPr marL="522488" indent="0">
              <a:buNone/>
              <a:defRPr sz="900">
                <a:solidFill>
                  <a:schemeClr val="tx1">
                    <a:tint val="75000"/>
                  </a:schemeClr>
                </a:solidFill>
              </a:defRPr>
            </a:lvl3pPr>
            <a:lvl4pPr marL="783732" indent="0">
              <a:buNone/>
              <a:defRPr sz="800">
                <a:solidFill>
                  <a:schemeClr val="tx1">
                    <a:tint val="75000"/>
                  </a:schemeClr>
                </a:solidFill>
              </a:defRPr>
            </a:lvl4pPr>
            <a:lvl5pPr marL="1044976" indent="0">
              <a:buNone/>
              <a:defRPr sz="800">
                <a:solidFill>
                  <a:schemeClr val="tx1">
                    <a:tint val="75000"/>
                  </a:schemeClr>
                </a:solidFill>
              </a:defRPr>
            </a:lvl5pPr>
            <a:lvl6pPr marL="1306220" indent="0">
              <a:buNone/>
              <a:defRPr sz="800">
                <a:solidFill>
                  <a:schemeClr val="tx1">
                    <a:tint val="75000"/>
                  </a:schemeClr>
                </a:solidFill>
              </a:defRPr>
            </a:lvl6pPr>
            <a:lvl7pPr marL="1567464" indent="0">
              <a:buNone/>
              <a:defRPr sz="800">
                <a:solidFill>
                  <a:schemeClr val="tx1">
                    <a:tint val="75000"/>
                  </a:schemeClr>
                </a:solidFill>
              </a:defRPr>
            </a:lvl7pPr>
            <a:lvl8pPr marL="1828709" indent="0">
              <a:buNone/>
              <a:defRPr sz="800">
                <a:solidFill>
                  <a:schemeClr val="tx1">
                    <a:tint val="75000"/>
                  </a:schemeClr>
                </a:solidFill>
              </a:defRPr>
            </a:lvl8pPr>
            <a:lvl9pPr marL="2089953" indent="0">
              <a:buNone/>
              <a:defRPr sz="800">
                <a:solidFill>
                  <a:schemeClr val="tx1">
                    <a:tint val="75000"/>
                  </a:schemeClr>
                </a:solidFill>
              </a:defRPr>
            </a:lvl9pPr>
          </a:lstStyle>
          <a:p>
            <a:pPr lvl="0"/>
            <a:r>
              <a:rPr lang="tr-TR"/>
              <a:t>Click to edit Master text styles</a:t>
            </a:r>
          </a:p>
        </p:txBody>
      </p:sp>
      <p:sp>
        <p:nvSpPr>
          <p:cNvPr id="5" name="Footer Placeholder 4"/>
          <p:cNvSpPr>
            <a:spLocks noGrp="1"/>
          </p:cNvSpPr>
          <p:nvPr>
            <p:ph type="ftr" sz="quarter" idx="11"/>
          </p:nvPr>
        </p:nvSpPr>
        <p:spPr>
          <a:xfrm rot="16200000">
            <a:off x="5287096" y="1639159"/>
            <a:ext cx="877994" cy="233655"/>
          </a:xfrm>
        </p:spPr>
        <p:txBody>
          <a:bodyPr vert="horz" lIns="52249" tIns="0" rIns="52249" bIns="0" rtlCol="0" anchor="t" anchorCtr="0"/>
          <a:lstStyle>
            <a:lvl1pPr marL="0" algn="l" defTabSz="522488" rtl="0" eaLnBrk="1" latinLnBrk="0" hangingPunct="1">
              <a:defRPr sz="600" b="1" kern="1200">
                <a:solidFill>
                  <a:schemeClr val="bg1">
                    <a:lumMod val="75000"/>
                  </a:schemeClr>
                </a:solidFill>
                <a:latin typeface="+mn-lt"/>
                <a:ea typeface="+mn-ea"/>
                <a:cs typeface="+mn-cs"/>
              </a:defRPr>
            </a:lvl1pPr>
          </a:lstStyle>
          <a:p>
            <a:pPr>
              <a:defRPr/>
            </a:pPr>
            <a:endParaRPr lang="en-US"/>
          </a:p>
        </p:txBody>
      </p:sp>
      <p:sp>
        <p:nvSpPr>
          <p:cNvPr id="4" name="Date Placeholder 3"/>
          <p:cNvSpPr>
            <a:spLocks noGrp="1"/>
          </p:cNvSpPr>
          <p:nvPr>
            <p:ph type="dt" sz="half" idx="10"/>
          </p:nvPr>
        </p:nvSpPr>
        <p:spPr>
          <a:xfrm rot="16200000">
            <a:off x="5046750" y="1639159"/>
            <a:ext cx="877993" cy="233655"/>
          </a:xfrm>
        </p:spPr>
        <p:txBody>
          <a:bodyPr vert="horz" lIns="52249" tIns="0" rIns="52249" bIns="0" rtlCol="0" anchor="b" anchorCtr="0"/>
          <a:lstStyle>
            <a:lvl1pPr marL="0" algn="l" defTabSz="522488" rtl="0" eaLnBrk="1" latinLnBrk="0" hangingPunct="1">
              <a:defRPr sz="800" b="1" kern="1200">
                <a:solidFill>
                  <a:schemeClr val="bg1">
                    <a:lumMod val="50000"/>
                  </a:schemeClr>
                </a:solidFill>
                <a:latin typeface="+mn-lt"/>
                <a:ea typeface="+mn-ea"/>
                <a:cs typeface="+mn-cs"/>
              </a:defRPr>
            </a:lvl1pPr>
          </a:lstStyle>
          <a:p>
            <a:pPr>
              <a:defRPr/>
            </a:pPr>
            <a:fld id="{D17B43FA-571B-4A9D-ACA0-0D0E9E2DC698}" type="datetimeFigureOut">
              <a:rPr lang="en-US" smtClean="0"/>
              <a:pPr>
                <a:defRPr/>
              </a:pPr>
              <a:t>9/26/2022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146288" y="819891"/>
            <a:ext cx="5558949" cy="2356379"/>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12" name="Snip Diagonal Corner Rectangle 11"/>
          <p:cNvSpPr/>
          <p:nvPr/>
        </p:nvSpPr>
        <p:spPr>
          <a:xfrm flipV="1">
            <a:off x="146288" y="109748"/>
            <a:ext cx="5558949" cy="613305"/>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Title 1"/>
          <p:cNvSpPr>
            <a:spLocks noGrp="1"/>
          </p:cNvSpPr>
          <p:nvPr>
            <p:ph type="title"/>
          </p:nvPr>
        </p:nvSpPr>
        <p:spPr>
          <a:xfrm>
            <a:off x="498802" y="142027"/>
            <a:ext cx="4852906" cy="548746"/>
          </a:xfrm>
        </p:spPr>
        <p:txBody>
          <a:bodyPr/>
          <a:lstStyle/>
          <a:p>
            <a:r>
              <a:rPr lang="tr-TR"/>
              <a:t>Click to edit Master title style</a:t>
            </a:r>
            <a:endParaRPr/>
          </a:p>
        </p:txBody>
      </p:sp>
      <p:sp>
        <p:nvSpPr>
          <p:cNvPr id="3" name="Content Placeholder 2"/>
          <p:cNvSpPr>
            <a:spLocks noGrp="1"/>
          </p:cNvSpPr>
          <p:nvPr>
            <p:ph sz="half" idx="1"/>
          </p:nvPr>
        </p:nvSpPr>
        <p:spPr>
          <a:xfrm>
            <a:off x="498801" y="951160"/>
            <a:ext cx="2340610" cy="1908416"/>
          </a:xfrm>
        </p:spPr>
        <p:txBody>
          <a:bodyPr>
            <a:normAutofit/>
          </a:bodyPr>
          <a:lstStyle>
            <a:lvl1pPr>
              <a:defRPr sz="1300"/>
            </a:lvl1pPr>
            <a:lvl2pPr>
              <a:defRPr sz="1100"/>
            </a:lvl2pPr>
            <a:lvl3pPr>
              <a:defRPr sz="1000"/>
            </a:lvl3pPr>
            <a:lvl4pPr>
              <a:defRPr sz="1000"/>
            </a:lvl4pPr>
            <a:lvl5pPr>
              <a:defRPr sz="1000"/>
            </a:lvl5pPr>
            <a:lvl6pPr marL="1174692" indent="-196840">
              <a:defRPr sz="1000"/>
            </a:lvl6pPr>
            <a:lvl7pPr marL="1174692" indent="-196840">
              <a:defRPr sz="1000"/>
            </a:lvl7pPr>
            <a:lvl8pPr marL="1174692" indent="-196840">
              <a:defRPr sz="1000"/>
            </a:lvl8pPr>
            <a:lvl9pPr marL="1174692" indent="-196840">
              <a:defRPr sz="1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Content Placeholder 3"/>
          <p:cNvSpPr>
            <a:spLocks noGrp="1"/>
          </p:cNvSpPr>
          <p:nvPr>
            <p:ph sz="half" idx="2"/>
          </p:nvPr>
        </p:nvSpPr>
        <p:spPr>
          <a:xfrm>
            <a:off x="3011098" y="951160"/>
            <a:ext cx="2340610" cy="1908416"/>
          </a:xfrm>
        </p:spPr>
        <p:txBody>
          <a:bodyPr>
            <a:normAutofit/>
          </a:bodyPr>
          <a:lstStyle>
            <a:lvl1pPr>
              <a:defRPr sz="1300"/>
            </a:lvl1pPr>
            <a:lvl2pPr>
              <a:defRPr sz="1100"/>
            </a:lvl2pPr>
            <a:lvl3pPr>
              <a:defRPr sz="1000"/>
            </a:lvl3pPr>
            <a:lvl4pPr>
              <a:defRPr sz="1000"/>
            </a:lvl4pPr>
            <a:lvl5pPr>
              <a:defRPr sz="1000"/>
            </a:lvl5pPr>
            <a:lvl6pPr marL="1112102" indent="-196840">
              <a:defRPr sz="1000"/>
            </a:lvl6pPr>
            <a:lvl7pPr marL="1112102" indent="-196840">
              <a:defRPr sz="1000"/>
            </a:lvl7pPr>
            <a:lvl8pPr marL="1112102" indent="-196840">
              <a:defRPr sz="1000"/>
            </a:lvl8pPr>
            <a:lvl9pPr marL="1112102" indent="-196840">
              <a:defRPr sz="1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5" name="Date Placeholder 4"/>
          <p:cNvSpPr>
            <a:spLocks noGrp="1"/>
          </p:cNvSpPr>
          <p:nvPr>
            <p:ph type="dt" sz="half" idx="10"/>
          </p:nvPr>
        </p:nvSpPr>
        <p:spPr/>
        <p:txBody>
          <a:bodyPr/>
          <a:lstStyle/>
          <a:p>
            <a:pPr>
              <a:defRPr/>
            </a:pPr>
            <a:fld id="{0EC73636-8A36-469B-A324-778F039B9527}" type="datetimeFigureOut">
              <a:rPr lang="en-US" smtClean="0"/>
              <a:pPr>
                <a:defRPr/>
              </a:pPr>
              <a:t>9/26/2022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FFF565-D0BF-46BA-9D04-21A700A53E2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146288" y="819891"/>
            <a:ext cx="5558949" cy="2356379"/>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13" name="Snip Diagonal Corner Rectangle 12"/>
          <p:cNvSpPr/>
          <p:nvPr/>
        </p:nvSpPr>
        <p:spPr>
          <a:xfrm flipV="1">
            <a:off x="146288" y="109748"/>
            <a:ext cx="5558949" cy="613305"/>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Title 1"/>
          <p:cNvSpPr>
            <a:spLocks noGrp="1"/>
          </p:cNvSpPr>
          <p:nvPr>
            <p:ph type="title"/>
          </p:nvPr>
        </p:nvSpPr>
        <p:spPr>
          <a:xfrm>
            <a:off x="498802" y="142027"/>
            <a:ext cx="4852906" cy="548746"/>
          </a:xfrm>
        </p:spPr>
        <p:txBody>
          <a:bodyPr/>
          <a:lstStyle>
            <a:lvl1pPr>
              <a:defRPr/>
            </a:lvl1pPr>
          </a:lstStyle>
          <a:p>
            <a:r>
              <a:rPr lang="tr-TR"/>
              <a:t>Click to edit Master title style</a:t>
            </a:r>
            <a:endParaRPr/>
          </a:p>
        </p:txBody>
      </p:sp>
      <p:sp>
        <p:nvSpPr>
          <p:cNvPr id="3" name="Text Placeholder 2"/>
          <p:cNvSpPr>
            <a:spLocks noGrp="1"/>
          </p:cNvSpPr>
          <p:nvPr>
            <p:ph type="body" idx="1"/>
          </p:nvPr>
        </p:nvSpPr>
        <p:spPr>
          <a:xfrm>
            <a:off x="498802" y="889336"/>
            <a:ext cx="2340610" cy="416894"/>
          </a:xfrm>
        </p:spPr>
        <p:txBody>
          <a:bodyPr anchor="ctr" anchorCtr="0">
            <a:noAutofit/>
          </a:bodyPr>
          <a:lstStyle>
            <a:lvl1pPr marL="0" indent="0" algn="ctr">
              <a:spcBef>
                <a:spcPct val="0"/>
              </a:spcBef>
              <a:buNone/>
              <a:defRPr sz="1500" b="1">
                <a:solidFill>
                  <a:schemeClr val="accent1"/>
                </a:solidFill>
              </a:defRPr>
            </a:lvl1pPr>
            <a:lvl2pPr marL="261244" indent="0">
              <a:buNone/>
              <a:defRPr sz="1100" b="1"/>
            </a:lvl2pPr>
            <a:lvl3pPr marL="522488" indent="0">
              <a:buNone/>
              <a:defRPr sz="1000" b="1"/>
            </a:lvl3pPr>
            <a:lvl4pPr marL="783732" indent="0">
              <a:buNone/>
              <a:defRPr sz="900" b="1"/>
            </a:lvl4pPr>
            <a:lvl5pPr marL="1044976" indent="0">
              <a:buNone/>
              <a:defRPr sz="900" b="1"/>
            </a:lvl5pPr>
            <a:lvl6pPr marL="1306220" indent="0">
              <a:buNone/>
              <a:defRPr sz="900" b="1"/>
            </a:lvl6pPr>
            <a:lvl7pPr marL="1567464" indent="0">
              <a:buNone/>
              <a:defRPr sz="900" b="1"/>
            </a:lvl7pPr>
            <a:lvl8pPr marL="1828709" indent="0">
              <a:buNone/>
              <a:defRPr sz="900" b="1"/>
            </a:lvl8pPr>
            <a:lvl9pPr marL="2089953" indent="0">
              <a:buNone/>
              <a:defRPr sz="900" b="1"/>
            </a:lvl9pPr>
          </a:lstStyle>
          <a:p>
            <a:pPr lvl="0"/>
            <a:r>
              <a:rPr lang="tr-TR"/>
              <a:t>Click to edit Master text styles</a:t>
            </a:r>
          </a:p>
        </p:txBody>
      </p:sp>
      <p:sp>
        <p:nvSpPr>
          <p:cNvPr id="4" name="Content Placeholder 3"/>
          <p:cNvSpPr>
            <a:spLocks noGrp="1"/>
          </p:cNvSpPr>
          <p:nvPr>
            <p:ph sz="half" idx="2"/>
          </p:nvPr>
        </p:nvSpPr>
        <p:spPr>
          <a:xfrm>
            <a:off x="498802" y="1316990"/>
            <a:ext cx="2340610" cy="1542586"/>
          </a:xfrm>
        </p:spPr>
        <p:txBody>
          <a:bodyPr>
            <a:normAutofit/>
          </a:bodyPr>
          <a:lstStyle>
            <a:lvl1pPr>
              <a:defRPr sz="1100"/>
            </a:lvl1pPr>
            <a:lvl2pPr>
              <a:defRPr sz="1000"/>
            </a:lvl2pPr>
            <a:lvl3pPr>
              <a:defRPr sz="1000"/>
            </a:lvl3pPr>
            <a:lvl4pPr>
              <a:defRPr sz="1000"/>
            </a:lvl4pPr>
            <a:lvl5pPr>
              <a:defRPr sz="1000"/>
            </a:lvl5pPr>
            <a:lvl6pPr marL="1174692" indent="-196840">
              <a:defRPr sz="1000"/>
            </a:lvl6pPr>
            <a:lvl7pPr marL="1174692" indent="-196840">
              <a:defRPr sz="1000"/>
            </a:lvl7pPr>
            <a:lvl8pPr marL="1174692" indent="-196840">
              <a:defRPr sz="1000"/>
            </a:lvl8pPr>
            <a:lvl9pPr marL="1174692" indent="-196840">
              <a:defRPr sz="1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5" name="Text Placeholder 4"/>
          <p:cNvSpPr>
            <a:spLocks noGrp="1"/>
          </p:cNvSpPr>
          <p:nvPr>
            <p:ph type="body" sz="quarter" idx="3"/>
          </p:nvPr>
        </p:nvSpPr>
        <p:spPr>
          <a:xfrm>
            <a:off x="3011098" y="889336"/>
            <a:ext cx="2340610" cy="416894"/>
          </a:xfrm>
        </p:spPr>
        <p:txBody>
          <a:bodyPr anchor="ctr" anchorCtr="0">
            <a:noAutofit/>
          </a:bodyPr>
          <a:lstStyle>
            <a:lvl1pPr marL="0" indent="0" algn="ctr">
              <a:spcBef>
                <a:spcPct val="0"/>
              </a:spcBef>
              <a:buNone/>
              <a:defRPr sz="1500" b="1">
                <a:solidFill>
                  <a:schemeClr val="accent1"/>
                </a:solidFill>
              </a:defRPr>
            </a:lvl1pPr>
            <a:lvl2pPr marL="261244" indent="0">
              <a:buNone/>
              <a:defRPr sz="1100" b="1"/>
            </a:lvl2pPr>
            <a:lvl3pPr marL="522488" indent="0">
              <a:buNone/>
              <a:defRPr sz="1000" b="1"/>
            </a:lvl3pPr>
            <a:lvl4pPr marL="783732" indent="0">
              <a:buNone/>
              <a:defRPr sz="900" b="1"/>
            </a:lvl4pPr>
            <a:lvl5pPr marL="1044976" indent="0">
              <a:buNone/>
              <a:defRPr sz="900" b="1"/>
            </a:lvl5pPr>
            <a:lvl6pPr marL="1306220" indent="0">
              <a:buNone/>
              <a:defRPr sz="900" b="1"/>
            </a:lvl6pPr>
            <a:lvl7pPr marL="1567464" indent="0">
              <a:buNone/>
              <a:defRPr sz="900" b="1"/>
            </a:lvl7pPr>
            <a:lvl8pPr marL="1828709" indent="0">
              <a:buNone/>
              <a:defRPr sz="900" b="1"/>
            </a:lvl8pPr>
            <a:lvl9pPr marL="2089953" indent="0">
              <a:buNone/>
              <a:defRPr sz="900" b="1"/>
            </a:lvl9pPr>
          </a:lstStyle>
          <a:p>
            <a:pPr lvl="0"/>
            <a:r>
              <a:rPr lang="tr-TR"/>
              <a:t>Click to edit Master text styles</a:t>
            </a:r>
          </a:p>
        </p:txBody>
      </p:sp>
      <p:sp>
        <p:nvSpPr>
          <p:cNvPr id="6" name="Content Placeholder 5"/>
          <p:cNvSpPr>
            <a:spLocks noGrp="1"/>
          </p:cNvSpPr>
          <p:nvPr>
            <p:ph sz="quarter" idx="4"/>
          </p:nvPr>
        </p:nvSpPr>
        <p:spPr>
          <a:xfrm>
            <a:off x="3011098" y="1316990"/>
            <a:ext cx="2340610" cy="1542586"/>
          </a:xfrm>
        </p:spPr>
        <p:txBody>
          <a:bodyPr>
            <a:normAutofit/>
          </a:bodyPr>
          <a:lstStyle>
            <a:lvl1pPr>
              <a:defRPr sz="1100"/>
            </a:lvl1pPr>
            <a:lvl2pPr>
              <a:defRPr sz="1000"/>
            </a:lvl2pPr>
            <a:lvl3pPr>
              <a:defRPr sz="1000"/>
            </a:lvl3pPr>
            <a:lvl4pPr>
              <a:defRPr sz="1000"/>
            </a:lvl4pPr>
            <a:lvl5pPr>
              <a:defRPr sz="1000"/>
            </a:lvl5pPr>
            <a:lvl6pPr marL="1174692" indent="-196840">
              <a:defRPr sz="1000"/>
            </a:lvl6pPr>
            <a:lvl7pPr marL="1174692" indent="-196840">
              <a:defRPr sz="1000"/>
            </a:lvl7pPr>
            <a:lvl8pPr marL="1174692" indent="-196840">
              <a:defRPr sz="1000"/>
            </a:lvl8pPr>
            <a:lvl9pPr marL="1174692" indent="-196840">
              <a:defRPr sz="1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7" name="Date Placeholder 6"/>
          <p:cNvSpPr>
            <a:spLocks noGrp="1"/>
          </p:cNvSpPr>
          <p:nvPr>
            <p:ph type="dt" sz="half" idx="10"/>
          </p:nvPr>
        </p:nvSpPr>
        <p:spPr/>
        <p:txBody>
          <a:bodyPr/>
          <a:lstStyle/>
          <a:p>
            <a:pPr>
              <a:defRPr/>
            </a:pPr>
            <a:fld id="{E178DF01-1B45-4F2C-968E-7E718D9710AC}" type="datetimeFigureOut">
              <a:rPr lang="en-US" smtClean="0"/>
              <a:pPr>
                <a:defRPr/>
              </a:pPr>
              <a:t>9/26/2022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7B1BC7F-C86F-4056-93BD-49BF01F2C95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146288" y="819891"/>
            <a:ext cx="5558949" cy="2356379"/>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10" name="Snip Diagonal Corner Rectangle 9"/>
          <p:cNvSpPr/>
          <p:nvPr/>
        </p:nvSpPr>
        <p:spPr>
          <a:xfrm flipV="1">
            <a:off x="146288" y="109748"/>
            <a:ext cx="5558949" cy="613305"/>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Title 1"/>
          <p:cNvSpPr>
            <a:spLocks noGrp="1"/>
          </p:cNvSpPr>
          <p:nvPr>
            <p:ph type="title"/>
          </p:nvPr>
        </p:nvSpPr>
        <p:spPr/>
        <p:txBody>
          <a:bodyPr/>
          <a:lstStyle/>
          <a:p>
            <a:r>
              <a:rPr lang="tr-TR"/>
              <a:t>Click to edit Master title style</a:t>
            </a:r>
            <a:endParaRPr/>
          </a:p>
        </p:txBody>
      </p:sp>
      <p:sp>
        <p:nvSpPr>
          <p:cNvPr id="3" name="Date Placeholder 2"/>
          <p:cNvSpPr>
            <a:spLocks noGrp="1"/>
          </p:cNvSpPr>
          <p:nvPr>
            <p:ph type="dt" sz="half" idx="10"/>
          </p:nvPr>
        </p:nvSpPr>
        <p:spPr/>
        <p:txBody>
          <a:bodyPr/>
          <a:lstStyle/>
          <a:p>
            <a:pPr>
              <a:defRPr/>
            </a:pPr>
            <a:fld id="{05433E56-3C67-492E-9571-7881B99CEB00}" type="datetimeFigureOut">
              <a:rPr lang="en-US" smtClean="0"/>
              <a:pPr>
                <a:defRPr/>
              </a:pPr>
              <a:t>9/26/2022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FC567F-84EA-4C8A-8B14-EB78460E97C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146288" y="109749"/>
            <a:ext cx="5558949" cy="306652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Date Placeholder 1"/>
          <p:cNvSpPr>
            <a:spLocks noGrp="1"/>
          </p:cNvSpPr>
          <p:nvPr>
            <p:ph type="dt" sz="half" idx="10"/>
          </p:nvPr>
        </p:nvSpPr>
        <p:spPr/>
        <p:txBody>
          <a:bodyPr/>
          <a:lstStyle/>
          <a:p>
            <a:pPr>
              <a:defRPr/>
            </a:pPr>
            <a:fld id="{29FDF00B-3676-4B8D-A39D-243C5162FD30}" type="datetimeFigureOut">
              <a:rPr lang="en-US" smtClean="0"/>
              <a:pPr>
                <a:defRPr/>
              </a:pPr>
              <a:t>9/26/2022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6F79D41-7D62-4FF1-95F5-2614E542CAD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146288" y="109749"/>
            <a:ext cx="2720959" cy="3066520"/>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2974525" y="109749"/>
            <a:ext cx="2720959" cy="306652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a:p>
        </p:txBody>
      </p:sp>
      <p:sp>
        <p:nvSpPr>
          <p:cNvPr id="2" name="Title 1"/>
          <p:cNvSpPr>
            <a:spLocks noGrp="1"/>
          </p:cNvSpPr>
          <p:nvPr>
            <p:ph type="title"/>
          </p:nvPr>
        </p:nvSpPr>
        <p:spPr>
          <a:xfrm>
            <a:off x="336463" y="1045307"/>
            <a:ext cx="2340610" cy="557892"/>
          </a:xfrm>
        </p:spPr>
        <p:txBody>
          <a:bodyPr anchor="b">
            <a:normAutofit/>
          </a:bodyPr>
          <a:lstStyle>
            <a:lvl1pPr algn="l">
              <a:defRPr sz="1700" b="0">
                <a:solidFill>
                  <a:schemeClr val="accent1"/>
                </a:solidFill>
              </a:defRPr>
            </a:lvl1pPr>
          </a:lstStyle>
          <a:p>
            <a:r>
              <a:rPr lang="tr-TR"/>
              <a:t>Click to edit Master title style</a:t>
            </a:r>
            <a:endParaRPr/>
          </a:p>
        </p:txBody>
      </p:sp>
      <p:sp>
        <p:nvSpPr>
          <p:cNvPr id="3" name="Content Placeholder 2"/>
          <p:cNvSpPr>
            <a:spLocks noGrp="1"/>
          </p:cNvSpPr>
          <p:nvPr>
            <p:ph idx="1"/>
          </p:nvPr>
        </p:nvSpPr>
        <p:spPr>
          <a:xfrm>
            <a:off x="3164700" y="292664"/>
            <a:ext cx="2340610" cy="2560814"/>
          </a:xfrm>
        </p:spPr>
        <p:txBody>
          <a:bodyPr>
            <a:normAutofit/>
          </a:bodyPr>
          <a:lstStyle>
            <a:lvl1pPr>
              <a:defRPr sz="1300"/>
            </a:lvl1pPr>
            <a:lvl2pPr>
              <a:defRPr sz="1100"/>
            </a:lvl2pPr>
            <a:lvl3pPr>
              <a:defRPr sz="1000"/>
            </a:lvl3pPr>
            <a:lvl4pPr>
              <a:defRPr sz="1000"/>
            </a:lvl4pPr>
            <a:lvl5pPr>
              <a:defRPr sz="1000"/>
            </a:lvl5pPr>
            <a:lvl6pPr>
              <a:defRPr sz="1000"/>
            </a:lvl6pPr>
            <a:lvl7pPr>
              <a:defRPr sz="1000"/>
            </a:lvl7pPr>
            <a:lvl8pPr>
              <a:defRPr sz="1000"/>
            </a:lvl8pPr>
            <a:lvl9pPr>
              <a:defRPr sz="1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Text Placeholder 3"/>
          <p:cNvSpPr>
            <a:spLocks noGrp="1"/>
          </p:cNvSpPr>
          <p:nvPr>
            <p:ph type="body" sz="half" idx="2"/>
          </p:nvPr>
        </p:nvSpPr>
        <p:spPr>
          <a:xfrm>
            <a:off x="336463" y="1609654"/>
            <a:ext cx="2340610" cy="1243824"/>
          </a:xfrm>
        </p:spPr>
        <p:txBody>
          <a:bodyPr>
            <a:normAutofit/>
          </a:bodyPr>
          <a:lstStyle>
            <a:lvl1pPr marL="0" indent="0">
              <a:lnSpc>
                <a:spcPct val="110000"/>
              </a:lnSpc>
              <a:spcBef>
                <a:spcPts val="343"/>
              </a:spcBef>
              <a:buNone/>
              <a:defRPr sz="1000"/>
            </a:lvl1pPr>
            <a:lvl2pPr marL="261244" indent="0">
              <a:buNone/>
              <a:defRPr sz="700"/>
            </a:lvl2pPr>
            <a:lvl3pPr marL="522488" indent="0">
              <a:buNone/>
              <a:defRPr sz="600"/>
            </a:lvl3pPr>
            <a:lvl4pPr marL="783732" indent="0">
              <a:buNone/>
              <a:defRPr sz="500"/>
            </a:lvl4pPr>
            <a:lvl5pPr marL="1044976" indent="0">
              <a:buNone/>
              <a:defRPr sz="500"/>
            </a:lvl5pPr>
            <a:lvl6pPr marL="1306220" indent="0">
              <a:buNone/>
              <a:defRPr sz="500"/>
            </a:lvl6pPr>
            <a:lvl7pPr marL="1567464" indent="0">
              <a:buNone/>
              <a:defRPr sz="500"/>
            </a:lvl7pPr>
            <a:lvl8pPr marL="1828709" indent="0">
              <a:buNone/>
              <a:defRPr sz="500"/>
            </a:lvl8pPr>
            <a:lvl9pPr marL="2089953" indent="0">
              <a:buNone/>
              <a:defRPr sz="500"/>
            </a:lvl9pPr>
          </a:lstStyle>
          <a:p>
            <a:pPr lvl="0"/>
            <a:r>
              <a:rPr lang="tr-TR"/>
              <a:t>Click to edit Master text styles</a:t>
            </a:r>
          </a:p>
        </p:txBody>
      </p:sp>
      <p:sp>
        <p:nvSpPr>
          <p:cNvPr id="5" name="Date Placeholder 4"/>
          <p:cNvSpPr>
            <a:spLocks noGrp="1"/>
          </p:cNvSpPr>
          <p:nvPr>
            <p:ph type="dt" sz="half" idx="10"/>
          </p:nvPr>
        </p:nvSpPr>
        <p:spPr>
          <a:xfrm>
            <a:off x="487627" y="3023482"/>
            <a:ext cx="828966" cy="175294"/>
          </a:xfrm>
        </p:spPr>
        <p:txBody>
          <a:bodyPr/>
          <a:lstStyle/>
          <a:p>
            <a:pPr>
              <a:defRPr/>
            </a:pPr>
            <a:fld id="{2B828BB7-20BC-41A7-AB74-FEEBE13CCC68}" type="datetimeFigureOut">
              <a:rPr lang="en-US" smtClean="0"/>
              <a:pPr>
                <a:defRPr/>
              </a:pPr>
              <a:t>9/26/2022</a:t>
            </a:fld>
            <a:endParaRPr lang="en-US"/>
          </a:p>
        </p:txBody>
      </p:sp>
      <p:sp>
        <p:nvSpPr>
          <p:cNvPr id="6" name="Footer Placeholder 5"/>
          <p:cNvSpPr>
            <a:spLocks noGrp="1"/>
          </p:cNvSpPr>
          <p:nvPr>
            <p:ph type="ftr" sz="quarter" idx="11"/>
          </p:nvPr>
        </p:nvSpPr>
        <p:spPr>
          <a:xfrm>
            <a:off x="1316593" y="3023482"/>
            <a:ext cx="1497302" cy="175294"/>
          </a:xfrm>
        </p:spPr>
        <p:txBody>
          <a:bodyPr/>
          <a:lstStyle/>
          <a:p>
            <a:pPr>
              <a:defRPr/>
            </a:pPr>
            <a:endParaRPr lang="en-US"/>
          </a:p>
        </p:txBody>
      </p:sp>
      <p:sp>
        <p:nvSpPr>
          <p:cNvPr id="7" name="Slide Number Placeholder 6"/>
          <p:cNvSpPr>
            <a:spLocks noGrp="1"/>
          </p:cNvSpPr>
          <p:nvPr>
            <p:ph type="sldNum" sz="quarter" idx="12"/>
          </p:nvPr>
        </p:nvSpPr>
        <p:spPr>
          <a:xfrm>
            <a:off x="195051" y="3023482"/>
            <a:ext cx="283971" cy="175294"/>
          </a:xfrm>
        </p:spPr>
        <p:txBody>
          <a:bodyPr/>
          <a:lstStyle>
            <a:lvl1pPr algn="l">
              <a:defRPr/>
            </a:lvl1pPr>
          </a:lstStyle>
          <a:p>
            <a:pPr>
              <a:defRPr/>
            </a:pPr>
            <a:fld id="{3B16C6FC-722D-48FC-A155-F59D3C6DBB2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802" y="142027"/>
            <a:ext cx="4852906" cy="548746"/>
          </a:xfrm>
          <a:prstGeom prst="rect">
            <a:avLst/>
          </a:prstGeom>
        </p:spPr>
        <p:txBody>
          <a:bodyPr vert="horz" lIns="52249" tIns="26124" rIns="52249" bIns="26124" rtlCol="0" anchor="b" anchorCtr="0">
            <a:normAutofit/>
          </a:bodyPr>
          <a:lstStyle/>
          <a:p>
            <a:r>
              <a:rPr lang="tr-TR"/>
              <a:t>Click to edit Master title style</a:t>
            </a:r>
            <a:endParaRPr/>
          </a:p>
        </p:txBody>
      </p:sp>
      <p:sp>
        <p:nvSpPr>
          <p:cNvPr id="3" name="Text Placeholder 2"/>
          <p:cNvSpPr>
            <a:spLocks noGrp="1"/>
          </p:cNvSpPr>
          <p:nvPr>
            <p:ph type="body" idx="1"/>
          </p:nvPr>
        </p:nvSpPr>
        <p:spPr>
          <a:xfrm>
            <a:off x="498802" y="936096"/>
            <a:ext cx="4852906" cy="1923839"/>
          </a:xfrm>
          <a:prstGeom prst="rect">
            <a:avLst/>
          </a:prstGeom>
        </p:spPr>
        <p:txBody>
          <a:bodyPr vert="horz" lIns="52249" tIns="26124" rIns="52249" bIns="26124"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2"/>
          </p:nvPr>
        </p:nvSpPr>
        <p:spPr>
          <a:xfrm>
            <a:off x="146288" y="2997659"/>
            <a:ext cx="1365356" cy="175294"/>
          </a:xfrm>
          <a:prstGeom prst="rect">
            <a:avLst/>
          </a:prstGeom>
        </p:spPr>
        <p:txBody>
          <a:bodyPr vert="horz" lIns="52249" tIns="26124" rIns="52249" bIns="26124" rtlCol="0" anchor="ctr"/>
          <a:lstStyle>
            <a:lvl1pPr algn="l">
              <a:defRPr sz="600" b="1">
                <a:solidFill>
                  <a:schemeClr val="bg1">
                    <a:lumMod val="65000"/>
                  </a:schemeClr>
                </a:solidFill>
              </a:defRPr>
            </a:lvl1pPr>
          </a:lstStyle>
          <a:p>
            <a:fld id="{B01F9CA3-105E-4857-9057-6DB6197DA786}" type="datetimeFigureOut">
              <a:rPr lang="en-US" smtClean="0"/>
              <a:pPr/>
              <a:t>9/26/2022</a:t>
            </a:fld>
            <a:endParaRPr lang="en-US"/>
          </a:p>
        </p:txBody>
      </p:sp>
      <p:sp>
        <p:nvSpPr>
          <p:cNvPr id="5" name="Footer Placeholder 4"/>
          <p:cNvSpPr>
            <a:spLocks noGrp="1"/>
          </p:cNvSpPr>
          <p:nvPr>
            <p:ph type="ftr" sz="quarter" idx="3"/>
          </p:nvPr>
        </p:nvSpPr>
        <p:spPr>
          <a:xfrm>
            <a:off x="3754729" y="2999811"/>
            <a:ext cx="1852983" cy="175294"/>
          </a:xfrm>
          <a:prstGeom prst="rect">
            <a:avLst/>
          </a:prstGeom>
        </p:spPr>
        <p:txBody>
          <a:bodyPr vert="horz" lIns="52249" tIns="26124" rIns="52249" bIns="26124" rtlCol="0" anchor="ctr"/>
          <a:lstStyle>
            <a:lvl1pPr algn="r">
              <a:defRPr sz="6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2755093" y="2999811"/>
            <a:ext cx="341339" cy="175294"/>
          </a:xfrm>
          <a:prstGeom prst="rect">
            <a:avLst/>
          </a:prstGeom>
        </p:spPr>
        <p:txBody>
          <a:bodyPr vert="horz" lIns="52249" tIns="26124" rIns="52249" bIns="26124" rtlCol="0" anchor="ctr"/>
          <a:lstStyle>
            <a:lvl1pPr algn="ctr">
              <a:defRPr sz="600" b="1">
                <a:solidFill>
                  <a:schemeClr val="bg1">
                    <a:lumMod val="65000"/>
                  </a:schemeClr>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 id="2147484751" r:id="rId12"/>
    <p:sldLayoutId id="2147484752" r:id="rId13"/>
    <p:sldLayoutId id="2147484753" r:id="rId14"/>
    <p:sldLayoutId id="2147484332" r:id="rId15"/>
  </p:sldLayoutIdLst>
  <p:txStyles>
    <p:titleStyle>
      <a:lvl1pPr algn="l" defTabSz="522488" rtl="0" eaLnBrk="1" latinLnBrk="0" hangingPunct="1">
        <a:spcBef>
          <a:spcPct val="0"/>
        </a:spcBef>
        <a:buNone/>
        <a:defRPr sz="2200" kern="1200">
          <a:solidFill>
            <a:schemeClr val="tx1">
              <a:lumMod val="90000"/>
              <a:lumOff val="10000"/>
            </a:schemeClr>
          </a:solidFill>
          <a:latin typeface="+mj-lt"/>
          <a:ea typeface="+mj-ea"/>
          <a:cs typeface="+mj-cs"/>
        </a:defRPr>
      </a:lvl1pPr>
    </p:titleStyle>
    <p:bodyStyle>
      <a:lvl1pPr marL="195933" indent="-195933" algn="l" defTabSz="522488" rtl="0" eaLnBrk="1" latinLnBrk="0" hangingPunct="1">
        <a:spcBef>
          <a:spcPts val="1143"/>
        </a:spcBef>
        <a:buClr>
          <a:schemeClr val="accent1"/>
        </a:buClr>
        <a:buSzPct val="90000"/>
        <a:buFont typeface="Wingdings 2" pitchFamily="18" charset="2"/>
        <a:buChar char=""/>
        <a:defRPr sz="1300" kern="1200">
          <a:solidFill>
            <a:schemeClr val="tx1">
              <a:lumMod val="90000"/>
              <a:lumOff val="10000"/>
            </a:schemeClr>
          </a:solidFill>
          <a:latin typeface="+mn-lt"/>
          <a:ea typeface="+mn-ea"/>
          <a:cs typeface="+mn-cs"/>
        </a:defRPr>
      </a:lvl1pPr>
      <a:lvl2pPr marL="391866" indent="-192305" algn="l" defTabSz="522488" rtl="0" eaLnBrk="1" latinLnBrk="0" hangingPunct="1">
        <a:spcBef>
          <a:spcPts val="343"/>
        </a:spcBef>
        <a:buClr>
          <a:schemeClr val="accent1"/>
        </a:buClr>
        <a:buSzPct val="90000"/>
        <a:buFont typeface="Wingdings 2" pitchFamily="18" charset="2"/>
        <a:buChar char=""/>
        <a:defRPr sz="1100" kern="1200">
          <a:solidFill>
            <a:schemeClr val="tx1">
              <a:lumMod val="90000"/>
              <a:lumOff val="10000"/>
            </a:schemeClr>
          </a:solidFill>
          <a:latin typeface="+mn-lt"/>
          <a:ea typeface="+mn-ea"/>
          <a:cs typeface="+mn-cs"/>
        </a:defRPr>
      </a:lvl2pPr>
      <a:lvl3pPr marL="591428" indent="-199561" algn="l" defTabSz="522488" rtl="0" eaLnBrk="1" latinLnBrk="0" hangingPunct="1">
        <a:spcBef>
          <a:spcPts val="343"/>
        </a:spcBef>
        <a:buClr>
          <a:schemeClr val="accent1"/>
        </a:buClr>
        <a:buSzPct val="90000"/>
        <a:buFont typeface="Wingdings 2" pitchFamily="18" charset="2"/>
        <a:buChar char=""/>
        <a:defRPr sz="1000" kern="1200">
          <a:solidFill>
            <a:schemeClr val="tx1">
              <a:lumMod val="90000"/>
              <a:lumOff val="10000"/>
            </a:schemeClr>
          </a:solidFill>
          <a:latin typeface="+mn-lt"/>
          <a:ea typeface="+mn-ea"/>
          <a:cs typeface="+mn-cs"/>
        </a:defRPr>
      </a:lvl3pPr>
      <a:lvl4pPr marL="783732" indent="-192305" algn="l" defTabSz="522488" rtl="0" eaLnBrk="1" latinLnBrk="0" hangingPunct="1">
        <a:spcBef>
          <a:spcPts val="343"/>
        </a:spcBef>
        <a:buClr>
          <a:schemeClr val="accent1"/>
        </a:buClr>
        <a:buSzPct val="90000"/>
        <a:buFont typeface="Wingdings 2" pitchFamily="18" charset="2"/>
        <a:buChar char=""/>
        <a:defRPr sz="1000" kern="1200">
          <a:solidFill>
            <a:schemeClr val="tx1">
              <a:lumMod val="90000"/>
              <a:lumOff val="10000"/>
            </a:schemeClr>
          </a:solidFill>
          <a:latin typeface="+mn-lt"/>
          <a:ea typeface="+mn-ea"/>
          <a:cs typeface="+mn-cs"/>
        </a:defRPr>
      </a:lvl4pPr>
      <a:lvl5pPr marL="983294" indent="-199561" algn="l" defTabSz="522488" rtl="0" eaLnBrk="1" latinLnBrk="0" hangingPunct="1">
        <a:spcBef>
          <a:spcPts val="343"/>
        </a:spcBef>
        <a:buClr>
          <a:schemeClr val="accent1"/>
        </a:buClr>
        <a:buSzPct val="90000"/>
        <a:buFont typeface="Wingdings 2" pitchFamily="18" charset="2"/>
        <a:buChar char=""/>
        <a:defRPr sz="1000" kern="1200">
          <a:solidFill>
            <a:schemeClr val="tx1">
              <a:lumMod val="90000"/>
              <a:lumOff val="10000"/>
            </a:schemeClr>
          </a:solidFill>
          <a:latin typeface="+mn-lt"/>
          <a:ea typeface="+mn-ea"/>
          <a:cs typeface="+mn-cs"/>
        </a:defRPr>
      </a:lvl5pPr>
      <a:lvl6pPr marL="1174692" indent="-196840" algn="l" defTabSz="522488" rtl="0" eaLnBrk="1" latinLnBrk="0" hangingPunct="1">
        <a:spcBef>
          <a:spcPct val="20000"/>
        </a:spcBef>
        <a:buClr>
          <a:schemeClr val="accent1"/>
        </a:buClr>
        <a:buSzPct val="90000"/>
        <a:buFont typeface="Wingdings 2" pitchFamily="18" charset="2"/>
        <a:buChar char=""/>
        <a:defRPr lang="en-US" sz="1000" kern="1200" dirty="0" smtClean="0">
          <a:solidFill>
            <a:schemeClr val="tx1">
              <a:lumMod val="90000"/>
              <a:lumOff val="10000"/>
            </a:schemeClr>
          </a:solidFill>
          <a:latin typeface="+mn-lt"/>
          <a:ea typeface="+mn-ea"/>
          <a:cs typeface="+mn-cs"/>
        </a:defRPr>
      </a:lvl6pPr>
      <a:lvl7pPr marL="1370625" indent="-196840" algn="l" defTabSz="522488" rtl="0" eaLnBrk="1" latinLnBrk="0" hangingPunct="1">
        <a:spcBef>
          <a:spcPct val="20000"/>
        </a:spcBef>
        <a:buClr>
          <a:schemeClr val="accent1"/>
        </a:buClr>
        <a:buSzPct val="90000"/>
        <a:buFont typeface="Wingdings 2" pitchFamily="18" charset="2"/>
        <a:buChar char=""/>
        <a:defRPr lang="en-US" sz="1000" kern="1200" dirty="0" smtClean="0">
          <a:solidFill>
            <a:schemeClr val="tx1">
              <a:lumMod val="90000"/>
              <a:lumOff val="10000"/>
            </a:schemeClr>
          </a:solidFill>
          <a:latin typeface="+mn-lt"/>
          <a:ea typeface="+mn-ea"/>
          <a:cs typeface="+mn-cs"/>
        </a:defRPr>
      </a:lvl7pPr>
      <a:lvl8pPr marL="1567464" indent="-196840" algn="l" defTabSz="522488" rtl="0" eaLnBrk="1" latinLnBrk="0" hangingPunct="1">
        <a:spcBef>
          <a:spcPct val="20000"/>
        </a:spcBef>
        <a:buClr>
          <a:schemeClr val="accent1"/>
        </a:buClr>
        <a:buSzPct val="90000"/>
        <a:buFont typeface="Wingdings 2" pitchFamily="18" charset="2"/>
        <a:buChar char=""/>
        <a:defRPr lang="en-US" sz="1000" kern="1200" dirty="0" smtClean="0">
          <a:solidFill>
            <a:schemeClr val="tx1">
              <a:lumMod val="90000"/>
              <a:lumOff val="10000"/>
            </a:schemeClr>
          </a:solidFill>
          <a:latin typeface="+mn-lt"/>
          <a:ea typeface="+mn-ea"/>
          <a:cs typeface="+mn-cs"/>
        </a:defRPr>
      </a:lvl8pPr>
      <a:lvl9pPr marL="1764305" indent="-196840" algn="l" defTabSz="522488" rtl="0" eaLnBrk="1" latinLnBrk="0" hangingPunct="1">
        <a:spcBef>
          <a:spcPct val="20000"/>
        </a:spcBef>
        <a:buClr>
          <a:schemeClr val="accent1"/>
        </a:buClr>
        <a:buSzPct val="90000"/>
        <a:buFont typeface="Wingdings 2" pitchFamily="18" charset="2"/>
        <a:buChar char=""/>
        <a:defRPr lang="en-US" sz="1000" kern="1200" dirty="0">
          <a:solidFill>
            <a:schemeClr val="tx1">
              <a:lumMod val="90000"/>
              <a:lumOff val="10000"/>
            </a:schemeClr>
          </a:solidFill>
          <a:latin typeface="+mn-lt"/>
          <a:ea typeface="+mn-ea"/>
          <a:cs typeface="+mn-cs"/>
        </a:defRPr>
      </a:lvl9pPr>
    </p:bodyStyle>
    <p:otherStyle>
      <a:defPPr>
        <a:defRPr/>
      </a:defPPr>
      <a:lvl1pPr marL="0" algn="l" defTabSz="522488" rtl="0" eaLnBrk="1" latinLnBrk="0" hangingPunct="1">
        <a:defRPr sz="1000" kern="1200">
          <a:solidFill>
            <a:schemeClr val="tx1"/>
          </a:solidFill>
          <a:latin typeface="+mn-lt"/>
          <a:ea typeface="+mn-ea"/>
          <a:cs typeface="+mn-cs"/>
        </a:defRPr>
      </a:lvl1pPr>
      <a:lvl2pPr marL="261244" algn="l" defTabSz="522488" rtl="0" eaLnBrk="1" latinLnBrk="0" hangingPunct="1">
        <a:defRPr sz="1000" kern="1200">
          <a:solidFill>
            <a:schemeClr val="tx1"/>
          </a:solidFill>
          <a:latin typeface="+mn-lt"/>
          <a:ea typeface="+mn-ea"/>
          <a:cs typeface="+mn-cs"/>
        </a:defRPr>
      </a:lvl2pPr>
      <a:lvl3pPr marL="522488" algn="l" defTabSz="522488" rtl="0" eaLnBrk="1" latinLnBrk="0" hangingPunct="1">
        <a:defRPr sz="1000" kern="1200">
          <a:solidFill>
            <a:schemeClr val="tx1"/>
          </a:solidFill>
          <a:latin typeface="+mn-lt"/>
          <a:ea typeface="+mn-ea"/>
          <a:cs typeface="+mn-cs"/>
        </a:defRPr>
      </a:lvl3pPr>
      <a:lvl4pPr marL="783732" algn="l" defTabSz="522488" rtl="0" eaLnBrk="1" latinLnBrk="0" hangingPunct="1">
        <a:defRPr sz="1000" kern="1200">
          <a:solidFill>
            <a:schemeClr val="tx1"/>
          </a:solidFill>
          <a:latin typeface="+mn-lt"/>
          <a:ea typeface="+mn-ea"/>
          <a:cs typeface="+mn-cs"/>
        </a:defRPr>
      </a:lvl4pPr>
      <a:lvl5pPr marL="1044976" algn="l" defTabSz="522488" rtl="0" eaLnBrk="1" latinLnBrk="0" hangingPunct="1">
        <a:defRPr sz="1000" kern="1200">
          <a:solidFill>
            <a:schemeClr val="tx1"/>
          </a:solidFill>
          <a:latin typeface="+mn-lt"/>
          <a:ea typeface="+mn-ea"/>
          <a:cs typeface="+mn-cs"/>
        </a:defRPr>
      </a:lvl5pPr>
      <a:lvl6pPr marL="1306220" algn="l" defTabSz="522488" rtl="0" eaLnBrk="1" latinLnBrk="0" hangingPunct="1">
        <a:defRPr sz="1000" kern="1200">
          <a:solidFill>
            <a:schemeClr val="tx1"/>
          </a:solidFill>
          <a:latin typeface="+mn-lt"/>
          <a:ea typeface="+mn-ea"/>
          <a:cs typeface="+mn-cs"/>
        </a:defRPr>
      </a:lvl6pPr>
      <a:lvl7pPr marL="1567464" algn="l" defTabSz="522488" rtl="0" eaLnBrk="1" latinLnBrk="0" hangingPunct="1">
        <a:defRPr sz="1000" kern="1200">
          <a:solidFill>
            <a:schemeClr val="tx1"/>
          </a:solidFill>
          <a:latin typeface="+mn-lt"/>
          <a:ea typeface="+mn-ea"/>
          <a:cs typeface="+mn-cs"/>
        </a:defRPr>
      </a:lvl7pPr>
      <a:lvl8pPr marL="1828709" algn="l" defTabSz="522488" rtl="0" eaLnBrk="1" latinLnBrk="0" hangingPunct="1">
        <a:defRPr sz="1000" kern="1200">
          <a:solidFill>
            <a:schemeClr val="tx1"/>
          </a:solidFill>
          <a:latin typeface="+mn-lt"/>
          <a:ea typeface="+mn-ea"/>
          <a:cs typeface="+mn-cs"/>
        </a:defRPr>
      </a:lvl8pPr>
      <a:lvl9pPr marL="2089953" algn="l" defTabSz="522488"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91.svg"/><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94.png"/><Relationship Id="rId4" Type="http://schemas.openxmlformats.org/officeDocument/2006/relationships/image" Target="../media/image91.svg"/></Relationships>
</file>

<file path=ppt/slides/_rels/slide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svg"/><Relationship Id="rId9" Type="http://schemas.openxmlformats.org/officeDocument/2006/relationships/image" Target="../media/image10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91.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110.png"/><Relationship Id="rId4" Type="http://schemas.openxmlformats.org/officeDocument/2006/relationships/image" Target="../media/image91.svg"/></Relationships>
</file>

<file path=ppt/slides/_rels/slide22.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2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5" Type="http://schemas.openxmlformats.org/officeDocument/2006/relationships/image" Target="../media/image9.png"/><Relationship Id="rId15" Type="http://schemas.openxmlformats.org/officeDocument/2006/relationships/image" Target="../media/image19.sv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sv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svg"/><Relationship Id="rId30" Type="http://schemas.openxmlformats.org/officeDocument/2006/relationships/image" Target="../media/image34.png"/><Relationship Id="rId35" Type="http://schemas.openxmlformats.org/officeDocument/2006/relationships/image" Target="../media/image39.png"/><Relationship Id="rId8" Type="http://schemas.openxmlformats.org/officeDocument/2006/relationships/image" Target="../media/image12.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jpeg"/><Relationship Id="rId39" Type="http://schemas.openxmlformats.org/officeDocument/2006/relationships/image" Target="../media/image80.png"/><Relationship Id="rId21" Type="http://schemas.openxmlformats.org/officeDocument/2006/relationships/image" Target="../media/image62.png"/><Relationship Id="rId34" Type="http://schemas.openxmlformats.org/officeDocument/2006/relationships/image" Target="../media/image75.png"/><Relationship Id="rId42" Type="http://schemas.openxmlformats.org/officeDocument/2006/relationships/image" Target="../media/image83.png"/><Relationship Id="rId47" Type="http://schemas.openxmlformats.org/officeDocument/2006/relationships/image" Target="../media/image88.png"/><Relationship Id="rId7" Type="http://schemas.openxmlformats.org/officeDocument/2006/relationships/image" Target="../media/image48.png"/><Relationship Id="rId2" Type="http://schemas.openxmlformats.org/officeDocument/2006/relationships/notesSlide" Target="../notesSlides/notesSlide7.xml"/><Relationship Id="rId16" Type="http://schemas.openxmlformats.org/officeDocument/2006/relationships/image" Target="../media/image57.png"/><Relationship Id="rId29"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svg"/><Relationship Id="rId32" Type="http://schemas.openxmlformats.org/officeDocument/2006/relationships/image" Target="../media/image73.png"/><Relationship Id="rId37" Type="http://schemas.openxmlformats.org/officeDocument/2006/relationships/image" Target="../media/image78.svg"/><Relationship Id="rId40" Type="http://schemas.openxmlformats.org/officeDocument/2006/relationships/image" Target="../media/image81.svg"/><Relationship Id="rId45" Type="http://schemas.openxmlformats.org/officeDocument/2006/relationships/image" Target="../media/image86.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svg"/><Relationship Id="rId36" Type="http://schemas.openxmlformats.org/officeDocument/2006/relationships/image" Target="../media/image77.png"/><Relationship Id="rId10" Type="http://schemas.openxmlformats.org/officeDocument/2006/relationships/image" Target="../media/image51.png"/><Relationship Id="rId19" Type="http://schemas.openxmlformats.org/officeDocument/2006/relationships/image" Target="../media/image60.png"/><Relationship Id="rId31" Type="http://schemas.openxmlformats.org/officeDocument/2006/relationships/image" Target="../media/image72.svg"/><Relationship Id="rId44" Type="http://schemas.openxmlformats.org/officeDocument/2006/relationships/image" Target="../media/image85.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 Id="rId30" Type="http://schemas.openxmlformats.org/officeDocument/2006/relationships/image" Target="../media/image71.png"/><Relationship Id="rId35" Type="http://schemas.openxmlformats.org/officeDocument/2006/relationships/image" Target="../media/image76.svg"/><Relationship Id="rId43" Type="http://schemas.openxmlformats.org/officeDocument/2006/relationships/image" Target="../media/image84.png"/><Relationship Id="rId8" Type="http://schemas.openxmlformats.org/officeDocument/2006/relationships/image" Target="../media/image49.png"/><Relationship Id="rId3" Type="http://schemas.openxmlformats.org/officeDocument/2006/relationships/image" Target="../media/image44.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svg"/><Relationship Id="rId38" Type="http://schemas.openxmlformats.org/officeDocument/2006/relationships/image" Target="../media/image79.png"/><Relationship Id="rId46" Type="http://schemas.openxmlformats.org/officeDocument/2006/relationships/image" Target="../media/image87.svg"/><Relationship Id="rId20" Type="http://schemas.openxmlformats.org/officeDocument/2006/relationships/image" Target="../media/image61.png"/><Relationship Id="rId41"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extBox 26"/>
          <p:cNvSpPr txBox="1">
            <a:spLocks noChangeArrowheads="1"/>
          </p:cNvSpPr>
          <p:nvPr/>
        </p:nvSpPr>
        <p:spPr bwMode="auto">
          <a:xfrm>
            <a:off x="1504950" y="903732"/>
            <a:ext cx="3200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eaLnBrk="1" hangingPunct="1">
              <a:defRPr/>
            </a:pPr>
            <a:r>
              <a:rPr lang="tr-TR" sz="2000" b="1" dirty="0">
                <a:solidFill>
                  <a:schemeClr val="bg2"/>
                </a:solidFill>
                <a:cs typeface="Arial" panose="020B0604020202020204" pitchFamily="34" charset="0"/>
              </a:rPr>
              <a:t>	</a:t>
            </a:r>
            <a:endParaRPr lang="en-US" sz="1800" b="1" dirty="0">
              <a:solidFill>
                <a:schemeClr val="bg2"/>
              </a:solidFill>
              <a:cs typeface="Arial" panose="020B0604020202020204" pitchFamily="34" charset="0"/>
            </a:endParaRPr>
          </a:p>
          <a:p>
            <a:pPr eaLnBrk="1" hangingPunct="1">
              <a:defRPr/>
            </a:pPr>
            <a:r>
              <a:rPr lang="tr-TR" sz="2000" b="1" dirty="0">
                <a:solidFill>
                  <a:schemeClr val="bg2"/>
                </a:solidFill>
                <a:latin typeface="Nexa Bold" panose="02000000000000000000" pitchFamily="50" charset="0"/>
                <a:cs typeface="Arial" panose="020B0604020202020204" pitchFamily="34" charset="0"/>
              </a:rPr>
              <a:t> </a:t>
            </a:r>
            <a:endParaRPr lang="en-US" sz="2000" b="1" dirty="0">
              <a:solidFill>
                <a:schemeClr val="bg2"/>
              </a:solidFill>
              <a:latin typeface="Nexa Bold" panose="02000000000000000000" pitchFamily="50" charset="0"/>
              <a:cs typeface="Arial" panose="020B0604020202020204" pitchFamily="34" charset="0"/>
            </a:endParaRPr>
          </a:p>
        </p:txBody>
      </p:sp>
      <p:pic>
        <p:nvPicPr>
          <p:cNvPr id="6" name="Picture 2" descr="C:\Users\yr503362\Desktop\Flag_of_Turkey.svg.png"/>
          <p:cNvPicPr>
            <a:picLocks noChangeAspect="1" noChangeArrowheads="1"/>
          </p:cNvPicPr>
          <p:nvPr/>
        </p:nvPicPr>
        <p:blipFill>
          <a:blip r:embed="rId3" cstate="print"/>
          <a:srcRect/>
          <a:stretch>
            <a:fillRect/>
          </a:stretch>
        </p:blipFill>
        <p:spPr bwMode="auto">
          <a:xfrm>
            <a:off x="217156" y="1098645"/>
            <a:ext cx="1091756" cy="743803"/>
          </a:xfrm>
          <a:prstGeom prst="rect">
            <a:avLst/>
          </a:prstGeom>
          <a:noFill/>
        </p:spPr>
      </p:pic>
      <p:pic>
        <p:nvPicPr>
          <p:cNvPr id="7" name="2 Resim" descr="YCB vektörel logo.fw.png"/>
          <p:cNvPicPr>
            <a:picLocks noChangeAspect="1"/>
          </p:cNvPicPr>
          <p:nvPr/>
        </p:nvPicPr>
        <p:blipFill>
          <a:blip r:embed="rId4" cstate="print"/>
          <a:stretch>
            <a:fillRect/>
          </a:stretch>
        </p:blipFill>
        <p:spPr>
          <a:xfrm>
            <a:off x="4769339" y="1038934"/>
            <a:ext cx="880834" cy="880834"/>
          </a:xfrm>
          <a:prstGeom prst="rect">
            <a:avLst/>
          </a:prstGeom>
        </p:spPr>
      </p:pic>
      <p:sp>
        <p:nvSpPr>
          <p:cNvPr id="9" name="8 Başlık"/>
          <p:cNvSpPr>
            <a:spLocks noGrp="1"/>
          </p:cNvSpPr>
          <p:nvPr>
            <p:ph type="title"/>
          </p:nvPr>
        </p:nvSpPr>
        <p:spPr>
          <a:xfrm>
            <a:off x="784746" y="1589975"/>
            <a:ext cx="4790363" cy="1405720"/>
          </a:xfrm>
        </p:spPr>
        <p:txBody>
          <a:bodyPr>
            <a:noAutofit/>
          </a:bodyPr>
          <a:lstStyle/>
          <a:p>
            <a:pPr lvl="0" algn="ctr" defTabSz="914400" fontAlgn="base">
              <a:spcAft>
                <a:spcPct val="0"/>
              </a:spcAft>
            </a:pP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r>
              <a:rPr lang="tr-TR" sz="1500" dirty="0">
                <a:solidFill>
                  <a:srgbClr val="000000"/>
                </a:solidFill>
                <a:latin typeface="Times New Roman" pitchFamily="18" charset="0"/>
                <a:ea typeface="Times New Roman" pitchFamily="18" charset="0"/>
                <a:cs typeface="Times New Roman" pitchFamily="18" charset="0"/>
              </a:rPr>
              <a:t>  </a:t>
            </a: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r>
              <a:rPr lang="en-US" sz="2000" b="1" dirty="0" err="1">
                <a:solidFill>
                  <a:srgbClr val="000000"/>
                </a:solidFill>
                <a:latin typeface="Times New Roman" pitchFamily="18" charset="0"/>
                <a:ea typeface="Times New Roman" pitchFamily="18" charset="0"/>
                <a:cs typeface="Times New Roman" pitchFamily="18" charset="0"/>
              </a:rPr>
              <a:t>Türkiye’s</a:t>
            </a:r>
            <a:r>
              <a:rPr lang="en-US" sz="2000" b="1" dirty="0">
                <a:solidFill>
                  <a:srgbClr val="000000"/>
                </a:solidFill>
                <a:latin typeface="Times New Roman" pitchFamily="18" charset="0"/>
                <a:ea typeface="Times New Roman" pitchFamily="18" charset="0"/>
                <a:cs typeface="Times New Roman" pitchFamily="18" charset="0"/>
              </a:rPr>
              <a:t> Digital Transformation across </a:t>
            </a:r>
            <a:r>
              <a:rPr lang="tr-TR" sz="2000" b="1" dirty="0" err="1">
                <a:solidFill>
                  <a:srgbClr val="000000"/>
                </a:solidFill>
                <a:latin typeface="Times New Roman" pitchFamily="18" charset="0"/>
                <a:ea typeface="Times New Roman" pitchFamily="18" charset="0"/>
                <a:cs typeface="Times New Roman" pitchFamily="18" charset="0"/>
              </a:rPr>
              <a:t>the</a:t>
            </a:r>
            <a:r>
              <a:rPr lang="tr-TR" sz="2000" b="1" dirty="0">
                <a:solidFill>
                  <a:srgbClr val="000000"/>
                </a:solidFill>
                <a:latin typeface="Times New Roman" pitchFamily="18" charset="0"/>
                <a:ea typeface="Times New Roman" pitchFamily="18" charset="0"/>
                <a:cs typeface="Times New Roman" pitchFamily="18" charset="0"/>
              </a:rPr>
              <a:t> </a:t>
            </a:r>
            <a:r>
              <a:rPr lang="en-US" sz="2000" b="1" dirty="0">
                <a:solidFill>
                  <a:srgbClr val="000000"/>
                </a:solidFill>
                <a:latin typeface="Times New Roman" pitchFamily="18" charset="0"/>
                <a:ea typeface="Times New Roman" pitchFamily="18" charset="0"/>
                <a:cs typeface="Times New Roman" pitchFamily="18" charset="0"/>
              </a:rPr>
              <a:t>Criminal Justice System</a:t>
            </a:r>
            <a:br>
              <a:rPr lang="tr-TR" sz="2000" b="1" dirty="0">
                <a:solidFill>
                  <a:srgbClr val="000000"/>
                </a:solidFill>
                <a:latin typeface="Times New Roman" pitchFamily="18" charset="0"/>
                <a:ea typeface="Times New Roman" pitchFamily="18" charset="0"/>
                <a:cs typeface="Times New Roman" pitchFamily="18" charset="0"/>
              </a:rPr>
            </a:br>
            <a:br>
              <a:rPr lang="tr-TR" sz="2000" b="1" dirty="0">
                <a:solidFill>
                  <a:schemeClr val="tx1"/>
                </a:solidFill>
                <a:latin typeface="Times New Roman" pitchFamily="18" charset="0"/>
                <a:cs typeface="Times New Roman" pitchFamily="18" charset="0"/>
              </a:rPr>
            </a:br>
            <a:r>
              <a:rPr lang="tr-TR" sz="1600" b="1" dirty="0">
                <a:solidFill>
                  <a:srgbClr val="000000"/>
                </a:solidFill>
                <a:latin typeface="Times New Roman" pitchFamily="18" charset="0"/>
                <a:cs typeface="Times New Roman" pitchFamily="18" charset="0"/>
              </a:rPr>
              <a:t>“</a:t>
            </a:r>
            <a:r>
              <a:rPr lang="en-US" sz="1600" b="1" i="1" dirty="0" err="1">
                <a:solidFill>
                  <a:srgbClr val="000000"/>
                </a:solidFill>
                <a:latin typeface="Times New Roman" pitchFamily="18" charset="0"/>
                <a:ea typeface="Times New Roman" pitchFamily="18" charset="0"/>
                <a:cs typeface="Times New Roman" pitchFamily="18" charset="0"/>
              </a:rPr>
              <a:t>Türkiye’s</a:t>
            </a:r>
            <a:r>
              <a:rPr lang="en-US" sz="1600" b="1" i="1" dirty="0">
                <a:solidFill>
                  <a:srgbClr val="000000"/>
                </a:solidFill>
                <a:latin typeface="Times New Roman" pitchFamily="18" charset="0"/>
                <a:ea typeface="Times New Roman" pitchFamily="18" charset="0"/>
                <a:cs typeface="Times New Roman" pitchFamily="18" charset="0"/>
              </a:rPr>
              <a:t> e-</a:t>
            </a:r>
            <a:r>
              <a:rPr lang="en-US" sz="1600" b="1" i="1" dirty="0" err="1">
                <a:solidFill>
                  <a:srgbClr val="000000"/>
                </a:solidFill>
                <a:latin typeface="Times New Roman" pitchFamily="18" charset="0"/>
                <a:ea typeface="Times New Roman" pitchFamily="18" charset="0"/>
                <a:cs typeface="Times New Roman" pitchFamily="18" charset="0"/>
              </a:rPr>
              <a:t>Ju</a:t>
            </a:r>
            <a:r>
              <a:rPr lang="tr-TR" sz="1600" b="1" i="1" dirty="0">
                <a:solidFill>
                  <a:srgbClr val="000000"/>
                </a:solidFill>
                <a:latin typeface="Times New Roman" pitchFamily="18" charset="0"/>
                <a:ea typeface="Times New Roman" pitchFamily="18" charset="0"/>
                <a:cs typeface="Times New Roman" pitchFamily="18" charset="0"/>
              </a:rPr>
              <a:t>s</a:t>
            </a:r>
            <a:r>
              <a:rPr lang="en-US" sz="1600" b="1" i="1" dirty="0" err="1">
                <a:solidFill>
                  <a:srgbClr val="000000"/>
                </a:solidFill>
                <a:latin typeface="Times New Roman" pitchFamily="18" charset="0"/>
                <a:ea typeface="Times New Roman" pitchFamily="18" charset="0"/>
                <a:cs typeface="Times New Roman" pitchFamily="18" charset="0"/>
              </a:rPr>
              <a:t>tice</a:t>
            </a:r>
            <a:r>
              <a:rPr lang="en-US" sz="1600" b="1" i="1" dirty="0">
                <a:solidFill>
                  <a:srgbClr val="000000"/>
                </a:solidFill>
                <a:latin typeface="Times New Roman" pitchFamily="18" charset="0"/>
                <a:ea typeface="Times New Roman" pitchFamily="18" charset="0"/>
                <a:cs typeface="Times New Roman" pitchFamily="18" charset="0"/>
              </a:rPr>
              <a:t> System</a:t>
            </a:r>
            <a:r>
              <a:rPr lang="tr-TR" sz="1600" b="1" i="1" dirty="0">
                <a:solidFill>
                  <a:srgbClr val="000000"/>
                </a:solidFill>
                <a:latin typeface="Times New Roman" pitchFamily="18" charset="0"/>
                <a:ea typeface="Times New Roman" pitchFamily="18" charset="0"/>
                <a:cs typeface="Times New Roman" pitchFamily="18" charset="0"/>
              </a:rPr>
              <a:t>-</a:t>
            </a:r>
            <a:r>
              <a:rPr lang="en-US" sz="1600" b="1" i="1" dirty="0">
                <a:solidFill>
                  <a:srgbClr val="000000"/>
                </a:solidFill>
                <a:latin typeface="Times New Roman" pitchFamily="18" charset="0"/>
                <a:ea typeface="Times New Roman" pitchFamily="18" charset="0"/>
                <a:cs typeface="Times New Roman" pitchFamily="18" charset="0"/>
              </a:rPr>
              <a:t>UYAP</a:t>
            </a:r>
            <a:r>
              <a:rPr lang="tr-TR" sz="1600" b="1" i="1" dirty="0">
                <a:solidFill>
                  <a:srgbClr val="000000"/>
                </a:solidFill>
                <a:latin typeface="Times New Roman" pitchFamily="18" charset="0"/>
                <a:ea typeface="Times New Roman" pitchFamily="18" charset="0"/>
                <a:cs typeface="Times New Roman" pitchFamily="18" charset="0"/>
              </a:rPr>
              <a:t> </a:t>
            </a:r>
            <a:r>
              <a:rPr lang="tr-TR" sz="1600" b="1" dirty="0">
                <a:solidFill>
                  <a:srgbClr val="000000"/>
                </a:solidFill>
                <a:latin typeface="Times New Roman" pitchFamily="18" charset="0"/>
                <a:ea typeface="Times New Roman" pitchFamily="18" charset="0"/>
                <a:cs typeface="Times New Roman" pitchFamily="18" charset="0"/>
              </a:rPr>
              <a:t>”</a:t>
            </a:r>
            <a:br>
              <a:rPr lang="tr-TR" sz="1500" b="1" dirty="0">
                <a:solidFill>
                  <a:srgbClr val="000000"/>
                </a:solidFill>
                <a:latin typeface="Times New Roman" pitchFamily="18" charset="0"/>
                <a:ea typeface="Times New Roman" pitchFamily="18" charset="0"/>
                <a:cs typeface="Times New Roman" pitchFamily="18" charset="0"/>
              </a:rPr>
            </a:br>
            <a:br>
              <a:rPr lang="tr-TR" sz="1500" dirty="0">
                <a:solidFill>
                  <a:srgbClr val="000000"/>
                </a:solidFill>
                <a:latin typeface="Times New Roman" pitchFamily="18" charset="0"/>
                <a:ea typeface="Times New Roman" pitchFamily="18" charset="0"/>
                <a:cs typeface="Times New Roman" pitchFamily="18" charset="0"/>
              </a:rPr>
            </a:br>
            <a:r>
              <a:rPr lang="tr-TR" sz="1500" dirty="0">
                <a:solidFill>
                  <a:schemeClr val="bg2"/>
                </a:solidFill>
                <a:latin typeface="Times New Roman" pitchFamily="18" charset="0"/>
                <a:cs typeface="Times New Roman" pitchFamily="18" charset="0"/>
              </a:rPr>
              <a:t> </a:t>
            </a:r>
            <a:br>
              <a:rPr lang="tr-TR" sz="1500" dirty="0">
                <a:solidFill>
                  <a:schemeClr val="bg2"/>
                </a:solidFill>
                <a:latin typeface="Times New Roman" pitchFamily="18" charset="0"/>
                <a:cs typeface="Times New Roman" pitchFamily="18" charset="0"/>
              </a:rPr>
            </a:br>
            <a:br>
              <a:rPr lang="tr-TR" sz="1500" dirty="0">
                <a:solidFill>
                  <a:schemeClr val="tx1"/>
                </a:solidFill>
                <a:latin typeface="Times New Roman" pitchFamily="18" charset="0"/>
                <a:cs typeface="Times New Roman" pitchFamily="18" charset="0"/>
              </a:rPr>
            </a:br>
            <a:r>
              <a:rPr lang="tr-TR" sz="1000" dirty="0">
                <a:solidFill>
                  <a:schemeClr val="tx1"/>
                </a:solidFill>
                <a:latin typeface="Times New Roman" pitchFamily="18" charset="0"/>
                <a:cs typeface="Times New Roman" pitchFamily="18" charset="0"/>
              </a:rPr>
              <a:t>Dr. İlknur ALTUNTAŞ</a:t>
            </a:r>
            <a:br>
              <a:rPr lang="tr-TR" sz="1000" b="1" dirty="0">
                <a:solidFill>
                  <a:schemeClr val="tx1"/>
                </a:solidFill>
                <a:cs typeface="Arial" panose="020B0604020202020204" pitchFamily="34" charset="0"/>
              </a:rPr>
            </a:br>
            <a:r>
              <a:rPr lang="tr-TR" sz="1000" dirty="0">
                <a:solidFill>
                  <a:schemeClr val="tx1"/>
                </a:solidFill>
                <a:latin typeface="Times New Roman" pitchFamily="18" charset="0"/>
                <a:cs typeface="Times New Roman" pitchFamily="18" charset="0"/>
              </a:rPr>
              <a:t>General </a:t>
            </a:r>
            <a:r>
              <a:rPr lang="tr-TR" sz="1000" dirty="0" err="1">
                <a:solidFill>
                  <a:schemeClr val="tx1"/>
                </a:solidFill>
                <a:latin typeface="Times New Roman" pitchFamily="18" charset="0"/>
                <a:cs typeface="Times New Roman" pitchFamily="18" charset="0"/>
              </a:rPr>
              <a:t>Prosecution</a:t>
            </a:r>
            <a:r>
              <a:rPr lang="tr-TR" sz="1000" dirty="0">
                <a:solidFill>
                  <a:schemeClr val="tx1"/>
                </a:solidFill>
                <a:latin typeface="Times New Roman" pitchFamily="18" charset="0"/>
                <a:cs typeface="Times New Roman" pitchFamily="18" charset="0"/>
              </a:rPr>
              <a:t> Office of </a:t>
            </a:r>
            <a:r>
              <a:rPr lang="tr-TR" sz="1000" dirty="0" err="1">
                <a:solidFill>
                  <a:schemeClr val="tx1"/>
                </a:solidFill>
                <a:latin typeface="Times New Roman" pitchFamily="18" charset="0"/>
                <a:cs typeface="Times New Roman" pitchFamily="18" charset="0"/>
              </a:rPr>
              <a:t>the</a:t>
            </a:r>
            <a:r>
              <a:rPr lang="tr-TR" sz="1000" dirty="0">
                <a:solidFill>
                  <a:schemeClr val="tx1"/>
                </a:solidFill>
                <a:latin typeface="Times New Roman" pitchFamily="18" charset="0"/>
                <a:cs typeface="Times New Roman" pitchFamily="18" charset="0"/>
              </a:rPr>
              <a:t> </a:t>
            </a:r>
            <a:r>
              <a:rPr lang="tr-TR" sz="1000" dirty="0" err="1">
                <a:solidFill>
                  <a:schemeClr val="tx1"/>
                </a:solidFill>
                <a:latin typeface="Times New Roman" pitchFamily="18" charset="0"/>
                <a:cs typeface="Times New Roman" pitchFamily="18" charset="0"/>
              </a:rPr>
              <a:t>Supreme</a:t>
            </a:r>
            <a:r>
              <a:rPr lang="tr-TR" sz="1000" dirty="0">
                <a:solidFill>
                  <a:schemeClr val="tx1"/>
                </a:solidFill>
                <a:latin typeface="Times New Roman" pitchFamily="18" charset="0"/>
                <a:cs typeface="Times New Roman" pitchFamily="18" charset="0"/>
              </a:rPr>
              <a:t> </a:t>
            </a:r>
            <a:r>
              <a:rPr lang="tr-TR" sz="1000" dirty="0" err="1">
                <a:solidFill>
                  <a:schemeClr val="tx1"/>
                </a:solidFill>
                <a:latin typeface="Times New Roman" pitchFamily="18" charset="0"/>
                <a:cs typeface="Times New Roman" pitchFamily="18" charset="0"/>
              </a:rPr>
              <a:t>Court</a:t>
            </a:r>
            <a:r>
              <a:rPr lang="tr-TR" sz="1000" dirty="0">
                <a:solidFill>
                  <a:schemeClr val="tx1"/>
                </a:solidFill>
                <a:latin typeface="Times New Roman" pitchFamily="18" charset="0"/>
                <a:cs typeface="Times New Roman" pitchFamily="18" charset="0"/>
              </a:rPr>
              <a:t> of </a:t>
            </a:r>
            <a:r>
              <a:rPr lang="tr-TR" sz="1000" dirty="0" err="1">
                <a:solidFill>
                  <a:schemeClr val="tx1"/>
                </a:solidFill>
                <a:latin typeface="Times New Roman" pitchFamily="18" charset="0"/>
                <a:cs typeface="Times New Roman" pitchFamily="18" charset="0"/>
              </a:rPr>
              <a:t>Appeal</a:t>
            </a:r>
            <a:r>
              <a:rPr lang="tr-TR" sz="1000">
                <a:solidFill>
                  <a:schemeClr val="tx1"/>
                </a:solidFill>
                <a:latin typeface="Times New Roman" pitchFamily="18" charset="0"/>
                <a:cs typeface="Times New Roman" pitchFamily="18" charset="0"/>
              </a:rPr>
              <a:t> </a:t>
            </a:r>
            <a:br>
              <a:rPr lang="tr-TR" sz="1000" dirty="0">
                <a:solidFill>
                  <a:schemeClr val="tx1"/>
                </a:solidFill>
                <a:latin typeface="Times New Roman" pitchFamily="18" charset="0"/>
                <a:cs typeface="Times New Roman" pitchFamily="18" charset="0"/>
              </a:rPr>
            </a:br>
            <a:r>
              <a:rPr lang="tr-TR" sz="1000" dirty="0">
                <a:solidFill>
                  <a:schemeClr val="tx1"/>
                </a:solidFill>
                <a:latin typeface="Times New Roman" pitchFamily="18" charset="0"/>
                <a:cs typeface="Times New Roman" pitchFamily="18" charset="0"/>
              </a:rPr>
              <a:t> </a:t>
            </a:r>
            <a:r>
              <a:rPr lang="tr-TR" sz="1000" dirty="0" err="1">
                <a:solidFill>
                  <a:schemeClr val="tx1"/>
                </a:solidFill>
                <a:latin typeface="Times New Roman" pitchFamily="18" charset="0"/>
                <a:cs typeface="Times New Roman" pitchFamily="18" charset="0"/>
              </a:rPr>
              <a:t>Republic</a:t>
            </a:r>
            <a:r>
              <a:rPr lang="tr-TR" sz="1000" dirty="0">
                <a:solidFill>
                  <a:schemeClr val="tx1"/>
                </a:solidFill>
                <a:latin typeface="Times New Roman" pitchFamily="18" charset="0"/>
                <a:cs typeface="Times New Roman" pitchFamily="18" charset="0"/>
              </a:rPr>
              <a:t> of Türkiye</a:t>
            </a:r>
            <a:br>
              <a:rPr lang="tr-TR" sz="1000" dirty="0">
                <a:solidFill>
                  <a:schemeClr val="tx1"/>
                </a:solidFill>
                <a:latin typeface="Times New Roman" pitchFamily="18" charset="0"/>
                <a:cs typeface="Times New Roman" pitchFamily="18" charset="0"/>
              </a:rPr>
            </a:br>
            <a:endParaRPr lang="tr-TR" sz="1000" dirty="0">
              <a:solidFill>
                <a:schemeClr val="tx1"/>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500"/>
                                        <p:tgtEl>
                                          <p:spTgt spid="16388"/>
                                        </p:tgtEl>
                                      </p:cBhvr>
                                    </p:animEffect>
                                    <p:anim calcmode="lin" valueType="num">
                                      <p:cBhvr>
                                        <p:cTn id="8" dur="1500" fill="hold"/>
                                        <p:tgtEl>
                                          <p:spTgt spid="16388"/>
                                        </p:tgtEl>
                                        <p:attrNameLst>
                                          <p:attrName>ppt_x</p:attrName>
                                        </p:attrNameLst>
                                      </p:cBhvr>
                                      <p:tavLst>
                                        <p:tav tm="0">
                                          <p:val>
                                            <p:strVal val="#ppt_x"/>
                                          </p:val>
                                        </p:tav>
                                        <p:tav tm="100000">
                                          <p:val>
                                            <p:strVal val="#ppt_x"/>
                                          </p:val>
                                        </p:tav>
                                      </p:tavLst>
                                    </p:anim>
                                    <p:anim calcmode="lin" valueType="num">
                                      <p:cBhvr>
                                        <p:cTn id="9" dur="15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3857146" y="882932"/>
            <a:ext cx="1316260" cy="1974985"/>
            <a:chOff x="0" y="0"/>
            <a:chExt cx="6350000" cy="9525000"/>
          </a:xfrm>
        </p:grpSpPr>
        <p:sp>
          <p:nvSpPr>
            <p:cNvPr id="6" name="Freeform 6"/>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cstate="print"/>
              <a:stretch>
                <a:fillRect l="-62570" r="-62570"/>
              </a:stretch>
            </a:blip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23134" y="1503172"/>
            <a:ext cx="300544" cy="350315"/>
          </a:xfrm>
          <a:prstGeom prst="rect">
            <a:avLst/>
          </a:prstGeom>
        </p:spPr>
      </p:pic>
      <p:sp>
        <p:nvSpPr>
          <p:cNvPr id="11" name="TextBox 11"/>
          <p:cNvSpPr txBox="1"/>
          <p:nvPr/>
        </p:nvSpPr>
        <p:spPr>
          <a:xfrm>
            <a:off x="234098" y="3182"/>
            <a:ext cx="5818684" cy="276999"/>
          </a:xfrm>
          <a:prstGeom prst="rect">
            <a:avLst/>
          </a:prstGeom>
        </p:spPr>
        <p:txBody>
          <a:bodyPr wrap="square" lIns="0" tIns="0" rIns="0" bIns="0" rtlCol="0" anchor="t">
            <a:spAutoFit/>
          </a:bodyPr>
          <a:lstStyle/>
          <a:p>
            <a:r>
              <a:rPr lang="en-US" sz="1800" b="1" dirty="0">
                <a:solidFill>
                  <a:srgbClr val="222A35"/>
                </a:solidFill>
                <a:latin typeface="Times New Roman" pitchFamily="18" charset="0"/>
                <a:cs typeface="Times New Roman" pitchFamily="18" charset="0"/>
              </a:rPr>
              <a:t>PURPOSE</a:t>
            </a:r>
            <a:r>
              <a:rPr lang="tr-TR" sz="1800" b="1" dirty="0">
                <a:solidFill>
                  <a:srgbClr val="222A35"/>
                </a:solidFill>
                <a:latin typeface="Times New Roman" pitchFamily="18" charset="0"/>
                <a:cs typeface="Times New Roman" pitchFamily="18" charset="0"/>
              </a:rPr>
              <a:t>S</a:t>
            </a:r>
            <a:r>
              <a:rPr lang="en-US" sz="1800" b="1" dirty="0">
                <a:solidFill>
                  <a:srgbClr val="222A35"/>
                </a:solidFill>
                <a:latin typeface="Times New Roman" pitchFamily="18" charset="0"/>
                <a:cs typeface="Times New Roman" pitchFamily="18" charset="0"/>
              </a:rPr>
              <a:t> OF UYAP INTEGRATIONS</a:t>
            </a:r>
          </a:p>
        </p:txBody>
      </p:sp>
      <p:sp>
        <p:nvSpPr>
          <p:cNvPr id="17" name="TextBox 17"/>
          <p:cNvSpPr txBox="1"/>
          <p:nvPr/>
        </p:nvSpPr>
        <p:spPr>
          <a:xfrm>
            <a:off x="634155" y="510180"/>
            <a:ext cx="2710564" cy="738664"/>
          </a:xfrm>
          <a:prstGeom prst="rect">
            <a:avLst/>
          </a:prstGeom>
        </p:spPr>
        <p:txBody>
          <a:bodyPr wrap="square" lIns="0" tIns="0" rIns="0" bIns="0" rtlCol="0" anchor="t">
            <a:spAutoFit/>
          </a:bodyPr>
          <a:lstStyle/>
          <a:p>
            <a:r>
              <a:rPr lang="tr-TR" sz="1200" dirty="0" err="1">
                <a:solidFill>
                  <a:srgbClr val="2A1400"/>
                </a:solidFill>
                <a:latin typeface="Times New Roman" pitchFamily="18" charset="0"/>
                <a:cs typeface="Times New Roman" pitchFamily="18" charset="0"/>
              </a:rPr>
              <a:t>Enabling</a:t>
            </a:r>
            <a:r>
              <a:rPr lang="tr-TR" sz="1200" dirty="0">
                <a:solidFill>
                  <a:srgbClr val="2A1400"/>
                </a:solidFill>
                <a:latin typeface="Times New Roman" pitchFamily="18" charset="0"/>
                <a:cs typeface="Times New Roman" pitchFamily="18" charset="0"/>
              </a:rPr>
              <a:t> </a:t>
            </a:r>
            <a:r>
              <a:rPr lang="tr-TR" sz="1200" dirty="0" err="1">
                <a:solidFill>
                  <a:srgbClr val="2A1400"/>
                </a:solidFill>
                <a:latin typeface="Times New Roman" pitchFamily="18" charset="0"/>
                <a:cs typeface="Times New Roman" pitchFamily="18" charset="0"/>
              </a:rPr>
              <a:t>access</a:t>
            </a:r>
            <a:r>
              <a:rPr lang="tr-TR" sz="1200" dirty="0">
                <a:solidFill>
                  <a:srgbClr val="2A1400"/>
                </a:solidFill>
                <a:latin typeface="Times New Roman" pitchFamily="18" charset="0"/>
                <a:cs typeface="Times New Roman" pitchFamily="18" charset="0"/>
              </a:rPr>
              <a:t> </a:t>
            </a:r>
            <a:r>
              <a:rPr lang="tr-TR" sz="1200" dirty="0" err="1">
                <a:solidFill>
                  <a:srgbClr val="2A1400"/>
                </a:solidFill>
                <a:latin typeface="Times New Roman" pitchFamily="18" charset="0"/>
                <a:cs typeface="Times New Roman" pitchFamily="18" charset="0"/>
              </a:rPr>
              <a:t>to</a:t>
            </a:r>
            <a:r>
              <a:rPr lang="en-US" sz="1200" dirty="0">
                <a:solidFill>
                  <a:srgbClr val="2A1400"/>
                </a:solidFill>
                <a:latin typeface="Times New Roman" pitchFamily="18" charset="0"/>
                <a:cs typeface="Times New Roman" pitchFamily="18" charset="0"/>
              </a:rPr>
              <a:t> judicial </a:t>
            </a:r>
            <a:r>
              <a:rPr lang="tr-TR" sz="1200" dirty="0" err="1">
                <a:solidFill>
                  <a:srgbClr val="2A1400"/>
                </a:solidFill>
                <a:latin typeface="Times New Roman" pitchFamily="18" charset="0"/>
                <a:cs typeface="Times New Roman" pitchFamily="18" charset="0"/>
              </a:rPr>
              <a:t>proceedings</a:t>
            </a:r>
            <a:r>
              <a:rPr lang="tr-TR" sz="1200" dirty="0">
                <a:solidFill>
                  <a:srgbClr val="2A1400"/>
                </a:solidFill>
                <a:latin typeface="Times New Roman" pitchFamily="18" charset="0"/>
                <a:cs typeface="Times New Roman" pitchFamily="18" charset="0"/>
              </a:rPr>
              <a:t> </a:t>
            </a:r>
            <a:r>
              <a:rPr lang="tr-TR" sz="1200" dirty="0" err="1">
                <a:solidFill>
                  <a:srgbClr val="2A1400"/>
                </a:solidFill>
                <a:latin typeface="Times New Roman" pitchFamily="18" charset="0"/>
                <a:cs typeface="Times New Roman" pitchFamily="18" charset="0"/>
              </a:rPr>
              <a:t>and</a:t>
            </a:r>
            <a:r>
              <a:rPr lang="tr-TR" sz="1200" dirty="0">
                <a:solidFill>
                  <a:srgbClr val="2A1400"/>
                </a:solidFill>
                <a:latin typeface="Times New Roman" pitchFamily="18" charset="0"/>
                <a:cs typeface="Times New Roman" pitchFamily="18" charset="0"/>
              </a:rPr>
              <a:t> </a:t>
            </a:r>
            <a:r>
              <a:rPr lang="en-US" sz="1200" dirty="0">
                <a:solidFill>
                  <a:srgbClr val="2A1400"/>
                </a:solidFill>
                <a:latin typeface="Times New Roman" pitchFamily="18" charset="0"/>
                <a:cs typeface="Times New Roman" pitchFamily="18" charset="0"/>
              </a:rPr>
              <a:t>all kinds of information </a:t>
            </a:r>
            <a:r>
              <a:rPr lang="tr-TR" sz="1200" dirty="0">
                <a:solidFill>
                  <a:srgbClr val="2A1400"/>
                </a:solidFill>
                <a:latin typeface="Times New Roman" pitchFamily="18" charset="0"/>
                <a:cs typeface="Times New Roman" pitchFamily="18" charset="0"/>
              </a:rPr>
              <a:t>in a </a:t>
            </a:r>
            <a:r>
              <a:rPr lang="tr-TR" sz="1200" dirty="0" err="1">
                <a:solidFill>
                  <a:srgbClr val="2A1400"/>
                </a:solidFill>
                <a:latin typeface="Times New Roman" pitchFamily="18" charset="0"/>
                <a:cs typeface="Times New Roman" pitchFamily="18" charset="0"/>
              </a:rPr>
              <a:t>timely</a:t>
            </a:r>
            <a:r>
              <a:rPr lang="tr-TR" sz="1200" dirty="0">
                <a:solidFill>
                  <a:srgbClr val="2A1400"/>
                </a:solidFill>
                <a:latin typeface="Times New Roman" pitchFamily="18" charset="0"/>
                <a:cs typeface="Times New Roman" pitchFamily="18" charset="0"/>
              </a:rPr>
              <a:t> </a:t>
            </a:r>
            <a:r>
              <a:rPr lang="tr-TR" sz="1200" dirty="0" err="1">
                <a:solidFill>
                  <a:srgbClr val="2A1400"/>
                </a:solidFill>
                <a:latin typeface="Times New Roman" pitchFamily="18" charset="0"/>
                <a:cs typeface="Times New Roman" pitchFamily="18" charset="0"/>
              </a:rPr>
              <a:t>and</a:t>
            </a:r>
            <a:r>
              <a:rPr lang="tr-TR" sz="1200" dirty="0">
                <a:solidFill>
                  <a:srgbClr val="2A1400"/>
                </a:solidFill>
                <a:latin typeface="Times New Roman" pitchFamily="18" charset="0"/>
                <a:cs typeface="Times New Roman" pitchFamily="18" charset="0"/>
              </a:rPr>
              <a:t> </a:t>
            </a:r>
            <a:r>
              <a:rPr lang="tr-TR" sz="1200" dirty="0" err="1">
                <a:solidFill>
                  <a:srgbClr val="2A1400"/>
                </a:solidFill>
                <a:latin typeface="Times New Roman" pitchFamily="18" charset="0"/>
                <a:cs typeface="Times New Roman" pitchFamily="18" charset="0"/>
              </a:rPr>
              <a:t>cost</a:t>
            </a:r>
            <a:r>
              <a:rPr lang="tr-TR" sz="1200" dirty="0">
                <a:solidFill>
                  <a:srgbClr val="2A1400"/>
                </a:solidFill>
                <a:latin typeface="Times New Roman" pitchFamily="18" charset="0"/>
                <a:cs typeface="Times New Roman" pitchFamily="18" charset="0"/>
              </a:rPr>
              <a:t>-</a:t>
            </a:r>
            <a:r>
              <a:rPr lang="tr-TR" sz="1200" dirty="0" err="1">
                <a:solidFill>
                  <a:srgbClr val="2A1400"/>
                </a:solidFill>
                <a:latin typeface="Times New Roman" pitchFamily="18" charset="0"/>
                <a:cs typeface="Times New Roman" pitchFamily="18" charset="0"/>
              </a:rPr>
              <a:t>effective</a:t>
            </a:r>
            <a:r>
              <a:rPr lang="tr-TR" sz="1200" dirty="0">
                <a:solidFill>
                  <a:srgbClr val="2A1400"/>
                </a:solidFill>
                <a:latin typeface="Times New Roman" pitchFamily="18" charset="0"/>
                <a:cs typeface="Times New Roman" pitchFamily="18" charset="0"/>
              </a:rPr>
              <a:t> </a:t>
            </a:r>
            <a:r>
              <a:rPr lang="tr-TR" sz="1200" dirty="0" err="1">
                <a:solidFill>
                  <a:srgbClr val="2A1400"/>
                </a:solidFill>
                <a:latin typeface="Times New Roman" pitchFamily="18" charset="0"/>
                <a:cs typeface="Times New Roman" pitchFamily="18" charset="0"/>
              </a:rPr>
              <a:t>manner</a:t>
            </a:r>
            <a:endParaRPr lang="en-US" sz="1200" dirty="0">
              <a:solidFill>
                <a:srgbClr val="2A1400"/>
              </a:solidFill>
              <a:latin typeface="Times New Roman" pitchFamily="18" charset="0"/>
              <a:cs typeface="Times New Roman" pitchFamily="18" charset="0"/>
            </a:endParaRPr>
          </a:p>
          <a:p>
            <a:endParaRPr lang="en-US" sz="1200" dirty="0">
              <a:solidFill>
                <a:srgbClr val="000000"/>
              </a:solidFill>
              <a:latin typeface="Times New Roman" pitchFamily="18" charset="0"/>
              <a:cs typeface="Times New Roman" pitchFamily="18" charset="0"/>
            </a:endParaRPr>
          </a:p>
        </p:txBody>
      </p:sp>
      <p:sp>
        <p:nvSpPr>
          <p:cNvPr id="19" name="TextBox 19"/>
          <p:cNvSpPr txBox="1"/>
          <p:nvPr/>
        </p:nvSpPr>
        <p:spPr>
          <a:xfrm>
            <a:off x="640979" y="1124675"/>
            <a:ext cx="2588854" cy="553998"/>
          </a:xfrm>
          <a:prstGeom prst="rect">
            <a:avLst/>
          </a:prstGeom>
        </p:spPr>
        <p:txBody>
          <a:bodyPr wrap="square" lIns="0" tIns="0" rIns="0" bIns="0" rtlCol="0" anchor="t">
            <a:spAutoFit/>
          </a:bodyPr>
          <a:lstStyle/>
          <a:p>
            <a:r>
              <a:rPr lang="en-US" sz="1200" dirty="0">
                <a:solidFill>
                  <a:srgbClr val="000000"/>
                </a:solidFill>
                <a:latin typeface="Times New Roman" pitchFamily="18" charset="0"/>
                <a:cs typeface="Times New Roman" pitchFamily="18" charset="0"/>
              </a:rPr>
              <a:t>Contributing to </a:t>
            </a:r>
            <a:r>
              <a:rPr lang="tr-TR" sz="1200" dirty="0" err="1">
                <a:solidFill>
                  <a:srgbClr val="000000"/>
                </a:solidFill>
                <a:latin typeface="Times New Roman" pitchFamily="18" charset="0"/>
                <a:cs typeface="Times New Roman" pitchFamily="18" charset="0"/>
              </a:rPr>
              <a:t>expediting</a:t>
            </a:r>
            <a:r>
              <a:rPr lang="tr-TR" sz="1200" dirty="0">
                <a:solidFill>
                  <a:srgbClr val="000000"/>
                </a:solidFill>
                <a:latin typeface="Times New Roman" pitchFamily="18" charset="0"/>
                <a:cs typeface="Times New Roman" pitchFamily="18" charset="0"/>
              </a:rPr>
              <a:t> </a:t>
            </a:r>
            <a:r>
              <a:rPr lang="tr-TR" sz="1200" dirty="0" err="1">
                <a:solidFill>
                  <a:srgbClr val="000000"/>
                </a:solidFill>
                <a:latin typeface="Times New Roman" pitchFamily="18" charset="0"/>
                <a:cs typeface="Times New Roman" pitchFamily="18" charset="0"/>
              </a:rPr>
              <a:t>the</a:t>
            </a:r>
            <a:r>
              <a:rPr lang="tr-TR" sz="1200" dirty="0">
                <a:solidFill>
                  <a:srgbClr val="000000"/>
                </a:solidFill>
                <a:latin typeface="Times New Roman" pitchFamily="18" charset="0"/>
                <a:cs typeface="Times New Roman" pitchFamily="18" charset="0"/>
              </a:rPr>
              <a:t> </a:t>
            </a:r>
            <a:r>
              <a:rPr lang="tr-TR" sz="1200" dirty="0" err="1">
                <a:solidFill>
                  <a:srgbClr val="000000"/>
                </a:solidFill>
                <a:latin typeface="Times New Roman" pitchFamily="18" charset="0"/>
                <a:cs typeface="Times New Roman" pitchFamily="18" charset="0"/>
              </a:rPr>
              <a:t>judiciary</a:t>
            </a:r>
            <a:endParaRPr lang="en-US" sz="1200" dirty="0">
              <a:solidFill>
                <a:srgbClr val="000000"/>
              </a:solidFill>
              <a:latin typeface="Times New Roman" pitchFamily="18" charset="0"/>
              <a:cs typeface="Times New Roman" pitchFamily="18" charset="0"/>
            </a:endParaRPr>
          </a:p>
          <a:p>
            <a:endParaRPr lang="en-US" sz="1200" dirty="0">
              <a:solidFill>
                <a:srgbClr val="000000"/>
              </a:solidFill>
              <a:latin typeface="Times New Roman" pitchFamily="18" charset="0"/>
              <a:cs typeface="Times New Roman" pitchFamily="18" charset="0"/>
            </a:endParaRPr>
          </a:p>
          <a:p>
            <a:endParaRPr lang="en-US" sz="1200" dirty="0">
              <a:solidFill>
                <a:srgbClr val="000000"/>
              </a:solidFill>
              <a:latin typeface="Times New Roman" pitchFamily="18" charset="0"/>
              <a:cs typeface="Times New Roman" pitchFamily="18" charset="0"/>
            </a:endParaRPr>
          </a:p>
        </p:txBody>
      </p:sp>
      <p:sp>
        <p:nvSpPr>
          <p:cNvPr id="21" name="TextBox 21"/>
          <p:cNvSpPr txBox="1"/>
          <p:nvPr/>
        </p:nvSpPr>
        <p:spPr>
          <a:xfrm>
            <a:off x="648489" y="1433617"/>
            <a:ext cx="2992612" cy="184666"/>
          </a:xfrm>
          <a:prstGeom prst="rect">
            <a:avLst/>
          </a:prstGeom>
        </p:spPr>
        <p:txBody>
          <a:bodyPr lIns="0" tIns="0" rIns="0" bIns="0" rtlCol="0" anchor="t">
            <a:spAutoFit/>
          </a:bodyPr>
          <a:lstStyle/>
          <a:p>
            <a:r>
              <a:rPr lang="tr-TR" sz="1200" dirty="0">
                <a:solidFill>
                  <a:srgbClr val="000000"/>
                </a:solidFill>
                <a:latin typeface="Times New Roman" pitchFamily="18" charset="0"/>
                <a:cs typeface="Times New Roman" pitchFamily="18" charset="0"/>
              </a:rPr>
              <a:t>Data </a:t>
            </a:r>
            <a:r>
              <a:rPr lang="tr-TR" sz="1200" dirty="0" err="1">
                <a:solidFill>
                  <a:srgbClr val="000000"/>
                </a:solidFill>
                <a:latin typeface="Times New Roman" pitchFamily="18" charset="0"/>
                <a:cs typeface="Times New Roman" pitchFamily="18" charset="0"/>
              </a:rPr>
              <a:t>updating</a:t>
            </a:r>
            <a:endParaRPr lang="tr-TR" sz="1200" dirty="0">
              <a:solidFill>
                <a:srgbClr val="000000"/>
              </a:solidFill>
              <a:latin typeface="Times New Roman" pitchFamily="18" charset="0"/>
              <a:cs typeface="Times New Roman" pitchFamily="18" charset="0"/>
            </a:endParaRPr>
          </a:p>
        </p:txBody>
      </p:sp>
      <p:sp>
        <p:nvSpPr>
          <p:cNvPr id="23" name="TextBox 23"/>
          <p:cNvSpPr txBox="1"/>
          <p:nvPr/>
        </p:nvSpPr>
        <p:spPr>
          <a:xfrm>
            <a:off x="648489" y="1705903"/>
            <a:ext cx="2749826" cy="369332"/>
          </a:xfrm>
          <a:prstGeom prst="rect">
            <a:avLst/>
          </a:prstGeom>
        </p:spPr>
        <p:txBody>
          <a:bodyPr lIns="0" tIns="0" rIns="0" bIns="0" rtlCol="0" anchor="t">
            <a:spAutoFit/>
          </a:bodyPr>
          <a:lstStyle/>
          <a:p>
            <a:r>
              <a:rPr lang="tr-TR" sz="1200" dirty="0">
                <a:solidFill>
                  <a:srgbClr val="000000"/>
                </a:solidFill>
                <a:latin typeface="Times New Roman" pitchFamily="18" charset="0"/>
                <a:cs typeface="Times New Roman" pitchFamily="18" charset="0"/>
              </a:rPr>
              <a:t>E</a:t>
            </a:r>
            <a:r>
              <a:rPr lang="en-US" sz="1200" dirty="0" err="1">
                <a:solidFill>
                  <a:srgbClr val="000000"/>
                </a:solidFill>
                <a:latin typeface="Times New Roman" pitchFamily="18" charset="0"/>
                <a:cs typeface="Times New Roman" pitchFamily="18" charset="0"/>
              </a:rPr>
              <a:t>nsuring</a:t>
            </a:r>
            <a:r>
              <a:rPr lang="en-US" sz="1200" dirty="0">
                <a:solidFill>
                  <a:srgbClr val="000000"/>
                </a:solidFill>
                <a:latin typeface="Times New Roman" pitchFamily="18" charset="0"/>
                <a:cs typeface="Times New Roman" pitchFamily="18" charset="0"/>
              </a:rPr>
              <a:t> accessible and consistent statistics </a:t>
            </a:r>
            <a:r>
              <a:rPr lang="tr-TR" sz="1200" dirty="0" err="1">
                <a:solidFill>
                  <a:srgbClr val="000000"/>
                </a:solidFill>
                <a:latin typeface="Times New Roman" pitchFamily="18" charset="0"/>
                <a:cs typeface="Times New Roman" pitchFamily="18" charset="0"/>
              </a:rPr>
              <a:t>for</a:t>
            </a:r>
            <a:r>
              <a:rPr lang="en-US" sz="1200" dirty="0">
                <a:solidFill>
                  <a:srgbClr val="000000"/>
                </a:solidFill>
                <a:latin typeface="Times New Roman" pitchFamily="18" charset="0"/>
                <a:cs typeface="Times New Roman" pitchFamily="18" charset="0"/>
              </a:rPr>
              <a:t> support</a:t>
            </a:r>
            <a:r>
              <a:rPr lang="tr-TR" sz="1200" dirty="0">
                <a:solidFill>
                  <a:srgbClr val="000000"/>
                </a:solidFill>
                <a:latin typeface="Times New Roman" pitchFamily="18" charset="0"/>
                <a:cs typeface="Times New Roman" pitchFamily="18" charset="0"/>
              </a:rPr>
              <a:t>ive</a:t>
            </a:r>
            <a:r>
              <a:rPr lang="en-US" sz="1200" dirty="0">
                <a:solidFill>
                  <a:srgbClr val="000000"/>
                </a:solidFill>
                <a:latin typeface="Times New Roman" pitchFamily="18" charset="0"/>
                <a:cs typeface="Times New Roman" pitchFamily="18" charset="0"/>
              </a:rPr>
              <a:t> decision</a:t>
            </a:r>
            <a:r>
              <a:rPr lang="tr-TR" sz="12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mechanisms</a:t>
            </a:r>
            <a:endParaRPr lang="tr-TR" sz="1200" dirty="0">
              <a:solidFill>
                <a:srgbClr val="000000"/>
              </a:solidFill>
              <a:latin typeface="Times New Roman" pitchFamily="18" charset="0"/>
              <a:cs typeface="Times New Roman" pitchFamily="18" charset="0"/>
            </a:endParaRPr>
          </a:p>
        </p:txBody>
      </p:sp>
      <p:sp>
        <p:nvSpPr>
          <p:cNvPr id="25" name="TextBox 25"/>
          <p:cNvSpPr txBox="1"/>
          <p:nvPr/>
        </p:nvSpPr>
        <p:spPr>
          <a:xfrm>
            <a:off x="641666" y="2736611"/>
            <a:ext cx="2932097" cy="184666"/>
          </a:xfrm>
          <a:prstGeom prst="rect">
            <a:avLst/>
          </a:prstGeom>
        </p:spPr>
        <p:txBody>
          <a:bodyPr lIns="0" tIns="0" rIns="0" bIns="0" rtlCol="0" anchor="t">
            <a:spAutoFit/>
          </a:bodyPr>
          <a:lstStyle/>
          <a:p>
            <a:r>
              <a:rPr lang="en-US" sz="1200" dirty="0">
                <a:solidFill>
                  <a:srgbClr val="000000"/>
                </a:solidFill>
                <a:latin typeface="Times New Roman" pitchFamily="18" charset="0"/>
                <a:cs typeface="Times New Roman" pitchFamily="18" charset="0"/>
              </a:rPr>
              <a:t>Saving on labor </a:t>
            </a:r>
            <a:r>
              <a:rPr lang="tr-TR" sz="1200" dirty="0" err="1">
                <a:solidFill>
                  <a:srgbClr val="000000"/>
                </a:solidFill>
                <a:latin typeface="Times New Roman" pitchFamily="18" charset="0"/>
                <a:cs typeface="Times New Roman" pitchFamily="18" charset="0"/>
              </a:rPr>
              <a:t>and</a:t>
            </a:r>
            <a:r>
              <a:rPr lang="tr-TR" sz="1200" dirty="0">
                <a:solidFill>
                  <a:srgbClr val="000000"/>
                </a:solidFill>
                <a:latin typeface="Times New Roman" pitchFamily="18" charset="0"/>
                <a:cs typeface="Times New Roman" pitchFamily="18" charset="0"/>
              </a:rPr>
              <a:t> hard </a:t>
            </a:r>
            <a:r>
              <a:rPr lang="tr-TR" sz="1200" dirty="0" err="1">
                <a:solidFill>
                  <a:srgbClr val="000000"/>
                </a:solidFill>
                <a:latin typeface="Times New Roman" pitchFamily="18" charset="0"/>
                <a:cs typeface="Times New Roman" pitchFamily="18" charset="0"/>
              </a:rPr>
              <a:t>copy</a:t>
            </a:r>
            <a:r>
              <a:rPr lang="tr-TR" sz="12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documentation</a:t>
            </a:r>
          </a:p>
        </p:txBody>
      </p:sp>
      <p:sp>
        <p:nvSpPr>
          <p:cNvPr id="26" name="TextBox 26"/>
          <p:cNvSpPr txBox="1"/>
          <p:nvPr/>
        </p:nvSpPr>
        <p:spPr>
          <a:xfrm>
            <a:off x="607547" y="2174153"/>
            <a:ext cx="2932097" cy="553998"/>
          </a:xfrm>
          <a:prstGeom prst="rect">
            <a:avLst/>
          </a:prstGeom>
        </p:spPr>
        <p:txBody>
          <a:bodyPr wrap="square" lIns="0" tIns="0" rIns="0" bIns="0" rtlCol="0" anchor="t">
            <a:spAutoFit/>
          </a:bodyPr>
          <a:lstStyle/>
          <a:p>
            <a:r>
              <a:rPr lang="tr-TR" sz="1200" dirty="0">
                <a:solidFill>
                  <a:srgbClr val="000000"/>
                </a:solidFill>
                <a:latin typeface="Times New Roman" pitchFamily="18" charset="0"/>
                <a:cs typeface="Times New Roman" pitchFamily="18" charset="0"/>
              </a:rPr>
              <a:t>P</a:t>
            </a:r>
            <a:r>
              <a:rPr lang="en-US" sz="1200" dirty="0" err="1">
                <a:solidFill>
                  <a:srgbClr val="000000"/>
                </a:solidFill>
                <a:latin typeface="Times New Roman" pitchFamily="18" charset="0"/>
                <a:cs typeface="Times New Roman" pitchFamily="18" charset="0"/>
              </a:rPr>
              <a:t>reventing</a:t>
            </a:r>
            <a:r>
              <a:rPr lang="en-US" sz="1200" dirty="0">
                <a:solidFill>
                  <a:srgbClr val="000000"/>
                </a:solidFill>
                <a:latin typeface="Times New Roman" pitchFamily="18" charset="0"/>
                <a:cs typeface="Times New Roman" pitchFamily="18" charset="0"/>
              </a:rPr>
              <a:t> incorrect data entry</a:t>
            </a:r>
            <a:r>
              <a:rPr lang="tr-TR" sz="1200" dirty="0">
                <a:solidFill>
                  <a:srgbClr val="000000"/>
                </a:solidFill>
                <a:latin typeface="Times New Roman" pitchFamily="18" charset="0"/>
                <a:cs typeface="Times New Roman" pitchFamily="18" charset="0"/>
              </a:rPr>
              <a:t> </a:t>
            </a:r>
            <a:r>
              <a:rPr lang="tr-TR" sz="1200" dirty="0" err="1">
                <a:solidFill>
                  <a:srgbClr val="000000"/>
                </a:solidFill>
                <a:latin typeface="Times New Roman" pitchFamily="18" charset="0"/>
                <a:cs typeface="Times New Roman" pitchFamily="18" charset="0"/>
              </a:rPr>
              <a:t>and</a:t>
            </a:r>
            <a:r>
              <a:rPr lang="en-US" sz="1200" dirty="0">
                <a:solidFill>
                  <a:srgbClr val="000000"/>
                </a:solidFill>
                <a:latin typeface="Times New Roman" pitchFamily="18" charset="0"/>
                <a:cs typeface="Times New Roman" pitchFamily="18" charset="0"/>
              </a:rPr>
              <a:t> ensuring standardization in the data</a:t>
            </a:r>
          </a:p>
          <a:p>
            <a:endParaRPr lang="en-US" sz="1200" dirty="0">
              <a:solidFill>
                <a:srgbClr val="000000"/>
              </a:solidFill>
              <a:latin typeface="Times New Roman" pitchFamily="18" charset="0"/>
              <a:cs typeface="Times New Roman" pitchFamily="18" charset="0"/>
            </a:endParaRPr>
          </a:p>
        </p:txBody>
      </p:sp>
      <p:pic>
        <p:nvPicPr>
          <p:cNvPr id="29" name="28 Resim" descr="nokta.png"/>
          <p:cNvPicPr>
            <a:picLocks noChangeAspect="1"/>
          </p:cNvPicPr>
          <p:nvPr/>
        </p:nvPicPr>
        <p:blipFill>
          <a:blip r:embed="rId6" cstate="print"/>
          <a:stretch>
            <a:fillRect/>
          </a:stretch>
        </p:blipFill>
        <p:spPr>
          <a:xfrm>
            <a:off x="83761" y="190074"/>
            <a:ext cx="759544" cy="759544"/>
          </a:xfrm>
          <a:prstGeom prst="rect">
            <a:avLst/>
          </a:prstGeom>
        </p:spPr>
      </p:pic>
      <p:pic>
        <p:nvPicPr>
          <p:cNvPr id="30" name="29 Resim" descr="nokta.png"/>
          <p:cNvPicPr>
            <a:picLocks noChangeAspect="1"/>
          </p:cNvPicPr>
          <p:nvPr/>
        </p:nvPicPr>
        <p:blipFill>
          <a:blip r:embed="rId6" cstate="print"/>
          <a:stretch>
            <a:fillRect/>
          </a:stretch>
        </p:blipFill>
        <p:spPr>
          <a:xfrm>
            <a:off x="97834" y="1425635"/>
            <a:ext cx="759544" cy="759544"/>
          </a:xfrm>
          <a:prstGeom prst="rect">
            <a:avLst/>
          </a:prstGeom>
        </p:spPr>
      </p:pic>
      <p:pic>
        <p:nvPicPr>
          <p:cNvPr id="31" name="30 Resim" descr="nokta.png"/>
          <p:cNvPicPr>
            <a:picLocks noChangeAspect="1"/>
          </p:cNvPicPr>
          <p:nvPr/>
        </p:nvPicPr>
        <p:blipFill>
          <a:blip r:embed="rId6" cstate="print"/>
          <a:stretch>
            <a:fillRect/>
          </a:stretch>
        </p:blipFill>
        <p:spPr>
          <a:xfrm>
            <a:off x="97188" y="1137259"/>
            <a:ext cx="759544" cy="759544"/>
          </a:xfrm>
          <a:prstGeom prst="rect">
            <a:avLst/>
          </a:prstGeom>
        </p:spPr>
      </p:pic>
      <p:pic>
        <p:nvPicPr>
          <p:cNvPr id="32" name="31 Resim" descr="nokta.png"/>
          <p:cNvPicPr>
            <a:picLocks noChangeAspect="1"/>
          </p:cNvPicPr>
          <p:nvPr/>
        </p:nvPicPr>
        <p:blipFill>
          <a:blip r:embed="rId6" cstate="print"/>
          <a:stretch>
            <a:fillRect/>
          </a:stretch>
        </p:blipFill>
        <p:spPr>
          <a:xfrm>
            <a:off x="70338" y="1887937"/>
            <a:ext cx="759544" cy="759544"/>
          </a:xfrm>
          <a:prstGeom prst="rect">
            <a:avLst/>
          </a:prstGeom>
        </p:spPr>
      </p:pic>
      <p:pic>
        <p:nvPicPr>
          <p:cNvPr id="33" name="32 Resim" descr="nokta.png"/>
          <p:cNvPicPr>
            <a:picLocks noChangeAspect="1"/>
          </p:cNvPicPr>
          <p:nvPr/>
        </p:nvPicPr>
        <p:blipFill>
          <a:blip r:embed="rId6" cstate="print"/>
          <a:stretch>
            <a:fillRect/>
          </a:stretch>
        </p:blipFill>
        <p:spPr>
          <a:xfrm>
            <a:off x="104634" y="2453773"/>
            <a:ext cx="759544" cy="759544"/>
          </a:xfrm>
          <a:prstGeom prst="rect">
            <a:avLst/>
          </a:prstGeom>
        </p:spPr>
      </p:pic>
      <p:pic>
        <p:nvPicPr>
          <p:cNvPr id="18" name="17 Resim" descr="nokta.png"/>
          <p:cNvPicPr>
            <a:picLocks noChangeAspect="1"/>
          </p:cNvPicPr>
          <p:nvPr/>
        </p:nvPicPr>
        <p:blipFill>
          <a:blip r:embed="rId6" cstate="print"/>
          <a:stretch>
            <a:fillRect/>
          </a:stretch>
        </p:blipFill>
        <p:spPr>
          <a:xfrm>
            <a:off x="82740" y="835798"/>
            <a:ext cx="759544" cy="7595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3945675" y="609050"/>
            <a:ext cx="1605878" cy="2409543"/>
            <a:chOff x="0" y="0"/>
            <a:chExt cx="6350000" cy="9525000"/>
          </a:xfrm>
        </p:grpSpPr>
        <p:sp>
          <p:nvSpPr>
            <p:cNvPr id="4" name="Freeform 4"/>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cstate="print"/>
              <a:stretch>
                <a:fillRect l="-62994" r="-62994"/>
              </a:stretch>
            </a:blipFill>
          </p:spPr>
        </p:sp>
      </p:grpSp>
      <p:sp>
        <p:nvSpPr>
          <p:cNvPr id="8" name="TextBox 8"/>
          <p:cNvSpPr txBox="1"/>
          <p:nvPr/>
        </p:nvSpPr>
        <p:spPr>
          <a:xfrm>
            <a:off x="179966" y="165641"/>
            <a:ext cx="5865991" cy="246221"/>
          </a:xfrm>
          <a:prstGeom prst="rect">
            <a:avLst/>
          </a:prstGeom>
        </p:spPr>
        <p:txBody>
          <a:bodyPr wrap="square" lIns="0" tIns="0" rIns="0" bIns="0" rtlCol="0" anchor="t">
            <a:spAutoFit/>
          </a:bodyPr>
          <a:lstStyle/>
          <a:p>
            <a:r>
              <a:rPr lang="en-US" sz="1600" b="1" dirty="0">
                <a:solidFill>
                  <a:srgbClr val="2A1400"/>
                </a:solidFill>
                <a:latin typeface="Times New Roman" pitchFamily="18" charset="0"/>
                <a:cs typeface="Times New Roman" pitchFamily="18" charset="0"/>
              </a:rPr>
              <a:t>162 INTEGRATIONS WITH 52 INSTITUTIONS</a:t>
            </a:r>
            <a:r>
              <a:rPr lang="tr-TR" sz="1600" b="1" dirty="0">
                <a:solidFill>
                  <a:srgbClr val="2A1400"/>
                </a:solidFill>
                <a:latin typeface="Times New Roman" pitchFamily="18" charset="0"/>
                <a:cs typeface="Times New Roman" pitchFamily="18" charset="0"/>
              </a:rPr>
              <a:t> </a:t>
            </a:r>
            <a:r>
              <a:rPr lang="tr-TR" sz="1600" b="1" dirty="0" err="1">
                <a:solidFill>
                  <a:srgbClr val="2A1400"/>
                </a:solidFill>
                <a:latin typeface="Times New Roman" pitchFamily="18" charset="0"/>
                <a:cs typeface="Times New Roman" pitchFamily="18" charset="0"/>
              </a:rPr>
              <a:t>via</a:t>
            </a:r>
            <a:r>
              <a:rPr lang="tr-TR" sz="1600" b="1" dirty="0">
                <a:solidFill>
                  <a:srgbClr val="2A1400"/>
                </a:solidFill>
                <a:latin typeface="Times New Roman" pitchFamily="18" charset="0"/>
                <a:cs typeface="Times New Roman" pitchFamily="18" charset="0"/>
              </a:rPr>
              <a:t> UYAP</a:t>
            </a:r>
            <a:endParaRPr lang="en-US" sz="1600" b="1" dirty="0">
              <a:solidFill>
                <a:srgbClr val="2A1400"/>
              </a:solidFill>
              <a:latin typeface="Times New Roman" pitchFamily="18" charset="0"/>
              <a:cs typeface="Times New Roman" pitchFamily="18" charset="0"/>
            </a:endParaRPr>
          </a:p>
        </p:txBody>
      </p:sp>
      <p:sp>
        <p:nvSpPr>
          <p:cNvPr id="10" name="TextBox 10"/>
          <p:cNvSpPr txBox="1"/>
          <p:nvPr/>
        </p:nvSpPr>
        <p:spPr>
          <a:xfrm>
            <a:off x="451986" y="1013309"/>
            <a:ext cx="2833724" cy="646331"/>
          </a:xfrm>
          <a:prstGeom prst="rect">
            <a:avLst/>
          </a:prstGeom>
        </p:spPr>
        <p:txBody>
          <a:bodyPr lIns="0" tIns="0" rIns="0" bIns="0" rtlCol="0" anchor="t">
            <a:spAutoFit/>
          </a:bodyPr>
          <a:lstStyle/>
          <a:p>
            <a:r>
              <a:rPr lang="en-US" sz="1400" dirty="0">
                <a:solidFill>
                  <a:srgbClr val="000000"/>
                </a:solidFill>
                <a:latin typeface="Times New Roman" pitchFamily="18" charset="0"/>
                <a:cs typeface="Times New Roman" pitchFamily="18" charset="0"/>
              </a:rPr>
              <a:t>Criminal Record Archive and Record Inquiry Integration</a:t>
            </a:r>
          </a:p>
          <a:p>
            <a:endParaRPr lang="en-US" sz="1400" dirty="0">
              <a:solidFill>
                <a:srgbClr val="000000"/>
              </a:solidFill>
              <a:latin typeface="Times New Roman" pitchFamily="18" charset="0"/>
              <a:cs typeface="Times New Roman" pitchFamily="18" charset="0"/>
            </a:endParaRPr>
          </a:p>
        </p:txBody>
      </p:sp>
      <p:sp>
        <p:nvSpPr>
          <p:cNvPr id="13" name="TextBox 13"/>
          <p:cNvSpPr txBox="1"/>
          <p:nvPr/>
        </p:nvSpPr>
        <p:spPr>
          <a:xfrm>
            <a:off x="442086" y="2064369"/>
            <a:ext cx="2798995" cy="430887"/>
          </a:xfrm>
          <a:prstGeom prst="rect">
            <a:avLst/>
          </a:prstGeom>
        </p:spPr>
        <p:txBody>
          <a:bodyPr lIns="0" tIns="0" rIns="0" bIns="0" rtlCol="0" anchor="t">
            <a:spAutoFit/>
          </a:bodyPr>
          <a:lstStyle/>
          <a:p>
            <a:r>
              <a:rPr lang="en-US" sz="1400" dirty="0">
                <a:solidFill>
                  <a:srgbClr val="000000"/>
                </a:solidFill>
                <a:latin typeface="Times New Roman" pitchFamily="18" charset="0"/>
                <a:cs typeface="Times New Roman" pitchFamily="18" charset="0"/>
              </a:rPr>
              <a:t>Information Technologies and Communications Authority</a:t>
            </a:r>
          </a:p>
        </p:txBody>
      </p:sp>
      <p:pic>
        <p:nvPicPr>
          <p:cNvPr id="32" name="31 Resim" descr="nokta.png"/>
          <p:cNvPicPr>
            <a:picLocks noChangeAspect="1"/>
          </p:cNvPicPr>
          <p:nvPr/>
        </p:nvPicPr>
        <p:blipFill>
          <a:blip r:embed="rId4" cstate="print"/>
          <a:stretch>
            <a:fillRect/>
          </a:stretch>
        </p:blipFill>
        <p:spPr>
          <a:xfrm>
            <a:off x="-68412" y="736570"/>
            <a:ext cx="759544" cy="759544"/>
          </a:xfrm>
          <a:prstGeom prst="rect">
            <a:avLst/>
          </a:prstGeom>
        </p:spPr>
      </p:pic>
      <p:pic>
        <p:nvPicPr>
          <p:cNvPr id="33" name="32 Resim" descr="nokta.png"/>
          <p:cNvPicPr>
            <a:picLocks noChangeAspect="1"/>
          </p:cNvPicPr>
          <p:nvPr/>
        </p:nvPicPr>
        <p:blipFill>
          <a:blip r:embed="rId4" cstate="print"/>
          <a:stretch>
            <a:fillRect/>
          </a:stretch>
        </p:blipFill>
        <p:spPr>
          <a:xfrm>
            <a:off x="-86435" y="1343074"/>
            <a:ext cx="759544" cy="759544"/>
          </a:xfrm>
          <a:prstGeom prst="rect">
            <a:avLst/>
          </a:prstGeom>
        </p:spPr>
      </p:pic>
      <p:pic>
        <p:nvPicPr>
          <p:cNvPr id="34" name="33 Resim" descr="nokta.png"/>
          <p:cNvPicPr>
            <a:picLocks noChangeAspect="1"/>
          </p:cNvPicPr>
          <p:nvPr/>
        </p:nvPicPr>
        <p:blipFill>
          <a:blip r:embed="rId4" cstate="print"/>
          <a:stretch>
            <a:fillRect/>
          </a:stretch>
        </p:blipFill>
        <p:spPr>
          <a:xfrm>
            <a:off x="-89735" y="1765628"/>
            <a:ext cx="759544" cy="759544"/>
          </a:xfrm>
          <a:prstGeom prst="rect">
            <a:avLst/>
          </a:prstGeom>
        </p:spPr>
      </p:pic>
      <p:sp>
        <p:nvSpPr>
          <p:cNvPr id="11" name="TextBox 24"/>
          <p:cNvSpPr txBox="1"/>
          <p:nvPr/>
        </p:nvSpPr>
        <p:spPr>
          <a:xfrm>
            <a:off x="461071" y="1614517"/>
            <a:ext cx="2705841" cy="430887"/>
          </a:xfrm>
          <a:prstGeom prst="rect">
            <a:avLst/>
          </a:prstGeom>
        </p:spPr>
        <p:txBody>
          <a:bodyPr lIns="0" tIns="0" rIns="0" bIns="0" rtlCol="0" anchor="t">
            <a:spAutoFit/>
          </a:bodyPr>
          <a:lstStyle/>
          <a:p>
            <a:r>
              <a:rPr lang="en-US" sz="1400" spc="-14" dirty="0">
                <a:solidFill>
                  <a:srgbClr val="000000"/>
                </a:solidFill>
                <a:latin typeface="Times New Roman" pitchFamily="18" charset="0"/>
                <a:cs typeface="Times New Roman" pitchFamily="18" charset="0"/>
              </a:rPr>
              <a:t>Financial Crimes Investigation Board</a:t>
            </a:r>
          </a:p>
          <a:p>
            <a:endParaRPr lang="en-US" sz="1400" spc="-14" dirty="0">
              <a:solidFill>
                <a:srgbClr val="0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3945675" y="609050"/>
            <a:ext cx="1605878" cy="2409543"/>
            <a:chOff x="0" y="0"/>
            <a:chExt cx="6350000" cy="9525000"/>
          </a:xfrm>
        </p:grpSpPr>
        <p:sp>
          <p:nvSpPr>
            <p:cNvPr id="4" name="Freeform 4"/>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cstate="print"/>
              <a:stretch>
                <a:fillRect l="-62994" r="-62994"/>
              </a:stretch>
            </a:blipFill>
          </p:spPr>
        </p:sp>
      </p:grpSp>
      <p:sp>
        <p:nvSpPr>
          <p:cNvPr id="8" name="TextBox 8"/>
          <p:cNvSpPr txBox="1"/>
          <p:nvPr/>
        </p:nvSpPr>
        <p:spPr>
          <a:xfrm>
            <a:off x="116006" y="165641"/>
            <a:ext cx="6114197" cy="153888"/>
          </a:xfrm>
          <a:prstGeom prst="rect">
            <a:avLst/>
          </a:prstGeom>
        </p:spPr>
        <p:txBody>
          <a:bodyPr wrap="square" lIns="0" tIns="0" rIns="0" bIns="0" rtlCol="0" anchor="t">
            <a:spAutoFit/>
          </a:bodyPr>
          <a:lstStyle/>
          <a:p>
            <a:pPr algn="ctr">
              <a:lnSpc>
                <a:spcPts val="1087"/>
              </a:lnSpc>
            </a:pPr>
            <a:r>
              <a:rPr lang="en-US" sz="1600" b="1" dirty="0">
                <a:solidFill>
                  <a:srgbClr val="222A35"/>
                </a:solidFill>
                <a:latin typeface="Times New Roman" pitchFamily="18" charset="0"/>
                <a:cs typeface="Times New Roman" pitchFamily="18" charset="0"/>
              </a:rPr>
              <a:t> 162 INTEGRATIONS WITH 52 INSTITUTIONS</a:t>
            </a:r>
          </a:p>
        </p:txBody>
      </p:sp>
      <p:sp>
        <p:nvSpPr>
          <p:cNvPr id="27" name="TextBox 27"/>
          <p:cNvSpPr txBox="1"/>
          <p:nvPr/>
        </p:nvSpPr>
        <p:spPr>
          <a:xfrm>
            <a:off x="379473" y="2082194"/>
            <a:ext cx="2955008" cy="430887"/>
          </a:xfrm>
          <a:prstGeom prst="rect">
            <a:avLst/>
          </a:prstGeom>
        </p:spPr>
        <p:txBody>
          <a:bodyPr wrap="square" lIns="0" tIns="0" rIns="0" bIns="0" rtlCol="0" anchor="t">
            <a:spAutoFit/>
          </a:bodyPr>
          <a:lstStyle/>
          <a:p>
            <a:r>
              <a:rPr lang="tr-TR" sz="1400" dirty="0">
                <a:solidFill>
                  <a:srgbClr val="000000"/>
                </a:solidFill>
                <a:latin typeface="Times New Roman" pitchFamily="18" charset="0"/>
                <a:cs typeface="Times New Roman" pitchFamily="18" charset="0"/>
              </a:rPr>
              <a:t>Post </a:t>
            </a:r>
            <a:r>
              <a:rPr lang="tr-TR" sz="1400" dirty="0" err="1">
                <a:solidFill>
                  <a:srgbClr val="000000"/>
                </a:solidFill>
                <a:latin typeface="Times New Roman" pitchFamily="18" charset="0"/>
                <a:cs typeface="Times New Roman" pitchFamily="18" charset="0"/>
              </a:rPr>
              <a:t>and</a:t>
            </a:r>
            <a:r>
              <a:rPr lang="tr-TR" sz="1400" dirty="0">
                <a:solidFill>
                  <a:srgbClr val="000000"/>
                </a:solidFill>
                <a:latin typeface="Times New Roman" pitchFamily="18" charset="0"/>
                <a:cs typeface="Times New Roman" pitchFamily="18" charset="0"/>
              </a:rPr>
              <a:t> </a:t>
            </a:r>
            <a:r>
              <a:rPr lang="tr-TR" sz="1400" dirty="0" err="1">
                <a:solidFill>
                  <a:srgbClr val="000000"/>
                </a:solidFill>
                <a:latin typeface="Times New Roman" pitchFamily="18" charset="0"/>
                <a:cs typeface="Times New Roman" pitchFamily="18" charset="0"/>
              </a:rPr>
              <a:t>Telegraph</a:t>
            </a:r>
            <a:r>
              <a:rPr lang="tr-TR" sz="1400" dirty="0">
                <a:solidFill>
                  <a:srgbClr val="000000"/>
                </a:solidFill>
                <a:latin typeface="Times New Roman" pitchFamily="18" charset="0"/>
                <a:cs typeface="Times New Roman" pitchFamily="18" charset="0"/>
              </a:rPr>
              <a:t> </a:t>
            </a:r>
            <a:r>
              <a:rPr lang="tr-TR" sz="1400" dirty="0" err="1">
                <a:solidFill>
                  <a:srgbClr val="000000"/>
                </a:solidFill>
                <a:latin typeface="Times New Roman" pitchFamily="18" charset="0"/>
                <a:cs typeface="Times New Roman" pitchFamily="18" charset="0"/>
              </a:rPr>
              <a:t>Corporation</a:t>
            </a:r>
            <a:endParaRPr lang="en-US" sz="1400" dirty="0">
              <a:solidFill>
                <a:srgbClr val="000000"/>
              </a:solidFill>
              <a:latin typeface="Times New Roman" pitchFamily="18" charset="0"/>
              <a:cs typeface="Times New Roman" pitchFamily="18" charset="0"/>
            </a:endParaRPr>
          </a:p>
          <a:p>
            <a:endParaRPr lang="en-US" sz="1400" dirty="0">
              <a:solidFill>
                <a:srgbClr val="000000"/>
              </a:solidFill>
              <a:latin typeface="Times New Roman" pitchFamily="18" charset="0"/>
              <a:cs typeface="Times New Roman" pitchFamily="18" charset="0"/>
            </a:endParaRPr>
          </a:p>
        </p:txBody>
      </p:sp>
      <p:sp>
        <p:nvSpPr>
          <p:cNvPr id="30" name="TextBox 30"/>
          <p:cNvSpPr txBox="1"/>
          <p:nvPr/>
        </p:nvSpPr>
        <p:spPr>
          <a:xfrm>
            <a:off x="386716" y="2540641"/>
            <a:ext cx="2592076" cy="430887"/>
          </a:xfrm>
          <a:prstGeom prst="rect">
            <a:avLst/>
          </a:prstGeom>
        </p:spPr>
        <p:txBody>
          <a:bodyPr lIns="0" tIns="0" rIns="0" bIns="0" rtlCol="0" anchor="t">
            <a:spAutoFit/>
          </a:bodyPr>
          <a:lstStyle/>
          <a:p>
            <a:r>
              <a:rPr lang="en-US" sz="1400" dirty="0">
                <a:solidFill>
                  <a:srgbClr val="000000"/>
                </a:solidFill>
                <a:latin typeface="Times New Roman" pitchFamily="18" charset="0"/>
                <a:cs typeface="Times New Roman" pitchFamily="18" charset="0"/>
              </a:rPr>
              <a:t>Social Security Agency</a:t>
            </a:r>
          </a:p>
          <a:p>
            <a:endParaRPr lang="en-US" sz="1400" dirty="0">
              <a:solidFill>
                <a:srgbClr val="000000"/>
              </a:solidFill>
              <a:latin typeface="Times New Roman" pitchFamily="18" charset="0"/>
              <a:cs typeface="Times New Roman" pitchFamily="18" charset="0"/>
            </a:endParaRPr>
          </a:p>
        </p:txBody>
      </p:sp>
      <p:sp>
        <p:nvSpPr>
          <p:cNvPr id="32" name="TextBox 18"/>
          <p:cNvSpPr txBox="1"/>
          <p:nvPr/>
        </p:nvSpPr>
        <p:spPr>
          <a:xfrm>
            <a:off x="415988" y="862331"/>
            <a:ext cx="2844570" cy="861774"/>
          </a:xfrm>
          <a:prstGeom prst="rect">
            <a:avLst/>
          </a:prstGeom>
        </p:spPr>
        <p:txBody>
          <a:bodyPr wrap="square" lIns="0" tIns="0" rIns="0" bIns="0" rtlCol="0" anchor="t">
            <a:spAutoFit/>
          </a:bodyPr>
          <a:lstStyle/>
          <a:p>
            <a:r>
              <a:rPr lang="en-US" sz="1400" spc="-15" dirty="0">
                <a:solidFill>
                  <a:srgbClr val="000000"/>
                </a:solidFill>
                <a:latin typeface="Times New Roman" pitchFamily="18" charset="0"/>
                <a:cs typeface="Times New Roman" pitchFamily="18" charset="0"/>
              </a:rPr>
              <a:t>General Directorate of Population and Citizenship Affairs </a:t>
            </a:r>
            <a:endParaRPr lang="tr-TR" sz="1400" spc="-15" dirty="0">
              <a:solidFill>
                <a:srgbClr val="000000"/>
              </a:solidFill>
              <a:latin typeface="Times New Roman" pitchFamily="18" charset="0"/>
              <a:cs typeface="Times New Roman" pitchFamily="18" charset="0"/>
            </a:endParaRPr>
          </a:p>
          <a:p>
            <a:endParaRPr lang="en-US" sz="1400" spc="-15" dirty="0">
              <a:solidFill>
                <a:srgbClr val="000000"/>
              </a:solidFill>
              <a:latin typeface="Times New Roman" pitchFamily="18" charset="0"/>
              <a:cs typeface="Times New Roman" pitchFamily="18" charset="0"/>
            </a:endParaRPr>
          </a:p>
          <a:p>
            <a:endParaRPr lang="en-US" sz="1400" spc="-15" dirty="0">
              <a:solidFill>
                <a:srgbClr val="000000"/>
              </a:solidFill>
              <a:latin typeface="Times New Roman" pitchFamily="18" charset="0"/>
              <a:cs typeface="Times New Roman" pitchFamily="18" charset="0"/>
            </a:endParaRPr>
          </a:p>
        </p:txBody>
      </p:sp>
      <p:pic>
        <p:nvPicPr>
          <p:cNvPr id="33" name="32 Resim" descr="nokta.png"/>
          <p:cNvPicPr>
            <a:picLocks noChangeAspect="1"/>
          </p:cNvPicPr>
          <p:nvPr/>
        </p:nvPicPr>
        <p:blipFill>
          <a:blip r:embed="rId4" cstate="print"/>
          <a:stretch>
            <a:fillRect/>
          </a:stretch>
        </p:blipFill>
        <p:spPr>
          <a:xfrm>
            <a:off x="-81888" y="586059"/>
            <a:ext cx="759544" cy="759544"/>
          </a:xfrm>
          <a:prstGeom prst="rect">
            <a:avLst/>
          </a:prstGeom>
        </p:spPr>
      </p:pic>
      <p:pic>
        <p:nvPicPr>
          <p:cNvPr id="34" name="33 Resim" descr="nokta.png"/>
          <p:cNvPicPr>
            <a:picLocks noChangeAspect="1"/>
          </p:cNvPicPr>
          <p:nvPr/>
        </p:nvPicPr>
        <p:blipFill>
          <a:blip r:embed="rId4" cstate="print"/>
          <a:stretch>
            <a:fillRect/>
          </a:stretch>
        </p:blipFill>
        <p:spPr>
          <a:xfrm>
            <a:off x="-100744" y="1177553"/>
            <a:ext cx="759544" cy="759544"/>
          </a:xfrm>
          <a:prstGeom prst="rect">
            <a:avLst/>
          </a:prstGeom>
        </p:spPr>
      </p:pic>
      <p:pic>
        <p:nvPicPr>
          <p:cNvPr id="35" name="34 Resim" descr="nokta.png"/>
          <p:cNvPicPr>
            <a:picLocks noChangeAspect="1"/>
          </p:cNvPicPr>
          <p:nvPr/>
        </p:nvPicPr>
        <p:blipFill>
          <a:blip r:embed="rId4" cstate="print"/>
          <a:stretch>
            <a:fillRect/>
          </a:stretch>
        </p:blipFill>
        <p:spPr>
          <a:xfrm>
            <a:off x="-97932" y="1818211"/>
            <a:ext cx="759544" cy="759544"/>
          </a:xfrm>
          <a:prstGeom prst="rect">
            <a:avLst/>
          </a:prstGeom>
        </p:spPr>
      </p:pic>
      <p:pic>
        <p:nvPicPr>
          <p:cNvPr id="36" name="35 Resim" descr="nokta.png"/>
          <p:cNvPicPr>
            <a:picLocks noChangeAspect="1"/>
          </p:cNvPicPr>
          <p:nvPr/>
        </p:nvPicPr>
        <p:blipFill>
          <a:blip r:embed="rId4" cstate="print"/>
          <a:stretch>
            <a:fillRect/>
          </a:stretch>
        </p:blipFill>
        <p:spPr>
          <a:xfrm>
            <a:off x="-97932" y="2260251"/>
            <a:ext cx="759544" cy="759544"/>
          </a:xfrm>
          <a:prstGeom prst="rect">
            <a:avLst/>
          </a:prstGeom>
        </p:spPr>
      </p:pic>
      <p:sp>
        <p:nvSpPr>
          <p:cNvPr id="13" name="TextBox 16"/>
          <p:cNvSpPr txBox="1"/>
          <p:nvPr/>
        </p:nvSpPr>
        <p:spPr>
          <a:xfrm>
            <a:off x="399519" y="1444772"/>
            <a:ext cx="3266101" cy="646331"/>
          </a:xfrm>
          <a:prstGeom prst="rect">
            <a:avLst/>
          </a:prstGeom>
        </p:spPr>
        <p:txBody>
          <a:bodyPr wrap="square" lIns="0" tIns="0" rIns="0" bIns="0" rtlCol="0" anchor="t">
            <a:spAutoFit/>
          </a:bodyPr>
          <a:lstStyle/>
          <a:p>
            <a:r>
              <a:rPr lang="en-US" sz="1400" dirty="0">
                <a:solidFill>
                  <a:srgbClr val="000000"/>
                </a:solidFill>
                <a:latin typeface="Times New Roman" pitchFamily="18" charset="0"/>
                <a:cs typeface="Times New Roman" pitchFamily="18" charset="0"/>
              </a:rPr>
              <a:t>Land Registry and Cadastre Information System</a:t>
            </a:r>
          </a:p>
          <a:p>
            <a:endParaRPr lang="en-US" sz="1400" dirty="0">
              <a:solidFill>
                <a:srgbClr val="00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TextBox 36"/>
          <p:cNvSpPr txBox="1"/>
          <p:nvPr/>
        </p:nvSpPr>
        <p:spPr>
          <a:xfrm>
            <a:off x="1078480" y="-53165"/>
            <a:ext cx="3667290" cy="504112"/>
          </a:xfrm>
          <a:prstGeom prst="rect">
            <a:avLst/>
          </a:prstGeom>
        </p:spPr>
        <p:txBody>
          <a:bodyPr lIns="0" tIns="0" rIns="0" bIns="0" rtlCol="0" anchor="t">
            <a:spAutoFit/>
          </a:bodyPr>
          <a:lstStyle/>
          <a:p>
            <a:pPr algn="ctr">
              <a:lnSpc>
                <a:spcPts val="4337"/>
              </a:lnSpc>
              <a:spcBef>
                <a:spcPct val="0"/>
              </a:spcBef>
            </a:pPr>
            <a:r>
              <a:rPr lang="en-US" sz="2500" dirty="0">
                <a:solidFill>
                  <a:srgbClr val="000000"/>
                </a:solidFill>
                <a:latin typeface="Barlow Bold"/>
              </a:rPr>
              <a:t>UYAP PORTALS</a:t>
            </a:r>
          </a:p>
        </p:txBody>
      </p:sp>
      <p:pic>
        <p:nvPicPr>
          <p:cNvPr id="87" name="86 Resim" descr="5203851.png"/>
          <p:cNvPicPr>
            <a:picLocks noChangeAspect="1"/>
          </p:cNvPicPr>
          <p:nvPr/>
        </p:nvPicPr>
        <p:blipFill>
          <a:blip r:embed="rId3" cstate="print"/>
          <a:srcRect b="2421"/>
          <a:stretch>
            <a:fillRect/>
          </a:stretch>
        </p:blipFill>
        <p:spPr>
          <a:xfrm>
            <a:off x="600501" y="402608"/>
            <a:ext cx="4442347" cy="28898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69614" y="1606856"/>
            <a:ext cx="321274" cy="374479"/>
          </a:xfrm>
          <a:prstGeom prst="rect">
            <a:avLst/>
          </a:prstGeom>
        </p:spPr>
      </p:pic>
      <p:sp>
        <p:nvSpPr>
          <p:cNvPr id="12" name="TextBox 12"/>
          <p:cNvSpPr txBox="1"/>
          <p:nvPr/>
        </p:nvSpPr>
        <p:spPr>
          <a:xfrm>
            <a:off x="284916" y="144907"/>
            <a:ext cx="3945804" cy="276999"/>
          </a:xfrm>
          <a:prstGeom prst="rect">
            <a:avLst/>
          </a:prstGeom>
        </p:spPr>
        <p:txBody>
          <a:bodyPr lIns="0" tIns="0" rIns="0" bIns="0" rtlCol="0" anchor="t">
            <a:spAutoFit/>
          </a:bodyPr>
          <a:lstStyle/>
          <a:p>
            <a:pPr algn="ctr"/>
            <a:r>
              <a:rPr lang="en-US" sz="1800" b="1" dirty="0">
                <a:latin typeface="Times New Roman" pitchFamily="18" charset="0"/>
                <a:cs typeface="Times New Roman" pitchFamily="18" charset="0"/>
              </a:rPr>
              <a:t>UYAP CITIZEN PORTAL</a:t>
            </a:r>
          </a:p>
        </p:txBody>
      </p:sp>
      <p:sp>
        <p:nvSpPr>
          <p:cNvPr id="14" name="TextBox 14"/>
          <p:cNvSpPr txBox="1"/>
          <p:nvPr/>
        </p:nvSpPr>
        <p:spPr>
          <a:xfrm>
            <a:off x="561159" y="584041"/>
            <a:ext cx="3253419" cy="2954655"/>
          </a:xfrm>
          <a:prstGeom prst="rect">
            <a:avLst/>
          </a:prstGeom>
        </p:spPr>
        <p:txBody>
          <a:bodyPr wrap="square" lIns="0" tIns="0" rIns="0" bIns="0" rtlCol="0" anchor="t">
            <a:spAutoFit/>
          </a:bodyPr>
          <a:lstStyle/>
          <a:p>
            <a:pPr algn="just"/>
            <a:r>
              <a:rPr lang="tr-TR" sz="1600" spc="-6" dirty="0" err="1">
                <a:latin typeface="Times New Roman" pitchFamily="18" charset="0"/>
                <a:cs typeface="Times New Roman" pitchFamily="18" charset="0"/>
              </a:rPr>
              <a:t>Securing</a:t>
            </a:r>
            <a:r>
              <a:rPr lang="en-US" sz="1600" spc="-6" dirty="0">
                <a:latin typeface="Times New Roman" pitchFamily="18" charset="0"/>
                <a:cs typeface="Times New Roman" pitchFamily="18" charset="0"/>
              </a:rPr>
              <a:t> </a:t>
            </a:r>
            <a:r>
              <a:rPr lang="tr-TR" sz="1600" spc="-6" dirty="0">
                <a:solidFill>
                  <a:srgbClr val="2A1400"/>
                </a:solidFill>
                <a:latin typeface="Times New Roman" pitchFamily="18" charset="0"/>
                <a:cs typeface="Times New Roman" pitchFamily="18" charset="0"/>
              </a:rPr>
              <a:t>a</a:t>
            </a:r>
            <a:r>
              <a:rPr lang="en-US" sz="1600" spc="-6" dirty="0" err="1">
                <a:solidFill>
                  <a:srgbClr val="2A1400"/>
                </a:solidFill>
                <a:latin typeface="Times New Roman" pitchFamily="18" charset="0"/>
                <a:cs typeface="Times New Roman" pitchFamily="18" charset="0"/>
              </a:rPr>
              <a:t>ccess</a:t>
            </a:r>
            <a:r>
              <a:rPr lang="tr-TR" sz="1600" spc="-6" dirty="0">
                <a:solidFill>
                  <a:srgbClr val="2A1400"/>
                </a:solidFill>
                <a:latin typeface="Times New Roman" pitchFamily="18" charset="0"/>
                <a:cs typeface="Times New Roman" pitchFamily="18" charset="0"/>
              </a:rPr>
              <a:t> of Turkish </a:t>
            </a:r>
            <a:r>
              <a:rPr lang="tr-TR" sz="1600" spc="-6" dirty="0" err="1">
                <a:solidFill>
                  <a:srgbClr val="2A1400"/>
                </a:solidFill>
                <a:latin typeface="Times New Roman" pitchFamily="18" charset="0"/>
                <a:cs typeface="Times New Roman" pitchFamily="18" charset="0"/>
              </a:rPr>
              <a:t>citizens</a:t>
            </a:r>
            <a:r>
              <a:rPr lang="en-US" sz="1600" spc="-6" dirty="0">
                <a:solidFill>
                  <a:srgbClr val="2A1400"/>
                </a:solidFill>
                <a:latin typeface="Times New Roman" pitchFamily="18" charset="0"/>
                <a:cs typeface="Times New Roman" pitchFamily="18" charset="0"/>
              </a:rPr>
              <a:t> to the judiciary in the electronic environment </a:t>
            </a:r>
            <a:endParaRPr lang="tr-TR" sz="1600" spc="-6" dirty="0">
              <a:solidFill>
                <a:srgbClr val="2A1400"/>
              </a:solidFill>
              <a:latin typeface="Times New Roman" pitchFamily="18" charset="0"/>
              <a:cs typeface="Times New Roman" pitchFamily="18" charset="0"/>
            </a:endParaRPr>
          </a:p>
          <a:p>
            <a:pPr algn="just"/>
            <a:endParaRPr lang="tr-TR" sz="1600" spc="-6" dirty="0">
              <a:solidFill>
                <a:srgbClr val="2A1400"/>
              </a:solidFill>
              <a:latin typeface="Times New Roman" pitchFamily="18" charset="0"/>
              <a:cs typeface="Times New Roman" pitchFamily="18" charset="0"/>
            </a:endParaRPr>
          </a:p>
          <a:p>
            <a:pPr algn="just"/>
            <a:r>
              <a:rPr lang="tr-TR" sz="1600" spc="-6" dirty="0">
                <a:solidFill>
                  <a:srgbClr val="2A1400"/>
                </a:solidFill>
                <a:latin typeface="Times New Roman" pitchFamily="18" charset="0"/>
                <a:cs typeface="Times New Roman" pitchFamily="18" charset="0"/>
              </a:rPr>
              <a:t> A</a:t>
            </a:r>
            <a:r>
              <a:rPr lang="en-US" sz="1600" spc="-6" dirty="0" err="1">
                <a:solidFill>
                  <a:srgbClr val="2A1400"/>
                </a:solidFill>
                <a:latin typeface="Times New Roman" pitchFamily="18" charset="0"/>
                <a:cs typeface="Times New Roman" pitchFamily="18" charset="0"/>
              </a:rPr>
              <a:t>ccess</a:t>
            </a:r>
            <a:r>
              <a:rPr lang="tr-TR" sz="1600" spc="-6" dirty="0" err="1">
                <a:solidFill>
                  <a:srgbClr val="2A1400"/>
                </a:solidFill>
                <a:latin typeface="Times New Roman" pitchFamily="18" charset="0"/>
                <a:cs typeface="Times New Roman" pitchFamily="18" charset="0"/>
              </a:rPr>
              <a:t>ing</a:t>
            </a:r>
            <a:r>
              <a:rPr lang="en-US" sz="1600" spc="-6" dirty="0">
                <a:solidFill>
                  <a:srgbClr val="2A1400"/>
                </a:solidFill>
                <a:latin typeface="Times New Roman" pitchFamily="18" charset="0"/>
                <a:cs typeface="Times New Roman" pitchFamily="18" charset="0"/>
              </a:rPr>
              <a:t> and follow</a:t>
            </a:r>
            <a:r>
              <a:rPr lang="tr-TR" sz="1600" spc="-6" dirty="0" err="1">
                <a:solidFill>
                  <a:srgbClr val="2A1400"/>
                </a:solidFill>
                <a:latin typeface="Times New Roman" pitchFamily="18" charset="0"/>
                <a:cs typeface="Times New Roman" pitchFamily="18" charset="0"/>
              </a:rPr>
              <a:t>ing</a:t>
            </a:r>
            <a:r>
              <a:rPr lang="en-US" sz="1600" spc="-6" dirty="0">
                <a:solidFill>
                  <a:srgbClr val="2A1400"/>
                </a:solidFill>
                <a:latin typeface="Times New Roman" pitchFamily="18" charset="0"/>
                <a:cs typeface="Times New Roman" pitchFamily="18" charset="0"/>
              </a:rPr>
              <a:t>-u</a:t>
            </a:r>
            <a:r>
              <a:rPr lang="tr-TR" sz="1600" spc="-6" dirty="0">
                <a:solidFill>
                  <a:srgbClr val="2A1400"/>
                </a:solidFill>
                <a:latin typeface="Times New Roman" pitchFamily="18" charset="0"/>
                <a:cs typeface="Times New Roman" pitchFamily="18" charset="0"/>
              </a:rPr>
              <a:t>p </a:t>
            </a:r>
            <a:r>
              <a:rPr lang="tr-TR" sz="1600" spc="-6" dirty="0" err="1">
                <a:solidFill>
                  <a:srgbClr val="2A1400"/>
                </a:solidFill>
                <a:latin typeface="Times New Roman" pitchFamily="18" charset="0"/>
                <a:cs typeface="Times New Roman" pitchFamily="18" charset="0"/>
              </a:rPr>
              <a:t>lawsuits</a:t>
            </a:r>
            <a:r>
              <a:rPr lang="tr-TR" sz="1600" spc="-6" dirty="0">
                <a:solidFill>
                  <a:srgbClr val="2A1400"/>
                </a:solidFill>
                <a:latin typeface="Times New Roman" pitchFamily="18" charset="0"/>
                <a:cs typeface="Times New Roman" pitchFamily="18" charset="0"/>
              </a:rPr>
              <a:t>, </a:t>
            </a:r>
            <a:r>
              <a:rPr lang="tr-TR" sz="1600" spc="-6" dirty="0" err="1">
                <a:solidFill>
                  <a:srgbClr val="2A1400"/>
                </a:solidFill>
                <a:latin typeface="Times New Roman" pitchFamily="18" charset="0"/>
                <a:cs typeface="Times New Roman" pitchFamily="18" charset="0"/>
              </a:rPr>
              <a:t>to</a:t>
            </a:r>
            <a:r>
              <a:rPr lang="tr-TR" sz="1600" spc="-6" dirty="0">
                <a:solidFill>
                  <a:srgbClr val="2A1400"/>
                </a:solidFill>
                <a:latin typeface="Times New Roman" pitchFamily="18" charset="0"/>
                <a:cs typeface="Times New Roman" pitchFamily="18" charset="0"/>
              </a:rPr>
              <a:t> </a:t>
            </a:r>
            <a:r>
              <a:rPr lang="tr-TR" sz="1600" spc="-6" dirty="0" err="1">
                <a:solidFill>
                  <a:srgbClr val="2A1400"/>
                </a:solidFill>
                <a:latin typeface="Times New Roman" pitchFamily="18" charset="0"/>
                <a:cs typeface="Times New Roman" pitchFamily="18" charset="0"/>
              </a:rPr>
              <a:t>which</a:t>
            </a:r>
            <a:r>
              <a:rPr lang="tr-TR" sz="1600" spc="-6" dirty="0">
                <a:solidFill>
                  <a:srgbClr val="2A1400"/>
                </a:solidFill>
                <a:latin typeface="Times New Roman" pitchFamily="18" charset="0"/>
                <a:cs typeface="Times New Roman" pitchFamily="18" charset="0"/>
              </a:rPr>
              <a:t> </a:t>
            </a:r>
            <a:r>
              <a:rPr lang="tr-TR" sz="1600" spc="-6" dirty="0" err="1">
                <a:solidFill>
                  <a:srgbClr val="2A1400"/>
                </a:solidFill>
                <a:latin typeface="Times New Roman" pitchFamily="18" charset="0"/>
                <a:cs typeface="Times New Roman" pitchFamily="18" charset="0"/>
              </a:rPr>
              <a:t>they</a:t>
            </a:r>
            <a:r>
              <a:rPr lang="tr-TR" sz="1600" spc="-6" dirty="0">
                <a:solidFill>
                  <a:srgbClr val="2A1400"/>
                </a:solidFill>
                <a:latin typeface="Times New Roman" pitchFamily="18" charset="0"/>
                <a:cs typeface="Times New Roman" pitchFamily="18" charset="0"/>
              </a:rPr>
              <a:t> </a:t>
            </a:r>
            <a:r>
              <a:rPr lang="tr-TR" sz="1600" spc="-6" dirty="0" err="1">
                <a:solidFill>
                  <a:srgbClr val="2A1400"/>
                </a:solidFill>
                <a:latin typeface="Times New Roman" pitchFamily="18" charset="0"/>
                <a:cs typeface="Times New Roman" pitchFamily="18" charset="0"/>
              </a:rPr>
              <a:t>are</a:t>
            </a:r>
            <a:r>
              <a:rPr lang="tr-TR" sz="1600" spc="-6" dirty="0">
                <a:solidFill>
                  <a:srgbClr val="2A1400"/>
                </a:solidFill>
                <a:latin typeface="Times New Roman" pitchFamily="18" charset="0"/>
                <a:cs typeface="Times New Roman" pitchFamily="18" charset="0"/>
              </a:rPr>
              <a:t> a </a:t>
            </a:r>
            <a:r>
              <a:rPr lang="tr-TR" sz="1600" spc="-6" dirty="0" err="1">
                <a:solidFill>
                  <a:srgbClr val="2A1400"/>
                </a:solidFill>
                <a:latin typeface="Times New Roman" pitchFamily="18" charset="0"/>
                <a:cs typeface="Times New Roman" pitchFamily="18" charset="0"/>
              </a:rPr>
              <a:t>party</a:t>
            </a:r>
            <a:r>
              <a:rPr lang="tr-TR" sz="1600" spc="-6" dirty="0">
                <a:solidFill>
                  <a:srgbClr val="2A1400"/>
                </a:solidFill>
                <a:latin typeface="Times New Roman" pitchFamily="18" charset="0"/>
                <a:cs typeface="Times New Roman" pitchFamily="18" charset="0"/>
              </a:rPr>
              <a:t>,</a:t>
            </a:r>
            <a:r>
              <a:rPr lang="en-US" sz="1600" spc="-6" dirty="0">
                <a:solidFill>
                  <a:srgbClr val="2A1400"/>
                </a:solidFill>
                <a:latin typeface="Times New Roman" pitchFamily="18" charset="0"/>
                <a:cs typeface="Times New Roman" pitchFamily="18" charset="0"/>
              </a:rPr>
              <a:t> in judicial and administrative </a:t>
            </a:r>
            <a:r>
              <a:rPr lang="tr-TR" sz="1600" spc="-6" dirty="0" err="1">
                <a:solidFill>
                  <a:srgbClr val="2A1400"/>
                </a:solidFill>
                <a:latin typeface="Times New Roman" pitchFamily="18" charset="0"/>
                <a:cs typeface="Times New Roman" pitchFamily="18" charset="0"/>
              </a:rPr>
              <a:t>justice</a:t>
            </a:r>
            <a:r>
              <a:rPr lang="tr-TR" sz="1600" spc="-6" dirty="0">
                <a:solidFill>
                  <a:srgbClr val="2A1400"/>
                </a:solidFill>
                <a:latin typeface="Times New Roman" pitchFamily="18" charset="0"/>
                <a:cs typeface="Times New Roman" pitchFamily="18" charset="0"/>
              </a:rPr>
              <a:t> </a:t>
            </a:r>
            <a:r>
              <a:rPr lang="en-US" sz="1600" spc="-6" dirty="0">
                <a:solidFill>
                  <a:srgbClr val="2A1400"/>
                </a:solidFill>
                <a:latin typeface="Times New Roman" pitchFamily="18" charset="0"/>
                <a:cs typeface="Times New Roman" pitchFamily="18" charset="0"/>
              </a:rPr>
              <a:t>units and enforcement offices</a:t>
            </a:r>
            <a:endParaRPr lang="tr-TR" sz="1600" spc="-6" dirty="0">
              <a:solidFill>
                <a:srgbClr val="2A1400"/>
              </a:solidFill>
              <a:latin typeface="Times New Roman" pitchFamily="18" charset="0"/>
              <a:cs typeface="Times New Roman" pitchFamily="18" charset="0"/>
            </a:endParaRPr>
          </a:p>
          <a:p>
            <a:pPr algn="just"/>
            <a:endParaRPr lang="tr-TR" sz="1600" spc="-6" dirty="0">
              <a:solidFill>
                <a:srgbClr val="2A1400"/>
              </a:solidFill>
              <a:latin typeface="Times New Roman" pitchFamily="18" charset="0"/>
              <a:cs typeface="Times New Roman" pitchFamily="18" charset="0"/>
            </a:endParaRPr>
          </a:p>
          <a:p>
            <a:pPr algn="just"/>
            <a:r>
              <a:rPr lang="tr-TR" sz="1600" spc="-6" dirty="0" err="1">
                <a:latin typeface="Times New Roman" pitchFamily="18" charset="0"/>
                <a:cs typeface="Times New Roman" pitchFamily="18" charset="0"/>
              </a:rPr>
              <a:t>Filing</a:t>
            </a:r>
            <a:r>
              <a:rPr lang="tr-TR" sz="1600" spc="-6" dirty="0">
                <a:latin typeface="Times New Roman" pitchFamily="18" charset="0"/>
                <a:cs typeface="Times New Roman" pitchFamily="18" charset="0"/>
              </a:rPr>
              <a:t> </a:t>
            </a:r>
            <a:r>
              <a:rPr lang="tr-TR" sz="1600" spc="-6" dirty="0" err="1">
                <a:latin typeface="Times New Roman" pitchFamily="18" charset="0"/>
                <a:cs typeface="Times New Roman" pitchFamily="18" charset="0"/>
              </a:rPr>
              <a:t>lawsuits</a:t>
            </a:r>
            <a:r>
              <a:rPr lang="tr-TR" sz="1600" spc="-6" dirty="0">
                <a:latin typeface="Times New Roman" pitchFamily="18" charset="0"/>
                <a:cs typeface="Times New Roman" pitchFamily="18" charset="0"/>
              </a:rPr>
              <a:t> </a:t>
            </a:r>
            <a:r>
              <a:rPr lang="tr-TR" sz="1600" spc="-6" dirty="0">
                <a:solidFill>
                  <a:srgbClr val="2A1400"/>
                </a:solidFill>
                <a:latin typeface="Times New Roman" pitchFamily="18" charset="0"/>
                <a:cs typeface="Times New Roman" pitchFamily="18" charset="0"/>
              </a:rPr>
              <a:t>at</a:t>
            </a:r>
            <a:r>
              <a:rPr lang="en-US" sz="1600" spc="-6" dirty="0">
                <a:solidFill>
                  <a:srgbClr val="2A1400"/>
                </a:solidFill>
                <a:latin typeface="Times New Roman" pitchFamily="18" charset="0"/>
                <a:cs typeface="Times New Roman" pitchFamily="18" charset="0"/>
              </a:rPr>
              <a:t> civil courts</a:t>
            </a:r>
          </a:p>
          <a:p>
            <a:pPr algn="just"/>
            <a:endParaRPr lang="tr-TR" sz="1600" spc="-6" dirty="0">
              <a:solidFill>
                <a:srgbClr val="2A1400"/>
              </a:solidFill>
              <a:latin typeface="Times New Roman" pitchFamily="18" charset="0"/>
              <a:cs typeface="Times New Roman" pitchFamily="18" charset="0"/>
            </a:endParaRPr>
          </a:p>
          <a:p>
            <a:pPr algn="just"/>
            <a:endParaRPr lang="en-US" sz="1600" dirty="0">
              <a:solidFill>
                <a:srgbClr val="2A1400"/>
              </a:solidFill>
              <a:latin typeface="Times New Roman" pitchFamily="18" charset="0"/>
              <a:cs typeface="Times New Roman" pitchFamily="18" charset="0"/>
            </a:endParaRPr>
          </a:p>
        </p:txBody>
      </p:sp>
      <p:pic>
        <p:nvPicPr>
          <p:cNvPr id="15" name="Picture 15"/>
          <p:cNvPicPr>
            <a:picLocks noChangeAspect="1"/>
          </p:cNvPicPr>
          <p:nvPr/>
        </p:nvPicPr>
        <p:blipFill>
          <a:blip r:embed="rId5" cstate="print"/>
          <a:srcRect/>
          <a:stretch>
            <a:fillRect/>
          </a:stretch>
        </p:blipFill>
        <p:spPr>
          <a:xfrm>
            <a:off x="3251627" y="1200651"/>
            <a:ext cx="2599898" cy="1553271"/>
          </a:xfrm>
          <a:prstGeom prst="rect">
            <a:avLst/>
          </a:prstGeom>
        </p:spPr>
      </p:pic>
      <p:pic>
        <p:nvPicPr>
          <p:cNvPr id="6" name="5 Resim" descr="nokta.png"/>
          <p:cNvPicPr>
            <a:picLocks noChangeAspect="1"/>
          </p:cNvPicPr>
          <p:nvPr/>
        </p:nvPicPr>
        <p:blipFill>
          <a:blip r:embed="rId6" cstate="print"/>
          <a:stretch>
            <a:fillRect/>
          </a:stretch>
        </p:blipFill>
        <p:spPr>
          <a:xfrm>
            <a:off x="-81888" y="333366"/>
            <a:ext cx="759544" cy="759544"/>
          </a:xfrm>
          <a:prstGeom prst="rect">
            <a:avLst/>
          </a:prstGeom>
        </p:spPr>
      </p:pic>
      <p:pic>
        <p:nvPicPr>
          <p:cNvPr id="8" name="7 Resim" descr="nokta.png"/>
          <p:cNvPicPr>
            <a:picLocks noChangeAspect="1"/>
          </p:cNvPicPr>
          <p:nvPr/>
        </p:nvPicPr>
        <p:blipFill>
          <a:blip r:embed="rId6" cstate="print"/>
          <a:stretch>
            <a:fillRect/>
          </a:stretch>
        </p:blipFill>
        <p:spPr>
          <a:xfrm>
            <a:off x="-86437" y="1325102"/>
            <a:ext cx="759544" cy="759544"/>
          </a:xfrm>
          <a:prstGeom prst="rect">
            <a:avLst/>
          </a:prstGeom>
        </p:spPr>
      </p:pic>
      <p:pic>
        <p:nvPicPr>
          <p:cNvPr id="9" name="8 Resim" descr="nokta.png"/>
          <p:cNvPicPr>
            <a:picLocks noChangeAspect="1"/>
          </p:cNvPicPr>
          <p:nvPr/>
        </p:nvPicPr>
        <p:blipFill>
          <a:blip r:embed="rId6" cstate="print"/>
          <a:stretch>
            <a:fillRect/>
          </a:stretch>
        </p:blipFill>
        <p:spPr>
          <a:xfrm>
            <a:off x="-93261" y="2532931"/>
            <a:ext cx="759544" cy="7595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2"/>
          <p:cNvSpPr txBox="1"/>
          <p:nvPr/>
        </p:nvSpPr>
        <p:spPr>
          <a:xfrm>
            <a:off x="321339" y="176855"/>
            <a:ext cx="5021760" cy="169534"/>
          </a:xfrm>
          <a:prstGeom prst="rect">
            <a:avLst/>
          </a:prstGeom>
        </p:spPr>
        <p:txBody>
          <a:bodyPr wrap="square" lIns="0" tIns="0" rIns="0" bIns="0" rtlCol="0" anchor="t">
            <a:spAutoFit/>
          </a:bodyPr>
          <a:lstStyle/>
          <a:p>
            <a:pPr algn="ctr">
              <a:lnSpc>
                <a:spcPts val="1162"/>
              </a:lnSpc>
            </a:pPr>
            <a:r>
              <a:rPr lang="en-US" sz="1800" b="1" dirty="0">
                <a:solidFill>
                  <a:srgbClr val="222A35"/>
                </a:solidFill>
                <a:latin typeface="Times New Roman" pitchFamily="18" charset="0"/>
                <a:cs typeface="Times New Roman" pitchFamily="18" charset="0"/>
              </a:rPr>
              <a:t>UYAP LAWYER PORTAL</a:t>
            </a:r>
          </a:p>
        </p:txBody>
      </p:sp>
      <p:sp>
        <p:nvSpPr>
          <p:cNvPr id="18" name="TextBox 18"/>
          <p:cNvSpPr txBox="1"/>
          <p:nvPr/>
        </p:nvSpPr>
        <p:spPr>
          <a:xfrm>
            <a:off x="478796" y="1571017"/>
            <a:ext cx="3540181" cy="738664"/>
          </a:xfrm>
          <a:prstGeom prst="rect">
            <a:avLst/>
          </a:prstGeom>
        </p:spPr>
        <p:txBody>
          <a:bodyPr lIns="0" tIns="0" rIns="0" bIns="0" rtlCol="0" anchor="t">
            <a:spAutoFit/>
          </a:bodyPr>
          <a:lstStyle/>
          <a:p>
            <a:r>
              <a:rPr lang="en-US" sz="1600" dirty="0">
                <a:solidFill>
                  <a:srgbClr val="000000"/>
                </a:solidFill>
                <a:latin typeface="Times New Roman" pitchFamily="18" charset="0"/>
                <a:cs typeface="Times New Roman" pitchFamily="18" charset="0"/>
              </a:rPr>
              <a:t>Access</a:t>
            </a:r>
            <a:r>
              <a:rPr lang="tr-TR" sz="1600" dirty="0" err="1">
                <a:solidFill>
                  <a:srgbClr val="000000"/>
                </a:solidFill>
                <a:latin typeface="Times New Roman" pitchFamily="18" charset="0"/>
                <a:cs typeface="Times New Roman" pitchFamily="18" charset="0"/>
              </a:rPr>
              <a:t>ing</a:t>
            </a:r>
            <a:r>
              <a:rPr lang="en-US" sz="1600" dirty="0">
                <a:solidFill>
                  <a:srgbClr val="000000"/>
                </a:solidFill>
                <a:latin typeface="Times New Roman" pitchFamily="18" charset="0"/>
                <a:cs typeface="Times New Roman" pitchFamily="18" charset="0"/>
              </a:rPr>
              <a:t> and </a:t>
            </a:r>
            <a:r>
              <a:rPr lang="tr-TR" sz="1600" dirty="0" err="1">
                <a:solidFill>
                  <a:srgbClr val="000000"/>
                </a:solidFill>
                <a:latin typeface="Times New Roman" pitchFamily="18" charset="0"/>
                <a:cs typeface="Times New Roman" pitchFamily="18" charset="0"/>
              </a:rPr>
              <a:t>reviewing</a:t>
            </a:r>
            <a:r>
              <a:rPr lang="tr-TR" sz="1600" dirty="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case files</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and</a:t>
            </a:r>
            <a:r>
              <a:rPr lang="tr-TR" sz="1600" dirty="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enforcement proceedings</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to</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which</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they</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are</a:t>
            </a:r>
            <a:r>
              <a:rPr lang="tr-TR" sz="1600" dirty="0">
                <a:solidFill>
                  <a:srgbClr val="000000"/>
                </a:solidFill>
                <a:latin typeface="Times New Roman" pitchFamily="18" charset="0"/>
                <a:cs typeface="Times New Roman" pitchFamily="18" charset="0"/>
              </a:rPr>
              <a:t> a </a:t>
            </a:r>
            <a:r>
              <a:rPr lang="tr-TR" sz="1600" dirty="0" err="1">
                <a:solidFill>
                  <a:srgbClr val="000000"/>
                </a:solidFill>
                <a:latin typeface="Times New Roman" pitchFamily="18" charset="0"/>
                <a:cs typeface="Times New Roman" pitchFamily="18" charset="0"/>
              </a:rPr>
              <a:t>party</a:t>
            </a:r>
            <a:endParaRPr lang="en-US" sz="1600" dirty="0">
              <a:solidFill>
                <a:srgbClr val="000000"/>
              </a:solidFill>
              <a:latin typeface="Times New Roman" pitchFamily="18" charset="0"/>
              <a:cs typeface="Times New Roman" pitchFamily="18" charset="0"/>
            </a:endParaRPr>
          </a:p>
        </p:txBody>
      </p:sp>
      <p:sp>
        <p:nvSpPr>
          <p:cNvPr id="27" name="TextBox 27"/>
          <p:cNvSpPr txBox="1"/>
          <p:nvPr/>
        </p:nvSpPr>
        <p:spPr>
          <a:xfrm>
            <a:off x="473017" y="2413391"/>
            <a:ext cx="3540181" cy="246221"/>
          </a:xfrm>
          <a:prstGeom prst="rect">
            <a:avLst/>
          </a:prstGeom>
        </p:spPr>
        <p:txBody>
          <a:bodyPr lIns="0" tIns="0" rIns="0" bIns="0" rtlCol="0" anchor="t">
            <a:spAutoFit/>
          </a:bodyPr>
          <a:lstStyle/>
          <a:p>
            <a:r>
              <a:rPr lang="en-US" sz="1600" dirty="0" err="1">
                <a:solidFill>
                  <a:srgbClr val="000000"/>
                </a:solidFill>
                <a:latin typeface="Times New Roman" pitchFamily="18" charset="0"/>
                <a:cs typeface="Times New Roman" pitchFamily="18" charset="0"/>
              </a:rPr>
              <a:t>Initiat</a:t>
            </a:r>
            <a:r>
              <a:rPr lang="tr-TR" sz="1600" dirty="0" err="1">
                <a:solidFill>
                  <a:srgbClr val="000000"/>
                </a:solidFill>
                <a:latin typeface="Times New Roman" pitchFamily="18" charset="0"/>
                <a:cs typeface="Times New Roman" pitchFamily="18" charset="0"/>
              </a:rPr>
              <a:t>ing</a:t>
            </a:r>
            <a:r>
              <a:rPr lang="en-US" sz="1600" dirty="0">
                <a:solidFill>
                  <a:srgbClr val="000000"/>
                </a:solidFill>
                <a:latin typeface="Times New Roman" pitchFamily="18" charset="0"/>
                <a:cs typeface="Times New Roman" pitchFamily="18" charset="0"/>
              </a:rPr>
              <a:t> enforcement proceedings</a:t>
            </a:r>
          </a:p>
        </p:txBody>
      </p:sp>
      <p:sp>
        <p:nvSpPr>
          <p:cNvPr id="33" name="TextBox 33"/>
          <p:cNvSpPr txBox="1"/>
          <p:nvPr/>
        </p:nvSpPr>
        <p:spPr>
          <a:xfrm>
            <a:off x="443116" y="2793019"/>
            <a:ext cx="3540182" cy="246221"/>
          </a:xfrm>
          <a:prstGeom prst="rect">
            <a:avLst/>
          </a:prstGeom>
        </p:spPr>
        <p:txBody>
          <a:bodyPr lIns="0" tIns="0" rIns="0" bIns="0" rtlCol="0" anchor="t">
            <a:spAutoFit/>
          </a:bodyPr>
          <a:lstStyle/>
          <a:p>
            <a:r>
              <a:rPr lang="en-US" sz="1600" dirty="0">
                <a:solidFill>
                  <a:srgbClr val="000000"/>
                </a:solidFill>
                <a:latin typeface="Times New Roman" pitchFamily="18" charset="0"/>
                <a:cs typeface="Times New Roman" pitchFamily="18" charset="0"/>
              </a:rPr>
              <a:t>Obtain</a:t>
            </a:r>
            <a:r>
              <a:rPr lang="tr-TR" sz="1600" dirty="0" err="1">
                <a:solidFill>
                  <a:srgbClr val="000000"/>
                </a:solidFill>
                <a:latin typeface="Times New Roman" pitchFamily="18" charset="0"/>
                <a:cs typeface="Times New Roman" pitchFamily="18" charset="0"/>
              </a:rPr>
              <a:t>ing</a:t>
            </a:r>
            <a:r>
              <a:rPr lang="en-US" sz="1600" dirty="0">
                <a:solidFill>
                  <a:srgbClr val="000000"/>
                </a:solidFill>
                <a:latin typeface="Times New Roman" pitchFamily="18" charset="0"/>
                <a:cs typeface="Times New Roman" pitchFamily="18" charset="0"/>
              </a:rPr>
              <a:t> copies from case files</a:t>
            </a:r>
          </a:p>
        </p:txBody>
      </p:sp>
      <p:pic>
        <p:nvPicPr>
          <p:cNvPr id="38" name="Picture 38"/>
          <p:cNvPicPr>
            <a:picLocks noChangeAspect="1"/>
          </p:cNvPicPr>
          <p:nvPr/>
        </p:nvPicPr>
        <p:blipFill>
          <a:blip r:embed="rId3" cstate="print"/>
          <a:srcRect/>
          <a:stretch>
            <a:fillRect/>
          </a:stretch>
        </p:blipFill>
        <p:spPr>
          <a:xfrm>
            <a:off x="3785255" y="1243046"/>
            <a:ext cx="2029475" cy="1383169"/>
          </a:xfrm>
          <a:prstGeom prst="rect">
            <a:avLst/>
          </a:prstGeom>
        </p:spPr>
      </p:pic>
      <p:pic>
        <p:nvPicPr>
          <p:cNvPr id="40" name="39 Resim" descr="nokta.png"/>
          <p:cNvPicPr>
            <a:picLocks noChangeAspect="1"/>
          </p:cNvPicPr>
          <p:nvPr/>
        </p:nvPicPr>
        <p:blipFill>
          <a:blip r:embed="rId4" cstate="print"/>
          <a:stretch>
            <a:fillRect/>
          </a:stretch>
        </p:blipFill>
        <p:spPr>
          <a:xfrm>
            <a:off x="-51012" y="678829"/>
            <a:ext cx="759544" cy="759544"/>
          </a:xfrm>
          <a:prstGeom prst="rect">
            <a:avLst/>
          </a:prstGeom>
        </p:spPr>
      </p:pic>
      <p:pic>
        <p:nvPicPr>
          <p:cNvPr id="41" name="40 Resim" descr="nokta.png"/>
          <p:cNvPicPr>
            <a:picLocks noChangeAspect="1"/>
          </p:cNvPicPr>
          <p:nvPr/>
        </p:nvPicPr>
        <p:blipFill>
          <a:blip r:embed="rId4" cstate="print"/>
          <a:stretch>
            <a:fillRect/>
          </a:stretch>
        </p:blipFill>
        <p:spPr>
          <a:xfrm>
            <a:off x="-61416" y="1304276"/>
            <a:ext cx="759544" cy="759544"/>
          </a:xfrm>
          <a:prstGeom prst="rect">
            <a:avLst/>
          </a:prstGeom>
        </p:spPr>
      </p:pic>
      <p:pic>
        <p:nvPicPr>
          <p:cNvPr id="42" name="41 Resim" descr="nokta.png"/>
          <p:cNvPicPr>
            <a:picLocks noChangeAspect="1"/>
          </p:cNvPicPr>
          <p:nvPr/>
        </p:nvPicPr>
        <p:blipFill>
          <a:blip r:embed="rId4" cstate="print"/>
          <a:stretch>
            <a:fillRect/>
          </a:stretch>
        </p:blipFill>
        <p:spPr>
          <a:xfrm>
            <a:off x="-72792" y="2135512"/>
            <a:ext cx="759544" cy="759544"/>
          </a:xfrm>
          <a:prstGeom prst="rect">
            <a:avLst/>
          </a:prstGeom>
        </p:spPr>
      </p:pic>
      <p:pic>
        <p:nvPicPr>
          <p:cNvPr id="43" name="42 Resim" descr="nokta.png"/>
          <p:cNvPicPr>
            <a:picLocks noChangeAspect="1"/>
          </p:cNvPicPr>
          <p:nvPr/>
        </p:nvPicPr>
        <p:blipFill>
          <a:blip r:embed="rId4" cstate="print"/>
          <a:stretch>
            <a:fillRect/>
          </a:stretch>
        </p:blipFill>
        <p:spPr>
          <a:xfrm>
            <a:off x="-75064" y="2526752"/>
            <a:ext cx="759544" cy="759544"/>
          </a:xfrm>
          <a:prstGeom prst="rect">
            <a:avLst/>
          </a:prstGeom>
        </p:spPr>
      </p:pic>
      <p:sp>
        <p:nvSpPr>
          <p:cNvPr id="13" name="TextBox 36"/>
          <p:cNvSpPr txBox="1"/>
          <p:nvPr/>
        </p:nvSpPr>
        <p:spPr>
          <a:xfrm>
            <a:off x="479144" y="941389"/>
            <a:ext cx="3540182" cy="492443"/>
          </a:xfrm>
          <a:prstGeom prst="rect">
            <a:avLst/>
          </a:prstGeom>
        </p:spPr>
        <p:txBody>
          <a:bodyPr lIns="0" tIns="0" rIns="0" bIns="0" rtlCol="0" anchor="t">
            <a:spAutoFit/>
          </a:bodyPr>
          <a:lstStyle/>
          <a:p>
            <a:r>
              <a:rPr lang="tr-TR" sz="1600" dirty="0" err="1">
                <a:solidFill>
                  <a:srgbClr val="000000"/>
                </a:solidFill>
                <a:latin typeface="Times New Roman" pitchFamily="18" charset="0"/>
                <a:cs typeface="Times New Roman" pitchFamily="18" charset="0"/>
              </a:rPr>
              <a:t>Delivering</a:t>
            </a:r>
            <a:r>
              <a:rPr lang="en-US" sz="1600" dirty="0">
                <a:solidFill>
                  <a:srgbClr val="000000"/>
                </a:solidFill>
                <a:latin typeface="Times New Roman" pitchFamily="18" charset="0"/>
                <a:cs typeface="Times New Roman" pitchFamily="18" charset="0"/>
              </a:rPr>
              <a:t> a petition of complaint to the Chief Public Prosecutor's Offices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Box 21"/>
          <p:cNvSpPr txBox="1"/>
          <p:nvPr/>
        </p:nvSpPr>
        <p:spPr>
          <a:xfrm>
            <a:off x="345049" y="810436"/>
            <a:ext cx="3540182" cy="492443"/>
          </a:xfrm>
          <a:prstGeom prst="rect">
            <a:avLst/>
          </a:prstGeom>
        </p:spPr>
        <p:txBody>
          <a:bodyPr lIns="0" tIns="0" rIns="0" bIns="0" rtlCol="0" anchor="t">
            <a:spAutoFit/>
          </a:bodyPr>
          <a:lstStyle/>
          <a:p>
            <a:r>
              <a:rPr lang="en-US" sz="1600" dirty="0" err="1">
                <a:solidFill>
                  <a:srgbClr val="000000"/>
                </a:solidFill>
                <a:latin typeface="Times New Roman" pitchFamily="18" charset="0"/>
                <a:cs typeface="Times New Roman" pitchFamily="18" charset="0"/>
              </a:rPr>
              <a:t>Fil</a:t>
            </a:r>
            <a:r>
              <a:rPr lang="tr-TR" sz="1600" dirty="0" err="1">
                <a:solidFill>
                  <a:srgbClr val="000000"/>
                </a:solidFill>
                <a:latin typeface="Times New Roman" pitchFamily="18" charset="0"/>
                <a:cs typeface="Times New Roman" pitchFamily="18" charset="0"/>
              </a:rPr>
              <a:t>ing</a:t>
            </a:r>
            <a:r>
              <a:rPr lang="en-US" sz="1600" dirty="0">
                <a:solidFill>
                  <a:srgbClr val="000000"/>
                </a:solidFill>
                <a:latin typeface="Times New Roman" pitchFamily="18" charset="0"/>
                <a:cs typeface="Times New Roman" pitchFamily="18" charset="0"/>
              </a:rPr>
              <a:t> a lawsuit </a:t>
            </a:r>
            <a:r>
              <a:rPr lang="tr-TR" sz="1600" dirty="0">
                <a:solidFill>
                  <a:srgbClr val="000000"/>
                </a:solidFill>
                <a:latin typeface="Times New Roman" pitchFamily="18" charset="0"/>
                <a:cs typeface="Times New Roman" pitchFamily="18" charset="0"/>
              </a:rPr>
              <a:t>at </a:t>
            </a:r>
            <a:r>
              <a:rPr lang="en-US" sz="1600" dirty="0">
                <a:solidFill>
                  <a:srgbClr val="000000"/>
                </a:solidFill>
                <a:latin typeface="Times New Roman" pitchFamily="18" charset="0"/>
                <a:cs typeface="Times New Roman" pitchFamily="18" charset="0"/>
              </a:rPr>
              <a:t>the Council of State as a court of first instance</a:t>
            </a:r>
          </a:p>
        </p:txBody>
      </p:sp>
      <p:sp>
        <p:nvSpPr>
          <p:cNvPr id="30" name="TextBox 30"/>
          <p:cNvSpPr txBox="1"/>
          <p:nvPr/>
        </p:nvSpPr>
        <p:spPr>
          <a:xfrm>
            <a:off x="336536" y="1458561"/>
            <a:ext cx="3540182" cy="492443"/>
          </a:xfrm>
          <a:prstGeom prst="rect">
            <a:avLst/>
          </a:prstGeom>
        </p:spPr>
        <p:txBody>
          <a:bodyPr lIns="0" tIns="0" rIns="0" bIns="0" rtlCol="0" anchor="t">
            <a:spAutoFit/>
          </a:bodyPr>
          <a:lstStyle/>
          <a:p>
            <a:r>
              <a:rPr lang="tr-TR" sz="1600" dirty="0" err="1">
                <a:solidFill>
                  <a:srgbClr val="000000"/>
                </a:solidFill>
                <a:latin typeface="Times New Roman" pitchFamily="18" charset="0"/>
                <a:cs typeface="Times New Roman" pitchFamily="18" charset="0"/>
              </a:rPr>
              <a:t>Submitting</a:t>
            </a:r>
            <a:r>
              <a:rPr lang="en-US" sz="1600" dirty="0">
                <a:solidFill>
                  <a:srgbClr val="000000"/>
                </a:solidFill>
                <a:latin typeface="Times New Roman" pitchFamily="18" charset="0"/>
                <a:cs typeface="Times New Roman" pitchFamily="18" charset="0"/>
              </a:rPr>
              <a:t> documents to </a:t>
            </a:r>
            <a:r>
              <a:rPr lang="tr-TR" sz="1600" dirty="0">
                <a:solidFill>
                  <a:srgbClr val="000000"/>
                </a:solidFill>
                <a:latin typeface="Times New Roman" pitchFamily="18" charset="0"/>
                <a:cs typeface="Times New Roman" pitchFamily="18" charset="0"/>
              </a:rPr>
              <a:t>be </a:t>
            </a:r>
            <a:r>
              <a:rPr lang="tr-TR" sz="1600" dirty="0" err="1">
                <a:solidFill>
                  <a:srgbClr val="000000"/>
                </a:solidFill>
                <a:latin typeface="Times New Roman" pitchFamily="18" charset="0"/>
                <a:cs typeface="Times New Roman" pitchFamily="18" charset="0"/>
              </a:rPr>
              <a:t>added</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to</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the</a:t>
            </a:r>
            <a:r>
              <a:rPr lang="tr-TR" sz="1600" dirty="0">
                <a:solidFill>
                  <a:srgbClr val="000000"/>
                </a:solidFill>
                <a:latin typeface="Times New Roman" pitchFamily="18" charset="0"/>
                <a:cs typeface="Times New Roman" pitchFamily="18" charset="0"/>
              </a:rPr>
              <a:t> </a:t>
            </a:r>
            <a:r>
              <a:rPr lang="tr-TR" sz="1600" dirty="0" err="1">
                <a:solidFill>
                  <a:srgbClr val="000000"/>
                </a:solidFill>
                <a:latin typeface="Times New Roman" pitchFamily="18" charset="0"/>
                <a:cs typeface="Times New Roman" pitchFamily="18" charset="0"/>
              </a:rPr>
              <a:t>ca</a:t>
            </a:r>
            <a:r>
              <a:rPr lang="en-US" sz="1600" dirty="0">
                <a:solidFill>
                  <a:srgbClr val="000000"/>
                </a:solidFill>
                <a:latin typeface="Times New Roman" pitchFamily="18" charset="0"/>
                <a:cs typeface="Times New Roman" pitchFamily="18" charset="0"/>
              </a:rPr>
              <a:t>se fil</a:t>
            </a:r>
            <a:r>
              <a:rPr lang="tr-TR" sz="1600" dirty="0">
                <a:solidFill>
                  <a:srgbClr val="000000"/>
                </a:solidFill>
                <a:latin typeface="Times New Roman" pitchFamily="18" charset="0"/>
                <a:cs typeface="Times New Roman" pitchFamily="18" charset="0"/>
              </a:rPr>
              <a:t>e</a:t>
            </a:r>
            <a:endParaRPr lang="en-US" sz="1600" dirty="0">
              <a:solidFill>
                <a:srgbClr val="000000"/>
              </a:solidFill>
              <a:latin typeface="Times New Roman" pitchFamily="18" charset="0"/>
              <a:cs typeface="Times New Roman" pitchFamily="18" charset="0"/>
            </a:endParaRPr>
          </a:p>
        </p:txBody>
      </p:sp>
      <p:pic>
        <p:nvPicPr>
          <p:cNvPr id="38" name="Picture 38"/>
          <p:cNvPicPr>
            <a:picLocks noChangeAspect="1"/>
          </p:cNvPicPr>
          <p:nvPr/>
        </p:nvPicPr>
        <p:blipFill>
          <a:blip r:embed="rId3" cstate="print"/>
          <a:srcRect/>
          <a:stretch>
            <a:fillRect/>
          </a:stretch>
        </p:blipFill>
        <p:spPr>
          <a:xfrm>
            <a:off x="3710191" y="1243046"/>
            <a:ext cx="2029475" cy="1383169"/>
          </a:xfrm>
          <a:prstGeom prst="rect">
            <a:avLst/>
          </a:prstGeom>
        </p:spPr>
      </p:pic>
      <p:pic>
        <p:nvPicPr>
          <p:cNvPr id="13" name="12 Resim" descr="nokta.png"/>
          <p:cNvPicPr>
            <a:picLocks noChangeAspect="1"/>
          </p:cNvPicPr>
          <p:nvPr/>
        </p:nvPicPr>
        <p:blipFill>
          <a:blip r:embed="rId4" cstate="print"/>
          <a:stretch>
            <a:fillRect/>
          </a:stretch>
        </p:blipFill>
        <p:spPr>
          <a:xfrm>
            <a:off x="-156950" y="551729"/>
            <a:ext cx="759544" cy="759544"/>
          </a:xfrm>
          <a:prstGeom prst="rect">
            <a:avLst/>
          </a:prstGeom>
        </p:spPr>
      </p:pic>
      <p:pic>
        <p:nvPicPr>
          <p:cNvPr id="14" name="13 Resim" descr="nokta.png"/>
          <p:cNvPicPr>
            <a:picLocks noChangeAspect="1"/>
          </p:cNvPicPr>
          <p:nvPr/>
        </p:nvPicPr>
        <p:blipFill>
          <a:blip r:embed="rId4" cstate="print"/>
          <a:stretch>
            <a:fillRect/>
          </a:stretch>
        </p:blipFill>
        <p:spPr>
          <a:xfrm>
            <a:off x="-147851" y="1202272"/>
            <a:ext cx="759544" cy="759544"/>
          </a:xfrm>
          <a:prstGeom prst="rect">
            <a:avLst/>
          </a:prstGeom>
        </p:spPr>
      </p:pic>
      <p:pic>
        <p:nvPicPr>
          <p:cNvPr id="15" name="14 Resim" descr="nokta.png"/>
          <p:cNvPicPr>
            <a:picLocks noChangeAspect="1"/>
          </p:cNvPicPr>
          <p:nvPr/>
        </p:nvPicPr>
        <p:blipFill>
          <a:blip r:embed="rId4" cstate="print"/>
          <a:stretch>
            <a:fillRect/>
          </a:stretch>
        </p:blipFill>
        <p:spPr>
          <a:xfrm>
            <a:off x="-138755" y="1784584"/>
            <a:ext cx="759544" cy="759544"/>
          </a:xfrm>
          <a:prstGeom prst="rect">
            <a:avLst/>
          </a:prstGeom>
        </p:spPr>
      </p:pic>
      <p:sp>
        <p:nvSpPr>
          <p:cNvPr id="11" name="TextBox 12"/>
          <p:cNvSpPr txBox="1"/>
          <p:nvPr/>
        </p:nvSpPr>
        <p:spPr>
          <a:xfrm>
            <a:off x="321339" y="190503"/>
            <a:ext cx="5021760" cy="169534"/>
          </a:xfrm>
          <a:prstGeom prst="rect">
            <a:avLst/>
          </a:prstGeom>
        </p:spPr>
        <p:txBody>
          <a:bodyPr wrap="square" lIns="0" tIns="0" rIns="0" bIns="0" rtlCol="0" anchor="t">
            <a:spAutoFit/>
          </a:bodyPr>
          <a:lstStyle/>
          <a:p>
            <a:pPr algn="ctr">
              <a:lnSpc>
                <a:spcPts val="1162"/>
              </a:lnSpc>
            </a:pPr>
            <a:r>
              <a:rPr lang="en-US" sz="1800" b="1" dirty="0">
                <a:solidFill>
                  <a:srgbClr val="222A35"/>
                </a:solidFill>
                <a:latin typeface="Times New Roman" pitchFamily="18" charset="0"/>
                <a:cs typeface="Times New Roman" pitchFamily="18" charset="0"/>
              </a:rPr>
              <a:t>UYAP LAWYER PORTAL</a:t>
            </a:r>
          </a:p>
        </p:txBody>
      </p:sp>
      <p:sp>
        <p:nvSpPr>
          <p:cNvPr id="10" name="TextBox 24"/>
          <p:cNvSpPr txBox="1"/>
          <p:nvPr/>
        </p:nvSpPr>
        <p:spPr>
          <a:xfrm>
            <a:off x="323700" y="2045333"/>
            <a:ext cx="3540182" cy="492443"/>
          </a:xfrm>
          <a:prstGeom prst="rect">
            <a:avLst/>
          </a:prstGeom>
        </p:spPr>
        <p:txBody>
          <a:bodyPr lIns="0" tIns="0" rIns="0" bIns="0" rtlCol="0" anchor="t">
            <a:spAutoFit/>
          </a:bodyPr>
          <a:lstStyle/>
          <a:p>
            <a:r>
              <a:rPr lang="en-US" sz="1600" dirty="0" err="1">
                <a:solidFill>
                  <a:srgbClr val="000000"/>
                </a:solidFill>
                <a:latin typeface="Times New Roman" pitchFamily="18" charset="0"/>
                <a:cs typeface="Times New Roman" pitchFamily="18" charset="0"/>
              </a:rPr>
              <a:t>Fil</a:t>
            </a:r>
            <a:r>
              <a:rPr lang="tr-TR" sz="1600" dirty="0" err="1">
                <a:solidFill>
                  <a:srgbClr val="000000"/>
                </a:solidFill>
                <a:latin typeface="Times New Roman" pitchFamily="18" charset="0"/>
                <a:cs typeface="Times New Roman" pitchFamily="18" charset="0"/>
              </a:rPr>
              <a:t>ing</a:t>
            </a:r>
            <a:r>
              <a:rPr lang="en-US" sz="1600" dirty="0">
                <a:solidFill>
                  <a:srgbClr val="000000"/>
                </a:solidFill>
                <a:latin typeface="Times New Roman" pitchFamily="18" charset="0"/>
                <a:cs typeface="Times New Roman" pitchFamily="18" charset="0"/>
              </a:rPr>
              <a:t> </a:t>
            </a:r>
            <a:r>
              <a:rPr lang="tr-TR" sz="1600" dirty="0">
                <a:solidFill>
                  <a:srgbClr val="000000"/>
                </a:solidFill>
                <a:latin typeface="Times New Roman" pitchFamily="18" charset="0"/>
                <a:cs typeface="Times New Roman" pitchFamily="18" charset="0"/>
              </a:rPr>
              <a:t>c</a:t>
            </a:r>
            <a:r>
              <a:rPr lang="en-US" sz="1600" dirty="0" err="1">
                <a:solidFill>
                  <a:srgbClr val="000000"/>
                </a:solidFill>
                <a:latin typeface="Times New Roman" pitchFamily="18" charset="0"/>
                <a:cs typeface="Times New Roman" pitchFamily="18" charset="0"/>
              </a:rPr>
              <a:t>ivil</a:t>
            </a:r>
            <a:r>
              <a:rPr lang="tr-TR" sz="1600" dirty="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and administrative judicial cases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3041" y="590343"/>
            <a:ext cx="2286359" cy="2243726"/>
          </a:xfrm>
          <a:prstGeom prst="rect">
            <a:avLst/>
          </a:prstGeom>
        </p:spPr>
      </p:pic>
      <p:grpSp>
        <p:nvGrpSpPr>
          <p:cNvPr id="4" name="Group 4"/>
          <p:cNvGrpSpPr>
            <a:grpSpLocks noChangeAspect="1"/>
          </p:cNvGrpSpPr>
          <p:nvPr/>
        </p:nvGrpSpPr>
        <p:grpSpPr>
          <a:xfrm>
            <a:off x="1666012" y="542949"/>
            <a:ext cx="685474" cy="596230"/>
            <a:chOff x="0" y="0"/>
            <a:chExt cx="2071624" cy="1801368"/>
          </a:xfrm>
        </p:grpSpPr>
        <p:sp>
          <p:nvSpPr>
            <p:cNvPr id="5" name="Freeform 5"/>
            <p:cNvSpPr/>
            <p:nvPr/>
          </p:nvSpPr>
          <p:spPr>
            <a:xfrm>
              <a:off x="0" y="0"/>
              <a:ext cx="2071624" cy="1801368"/>
            </a:xfrm>
            <a:custGeom>
              <a:avLst/>
              <a:gdLst/>
              <a:ahLst/>
              <a:cxnLst/>
              <a:rect l="l" t="t" r="r" b="b"/>
              <a:pathLst>
                <a:path w="2071624" h="1801368">
                  <a:moveTo>
                    <a:pt x="0" y="0"/>
                  </a:moveTo>
                  <a:lnTo>
                    <a:pt x="0" y="1801368"/>
                  </a:lnTo>
                  <a:lnTo>
                    <a:pt x="2071624" y="1801368"/>
                  </a:lnTo>
                  <a:lnTo>
                    <a:pt x="2071624" y="0"/>
                  </a:lnTo>
                  <a:close/>
                </a:path>
              </a:pathLst>
            </a:custGeom>
            <a:blipFill>
              <a:blip r:embed="rId5" cstate="print"/>
              <a:stretch>
                <a:fillRect/>
              </a:stretch>
            </a:blipFill>
          </p:spPr>
        </p:sp>
      </p:grpSp>
      <p:grpSp>
        <p:nvGrpSpPr>
          <p:cNvPr id="6" name="Group 6"/>
          <p:cNvGrpSpPr>
            <a:grpSpLocks noChangeAspect="1"/>
          </p:cNvGrpSpPr>
          <p:nvPr/>
        </p:nvGrpSpPr>
        <p:grpSpPr>
          <a:xfrm>
            <a:off x="1673800" y="547769"/>
            <a:ext cx="668329" cy="578799"/>
            <a:chOff x="0" y="0"/>
            <a:chExt cx="3029712" cy="2623058"/>
          </a:xfrm>
        </p:grpSpPr>
        <p:sp>
          <p:nvSpPr>
            <p:cNvPr id="7" name="Freeform 7"/>
            <p:cNvSpPr/>
            <p:nvPr/>
          </p:nvSpPr>
          <p:spPr>
            <a:xfrm>
              <a:off x="0" y="0"/>
              <a:ext cx="3029712" cy="2623058"/>
            </a:xfrm>
            <a:custGeom>
              <a:avLst/>
              <a:gdLst/>
              <a:ahLst/>
              <a:cxnLst/>
              <a:rect l="l" t="t" r="r" b="b"/>
              <a:pathLst>
                <a:path w="3029712" h="2623058">
                  <a:moveTo>
                    <a:pt x="2873248" y="103378"/>
                  </a:moveTo>
                  <a:lnTo>
                    <a:pt x="2711958" y="122682"/>
                  </a:lnTo>
                  <a:lnTo>
                    <a:pt x="2686558" y="127000"/>
                  </a:lnTo>
                  <a:lnTo>
                    <a:pt x="2660904" y="131572"/>
                  </a:lnTo>
                  <a:lnTo>
                    <a:pt x="2633980" y="136398"/>
                  </a:lnTo>
                  <a:lnTo>
                    <a:pt x="2605786" y="141732"/>
                  </a:lnTo>
                  <a:lnTo>
                    <a:pt x="2546858" y="152654"/>
                  </a:lnTo>
                  <a:lnTo>
                    <a:pt x="2483612" y="164846"/>
                  </a:lnTo>
                  <a:lnTo>
                    <a:pt x="2417064" y="177546"/>
                  </a:lnTo>
                  <a:lnTo>
                    <a:pt x="2347722" y="191262"/>
                  </a:lnTo>
                  <a:lnTo>
                    <a:pt x="2276602" y="205486"/>
                  </a:lnTo>
                  <a:lnTo>
                    <a:pt x="2203196" y="220218"/>
                  </a:lnTo>
                  <a:lnTo>
                    <a:pt x="2054860" y="250698"/>
                  </a:lnTo>
                  <a:lnTo>
                    <a:pt x="1980692" y="265938"/>
                  </a:lnTo>
                  <a:lnTo>
                    <a:pt x="1907286" y="281178"/>
                  </a:lnTo>
                  <a:lnTo>
                    <a:pt x="1834642" y="296672"/>
                  </a:lnTo>
                  <a:lnTo>
                    <a:pt x="1764030" y="311404"/>
                  </a:lnTo>
                  <a:lnTo>
                    <a:pt x="1695958" y="326136"/>
                  </a:lnTo>
                  <a:lnTo>
                    <a:pt x="1630934" y="340106"/>
                  </a:lnTo>
                  <a:lnTo>
                    <a:pt x="1569212" y="353568"/>
                  </a:lnTo>
                  <a:lnTo>
                    <a:pt x="1540002" y="360172"/>
                  </a:lnTo>
                  <a:lnTo>
                    <a:pt x="1540256" y="359918"/>
                  </a:lnTo>
                  <a:lnTo>
                    <a:pt x="1511808" y="366268"/>
                  </a:lnTo>
                  <a:lnTo>
                    <a:pt x="1484630" y="372364"/>
                  </a:lnTo>
                  <a:lnTo>
                    <a:pt x="1458722" y="377952"/>
                  </a:lnTo>
                  <a:lnTo>
                    <a:pt x="1434338" y="383540"/>
                  </a:lnTo>
                  <a:lnTo>
                    <a:pt x="1434592" y="383540"/>
                  </a:lnTo>
                  <a:lnTo>
                    <a:pt x="1411224" y="388620"/>
                  </a:lnTo>
                  <a:lnTo>
                    <a:pt x="1389634" y="393700"/>
                  </a:lnTo>
                  <a:lnTo>
                    <a:pt x="1369568" y="398272"/>
                  </a:lnTo>
                  <a:lnTo>
                    <a:pt x="1350772" y="402844"/>
                  </a:lnTo>
                  <a:lnTo>
                    <a:pt x="1334008" y="406654"/>
                  </a:lnTo>
                  <a:lnTo>
                    <a:pt x="1318768" y="410464"/>
                  </a:lnTo>
                  <a:lnTo>
                    <a:pt x="1305052" y="413766"/>
                  </a:lnTo>
                  <a:lnTo>
                    <a:pt x="1293114" y="417068"/>
                  </a:lnTo>
                  <a:lnTo>
                    <a:pt x="1283462" y="419608"/>
                  </a:lnTo>
                  <a:lnTo>
                    <a:pt x="1275588" y="421894"/>
                  </a:lnTo>
                  <a:lnTo>
                    <a:pt x="1275842" y="421640"/>
                  </a:lnTo>
                  <a:lnTo>
                    <a:pt x="1267460" y="424180"/>
                  </a:lnTo>
                  <a:lnTo>
                    <a:pt x="1253236" y="430276"/>
                  </a:lnTo>
                  <a:lnTo>
                    <a:pt x="1232154" y="451358"/>
                  </a:lnTo>
                  <a:lnTo>
                    <a:pt x="1232154" y="473202"/>
                  </a:lnTo>
                  <a:lnTo>
                    <a:pt x="1236218" y="454152"/>
                  </a:lnTo>
                  <a:lnTo>
                    <a:pt x="1233932" y="458724"/>
                  </a:lnTo>
                  <a:lnTo>
                    <a:pt x="1234948" y="456692"/>
                  </a:lnTo>
                  <a:lnTo>
                    <a:pt x="1231392" y="464058"/>
                  </a:lnTo>
                  <a:lnTo>
                    <a:pt x="1226312" y="474472"/>
                  </a:lnTo>
                  <a:lnTo>
                    <a:pt x="1226820" y="473202"/>
                  </a:lnTo>
                  <a:lnTo>
                    <a:pt x="1220470" y="485648"/>
                  </a:lnTo>
                  <a:lnTo>
                    <a:pt x="1212596" y="500380"/>
                  </a:lnTo>
                  <a:lnTo>
                    <a:pt x="1212850" y="500126"/>
                  </a:lnTo>
                  <a:lnTo>
                    <a:pt x="1203706" y="517398"/>
                  </a:lnTo>
                  <a:lnTo>
                    <a:pt x="1203706" y="517144"/>
                  </a:lnTo>
                  <a:lnTo>
                    <a:pt x="1193292" y="536702"/>
                  </a:lnTo>
                  <a:lnTo>
                    <a:pt x="1181608" y="558038"/>
                  </a:lnTo>
                  <a:lnTo>
                    <a:pt x="1181862" y="557784"/>
                  </a:lnTo>
                  <a:lnTo>
                    <a:pt x="1168908" y="581152"/>
                  </a:lnTo>
                  <a:lnTo>
                    <a:pt x="1154938" y="606806"/>
                  </a:lnTo>
                  <a:lnTo>
                    <a:pt x="1139952" y="634238"/>
                  </a:lnTo>
                  <a:lnTo>
                    <a:pt x="1123950" y="663448"/>
                  </a:lnTo>
                  <a:lnTo>
                    <a:pt x="1123950" y="663194"/>
                  </a:lnTo>
                  <a:lnTo>
                    <a:pt x="1106678" y="694182"/>
                  </a:lnTo>
                  <a:lnTo>
                    <a:pt x="1088898" y="726694"/>
                  </a:lnTo>
                  <a:lnTo>
                    <a:pt x="1088898" y="726440"/>
                  </a:lnTo>
                  <a:lnTo>
                    <a:pt x="1070102" y="760476"/>
                  </a:lnTo>
                  <a:lnTo>
                    <a:pt x="1050290" y="796036"/>
                  </a:lnTo>
                  <a:lnTo>
                    <a:pt x="1050544" y="795782"/>
                  </a:lnTo>
                  <a:lnTo>
                    <a:pt x="1029969" y="832612"/>
                  </a:lnTo>
                  <a:lnTo>
                    <a:pt x="1008887" y="870458"/>
                  </a:lnTo>
                  <a:lnTo>
                    <a:pt x="986789" y="909828"/>
                  </a:lnTo>
                  <a:lnTo>
                    <a:pt x="941578" y="991362"/>
                  </a:lnTo>
                  <a:lnTo>
                    <a:pt x="941578" y="991108"/>
                  </a:lnTo>
                  <a:lnTo>
                    <a:pt x="893825" y="1076198"/>
                  </a:lnTo>
                  <a:lnTo>
                    <a:pt x="844550" y="1164082"/>
                  </a:lnTo>
                  <a:lnTo>
                    <a:pt x="794004" y="1254252"/>
                  </a:lnTo>
                  <a:lnTo>
                    <a:pt x="742442" y="1345692"/>
                  </a:lnTo>
                  <a:lnTo>
                    <a:pt x="690625" y="1438148"/>
                  </a:lnTo>
                  <a:lnTo>
                    <a:pt x="638809" y="1530096"/>
                  </a:lnTo>
                  <a:lnTo>
                    <a:pt x="586993" y="1621790"/>
                  </a:lnTo>
                  <a:lnTo>
                    <a:pt x="535939" y="1711960"/>
                  </a:lnTo>
                  <a:lnTo>
                    <a:pt x="486155" y="1800352"/>
                  </a:lnTo>
                  <a:lnTo>
                    <a:pt x="437895" y="1885696"/>
                  </a:lnTo>
                  <a:lnTo>
                    <a:pt x="391413" y="1967230"/>
                  </a:lnTo>
                  <a:lnTo>
                    <a:pt x="369061" y="2006854"/>
                  </a:lnTo>
                  <a:lnTo>
                    <a:pt x="347217" y="2044954"/>
                  </a:lnTo>
                  <a:lnTo>
                    <a:pt x="326389" y="2082038"/>
                  </a:lnTo>
                  <a:lnTo>
                    <a:pt x="326389" y="2081784"/>
                  </a:lnTo>
                  <a:lnTo>
                    <a:pt x="306069" y="2117598"/>
                  </a:lnTo>
                  <a:lnTo>
                    <a:pt x="286511" y="2151888"/>
                  </a:lnTo>
                  <a:lnTo>
                    <a:pt x="286765" y="2151634"/>
                  </a:lnTo>
                  <a:lnTo>
                    <a:pt x="267715" y="2184400"/>
                  </a:lnTo>
                  <a:lnTo>
                    <a:pt x="249935" y="2215896"/>
                  </a:lnTo>
                  <a:lnTo>
                    <a:pt x="250189" y="2215642"/>
                  </a:lnTo>
                  <a:lnTo>
                    <a:pt x="233171" y="2245360"/>
                  </a:lnTo>
                  <a:lnTo>
                    <a:pt x="217170" y="2273300"/>
                  </a:lnTo>
                  <a:lnTo>
                    <a:pt x="217424" y="2272792"/>
                  </a:lnTo>
                  <a:lnTo>
                    <a:pt x="202438" y="2298700"/>
                  </a:lnTo>
                  <a:lnTo>
                    <a:pt x="202692" y="2298446"/>
                  </a:lnTo>
                  <a:lnTo>
                    <a:pt x="122174" y="2435860"/>
                  </a:lnTo>
                  <a:lnTo>
                    <a:pt x="204216" y="2484120"/>
                  </a:lnTo>
                  <a:lnTo>
                    <a:pt x="284988" y="2346452"/>
                  </a:lnTo>
                  <a:lnTo>
                    <a:pt x="299974" y="2320290"/>
                  </a:lnTo>
                  <a:lnTo>
                    <a:pt x="315976" y="2292350"/>
                  </a:lnTo>
                  <a:lnTo>
                    <a:pt x="315722" y="2292604"/>
                  </a:lnTo>
                  <a:lnTo>
                    <a:pt x="332740" y="2262886"/>
                  </a:lnTo>
                  <a:lnTo>
                    <a:pt x="350520" y="2231644"/>
                  </a:lnTo>
                  <a:lnTo>
                    <a:pt x="350520" y="2231898"/>
                  </a:lnTo>
                  <a:lnTo>
                    <a:pt x="369316" y="2198878"/>
                  </a:lnTo>
                  <a:lnTo>
                    <a:pt x="388874" y="2164588"/>
                  </a:lnTo>
                  <a:lnTo>
                    <a:pt x="388620" y="2164842"/>
                  </a:lnTo>
                  <a:lnTo>
                    <a:pt x="409194" y="2129028"/>
                  </a:lnTo>
                  <a:lnTo>
                    <a:pt x="430276" y="2091944"/>
                  </a:lnTo>
                  <a:lnTo>
                    <a:pt x="451866" y="2053590"/>
                  </a:lnTo>
                  <a:lnTo>
                    <a:pt x="474218" y="2014220"/>
                  </a:lnTo>
                  <a:lnTo>
                    <a:pt x="520700" y="1932432"/>
                  </a:lnTo>
                  <a:lnTo>
                    <a:pt x="569214" y="1847088"/>
                  </a:lnTo>
                  <a:lnTo>
                    <a:pt x="618744" y="1758950"/>
                  </a:lnTo>
                  <a:lnTo>
                    <a:pt x="669798" y="1668780"/>
                  </a:lnTo>
                  <a:lnTo>
                    <a:pt x="721614" y="1577086"/>
                  </a:lnTo>
                  <a:lnTo>
                    <a:pt x="773684" y="1484630"/>
                  </a:lnTo>
                  <a:lnTo>
                    <a:pt x="825500" y="1392428"/>
                  </a:lnTo>
                  <a:lnTo>
                    <a:pt x="877062" y="1300988"/>
                  </a:lnTo>
                  <a:lnTo>
                    <a:pt x="927608" y="1210818"/>
                  </a:lnTo>
                  <a:lnTo>
                    <a:pt x="977138" y="1122680"/>
                  </a:lnTo>
                  <a:lnTo>
                    <a:pt x="1024636" y="1037590"/>
                  </a:lnTo>
                  <a:lnTo>
                    <a:pt x="1070102" y="956056"/>
                  </a:lnTo>
                  <a:lnTo>
                    <a:pt x="1091946" y="916940"/>
                  </a:lnTo>
                  <a:lnTo>
                    <a:pt x="1113028" y="879094"/>
                  </a:lnTo>
                  <a:lnTo>
                    <a:pt x="1133602" y="842264"/>
                  </a:lnTo>
                  <a:lnTo>
                    <a:pt x="1153414" y="806704"/>
                  </a:lnTo>
                  <a:lnTo>
                    <a:pt x="1172210" y="772668"/>
                  </a:lnTo>
                  <a:lnTo>
                    <a:pt x="1190244" y="740156"/>
                  </a:lnTo>
                  <a:lnTo>
                    <a:pt x="1189990" y="740156"/>
                  </a:lnTo>
                  <a:lnTo>
                    <a:pt x="1207262" y="709168"/>
                  </a:lnTo>
                  <a:lnTo>
                    <a:pt x="1223264" y="679958"/>
                  </a:lnTo>
                  <a:lnTo>
                    <a:pt x="1238504" y="652526"/>
                  </a:lnTo>
                  <a:lnTo>
                    <a:pt x="1252474" y="626872"/>
                  </a:lnTo>
                  <a:lnTo>
                    <a:pt x="1252220" y="627126"/>
                  </a:lnTo>
                  <a:lnTo>
                    <a:pt x="1265428" y="603504"/>
                  </a:lnTo>
                  <a:lnTo>
                    <a:pt x="1277112" y="581660"/>
                  </a:lnTo>
                  <a:lnTo>
                    <a:pt x="1287526" y="562356"/>
                  </a:lnTo>
                  <a:lnTo>
                    <a:pt x="1296924" y="544830"/>
                  </a:lnTo>
                  <a:lnTo>
                    <a:pt x="1304798" y="529844"/>
                  </a:lnTo>
                  <a:lnTo>
                    <a:pt x="1311656" y="516890"/>
                  </a:lnTo>
                  <a:lnTo>
                    <a:pt x="1316736" y="506222"/>
                  </a:lnTo>
                  <a:lnTo>
                    <a:pt x="1316482" y="506476"/>
                  </a:lnTo>
                  <a:lnTo>
                    <a:pt x="1320800" y="498348"/>
                  </a:lnTo>
                  <a:lnTo>
                    <a:pt x="1327404" y="483362"/>
                  </a:lnTo>
                  <a:lnTo>
                    <a:pt x="1327404" y="471170"/>
                  </a:lnTo>
                  <a:lnTo>
                    <a:pt x="1313434" y="504952"/>
                  </a:lnTo>
                  <a:lnTo>
                    <a:pt x="1314196" y="504190"/>
                  </a:lnTo>
                  <a:lnTo>
                    <a:pt x="1299464" y="514096"/>
                  </a:lnTo>
                  <a:lnTo>
                    <a:pt x="1302512" y="512826"/>
                  </a:lnTo>
                  <a:lnTo>
                    <a:pt x="1296670" y="514858"/>
                  </a:lnTo>
                  <a:lnTo>
                    <a:pt x="1302004" y="513334"/>
                  </a:lnTo>
                  <a:lnTo>
                    <a:pt x="1309370" y="511302"/>
                  </a:lnTo>
                  <a:lnTo>
                    <a:pt x="1308354" y="511556"/>
                  </a:lnTo>
                  <a:lnTo>
                    <a:pt x="1317752" y="509016"/>
                  </a:lnTo>
                  <a:lnTo>
                    <a:pt x="1329182" y="505968"/>
                  </a:lnTo>
                  <a:lnTo>
                    <a:pt x="1328166" y="506222"/>
                  </a:lnTo>
                  <a:lnTo>
                    <a:pt x="1341374" y="502920"/>
                  </a:lnTo>
                  <a:lnTo>
                    <a:pt x="1341120" y="502920"/>
                  </a:lnTo>
                  <a:lnTo>
                    <a:pt x="1356106" y="499364"/>
                  </a:lnTo>
                  <a:lnTo>
                    <a:pt x="1372870" y="495300"/>
                  </a:lnTo>
                  <a:lnTo>
                    <a:pt x="1391412" y="490982"/>
                  </a:lnTo>
                  <a:lnTo>
                    <a:pt x="1390904" y="491236"/>
                  </a:lnTo>
                  <a:lnTo>
                    <a:pt x="1410970" y="486410"/>
                  </a:lnTo>
                  <a:lnTo>
                    <a:pt x="1432560" y="481584"/>
                  </a:lnTo>
                  <a:lnTo>
                    <a:pt x="1432306" y="481584"/>
                  </a:lnTo>
                  <a:lnTo>
                    <a:pt x="1455420" y="476504"/>
                  </a:lnTo>
                  <a:lnTo>
                    <a:pt x="1479804" y="470916"/>
                  </a:lnTo>
                  <a:lnTo>
                    <a:pt x="1479550" y="470916"/>
                  </a:lnTo>
                  <a:lnTo>
                    <a:pt x="1505458" y="465328"/>
                  </a:lnTo>
                  <a:lnTo>
                    <a:pt x="1532382" y="459232"/>
                  </a:lnTo>
                  <a:lnTo>
                    <a:pt x="1532128" y="459232"/>
                  </a:lnTo>
                  <a:lnTo>
                    <a:pt x="1560322" y="453136"/>
                  </a:lnTo>
                  <a:lnTo>
                    <a:pt x="1589786" y="446532"/>
                  </a:lnTo>
                  <a:lnTo>
                    <a:pt x="1589532" y="446532"/>
                  </a:lnTo>
                  <a:lnTo>
                    <a:pt x="1651000" y="433324"/>
                  </a:lnTo>
                  <a:lnTo>
                    <a:pt x="1716024" y="419354"/>
                  </a:lnTo>
                  <a:lnTo>
                    <a:pt x="1784096" y="404622"/>
                  </a:lnTo>
                  <a:lnTo>
                    <a:pt x="1783842" y="404622"/>
                  </a:lnTo>
                  <a:lnTo>
                    <a:pt x="1854454" y="389636"/>
                  </a:lnTo>
                  <a:lnTo>
                    <a:pt x="1926844" y="374650"/>
                  </a:lnTo>
                  <a:lnTo>
                    <a:pt x="2000250" y="359156"/>
                  </a:lnTo>
                  <a:lnTo>
                    <a:pt x="1999996" y="359156"/>
                  </a:lnTo>
                  <a:lnTo>
                    <a:pt x="2074164" y="343916"/>
                  </a:lnTo>
                  <a:lnTo>
                    <a:pt x="2222500" y="313436"/>
                  </a:lnTo>
                  <a:lnTo>
                    <a:pt x="2222246" y="313436"/>
                  </a:lnTo>
                  <a:lnTo>
                    <a:pt x="2294890" y="298704"/>
                  </a:lnTo>
                  <a:lnTo>
                    <a:pt x="2366264" y="284734"/>
                  </a:lnTo>
                  <a:lnTo>
                    <a:pt x="2435352" y="271018"/>
                  </a:lnTo>
                  <a:lnTo>
                    <a:pt x="2435098" y="271018"/>
                  </a:lnTo>
                  <a:lnTo>
                    <a:pt x="2501392" y="258318"/>
                  </a:lnTo>
                  <a:lnTo>
                    <a:pt x="2564130" y="246380"/>
                  </a:lnTo>
                  <a:lnTo>
                    <a:pt x="2623312" y="235204"/>
                  </a:lnTo>
                  <a:lnTo>
                    <a:pt x="2623058" y="235204"/>
                  </a:lnTo>
                  <a:lnTo>
                    <a:pt x="2651252" y="230124"/>
                  </a:lnTo>
                  <a:lnTo>
                    <a:pt x="2650998" y="230124"/>
                  </a:lnTo>
                  <a:lnTo>
                    <a:pt x="2677668" y="225552"/>
                  </a:lnTo>
                  <a:lnTo>
                    <a:pt x="2703068" y="220980"/>
                  </a:lnTo>
                  <a:lnTo>
                    <a:pt x="2702814" y="220980"/>
                  </a:lnTo>
                  <a:lnTo>
                    <a:pt x="2727198" y="216662"/>
                  </a:lnTo>
                  <a:lnTo>
                    <a:pt x="2724658" y="217170"/>
                  </a:lnTo>
                  <a:lnTo>
                    <a:pt x="2884678" y="198120"/>
                  </a:lnTo>
                  <a:close/>
                  <a:moveTo>
                    <a:pt x="2895092" y="292608"/>
                  </a:moveTo>
                  <a:cubicBezTo>
                    <a:pt x="2973324" y="283972"/>
                    <a:pt x="3029712" y="213106"/>
                    <a:pt x="3020822" y="134620"/>
                  </a:cubicBezTo>
                  <a:cubicBezTo>
                    <a:pt x="3012186" y="56388"/>
                    <a:pt x="2941320" y="0"/>
                    <a:pt x="2862834" y="8890"/>
                  </a:cubicBezTo>
                  <a:cubicBezTo>
                    <a:pt x="2784602" y="17526"/>
                    <a:pt x="2728214" y="88392"/>
                    <a:pt x="2737104" y="166878"/>
                  </a:cubicBezTo>
                  <a:cubicBezTo>
                    <a:pt x="2745740" y="245110"/>
                    <a:pt x="2816606" y="301498"/>
                    <a:pt x="2895092" y="292608"/>
                  </a:cubicBezTo>
                  <a:close/>
                  <a:moveTo>
                    <a:pt x="40132" y="2387600"/>
                  </a:moveTo>
                  <a:cubicBezTo>
                    <a:pt x="0" y="2455672"/>
                    <a:pt x="22860" y="2543302"/>
                    <a:pt x="90932" y="2583180"/>
                  </a:cubicBezTo>
                  <a:cubicBezTo>
                    <a:pt x="158750" y="2623058"/>
                    <a:pt x="246380" y="2600452"/>
                    <a:pt x="286258" y="2532380"/>
                  </a:cubicBezTo>
                  <a:cubicBezTo>
                    <a:pt x="326390" y="2464308"/>
                    <a:pt x="303530" y="2376678"/>
                    <a:pt x="235458" y="2336800"/>
                  </a:cubicBezTo>
                  <a:cubicBezTo>
                    <a:pt x="167640" y="2296922"/>
                    <a:pt x="80010" y="2319528"/>
                    <a:pt x="40132" y="2387600"/>
                  </a:cubicBezTo>
                  <a:close/>
                </a:path>
              </a:pathLst>
            </a:custGeom>
            <a:solidFill>
              <a:srgbClr val="FFFFFF"/>
            </a:solidFill>
          </p:spPr>
        </p:sp>
      </p:grpSp>
      <p:grpSp>
        <p:nvGrpSpPr>
          <p:cNvPr id="8" name="Group 8"/>
          <p:cNvGrpSpPr>
            <a:grpSpLocks noChangeAspect="1"/>
          </p:cNvGrpSpPr>
          <p:nvPr/>
        </p:nvGrpSpPr>
        <p:grpSpPr>
          <a:xfrm>
            <a:off x="1872427" y="963303"/>
            <a:ext cx="490489" cy="383699"/>
            <a:chOff x="0" y="0"/>
            <a:chExt cx="1482344" cy="1159256"/>
          </a:xfrm>
        </p:grpSpPr>
        <p:sp>
          <p:nvSpPr>
            <p:cNvPr id="9" name="Freeform 9"/>
            <p:cNvSpPr/>
            <p:nvPr/>
          </p:nvSpPr>
          <p:spPr>
            <a:xfrm>
              <a:off x="0" y="0"/>
              <a:ext cx="1482344" cy="1159256"/>
            </a:xfrm>
            <a:custGeom>
              <a:avLst/>
              <a:gdLst/>
              <a:ahLst/>
              <a:cxnLst/>
              <a:rect l="l" t="t" r="r" b="b"/>
              <a:pathLst>
                <a:path w="1482344" h="1159256">
                  <a:moveTo>
                    <a:pt x="0" y="0"/>
                  </a:moveTo>
                  <a:lnTo>
                    <a:pt x="0" y="1159256"/>
                  </a:lnTo>
                  <a:lnTo>
                    <a:pt x="1482344" y="1159256"/>
                  </a:lnTo>
                  <a:lnTo>
                    <a:pt x="1482344" y="0"/>
                  </a:lnTo>
                  <a:close/>
                </a:path>
              </a:pathLst>
            </a:custGeom>
            <a:blipFill>
              <a:blip r:embed="rId6" cstate="print"/>
              <a:stretch>
                <a:fillRect/>
              </a:stretch>
            </a:blipFill>
          </p:spPr>
        </p:sp>
      </p:grpSp>
      <p:grpSp>
        <p:nvGrpSpPr>
          <p:cNvPr id="10" name="Group 10"/>
          <p:cNvGrpSpPr>
            <a:grpSpLocks noChangeAspect="1"/>
          </p:cNvGrpSpPr>
          <p:nvPr/>
        </p:nvGrpSpPr>
        <p:grpSpPr>
          <a:xfrm>
            <a:off x="1880383" y="965881"/>
            <a:ext cx="475361" cy="368398"/>
            <a:chOff x="0" y="0"/>
            <a:chExt cx="2154936" cy="1669542"/>
          </a:xfrm>
        </p:grpSpPr>
        <p:sp>
          <p:nvSpPr>
            <p:cNvPr id="11" name="Freeform 11"/>
            <p:cNvSpPr/>
            <p:nvPr/>
          </p:nvSpPr>
          <p:spPr>
            <a:xfrm>
              <a:off x="0" y="0"/>
              <a:ext cx="2154936" cy="1669542"/>
            </a:xfrm>
            <a:custGeom>
              <a:avLst/>
              <a:gdLst/>
              <a:ahLst/>
              <a:cxnLst/>
              <a:rect l="l" t="t" r="r" b="b"/>
              <a:pathLst>
                <a:path w="2154936" h="1669542">
                  <a:moveTo>
                    <a:pt x="1966468" y="122428"/>
                  </a:moveTo>
                  <a:lnTo>
                    <a:pt x="132588" y="1470914"/>
                  </a:lnTo>
                  <a:lnTo>
                    <a:pt x="188468" y="1547114"/>
                  </a:lnTo>
                  <a:lnTo>
                    <a:pt x="2022348" y="198628"/>
                  </a:lnTo>
                  <a:close/>
                  <a:moveTo>
                    <a:pt x="2078482" y="274828"/>
                  </a:moveTo>
                  <a:cubicBezTo>
                    <a:pt x="2141474" y="228346"/>
                    <a:pt x="2154936" y="139700"/>
                    <a:pt x="2108708" y="76454"/>
                  </a:cubicBezTo>
                  <a:cubicBezTo>
                    <a:pt x="2062226" y="13462"/>
                    <a:pt x="1973580" y="0"/>
                    <a:pt x="1910334" y="46228"/>
                  </a:cubicBezTo>
                  <a:cubicBezTo>
                    <a:pt x="1847342" y="92710"/>
                    <a:pt x="1833880" y="181356"/>
                    <a:pt x="1880362" y="244602"/>
                  </a:cubicBezTo>
                  <a:cubicBezTo>
                    <a:pt x="1926590" y="307594"/>
                    <a:pt x="2015236" y="321056"/>
                    <a:pt x="2078482" y="274828"/>
                  </a:cubicBezTo>
                  <a:close/>
                  <a:moveTo>
                    <a:pt x="76454" y="1394714"/>
                  </a:moveTo>
                  <a:cubicBezTo>
                    <a:pt x="13462" y="1441196"/>
                    <a:pt x="0" y="1529842"/>
                    <a:pt x="46228" y="1593088"/>
                  </a:cubicBezTo>
                  <a:cubicBezTo>
                    <a:pt x="92710" y="1656080"/>
                    <a:pt x="181356" y="1669542"/>
                    <a:pt x="244602" y="1623314"/>
                  </a:cubicBezTo>
                  <a:cubicBezTo>
                    <a:pt x="307594" y="1576832"/>
                    <a:pt x="321056" y="1488186"/>
                    <a:pt x="274828" y="1424940"/>
                  </a:cubicBezTo>
                  <a:cubicBezTo>
                    <a:pt x="228346" y="1361948"/>
                    <a:pt x="139700" y="1348486"/>
                    <a:pt x="76454" y="1394714"/>
                  </a:cubicBezTo>
                  <a:close/>
                </a:path>
              </a:pathLst>
            </a:custGeom>
            <a:solidFill>
              <a:srgbClr val="F9FAFD"/>
            </a:solidFill>
          </p:spPr>
        </p:sp>
      </p:grpSp>
      <p:grpSp>
        <p:nvGrpSpPr>
          <p:cNvPr id="12" name="Group 12"/>
          <p:cNvGrpSpPr>
            <a:grpSpLocks noChangeAspect="1"/>
          </p:cNvGrpSpPr>
          <p:nvPr/>
        </p:nvGrpSpPr>
        <p:grpSpPr>
          <a:xfrm>
            <a:off x="2022364" y="1467061"/>
            <a:ext cx="384928" cy="124755"/>
            <a:chOff x="0" y="0"/>
            <a:chExt cx="1163320" cy="376919"/>
          </a:xfrm>
        </p:grpSpPr>
        <p:sp>
          <p:nvSpPr>
            <p:cNvPr id="13" name="Freeform 13"/>
            <p:cNvSpPr/>
            <p:nvPr/>
          </p:nvSpPr>
          <p:spPr>
            <a:xfrm>
              <a:off x="0" y="0"/>
              <a:ext cx="1163320" cy="376936"/>
            </a:xfrm>
            <a:custGeom>
              <a:avLst/>
              <a:gdLst/>
              <a:ahLst/>
              <a:cxnLst/>
              <a:rect l="l" t="t" r="r" b="b"/>
              <a:pathLst>
                <a:path w="1163320" h="376936">
                  <a:moveTo>
                    <a:pt x="0" y="0"/>
                  </a:moveTo>
                  <a:lnTo>
                    <a:pt x="0" y="376936"/>
                  </a:lnTo>
                  <a:lnTo>
                    <a:pt x="1163320" y="376936"/>
                  </a:lnTo>
                  <a:lnTo>
                    <a:pt x="1163320" y="0"/>
                  </a:lnTo>
                  <a:close/>
                </a:path>
              </a:pathLst>
            </a:custGeom>
            <a:blipFill>
              <a:blip r:embed="rId7" cstate="print"/>
              <a:stretch>
                <a:fillRect b="4"/>
              </a:stretch>
            </a:blipFill>
          </p:spPr>
        </p:sp>
      </p:grpSp>
      <p:grpSp>
        <p:nvGrpSpPr>
          <p:cNvPr id="14" name="Group 14"/>
          <p:cNvGrpSpPr>
            <a:grpSpLocks noChangeAspect="1"/>
          </p:cNvGrpSpPr>
          <p:nvPr/>
        </p:nvGrpSpPr>
        <p:grpSpPr>
          <a:xfrm>
            <a:off x="2032506" y="1471819"/>
            <a:ext cx="365598" cy="105593"/>
            <a:chOff x="0" y="0"/>
            <a:chExt cx="1657350" cy="478536"/>
          </a:xfrm>
        </p:grpSpPr>
        <p:sp>
          <p:nvSpPr>
            <p:cNvPr id="15" name="Freeform 15"/>
            <p:cNvSpPr/>
            <p:nvPr/>
          </p:nvSpPr>
          <p:spPr>
            <a:xfrm>
              <a:off x="0" y="0"/>
              <a:ext cx="1657350" cy="478536"/>
            </a:xfrm>
            <a:custGeom>
              <a:avLst/>
              <a:gdLst/>
              <a:ahLst/>
              <a:cxnLst/>
              <a:rect l="l" t="t" r="r" b="b"/>
              <a:pathLst>
                <a:path w="1657350" h="478536">
                  <a:moveTo>
                    <a:pt x="156718" y="374650"/>
                  </a:moveTo>
                  <a:lnTo>
                    <a:pt x="1512824" y="197358"/>
                  </a:lnTo>
                  <a:lnTo>
                    <a:pt x="1500632" y="103886"/>
                  </a:lnTo>
                  <a:lnTo>
                    <a:pt x="144526" y="280924"/>
                  </a:lnTo>
                  <a:close/>
                  <a:moveTo>
                    <a:pt x="132334" y="187198"/>
                  </a:moveTo>
                  <a:cubicBezTo>
                    <a:pt x="54610" y="197358"/>
                    <a:pt x="0" y="268478"/>
                    <a:pt x="10160" y="346202"/>
                  </a:cubicBezTo>
                  <a:cubicBezTo>
                    <a:pt x="20320" y="423672"/>
                    <a:pt x="91440" y="478536"/>
                    <a:pt x="168910" y="468376"/>
                  </a:cubicBezTo>
                  <a:cubicBezTo>
                    <a:pt x="246634" y="458216"/>
                    <a:pt x="301244" y="387096"/>
                    <a:pt x="291084" y="309372"/>
                  </a:cubicBezTo>
                  <a:cubicBezTo>
                    <a:pt x="280924" y="231902"/>
                    <a:pt x="209804" y="177038"/>
                    <a:pt x="132334" y="187198"/>
                  </a:cubicBezTo>
                  <a:close/>
                  <a:moveTo>
                    <a:pt x="1525016" y="291084"/>
                  </a:moveTo>
                  <a:cubicBezTo>
                    <a:pt x="1602740" y="280924"/>
                    <a:pt x="1657350" y="209804"/>
                    <a:pt x="1647190" y="132334"/>
                  </a:cubicBezTo>
                  <a:cubicBezTo>
                    <a:pt x="1637030" y="54610"/>
                    <a:pt x="1565910" y="0"/>
                    <a:pt x="1488440" y="10160"/>
                  </a:cubicBezTo>
                  <a:cubicBezTo>
                    <a:pt x="1410716" y="20320"/>
                    <a:pt x="1356106" y="91440"/>
                    <a:pt x="1366266" y="168910"/>
                  </a:cubicBezTo>
                  <a:cubicBezTo>
                    <a:pt x="1376172" y="246634"/>
                    <a:pt x="1447546" y="301244"/>
                    <a:pt x="1525016" y="291084"/>
                  </a:cubicBezTo>
                  <a:close/>
                </a:path>
              </a:pathLst>
            </a:custGeom>
            <a:solidFill>
              <a:srgbClr val="FFFFFF"/>
            </a:solidFill>
          </p:spPr>
        </p:sp>
      </p:grpSp>
      <p:grpSp>
        <p:nvGrpSpPr>
          <p:cNvPr id="16" name="Group 16"/>
          <p:cNvGrpSpPr>
            <a:grpSpLocks noChangeAspect="1"/>
          </p:cNvGrpSpPr>
          <p:nvPr/>
        </p:nvGrpSpPr>
        <p:grpSpPr>
          <a:xfrm>
            <a:off x="2031777" y="1826878"/>
            <a:ext cx="381566" cy="160407"/>
            <a:chOff x="0" y="0"/>
            <a:chExt cx="1153160" cy="484632"/>
          </a:xfrm>
        </p:grpSpPr>
        <p:sp>
          <p:nvSpPr>
            <p:cNvPr id="17" name="Freeform 17"/>
            <p:cNvSpPr/>
            <p:nvPr/>
          </p:nvSpPr>
          <p:spPr>
            <a:xfrm>
              <a:off x="0" y="0"/>
              <a:ext cx="1153160" cy="484632"/>
            </a:xfrm>
            <a:custGeom>
              <a:avLst/>
              <a:gdLst/>
              <a:ahLst/>
              <a:cxnLst/>
              <a:rect l="l" t="t" r="r" b="b"/>
              <a:pathLst>
                <a:path w="1153160" h="484632">
                  <a:moveTo>
                    <a:pt x="0" y="0"/>
                  </a:moveTo>
                  <a:lnTo>
                    <a:pt x="0" y="484632"/>
                  </a:lnTo>
                  <a:lnTo>
                    <a:pt x="1153160" y="484632"/>
                  </a:lnTo>
                  <a:lnTo>
                    <a:pt x="1153160" y="0"/>
                  </a:lnTo>
                  <a:close/>
                </a:path>
              </a:pathLst>
            </a:custGeom>
            <a:blipFill>
              <a:blip r:embed="rId8" cstate="print"/>
              <a:stretch>
                <a:fillRect/>
              </a:stretch>
            </a:blipFill>
          </p:spPr>
        </p:sp>
      </p:grpSp>
      <p:grpSp>
        <p:nvGrpSpPr>
          <p:cNvPr id="18" name="Group 18"/>
          <p:cNvGrpSpPr>
            <a:grpSpLocks noChangeAspect="1"/>
          </p:cNvGrpSpPr>
          <p:nvPr/>
        </p:nvGrpSpPr>
        <p:grpSpPr>
          <a:xfrm>
            <a:off x="2040630" y="1830353"/>
            <a:ext cx="365149" cy="143537"/>
            <a:chOff x="0" y="0"/>
            <a:chExt cx="1655318" cy="650494"/>
          </a:xfrm>
        </p:grpSpPr>
        <p:sp>
          <p:nvSpPr>
            <p:cNvPr id="19" name="Freeform 19"/>
            <p:cNvSpPr/>
            <p:nvPr/>
          </p:nvSpPr>
          <p:spPr>
            <a:xfrm>
              <a:off x="0" y="0"/>
              <a:ext cx="1655318" cy="650494"/>
            </a:xfrm>
            <a:custGeom>
              <a:avLst/>
              <a:gdLst/>
              <a:ahLst/>
              <a:cxnLst/>
              <a:rect l="l" t="t" r="r" b="b"/>
              <a:pathLst>
                <a:path w="1655318" h="650494">
                  <a:moveTo>
                    <a:pt x="167894" y="110744"/>
                  </a:moveTo>
                  <a:lnTo>
                    <a:pt x="1510284" y="448310"/>
                  </a:lnTo>
                  <a:lnTo>
                    <a:pt x="1487170" y="539750"/>
                  </a:lnTo>
                  <a:lnTo>
                    <a:pt x="145034" y="202184"/>
                  </a:lnTo>
                  <a:close/>
                  <a:moveTo>
                    <a:pt x="121920" y="293878"/>
                  </a:moveTo>
                  <a:cubicBezTo>
                    <a:pt x="45974" y="274828"/>
                    <a:pt x="0" y="197866"/>
                    <a:pt x="19050" y="121920"/>
                  </a:cubicBezTo>
                  <a:cubicBezTo>
                    <a:pt x="38100" y="45974"/>
                    <a:pt x="115062" y="0"/>
                    <a:pt x="191008" y="19050"/>
                  </a:cubicBezTo>
                  <a:cubicBezTo>
                    <a:pt x="266954" y="38100"/>
                    <a:pt x="312928" y="115062"/>
                    <a:pt x="293878" y="191008"/>
                  </a:cubicBezTo>
                  <a:cubicBezTo>
                    <a:pt x="274828" y="266954"/>
                    <a:pt x="197866" y="312928"/>
                    <a:pt x="121920" y="293878"/>
                  </a:cubicBezTo>
                  <a:close/>
                  <a:moveTo>
                    <a:pt x="1533398" y="356616"/>
                  </a:moveTo>
                  <a:cubicBezTo>
                    <a:pt x="1609090" y="375666"/>
                    <a:pt x="1655318" y="452628"/>
                    <a:pt x="1636268" y="528574"/>
                  </a:cubicBezTo>
                  <a:cubicBezTo>
                    <a:pt x="1616964" y="604520"/>
                    <a:pt x="1540002" y="650494"/>
                    <a:pt x="1464056" y="631444"/>
                  </a:cubicBezTo>
                  <a:cubicBezTo>
                    <a:pt x="1388110" y="612394"/>
                    <a:pt x="1342136" y="535432"/>
                    <a:pt x="1361186" y="459486"/>
                  </a:cubicBezTo>
                  <a:cubicBezTo>
                    <a:pt x="1380236" y="383540"/>
                    <a:pt x="1457452" y="337566"/>
                    <a:pt x="1533398" y="356616"/>
                  </a:cubicBezTo>
                  <a:close/>
                </a:path>
              </a:pathLst>
            </a:custGeom>
            <a:solidFill>
              <a:srgbClr val="FFFFFF"/>
            </a:solidFill>
          </p:spPr>
        </p:sp>
      </p:grpSp>
      <p:grpSp>
        <p:nvGrpSpPr>
          <p:cNvPr id="20" name="Group 20"/>
          <p:cNvGrpSpPr>
            <a:grpSpLocks noChangeAspect="1"/>
          </p:cNvGrpSpPr>
          <p:nvPr/>
        </p:nvGrpSpPr>
        <p:grpSpPr>
          <a:xfrm>
            <a:off x="1908063" y="2033356"/>
            <a:ext cx="499230" cy="428761"/>
            <a:chOff x="0" y="0"/>
            <a:chExt cx="1508760" cy="1295400"/>
          </a:xfrm>
        </p:grpSpPr>
        <p:sp>
          <p:nvSpPr>
            <p:cNvPr id="21" name="Freeform 21"/>
            <p:cNvSpPr/>
            <p:nvPr/>
          </p:nvSpPr>
          <p:spPr>
            <a:xfrm>
              <a:off x="0" y="0"/>
              <a:ext cx="1508760" cy="1295400"/>
            </a:xfrm>
            <a:custGeom>
              <a:avLst/>
              <a:gdLst/>
              <a:ahLst/>
              <a:cxnLst/>
              <a:rect l="l" t="t" r="r" b="b"/>
              <a:pathLst>
                <a:path w="1508760" h="1295400">
                  <a:moveTo>
                    <a:pt x="0" y="0"/>
                  </a:moveTo>
                  <a:lnTo>
                    <a:pt x="0" y="1295400"/>
                  </a:lnTo>
                  <a:lnTo>
                    <a:pt x="1508760" y="1295400"/>
                  </a:lnTo>
                  <a:lnTo>
                    <a:pt x="1508760" y="0"/>
                  </a:lnTo>
                  <a:close/>
                </a:path>
              </a:pathLst>
            </a:custGeom>
            <a:blipFill>
              <a:blip r:embed="rId9" cstate="print"/>
              <a:stretch>
                <a:fillRect/>
              </a:stretch>
            </a:blipFill>
          </p:spPr>
        </p:sp>
      </p:grpSp>
      <p:grpSp>
        <p:nvGrpSpPr>
          <p:cNvPr id="22" name="Group 22"/>
          <p:cNvGrpSpPr>
            <a:grpSpLocks noChangeAspect="1"/>
          </p:cNvGrpSpPr>
          <p:nvPr/>
        </p:nvGrpSpPr>
        <p:grpSpPr>
          <a:xfrm>
            <a:off x="1916355" y="2036271"/>
            <a:ext cx="483485" cy="412731"/>
            <a:chOff x="0" y="0"/>
            <a:chExt cx="2191766" cy="1870456"/>
          </a:xfrm>
        </p:grpSpPr>
        <p:sp>
          <p:nvSpPr>
            <p:cNvPr id="23" name="Freeform 23"/>
            <p:cNvSpPr/>
            <p:nvPr/>
          </p:nvSpPr>
          <p:spPr>
            <a:xfrm>
              <a:off x="0" y="0"/>
              <a:ext cx="2191766" cy="1870456"/>
            </a:xfrm>
            <a:custGeom>
              <a:avLst/>
              <a:gdLst/>
              <a:ahLst/>
              <a:cxnLst/>
              <a:rect l="l" t="t" r="r" b="b"/>
              <a:pathLst>
                <a:path w="2191766" h="1870456">
                  <a:moveTo>
                    <a:pt x="189230" y="122682"/>
                  </a:moveTo>
                  <a:lnTo>
                    <a:pt x="2062734" y="1675130"/>
                  </a:lnTo>
                  <a:lnTo>
                    <a:pt x="2002536" y="1747774"/>
                  </a:lnTo>
                  <a:lnTo>
                    <a:pt x="128778" y="195326"/>
                  </a:lnTo>
                  <a:close/>
                  <a:moveTo>
                    <a:pt x="68580" y="268224"/>
                  </a:moveTo>
                  <a:cubicBezTo>
                    <a:pt x="8382" y="218186"/>
                    <a:pt x="0" y="128778"/>
                    <a:pt x="49784" y="68580"/>
                  </a:cubicBezTo>
                  <a:cubicBezTo>
                    <a:pt x="99822" y="8382"/>
                    <a:pt x="189230" y="0"/>
                    <a:pt x="249428" y="49784"/>
                  </a:cubicBezTo>
                  <a:cubicBezTo>
                    <a:pt x="309626" y="99822"/>
                    <a:pt x="318008" y="189230"/>
                    <a:pt x="268224" y="249428"/>
                  </a:cubicBezTo>
                  <a:cubicBezTo>
                    <a:pt x="218186" y="309626"/>
                    <a:pt x="128778" y="318008"/>
                    <a:pt x="68580" y="268224"/>
                  </a:cubicBezTo>
                  <a:close/>
                  <a:moveTo>
                    <a:pt x="2123186" y="1602232"/>
                  </a:moveTo>
                  <a:cubicBezTo>
                    <a:pt x="2183384" y="1652270"/>
                    <a:pt x="2191766" y="1741678"/>
                    <a:pt x="2141728" y="1801876"/>
                  </a:cubicBezTo>
                  <a:cubicBezTo>
                    <a:pt x="2091944" y="1862074"/>
                    <a:pt x="2002536" y="1870456"/>
                    <a:pt x="1942338" y="1820672"/>
                  </a:cubicBezTo>
                  <a:cubicBezTo>
                    <a:pt x="1881886" y="1770634"/>
                    <a:pt x="1873504" y="1681226"/>
                    <a:pt x="1923542" y="1621028"/>
                  </a:cubicBezTo>
                  <a:cubicBezTo>
                    <a:pt x="1973580" y="1560830"/>
                    <a:pt x="2062734" y="1552448"/>
                    <a:pt x="2123186" y="1602232"/>
                  </a:cubicBezTo>
                  <a:close/>
                </a:path>
              </a:pathLst>
            </a:custGeom>
            <a:solidFill>
              <a:srgbClr val="FFFFFF"/>
            </a:solidFill>
          </p:spPr>
        </p:sp>
      </p:grpSp>
      <p:grpSp>
        <p:nvGrpSpPr>
          <p:cNvPr id="24" name="Group 24"/>
          <p:cNvGrpSpPr>
            <a:grpSpLocks noChangeAspect="1"/>
          </p:cNvGrpSpPr>
          <p:nvPr/>
        </p:nvGrpSpPr>
        <p:grpSpPr>
          <a:xfrm>
            <a:off x="1692234" y="2303728"/>
            <a:ext cx="727161" cy="596902"/>
            <a:chOff x="0" y="0"/>
            <a:chExt cx="2197608" cy="1803400"/>
          </a:xfrm>
        </p:grpSpPr>
        <p:sp>
          <p:nvSpPr>
            <p:cNvPr id="25" name="Freeform 25"/>
            <p:cNvSpPr/>
            <p:nvPr/>
          </p:nvSpPr>
          <p:spPr>
            <a:xfrm>
              <a:off x="0" y="0"/>
              <a:ext cx="2197608" cy="1803400"/>
            </a:xfrm>
            <a:custGeom>
              <a:avLst/>
              <a:gdLst/>
              <a:ahLst/>
              <a:cxnLst/>
              <a:rect l="l" t="t" r="r" b="b"/>
              <a:pathLst>
                <a:path w="2197608" h="1803400">
                  <a:moveTo>
                    <a:pt x="0" y="0"/>
                  </a:moveTo>
                  <a:lnTo>
                    <a:pt x="0" y="1803400"/>
                  </a:lnTo>
                  <a:lnTo>
                    <a:pt x="2197608" y="1803400"/>
                  </a:lnTo>
                  <a:lnTo>
                    <a:pt x="2197608" y="0"/>
                  </a:lnTo>
                  <a:close/>
                </a:path>
              </a:pathLst>
            </a:custGeom>
            <a:blipFill>
              <a:blip r:embed="rId10" cstate="print"/>
              <a:stretch>
                <a:fillRect/>
              </a:stretch>
            </a:blipFill>
          </p:spPr>
        </p:sp>
      </p:grpSp>
      <p:grpSp>
        <p:nvGrpSpPr>
          <p:cNvPr id="26" name="Group 26"/>
          <p:cNvGrpSpPr>
            <a:grpSpLocks noChangeAspect="1"/>
          </p:cNvGrpSpPr>
          <p:nvPr/>
        </p:nvGrpSpPr>
        <p:grpSpPr>
          <a:xfrm>
            <a:off x="1700134" y="2305633"/>
            <a:ext cx="827474" cy="675907"/>
            <a:chOff x="0" y="0"/>
            <a:chExt cx="3219196" cy="2628747"/>
          </a:xfrm>
        </p:grpSpPr>
        <p:sp>
          <p:nvSpPr>
            <p:cNvPr id="27" name="Freeform 27"/>
            <p:cNvSpPr/>
            <p:nvPr/>
          </p:nvSpPr>
          <p:spPr>
            <a:xfrm>
              <a:off x="0" y="0"/>
              <a:ext cx="3219196" cy="2628773"/>
            </a:xfrm>
            <a:custGeom>
              <a:avLst/>
              <a:gdLst/>
              <a:ahLst/>
              <a:cxnLst/>
              <a:rect l="l" t="t" r="r" b="b"/>
              <a:pathLst>
                <a:path w="3219196" h="2628773">
                  <a:moveTo>
                    <a:pt x="3061462" y="2524379"/>
                  </a:moveTo>
                  <a:lnTo>
                    <a:pt x="2901950" y="2503678"/>
                  </a:lnTo>
                  <a:lnTo>
                    <a:pt x="2874518" y="2498852"/>
                  </a:lnTo>
                  <a:lnTo>
                    <a:pt x="2846578" y="2493645"/>
                  </a:lnTo>
                  <a:lnTo>
                    <a:pt x="2846832" y="2493645"/>
                  </a:lnTo>
                  <a:lnTo>
                    <a:pt x="2817368" y="2488311"/>
                  </a:lnTo>
                  <a:lnTo>
                    <a:pt x="2786634" y="2482596"/>
                  </a:lnTo>
                  <a:lnTo>
                    <a:pt x="2754376" y="2476500"/>
                  </a:lnTo>
                  <a:lnTo>
                    <a:pt x="2721356" y="2470150"/>
                  </a:lnTo>
                  <a:lnTo>
                    <a:pt x="2686558" y="2463419"/>
                  </a:lnTo>
                  <a:lnTo>
                    <a:pt x="2614422" y="2449068"/>
                  </a:lnTo>
                  <a:lnTo>
                    <a:pt x="2538476" y="2433955"/>
                  </a:lnTo>
                  <a:lnTo>
                    <a:pt x="2459228" y="2418080"/>
                  </a:lnTo>
                  <a:lnTo>
                    <a:pt x="2377694" y="2401443"/>
                  </a:lnTo>
                  <a:lnTo>
                    <a:pt x="2294382" y="2384298"/>
                  </a:lnTo>
                  <a:lnTo>
                    <a:pt x="2209546" y="2366772"/>
                  </a:lnTo>
                  <a:lnTo>
                    <a:pt x="2124710" y="2348992"/>
                  </a:lnTo>
                  <a:lnTo>
                    <a:pt x="2039620" y="2331085"/>
                  </a:lnTo>
                  <a:lnTo>
                    <a:pt x="1955800" y="2313305"/>
                  </a:lnTo>
                  <a:lnTo>
                    <a:pt x="1872996" y="2295525"/>
                  </a:lnTo>
                  <a:lnTo>
                    <a:pt x="1792478" y="2278126"/>
                  </a:lnTo>
                  <a:lnTo>
                    <a:pt x="1714754" y="2261362"/>
                  </a:lnTo>
                  <a:lnTo>
                    <a:pt x="1640332" y="2245106"/>
                  </a:lnTo>
                  <a:lnTo>
                    <a:pt x="1604518" y="2237232"/>
                  </a:lnTo>
                  <a:lnTo>
                    <a:pt x="1569974" y="2229612"/>
                  </a:lnTo>
                  <a:lnTo>
                    <a:pt x="1570228" y="2229612"/>
                  </a:lnTo>
                  <a:lnTo>
                    <a:pt x="1536446" y="2222373"/>
                  </a:lnTo>
                  <a:lnTo>
                    <a:pt x="1504188" y="2215134"/>
                  </a:lnTo>
                  <a:lnTo>
                    <a:pt x="1504442" y="2215134"/>
                  </a:lnTo>
                  <a:lnTo>
                    <a:pt x="1473454" y="2208276"/>
                  </a:lnTo>
                  <a:lnTo>
                    <a:pt x="1443990" y="2201799"/>
                  </a:lnTo>
                  <a:lnTo>
                    <a:pt x="1416050" y="2195449"/>
                  </a:lnTo>
                  <a:lnTo>
                    <a:pt x="1389634" y="2189353"/>
                  </a:lnTo>
                  <a:lnTo>
                    <a:pt x="1389888" y="2189480"/>
                  </a:lnTo>
                  <a:lnTo>
                    <a:pt x="1364996" y="2183892"/>
                  </a:lnTo>
                  <a:lnTo>
                    <a:pt x="1341882" y="2178558"/>
                  </a:lnTo>
                  <a:lnTo>
                    <a:pt x="1320800" y="2173605"/>
                  </a:lnTo>
                  <a:lnTo>
                    <a:pt x="1321054" y="2173605"/>
                  </a:lnTo>
                  <a:lnTo>
                    <a:pt x="1301750" y="2169160"/>
                  </a:lnTo>
                  <a:lnTo>
                    <a:pt x="1284224" y="2164842"/>
                  </a:lnTo>
                  <a:lnTo>
                    <a:pt x="1284478" y="2164842"/>
                  </a:lnTo>
                  <a:lnTo>
                    <a:pt x="1268984" y="2161032"/>
                  </a:lnTo>
                  <a:lnTo>
                    <a:pt x="1255522" y="2157476"/>
                  </a:lnTo>
                  <a:lnTo>
                    <a:pt x="1256030" y="2157603"/>
                  </a:lnTo>
                  <a:lnTo>
                    <a:pt x="1244854" y="2154809"/>
                  </a:lnTo>
                  <a:lnTo>
                    <a:pt x="1234948" y="2152142"/>
                  </a:lnTo>
                  <a:lnTo>
                    <a:pt x="1226566" y="2149475"/>
                  </a:lnTo>
                  <a:lnTo>
                    <a:pt x="1212596" y="2144014"/>
                  </a:lnTo>
                  <a:lnTo>
                    <a:pt x="1186180" y="2117725"/>
                  </a:lnTo>
                  <a:lnTo>
                    <a:pt x="1192276" y="2090547"/>
                  </a:lnTo>
                  <a:lnTo>
                    <a:pt x="1194308" y="2117598"/>
                  </a:lnTo>
                  <a:lnTo>
                    <a:pt x="1192530" y="2113026"/>
                  </a:lnTo>
                  <a:lnTo>
                    <a:pt x="1193800" y="2116201"/>
                  </a:lnTo>
                  <a:lnTo>
                    <a:pt x="1190498" y="2109216"/>
                  </a:lnTo>
                  <a:lnTo>
                    <a:pt x="1191006" y="2110232"/>
                  </a:lnTo>
                  <a:lnTo>
                    <a:pt x="1186434" y="2100453"/>
                  </a:lnTo>
                  <a:lnTo>
                    <a:pt x="1186434" y="2100834"/>
                  </a:lnTo>
                  <a:lnTo>
                    <a:pt x="1180338" y="2088642"/>
                  </a:lnTo>
                  <a:lnTo>
                    <a:pt x="1180846" y="2089531"/>
                  </a:lnTo>
                  <a:lnTo>
                    <a:pt x="1173226" y="2074926"/>
                  </a:lnTo>
                  <a:lnTo>
                    <a:pt x="1164590" y="2058162"/>
                  </a:lnTo>
                  <a:lnTo>
                    <a:pt x="1164844" y="2058797"/>
                  </a:lnTo>
                  <a:lnTo>
                    <a:pt x="1154684" y="2039747"/>
                  </a:lnTo>
                  <a:lnTo>
                    <a:pt x="1143508" y="2018411"/>
                  </a:lnTo>
                  <a:lnTo>
                    <a:pt x="1143762" y="2019046"/>
                  </a:lnTo>
                  <a:lnTo>
                    <a:pt x="1131316" y="1996059"/>
                  </a:lnTo>
                  <a:lnTo>
                    <a:pt x="1117854" y="1971040"/>
                  </a:lnTo>
                  <a:lnTo>
                    <a:pt x="1118108" y="1971294"/>
                  </a:lnTo>
                  <a:lnTo>
                    <a:pt x="1103630" y="1944624"/>
                  </a:lnTo>
                  <a:lnTo>
                    <a:pt x="1088136" y="1916303"/>
                  </a:lnTo>
                  <a:lnTo>
                    <a:pt x="1071880" y="1886204"/>
                  </a:lnTo>
                  <a:lnTo>
                    <a:pt x="1054608" y="1854708"/>
                  </a:lnTo>
                  <a:lnTo>
                    <a:pt x="1036320" y="1821434"/>
                  </a:lnTo>
                  <a:lnTo>
                    <a:pt x="1017524" y="1786763"/>
                  </a:lnTo>
                  <a:lnTo>
                    <a:pt x="997966" y="1751076"/>
                  </a:lnTo>
                  <a:lnTo>
                    <a:pt x="977646" y="1714246"/>
                  </a:lnTo>
                  <a:lnTo>
                    <a:pt x="956564" y="1676019"/>
                  </a:lnTo>
                  <a:lnTo>
                    <a:pt x="912622" y="1596517"/>
                  </a:lnTo>
                  <a:lnTo>
                    <a:pt x="866902" y="1513459"/>
                  </a:lnTo>
                  <a:lnTo>
                    <a:pt x="819658" y="1427861"/>
                  </a:lnTo>
                  <a:lnTo>
                    <a:pt x="770890" y="1340104"/>
                  </a:lnTo>
                  <a:lnTo>
                    <a:pt x="721106" y="1250823"/>
                  </a:lnTo>
                  <a:lnTo>
                    <a:pt x="671068" y="1160907"/>
                  </a:lnTo>
                  <a:lnTo>
                    <a:pt x="621030" y="1070864"/>
                  </a:lnTo>
                  <a:lnTo>
                    <a:pt x="570992" y="981456"/>
                  </a:lnTo>
                  <a:lnTo>
                    <a:pt x="521970" y="893318"/>
                  </a:lnTo>
                  <a:lnTo>
                    <a:pt x="473710" y="807466"/>
                  </a:lnTo>
                  <a:lnTo>
                    <a:pt x="426974" y="724154"/>
                  </a:lnTo>
                  <a:lnTo>
                    <a:pt x="382270" y="644398"/>
                  </a:lnTo>
                  <a:lnTo>
                    <a:pt x="360680" y="605790"/>
                  </a:lnTo>
                  <a:lnTo>
                    <a:pt x="360934" y="606044"/>
                  </a:lnTo>
                  <a:lnTo>
                    <a:pt x="339598" y="568706"/>
                  </a:lnTo>
                  <a:lnTo>
                    <a:pt x="319532" y="532384"/>
                  </a:lnTo>
                  <a:lnTo>
                    <a:pt x="319532" y="532638"/>
                  </a:lnTo>
                  <a:lnTo>
                    <a:pt x="299974" y="497840"/>
                  </a:lnTo>
                  <a:lnTo>
                    <a:pt x="280924" y="464312"/>
                  </a:lnTo>
                  <a:lnTo>
                    <a:pt x="262890" y="432308"/>
                  </a:lnTo>
                  <a:lnTo>
                    <a:pt x="245872" y="401828"/>
                  </a:lnTo>
                  <a:lnTo>
                    <a:pt x="245872" y="402082"/>
                  </a:lnTo>
                  <a:lnTo>
                    <a:pt x="229616" y="373380"/>
                  </a:lnTo>
                  <a:lnTo>
                    <a:pt x="214122" y="346456"/>
                  </a:lnTo>
                  <a:lnTo>
                    <a:pt x="199644" y="320802"/>
                  </a:lnTo>
                  <a:lnTo>
                    <a:pt x="199898" y="321564"/>
                  </a:lnTo>
                  <a:lnTo>
                    <a:pt x="121920" y="187198"/>
                  </a:lnTo>
                  <a:lnTo>
                    <a:pt x="204216" y="139192"/>
                  </a:lnTo>
                  <a:lnTo>
                    <a:pt x="282448" y="273812"/>
                  </a:lnTo>
                  <a:lnTo>
                    <a:pt x="296926" y="299466"/>
                  </a:lnTo>
                  <a:lnTo>
                    <a:pt x="296926" y="299212"/>
                  </a:lnTo>
                  <a:lnTo>
                    <a:pt x="312166" y="326390"/>
                  </a:lnTo>
                  <a:lnTo>
                    <a:pt x="328676" y="355092"/>
                  </a:lnTo>
                  <a:lnTo>
                    <a:pt x="345948" y="385572"/>
                  </a:lnTo>
                  <a:lnTo>
                    <a:pt x="363982" y="417830"/>
                  </a:lnTo>
                  <a:lnTo>
                    <a:pt x="382778" y="451104"/>
                  </a:lnTo>
                  <a:lnTo>
                    <a:pt x="402590" y="485902"/>
                  </a:lnTo>
                  <a:lnTo>
                    <a:pt x="422656" y="522224"/>
                  </a:lnTo>
                  <a:lnTo>
                    <a:pt x="422656" y="521970"/>
                  </a:lnTo>
                  <a:lnTo>
                    <a:pt x="443738" y="559562"/>
                  </a:lnTo>
                  <a:lnTo>
                    <a:pt x="465328" y="598170"/>
                  </a:lnTo>
                  <a:lnTo>
                    <a:pt x="510286" y="677926"/>
                  </a:lnTo>
                  <a:lnTo>
                    <a:pt x="556768" y="761238"/>
                  </a:lnTo>
                  <a:lnTo>
                    <a:pt x="605028" y="847090"/>
                  </a:lnTo>
                  <a:lnTo>
                    <a:pt x="654304" y="935228"/>
                  </a:lnTo>
                  <a:lnTo>
                    <a:pt x="704088" y="1024636"/>
                  </a:lnTo>
                  <a:lnTo>
                    <a:pt x="754380" y="1114806"/>
                  </a:lnTo>
                  <a:lnTo>
                    <a:pt x="804418" y="1204722"/>
                  </a:lnTo>
                  <a:lnTo>
                    <a:pt x="854202" y="1294130"/>
                  </a:lnTo>
                  <a:lnTo>
                    <a:pt x="902970" y="1382014"/>
                  </a:lnTo>
                  <a:lnTo>
                    <a:pt x="950468" y="1467866"/>
                  </a:lnTo>
                  <a:lnTo>
                    <a:pt x="996188" y="1550924"/>
                  </a:lnTo>
                  <a:lnTo>
                    <a:pt x="1039876" y="1630299"/>
                  </a:lnTo>
                  <a:lnTo>
                    <a:pt x="1060958" y="1668653"/>
                  </a:lnTo>
                  <a:lnTo>
                    <a:pt x="1081532" y="1705737"/>
                  </a:lnTo>
                  <a:lnTo>
                    <a:pt x="1101090" y="1741678"/>
                  </a:lnTo>
                  <a:lnTo>
                    <a:pt x="1120140" y="1776222"/>
                  </a:lnTo>
                  <a:lnTo>
                    <a:pt x="1138174" y="1809242"/>
                  </a:lnTo>
                  <a:lnTo>
                    <a:pt x="1155446" y="1840992"/>
                  </a:lnTo>
                  <a:lnTo>
                    <a:pt x="1171956" y="1871091"/>
                  </a:lnTo>
                  <a:lnTo>
                    <a:pt x="1187450" y="1899539"/>
                  </a:lnTo>
                  <a:lnTo>
                    <a:pt x="1201928" y="1926336"/>
                  </a:lnTo>
                  <a:lnTo>
                    <a:pt x="1215390" y="1951482"/>
                  </a:lnTo>
                  <a:lnTo>
                    <a:pt x="1215136" y="1951228"/>
                  </a:lnTo>
                  <a:lnTo>
                    <a:pt x="1227836" y="1974342"/>
                  </a:lnTo>
                  <a:lnTo>
                    <a:pt x="1239012" y="1995805"/>
                  </a:lnTo>
                  <a:lnTo>
                    <a:pt x="1238758" y="1995424"/>
                  </a:lnTo>
                  <a:lnTo>
                    <a:pt x="1248918" y="2014601"/>
                  </a:lnTo>
                  <a:lnTo>
                    <a:pt x="1257808" y="2031492"/>
                  </a:lnTo>
                  <a:lnTo>
                    <a:pt x="1257554" y="2031238"/>
                  </a:lnTo>
                  <a:lnTo>
                    <a:pt x="1265428" y="2046097"/>
                  </a:lnTo>
                  <a:lnTo>
                    <a:pt x="1271778" y="2058924"/>
                  </a:lnTo>
                  <a:lnTo>
                    <a:pt x="1276858" y="2069338"/>
                  </a:lnTo>
                  <a:lnTo>
                    <a:pt x="1281176" y="2078482"/>
                  </a:lnTo>
                  <a:lnTo>
                    <a:pt x="1288288" y="2097913"/>
                  </a:lnTo>
                  <a:lnTo>
                    <a:pt x="1284986" y="2113407"/>
                  </a:lnTo>
                  <a:lnTo>
                    <a:pt x="1272032" y="2069465"/>
                  </a:lnTo>
                  <a:lnTo>
                    <a:pt x="1272794" y="2070227"/>
                  </a:lnTo>
                  <a:lnTo>
                    <a:pt x="1256538" y="2059559"/>
                  </a:lnTo>
                  <a:lnTo>
                    <a:pt x="1259840" y="2060956"/>
                  </a:lnTo>
                  <a:lnTo>
                    <a:pt x="1257300" y="2060067"/>
                  </a:lnTo>
                  <a:lnTo>
                    <a:pt x="1263142" y="2061972"/>
                  </a:lnTo>
                  <a:lnTo>
                    <a:pt x="1261110" y="2061337"/>
                  </a:lnTo>
                  <a:lnTo>
                    <a:pt x="1269492" y="2063623"/>
                  </a:lnTo>
                  <a:lnTo>
                    <a:pt x="1268476" y="2063369"/>
                  </a:lnTo>
                  <a:lnTo>
                    <a:pt x="1279398" y="2066163"/>
                  </a:lnTo>
                  <a:lnTo>
                    <a:pt x="1292606" y="2069719"/>
                  </a:lnTo>
                  <a:lnTo>
                    <a:pt x="1291590" y="2069465"/>
                  </a:lnTo>
                  <a:lnTo>
                    <a:pt x="1306830" y="2073147"/>
                  </a:lnTo>
                  <a:lnTo>
                    <a:pt x="1324102" y="2077339"/>
                  </a:lnTo>
                  <a:lnTo>
                    <a:pt x="1323340" y="2077212"/>
                  </a:lnTo>
                  <a:lnTo>
                    <a:pt x="1342644" y="2081657"/>
                  </a:lnTo>
                  <a:lnTo>
                    <a:pt x="1363472" y="2086610"/>
                  </a:lnTo>
                  <a:lnTo>
                    <a:pt x="1386332" y="2091944"/>
                  </a:lnTo>
                  <a:lnTo>
                    <a:pt x="1386078" y="2091817"/>
                  </a:lnTo>
                  <a:lnTo>
                    <a:pt x="1410970" y="2097405"/>
                  </a:lnTo>
                  <a:lnTo>
                    <a:pt x="1437386" y="2103501"/>
                  </a:lnTo>
                  <a:lnTo>
                    <a:pt x="1437132" y="2103501"/>
                  </a:lnTo>
                  <a:lnTo>
                    <a:pt x="1465072" y="2109724"/>
                  </a:lnTo>
                  <a:lnTo>
                    <a:pt x="1464818" y="2109724"/>
                  </a:lnTo>
                  <a:lnTo>
                    <a:pt x="1494028" y="2116201"/>
                  </a:lnTo>
                  <a:lnTo>
                    <a:pt x="1525016" y="2123059"/>
                  </a:lnTo>
                  <a:lnTo>
                    <a:pt x="1557274" y="2130298"/>
                  </a:lnTo>
                  <a:lnTo>
                    <a:pt x="1556766" y="2130171"/>
                  </a:lnTo>
                  <a:lnTo>
                    <a:pt x="1590294" y="2137410"/>
                  </a:lnTo>
                  <a:lnTo>
                    <a:pt x="1624838" y="2145030"/>
                  </a:lnTo>
                  <a:lnTo>
                    <a:pt x="1660652" y="2152904"/>
                  </a:lnTo>
                  <a:lnTo>
                    <a:pt x="1734820" y="2169033"/>
                  </a:lnTo>
                  <a:lnTo>
                    <a:pt x="1812544" y="2185797"/>
                  </a:lnTo>
                  <a:lnTo>
                    <a:pt x="1892808" y="2203069"/>
                  </a:lnTo>
                  <a:lnTo>
                    <a:pt x="1975612" y="2220849"/>
                  </a:lnTo>
                  <a:lnTo>
                    <a:pt x="1975358" y="2220849"/>
                  </a:lnTo>
                  <a:lnTo>
                    <a:pt x="2059432" y="2238629"/>
                  </a:lnTo>
                  <a:lnTo>
                    <a:pt x="2144014" y="2256536"/>
                  </a:lnTo>
                  <a:lnTo>
                    <a:pt x="2229104" y="2274189"/>
                  </a:lnTo>
                  <a:lnTo>
                    <a:pt x="2313432" y="2291715"/>
                  </a:lnTo>
                  <a:lnTo>
                    <a:pt x="2396744" y="2308860"/>
                  </a:lnTo>
                  <a:lnTo>
                    <a:pt x="2478024" y="2325370"/>
                  </a:lnTo>
                  <a:lnTo>
                    <a:pt x="2557018" y="2341118"/>
                  </a:lnTo>
                  <a:lnTo>
                    <a:pt x="2632710" y="2356104"/>
                  </a:lnTo>
                  <a:lnTo>
                    <a:pt x="2705100" y="2370455"/>
                  </a:lnTo>
                  <a:lnTo>
                    <a:pt x="2704846" y="2370455"/>
                  </a:lnTo>
                  <a:lnTo>
                    <a:pt x="2739390" y="2377186"/>
                  </a:lnTo>
                  <a:lnTo>
                    <a:pt x="2739136" y="2377186"/>
                  </a:lnTo>
                  <a:lnTo>
                    <a:pt x="2772410" y="2383536"/>
                  </a:lnTo>
                  <a:lnTo>
                    <a:pt x="2804414" y="2389632"/>
                  </a:lnTo>
                  <a:lnTo>
                    <a:pt x="2804160" y="2389632"/>
                  </a:lnTo>
                  <a:lnTo>
                    <a:pt x="2834894" y="2395347"/>
                  </a:lnTo>
                  <a:lnTo>
                    <a:pt x="2834640" y="2395347"/>
                  </a:lnTo>
                  <a:lnTo>
                    <a:pt x="2864104" y="2400681"/>
                  </a:lnTo>
                  <a:lnTo>
                    <a:pt x="2891790" y="2405888"/>
                  </a:lnTo>
                  <a:lnTo>
                    <a:pt x="2891282" y="2405761"/>
                  </a:lnTo>
                  <a:lnTo>
                    <a:pt x="2917444" y="2410333"/>
                  </a:lnTo>
                  <a:lnTo>
                    <a:pt x="2915158" y="2409952"/>
                  </a:lnTo>
                  <a:lnTo>
                    <a:pt x="3073654" y="2430526"/>
                  </a:lnTo>
                  <a:close/>
                  <a:moveTo>
                    <a:pt x="3085338" y="2335403"/>
                  </a:moveTo>
                  <a:cubicBezTo>
                    <a:pt x="3163570" y="2345182"/>
                    <a:pt x="3219196" y="2416556"/>
                    <a:pt x="3209290" y="2494915"/>
                  </a:cubicBezTo>
                  <a:cubicBezTo>
                    <a:pt x="3199638" y="2573274"/>
                    <a:pt x="3128264" y="2628773"/>
                    <a:pt x="3050032" y="2618994"/>
                  </a:cubicBezTo>
                  <a:cubicBezTo>
                    <a:pt x="2971546" y="2609215"/>
                    <a:pt x="2916174" y="2537841"/>
                    <a:pt x="2925826" y="2459482"/>
                  </a:cubicBezTo>
                  <a:cubicBezTo>
                    <a:pt x="2935732" y="2381123"/>
                    <a:pt x="3007106" y="2325624"/>
                    <a:pt x="3085338" y="2335403"/>
                  </a:cubicBezTo>
                  <a:close/>
                  <a:moveTo>
                    <a:pt x="39624" y="235204"/>
                  </a:moveTo>
                  <a:cubicBezTo>
                    <a:pt x="0" y="166878"/>
                    <a:pt x="22860" y="79502"/>
                    <a:pt x="91186" y="39624"/>
                  </a:cubicBezTo>
                  <a:cubicBezTo>
                    <a:pt x="159258" y="0"/>
                    <a:pt x="246888" y="23114"/>
                    <a:pt x="286512" y="91186"/>
                  </a:cubicBezTo>
                  <a:cubicBezTo>
                    <a:pt x="326136" y="159512"/>
                    <a:pt x="303276" y="246888"/>
                    <a:pt x="234950" y="286766"/>
                  </a:cubicBezTo>
                  <a:cubicBezTo>
                    <a:pt x="166878" y="326390"/>
                    <a:pt x="79248" y="303276"/>
                    <a:pt x="39624" y="235204"/>
                  </a:cubicBezTo>
                  <a:close/>
                </a:path>
              </a:pathLst>
            </a:custGeom>
            <a:solidFill>
              <a:srgbClr val="F9FAFD"/>
            </a:solidFill>
          </p:spPr>
        </p:sp>
      </p:grpSp>
      <p:grpSp>
        <p:nvGrpSpPr>
          <p:cNvPr id="28" name="Group 28"/>
          <p:cNvGrpSpPr>
            <a:grpSpLocks noChangeAspect="1"/>
          </p:cNvGrpSpPr>
          <p:nvPr/>
        </p:nvGrpSpPr>
        <p:grpSpPr>
          <a:xfrm>
            <a:off x="678982" y="1043339"/>
            <a:ext cx="1354476" cy="1354884"/>
            <a:chOff x="0" y="0"/>
            <a:chExt cx="4093464" cy="4093464"/>
          </a:xfrm>
        </p:grpSpPr>
        <p:sp>
          <p:nvSpPr>
            <p:cNvPr id="29" name="Freeform 29"/>
            <p:cNvSpPr/>
            <p:nvPr/>
          </p:nvSpPr>
          <p:spPr>
            <a:xfrm>
              <a:off x="0" y="0"/>
              <a:ext cx="4093464" cy="4093464"/>
            </a:xfrm>
            <a:custGeom>
              <a:avLst/>
              <a:gdLst/>
              <a:ahLst/>
              <a:cxnLst/>
              <a:rect l="l" t="t" r="r" b="b"/>
              <a:pathLst>
                <a:path w="4093464" h="4093464">
                  <a:moveTo>
                    <a:pt x="0" y="0"/>
                  </a:moveTo>
                  <a:lnTo>
                    <a:pt x="0" y="4093464"/>
                  </a:lnTo>
                  <a:lnTo>
                    <a:pt x="4093464" y="4093464"/>
                  </a:lnTo>
                  <a:lnTo>
                    <a:pt x="4093464" y="0"/>
                  </a:lnTo>
                  <a:close/>
                </a:path>
              </a:pathLst>
            </a:custGeom>
            <a:blipFill>
              <a:blip r:embed="rId11" cstate="print"/>
              <a:stretch>
                <a:fillRect/>
              </a:stretch>
            </a:blipFill>
          </p:spPr>
        </p:sp>
      </p:grpSp>
      <p:grpSp>
        <p:nvGrpSpPr>
          <p:cNvPr id="30" name="Group 30"/>
          <p:cNvGrpSpPr>
            <a:grpSpLocks noChangeAspect="1"/>
          </p:cNvGrpSpPr>
          <p:nvPr/>
        </p:nvGrpSpPr>
        <p:grpSpPr>
          <a:xfrm>
            <a:off x="890776" y="1305639"/>
            <a:ext cx="857936" cy="813133"/>
            <a:chOff x="0" y="0"/>
            <a:chExt cx="2592832" cy="2456688"/>
          </a:xfrm>
        </p:grpSpPr>
        <p:sp>
          <p:nvSpPr>
            <p:cNvPr id="31" name="Freeform 31"/>
            <p:cNvSpPr/>
            <p:nvPr/>
          </p:nvSpPr>
          <p:spPr>
            <a:xfrm>
              <a:off x="0" y="0"/>
              <a:ext cx="2592832" cy="2456688"/>
            </a:xfrm>
            <a:custGeom>
              <a:avLst/>
              <a:gdLst/>
              <a:ahLst/>
              <a:cxnLst/>
              <a:rect l="l" t="t" r="r" b="b"/>
              <a:pathLst>
                <a:path w="2592832" h="2456688">
                  <a:moveTo>
                    <a:pt x="0" y="0"/>
                  </a:moveTo>
                  <a:lnTo>
                    <a:pt x="0" y="2456688"/>
                  </a:lnTo>
                  <a:lnTo>
                    <a:pt x="2592832" y="2456688"/>
                  </a:lnTo>
                  <a:lnTo>
                    <a:pt x="2592832" y="0"/>
                  </a:lnTo>
                  <a:close/>
                </a:path>
              </a:pathLst>
            </a:custGeom>
            <a:blipFill>
              <a:blip r:embed="rId12" cstate="print"/>
              <a:stretch>
                <a:fillRect/>
              </a:stretch>
            </a:blipFill>
          </p:spPr>
        </p:sp>
      </p:grpSp>
      <p:sp>
        <p:nvSpPr>
          <p:cNvPr id="32" name="TextBox 32"/>
          <p:cNvSpPr txBox="1"/>
          <p:nvPr/>
        </p:nvSpPr>
        <p:spPr>
          <a:xfrm>
            <a:off x="2531588" y="488775"/>
            <a:ext cx="3091290" cy="282129"/>
          </a:xfrm>
          <a:prstGeom prst="rect">
            <a:avLst/>
          </a:prstGeom>
        </p:spPr>
        <p:txBody>
          <a:bodyPr wrap="square" lIns="0" tIns="0" rIns="0" bIns="0" rtlCol="0" anchor="t">
            <a:spAutoFit/>
          </a:bodyPr>
          <a:lstStyle/>
          <a:p>
            <a:pPr>
              <a:lnSpc>
                <a:spcPts val="1112"/>
              </a:lnSpc>
            </a:pPr>
            <a:r>
              <a:rPr lang="tr-TR" sz="1050" spc="1" dirty="0" err="1">
                <a:solidFill>
                  <a:srgbClr val="2A1400"/>
                </a:solidFill>
                <a:latin typeface="Times New Roman" pitchFamily="18" charset="0"/>
                <a:cs typeface="Times New Roman" pitchFamily="18" charset="0"/>
              </a:rPr>
              <a:t>Accessing</a:t>
            </a:r>
            <a:r>
              <a:rPr lang="tr-TR" sz="1050" spc="1" dirty="0">
                <a:solidFill>
                  <a:srgbClr val="2A1400"/>
                </a:solidFill>
                <a:latin typeface="Times New Roman" pitchFamily="18" charset="0"/>
                <a:cs typeface="Times New Roman" pitchFamily="18" charset="0"/>
              </a:rPr>
              <a:t> </a:t>
            </a:r>
            <a:r>
              <a:rPr lang="tr-TR" sz="1050" spc="1" dirty="0" err="1">
                <a:solidFill>
                  <a:srgbClr val="2A1400"/>
                </a:solidFill>
                <a:latin typeface="Times New Roman" pitchFamily="18" charset="0"/>
                <a:cs typeface="Times New Roman" pitchFamily="18" charset="0"/>
              </a:rPr>
              <a:t>the</a:t>
            </a:r>
            <a:r>
              <a:rPr lang="tr-TR" sz="1050" spc="1" dirty="0">
                <a:solidFill>
                  <a:srgbClr val="2A1400"/>
                </a:solidFill>
                <a:latin typeface="Times New Roman" pitchFamily="18" charset="0"/>
                <a:cs typeface="Times New Roman" pitchFamily="18" charset="0"/>
              </a:rPr>
              <a:t> </a:t>
            </a:r>
            <a:r>
              <a:rPr lang="en-US" sz="1050" spc="1" dirty="0">
                <a:solidFill>
                  <a:srgbClr val="2A1400"/>
                </a:solidFill>
                <a:latin typeface="Times New Roman" pitchFamily="18" charset="0"/>
                <a:cs typeface="Times New Roman" pitchFamily="18" charset="0"/>
              </a:rPr>
              <a:t>hearing information of cases</a:t>
            </a:r>
            <a:r>
              <a:rPr lang="tr-TR" sz="1050" spc="1" dirty="0">
                <a:solidFill>
                  <a:srgbClr val="2A1400"/>
                </a:solidFill>
                <a:latin typeface="Times New Roman" pitchFamily="18" charset="0"/>
                <a:cs typeface="Times New Roman" pitchFamily="18" charset="0"/>
              </a:rPr>
              <a:t>, </a:t>
            </a:r>
            <a:r>
              <a:rPr lang="tr-TR" sz="1050" spc="1" dirty="0" err="1">
                <a:solidFill>
                  <a:srgbClr val="2A1400"/>
                </a:solidFill>
                <a:latin typeface="Times New Roman" pitchFamily="18" charset="0"/>
                <a:cs typeface="Times New Roman" pitchFamily="18" charset="0"/>
              </a:rPr>
              <a:t>to</a:t>
            </a:r>
            <a:r>
              <a:rPr lang="tr-TR" sz="1050" spc="1" dirty="0">
                <a:solidFill>
                  <a:srgbClr val="2A1400"/>
                </a:solidFill>
                <a:latin typeface="Times New Roman" pitchFamily="18" charset="0"/>
                <a:cs typeface="Times New Roman" pitchFamily="18" charset="0"/>
              </a:rPr>
              <a:t> </a:t>
            </a:r>
            <a:r>
              <a:rPr lang="tr-TR" sz="1050" spc="1" dirty="0" err="1">
                <a:solidFill>
                  <a:srgbClr val="2A1400"/>
                </a:solidFill>
                <a:latin typeface="Times New Roman" pitchFamily="18" charset="0"/>
                <a:cs typeface="Times New Roman" pitchFamily="18" charset="0"/>
              </a:rPr>
              <a:t>which</a:t>
            </a:r>
            <a:r>
              <a:rPr lang="tr-TR" sz="1050" spc="1" dirty="0">
                <a:solidFill>
                  <a:srgbClr val="2A1400"/>
                </a:solidFill>
                <a:latin typeface="Times New Roman" pitchFamily="18" charset="0"/>
                <a:cs typeface="Times New Roman" pitchFamily="18" charset="0"/>
              </a:rPr>
              <a:t> </a:t>
            </a:r>
            <a:r>
              <a:rPr lang="tr-TR" sz="1050" spc="1" dirty="0" err="1">
                <a:solidFill>
                  <a:srgbClr val="2A1400"/>
                </a:solidFill>
                <a:latin typeface="Times New Roman" pitchFamily="18" charset="0"/>
                <a:cs typeface="Times New Roman" pitchFamily="18" charset="0"/>
              </a:rPr>
              <a:t>they</a:t>
            </a:r>
            <a:r>
              <a:rPr lang="tr-TR" sz="1050" spc="1" dirty="0">
                <a:solidFill>
                  <a:srgbClr val="2A1400"/>
                </a:solidFill>
                <a:latin typeface="Times New Roman" pitchFamily="18" charset="0"/>
                <a:cs typeface="Times New Roman" pitchFamily="18" charset="0"/>
              </a:rPr>
              <a:t> </a:t>
            </a:r>
            <a:r>
              <a:rPr lang="tr-TR" sz="1050" spc="1" dirty="0" err="1">
                <a:solidFill>
                  <a:srgbClr val="2A1400"/>
                </a:solidFill>
                <a:latin typeface="Times New Roman" pitchFamily="18" charset="0"/>
                <a:cs typeface="Times New Roman" pitchFamily="18" charset="0"/>
              </a:rPr>
              <a:t>are</a:t>
            </a:r>
            <a:r>
              <a:rPr lang="tr-TR" sz="1050" spc="1" dirty="0">
                <a:solidFill>
                  <a:srgbClr val="2A1400"/>
                </a:solidFill>
                <a:latin typeface="Times New Roman" pitchFamily="18" charset="0"/>
                <a:cs typeface="Times New Roman" pitchFamily="18" charset="0"/>
              </a:rPr>
              <a:t> a </a:t>
            </a:r>
            <a:r>
              <a:rPr lang="tr-TR" sz="1050" spc="1" dirty="0" err="1">
                <a:solidFill>
                  <a:srgbClr val="2A1400"/>
                </a:solidFill>
                <a:latin typeface="Times New Roman" pitchFamily="18" charset="0"/>
                <a:cs typeface="Times New Roman" pitchFamily="18" charset="0"/>
              </a:rPr>
              <a:t>party</a:t>
            </a:r>
            <a:endParaRPr lang="en-US" sz="1050" spc="1" dirty="0">
              <a:solidFill>
                <a:srgbClr val="2A1400"/>
              </a:solidFill>
              <a:latin typeface="Times New Roman" pitchFamily="18" charset="0"/>
              <a:cs typeface="Times New Roman" pitchFamily="18" charset="0"/>
            </a:endParaRPr>
          </a:p>
        </p:txBody>
      </p:sp>
      <p:sp>
        <p:nvSpPr>
          <p:cNvPr id="34" name="TextBox 34"/>
          <p:cNvSpPr txBox="1"/>
          <p:nvPr/>
        </p:nvSpPr>
        <p:spPr>
          <a:xfrm>
            <a:off x="2552061" y="929602"/>
            <a:ext cx="2886572" cy="141064"/>
          </a:xfrm>
          <a:prstGeom prst="rect">
            <a:avLst/>
          </a:prstGeom>
        </p:spPr>
        <p:txBody>
          <a:bodyPr wrap="square" lIns="0" tIns="0" rIns="0" bIns="0" rtlCol="0" anchor="t">
            <a:spAutoFit/>
          </a:bodyPr>
          <a:lstStyle/>
          <a:p>
            <a:pPr>
              <a:lnSpc>
                <a:spcPts val="1112"/>
              </a:lnSpc>
            </a:pPr>
            <a:r>
              <a:rPr lang="tr-TR" sz="1050" spc="1" dirty="0" err="1">
                <a:solidFill>
                  <a:srgbClr val="2A1400"/>
                </a:solidFill>
                <a:latin typeface="Times New Roman" pitchFamily="18" charset="0"/>
                <a:cs typeface="Times New Roman" pitchFamily="18" charset="0"/>
              </a:rPr>
              <a:t>Viewing</a:t>
            </a:r>
            <a:r>
              <a:rPr lang="tr-TR" sz="1050" spc="1" dirty="0">
                <a:solidFill>
                  <a:srgbClr val="2A1400"/>
                </a:solidFill>
                <a:latin typeface="Times New Roman" pitchFamily="18" charset="0"/>
                <a:cs typeface="Times New Roman" pitchFamily="18" charset="0"/>
              </a:rPr>
              <a:t> i</a:t>
            </a:r>
            <a:r>
              <a:rPr lang="en-US" sz="1050" spc="1" dirty="0" err="1">
                <a:solidFill>
                  <a:srgbClr val="2A1400"/>
                </a:solidFill>
                <a:latin typeface="Times New Roman" pitchFamily="18" charset="0"/>
                <a:cs typeface="Times New Roman" pitchFamily="18" charset="0"/>
              </a:rPr>
              <a:t>nformation</a:t>
            </a:r>
            <a:r>
              <a:rPr lang="en-US" sz="1050" spc="1" dirty="0">
                <a:solidFill>
                  <a:srgbClr val="2A1400"/>
                </a:solidFill>
                <a:latin typeface="Times New Roman" pitchFamily="18" charset="0"/>
                <a:cs typeface="Times New Roman" pitchFamily="18" charset="0"/>
              </a:rPr>
              <a:t> on which hearings</a:t>
            </a:r>
            <a:r>
              <a:rPr lang="tr-TR" sz="1050" spc="1" dirty="0">
                <a:solidFill>
                  <a:srgbClr val="2A1400"/>
                </a:solidFill>
                <a:latin typeface="Times New Roman" pitchFamily="18" charset="0"/>
                <a:cs typeface="Times New Roman" pitchFamily="18" charset="0"/>
              </a:rPr>
              <a:t> </a:t>
            </a:r>
            <a:r>
              <a:rPr lang="en-US" sz="1050" spc="1" dirty="0">
                <a:solidFill>
                  <a:srgbClr val="2A1400"/>
                </a:solidFill>
                <a:latin typeface="Times New Roman" pitchFamily="18" charset="0"/>
                <a:cs typeface="Times New Roman" pitchFamily="18" charset="0"/>
              </a:rPr>
              <a:t>completed</a:t>
            </a:r>
          </a:p>
        </p:txBody>
      </p:sp>
      <p:sp>
        <p:nvSpPr>
          <p:cNvPr id="35" name="TextBox 35"/>
          <p:cNvSpPr txBox="1"/>
          <p:nvPr/>
        </p:nvSpPr>
        <p:spPr>
          <a:xfrm>
            <a:off x="2565708" y="1363055"/>
            <a:ext cx="2658879" cy="282129"/>
          </a:xfrm>
          <a:prstGeom prst="rect">
            <a:avLst/>
          </a:prstGeom>
        </p:spPr>
        <p:txBody>
          <a:bodyPr lIns="0" tIns="0" rIns="0" bIns="0" rtlCol="0" anchor="t">
            <a:spAutoFit/>
          </a:bodyPr>
          <a:lstStyle/>
          <a:p>
            <a:pPr>
              <a:lnSpc>
                <a:spcPts val="1112"/>
              </a:lnSpc>
            </a:pPr>
            <a:r>
              <a:rPr lang="tr-TR" sz="1050" spc="1" dirty="0" err="1">
                <a:solidFill>
                  <a:srgbClr val="2A1400"/>
                </a:solidFill>
                <a:latin typeface="Times New Roman" pitchFamily="18" charset="0"/>
                <a:cs typeface="Times New Roman" pitchFamily="18" charset="0"/>
              </a:rPr>
              <a:t>Obtaining</a:t>
            </a:r>
            <a:r>
              <a:rPr lang="en-US" sz="1050" spc="1" dirty="0">
                <a:solidFill>
                  <a:srgbClr val="2A1400"/>
                </a:solidFill>
                <a:latin typeface="Times New Roman" pitchFamily="18" charset="0"/>
                <a:cs typeface="Times New Roman" pitchFamily="18" charset="0"/>
              </a:rPr>
              <a:t> information </a:t>
            </a:r>
            <a:r>
              <a:rPr lang="tr-TR" sz="1050" spc="1" dirty="0">
                <a:solidFill>
                  <a:srgbClr val="2A1400"/>
                </a:solidFill>
                <a:latin typeface="Times New Roman" pitchFamily="18" charset="0"/>
                <a:cs typeface="Times New Roman" pitchFamily="18" charset="0"/>
              </a:rPr>
              <a:t>on</a:t>
            </a:r>
            <a:r>
              <a:rPr lang="en-US" sz="1050" spc="1" dirty="0">
                <a:solidFill>
                  <a:srgbClr val="2A1400"/>
                </a:solidFill>
                <a:latin typeface="Times New Roman" pitchFamily="18" charset="0"/>
                <a:cs typeface="Times New Roman" pitchFamily="18" charset="0"/>
              </a:rPr>
              <a:t> hearing progress and </a:t>
            </a:r>
            <a:r>
              <a:rPr lang="tr-TR" sz="1050" spc="1" dirty="0" err="1">
                <a:solidFill>
                  <a:srgbClr val="2A1400"/>
                </a:solidFill>
                <a:latin typeface="Times New Roman" pitchFamily="18" charset="0"/>
                <a:cs typeface="Times New Roman" pitchFamily="18" charset="0"/>
              </a:rPr>
              <a:t>the</a:t>
            </a:r>
            <a:r>
              <a:rPr lang="tr-TR" sz="1050" spc="1" dirty="0">
                <a:solidFill>
                  <a:srgbClr val="2A1400"/>
                </a:solidFill>
                <a:latin typeface="Times New Roman" pitchFamily="18" charset="0"/>
                <a:cs typeface="Times New Roman" pitchFamily="18" charset="0"/>
              </a:rPr>
              <a:t> time of </a:t>
            </a:r>
            <a:r>
              <a:rPr lang="tr-TR" sz="1050" spc="1" dirty="0" err="1">
                <a:solidFill>
                  <a:srgbClr val="2A1400"/>
                </a:solidFill>
                <a:latin typeface="Times New Roman" pitchFamily="18" charset="0"/>
                <a:cs typeface="Times New Roman" pitchFamily="18" charset="0"/>
              </a:rPr>
              <a:t>the</a:t>
            </a:r>
            <a:r>
              <a:rPr lang="tr-TR" sz="1050" spc="1" dirty="0">
                <a:solidFill>
                  <a:srgbClr val="2A1400"/>
                </a:solidFill>
                <a:latin typeface="Times New Roman" pitchFamily="18" charset="0"/>
                <a:cs typeface="Times New Roman" pitchFamily="18" charset="0"/>
              </a:rPr>
              <a:t> </a:t>
            </a:r>
            <a:r>
              <a:rPr lang="en-US" sz="1050" spc="1" dirty="0">
                <a:solidFill>
                  <a:srgbClr val="2A1400"/>
                </a:solidFill>
                <a:latin typeface="Times New Roman" pitchFamily="18" charset="0"/>
                <a:cs typeface="Times New Roman" pitchFamily="18" charset="0"/>
              </a:rPr>
              <a:t>hearing</a:t>
            </a:r>
            <a:r>
              <a:rPr lang="tr-TR" sz="1050" spc="1" dirty="0">
                <a:solidFill>
                  <a:srgbClr val="2A1400"/>
                </a:solidFill>
                <a:latin typeface="Times New Roman" pitchFamily="18" charset="0"/>
                <a:cs typeface="Times New Roman" pitchFamily="18" charset="0"/>
              </a:rPr>
              <a:t> </a:t>
            </a:r>
            <a:endParaRPr lang="en-US" sz="1050" spc="1" dirty="0">
              <a:solidFill>
                <a:srgbClr val="2A1400"/>
              </a:solidFill>
              <a:latin typeface="Times New Roman" pitchFamily="18" charset="0"/>
              <a:cs typeface="Times New Roman" pitchFamily="18" charset="0"/>
            </a:endParaRPr>
          </a:p>
        </p:txBody>
      </p:sp>
      <p:sp>
        <p:nvSpPr>
          <p:cNvPr id="36" name="TextBox 36"/>
          <p:cNvSpPr txBox="1"/>
          <p:nvPr/>
        </p:nvSpPr>
        <p:spPr>
          <a:xfrm>
            <a:off x="2552061" y="1854489"/>
            <a:ext cx="2714312" cy="141064"/>
          </a:xfrm>
          <a:prstGeom prst="rect">
            <a:avLst/>
          </a:prstGeom>
        </p:spPr>
        <p:txBody>
          <a:bodyPr wrap="square" lIns="0" tIns="0" rIns="0" bIns="0" rtlCol="0" anchor="t">
            <a:spAutoFit/>
          </a:bodyPr>
          <a:lstStyle/>
          <a:p>
            <a:pPr>
              <a:lnSpc>
                <a:spcPts val="1112"/>
              </a:lnSpc>
            </a:pPr>
            <a:r>
              <a:rPr lang="en-US" sz="1050" spc="1" dirty="0">
                <a:solidFill>
                  <a:srgbClr val="2A1400"/>
                </a:solidFill>
                <a:latin typeface="Times New Roman" pitchFamily="18" charset="0"/>
                <a:cs typeface="Times New Roman" pitchFamily="18" charset="0"/>
              </a:rPr>
              <a:t>Send</a:t>
            </a:r>
            <a:r>
              <a:rPr lang="tr-TR" sz="1050" spc="1" dirty="0" err="1">
                <a:solidFill>
                  <a:srgbClr val="2A1400"/>
                </a:solidFill>
                <a:latin typeface="Times New Roman" pitchFamily="18" charset="0"/>
                <a:cs typeface="Times New Roman" pitchFamily="18" charset="0"/>
              </a:rPr>
              <a:t>ing</a:t>
            </a:r>
            <a:r>
              <a:rPr lang="en-US" sz="1050" spc="1" dirty="0">
                <a:solidFill>
                  <a:srgbClr val="2A1400"/>
                </a:solidFill>
                <a:latin typeface="Times New Roman" pitchFamily="18" charset="0"/>
                <a:cs typeface="Times New Roman" pitchFamily="18" charset="0"/>
              </a:rPr>
              <a:t> </a:t>
            </a:r>
            <a:r>
              <a:rPr lang="tr-TR" sz="1050" spc="1" dirty="0">
                <a:solidFill>
                  <a:srgbClr val="2A1400"/>
                </a:solidFill>
                <a:latin typeface="Times New Roman" pitchFamily="18" charset="0"/>
                <a:cs typeface="Times New Roman" pitchFamily="18" charset="0"/>
              </a:rPr>
              <a:t>a </a:t>
            </a:r>
            <a:r>
              <a:rPr lang="tr-TR" sz="1050" spc="1" dirty="0" err="1">
                <a:solidFill>
                  <a:srgbClr val="2A1400"/>
                </a:solidFill>
                <a:latin typeface="Times New Roman" pitchFamily="18" charset="0"/>
                <a:cs typeface="Times New Roman" pitchFamily="18" charset="0"/>
              </a:rPr>
              <a:t>letter</a:t>
            </a:r>
            <a:r>
              <a:rPr lang="tr-TR" sz="1050" spc="1" dirty="0">
                <a:solidFill>
                  <a:srgbClr val="2A1400"/>
                </a:solidFill>
                <a:latin typeface="Times New Roman" pitchFamily="18" charset="0"/>
                <a:cs typeface="Times New Roman" pitchFamily="18" charset="0"/>
              </a:rPr>
              <a:t> of </a:t>
            </a:r>
            <a:r>
              <a:rPr lang="en-US" sz="1050" spc="1" dirty="0">
                <a:solidFill>
                  <a:srgbClr val="2A1400"/>
                </a:solidFill>
                <a:latin typeface="Times New Roman" pitchFamily="18" charset="0"/>
                <a:cs typeface="Times New Roman" pitchFamily="18" charset="0"/>
              </a:rPr>
              <a:t>excuse</a:t>
            </a:r>
          </a:p>
        </p:txBody>
      </p:sp>
      <p:sp>
        <p:nvSpPr>
          <p:cNvPr id="37" name="TextBox 37"/>
          <p:cNvSpPr txBox="1"/>
          <p:nvPr/>
        </p:nvSpPr>
        <p:spPr>
          <a:xfrm>
            <a:off x="2552061" y="2221460"/>
            <a:ext cx="2970316" cy="423193"/>
          </a:xfrm>
          <a:prstGeom prst="rect">
            <a:avLst/>
          </a:prstGeom>
        </p:spPr>
        <p:txBody>
          <a:bodyPr lIns="0" tIns="0" rIns="0" bIns="0" rtlCol="0" anchor="t">
            <a:spAutoFit/>
          </a:bodyPr>
          <a:lstStyle/>
          <a:p>
            <a:pPr>
              <a:lnSpc>
                <a:spcPts val="1112"/>
              </a:lnSpc>
            </a:pPr>
            <a:r>
              <a:rPr lang="tr-TR" sz="1050" spc="1" dirty="0">
                <a:solidFill>
                  <a:srgbClr val="2A1400"/>
                </a:solidFill>
                <a:latin typeface="Times New Roman" pitchFamily="18" charset="0"/>
                <a:cs typeface="Times New Roman" pitchFamily="18" charset="0"/>
              </a:rPr>
              <a:t>V</a:t>
            </a:r>
            <a:r>
              <a:rPr lang="en-US" sz="1050" spc="1" dirty="0" err="1">
                <a:solidFill>
                  <a:srgbClr val="2A1400"/>
                </a:solidFill>
                <a:latin typeface="Times New Roman" pitchFamily="18" charset="0"/>
                <a:cs typeface="Times New Roman" pitchFamily="18" charset="0"/>
              </a:rPr>
              <a:t>iew</a:t>
            </a:r>
            <a:r>
              <a:rPr lang="tr-TR" sz="1050" spc="1" dirty="0" err="1">
                <a:solidFill>
                  <a:srgbClr val="2A1400"/>
                </a:solidFill>
                <a:latin typeface="Times New Roman" pitchFamily="18" charset="0"/>
                <a:cs typeface="Times New Roman" pitchFamily="18" charset="0"/>
              </a:rPr>
              <a:t>ing</a:t>
            </a:r>
            <a:r>
              <a:rPr lang="en-US" sz="1050" spc="1" dirty="0">
                <a:solidFill>
                  <a:srgbClr val="2A1400"/>
                </a:solidFill>
                <a:latin typeface="Times New Roman" pitchFamily="18" charset="0"/>
                <a:cs typeface="Times New Roman" pitchFamily="18" charset="0"/>
              </a:rPr>
              <a:t> information</a:t>
            </a:r>
            <a:r>
              <a:rPr lang="tr-TR" sz="1050" spc="1" dirty="0">
                <a:solidFill>
                  <a:srgbClr val="2A1400"/>
                </a:solidFill>
                <a:latin typeface="Times New Roman" pitchFamily="18" charset="0"/>
                <a:cs typeface="Times New Roman" pitchFamily="18" charset="0"/>
              </a:rPr>
              <a:t> on </a:t>
            </a:r>
            <a:r>
              <a:rPr lang="en-US" sz="1050" spc="1" dirty="0">
                <a:solidFill>
                  <a:srgbClr val="2A1400"/>
                </a:solidFill>
                <a:latin typeface="Times New Roman" pitchFamily="18" charset="0"/>
                <a:cs typeface="Times New Roman" pitchFamily="18" charset="0"/>
              </a:rPr>
              <a:t>case documents, access</a:t>
            </a:r>
            <a:r>
              <a:rPr lang="tr-TR" sz="1050" spc="1" dirty="0" err="1">
                <a:solidFill>
                  <a:srgbClr val="2A1400"/>
                </a:solidFill>
                <a:latin typeface="Times New Roman" pitchFamily="18" charset="0"/>
                <a:cs typeface="Times New Roman" pitchFamily="18" charset="0"/>
              </a:rPr>
              <a:t>ing</a:t>
            </a:r>
            <a:r>
              <a:rPr lang="en-US" sz="1050" spc="1" dirty="0">
                <a:solidFill>
                  <a:srgbClr val="2A1400"/>
                </a:solidFill>
                <a:latin typeface="Times New Roman" pitchFamily="18" charset="0"/>
                <a:cs typeface="Times New Roman" pitchFamily="18" charset="0"/>
              </a:rPr>
              <a:t> notifications about the</a:t>
            </a:r>
            <a:r>
              <a:rPr lang="tr-TR" sz="1050" spc="1" dirty="0">
                <a:solidFill>
                  <a:srgbClr val="2A1400"/>
                </a:solidFill>
                <a:latin typeface="Times New Roman" pitchFamily="18" charset="0"/>
                <a:cs typeface="Times New Roman" pitchFamily="18" charset="0"/>
              </a:rPr>
              <a:t> </a:t>
            </a:r>
            <a:r>
              <a:rPr lang="en-US" sz="1050" spc="1" dirty="0">
                <a:solidFill>
                  <a:srgbClr val="2A1400"/>
                </a:solidFill>
                <a:latin typeface="Times New Roman" pitchFamily="18" charset="0"/>
                <a:cs typeface="Times New Roman" pitchFamily="18" charset="0"/>
              </a:rPr>
              <a:t>case progress</a:t>
            </a:r>
            <a:r>
              <a:rPr lang="tr-TR" sz="1050" spc="1" dirty="0">
                <a:solidFill>
                  <a:srgbClr val="2A1400"/>
                </a:solidFill>
                <a:latin typeface="Times New Roman" pitchFamily="18" charset="0"/>
                <a:cs typeface="Times New Roman" pitchFamily="18" charset="0"/>
              </a:rPr>
              <a:t>,</a:t>
            </a:r>
            <a:r>
              <a:rPr lang="en-US" sz="1050" spc="1" dirty="0">
                <a:solidFill>
                  <a:srgbClr val="2A1400"/>
                </a:solidFill>
                <a:latin typeface="Times New Roman" pitchFamily="18" charset="0"/>
                <a:cs typeface="Times New Roman" pitchFamily="18" charset="0"/>
              </a:rPr>
              <a:t> and also </a:t>
            </a:r>
            <a:r>
              <a:rPr lang="en-US" sz="1050" spc="1" dirty="0" err="1">
                <a:solidFill>
                  <a:srgbClr val="2A1400"/>
                </a:solidFill>
                <a:latin typeface="Times New Roman" pitchFamily="18" charset="0"/>
                <a:cs typeface="Times New Roman" pitchFamily="18" charset="0"/>
              </a:rPr>
              <a:t>participat</a:t>
            </a:r>
            <a:r>
              <a:rPr lang="tr-TR" sz="1050" spc="1" dirty="0" err="1">
                <a:solidFill>
                  <a:srgbClr val="2A1400"/>
                </a:solidFill>
                <a:latin typeface="Times New Roman" pitchFamily="18" charset="0"/>
                <a:cs typeface="Times New Roman" pitchFamily="18" charset="0"/>
              </a:rPr>
              <a:t>ing</a:t>
            </a:r>
            <a:r>
              <a:rPr lang="en-US" sz="1050" spc="1" dirty="0">
                <a:solidFill>
                  <a:srgbClr val="2A1400"/>
                </a:solidFill>
                <a:latin typeface="Times New Roman" pitchFamily="18" charset="0"/>
                <a:cs typeface="Times New Roman" pitchFamily="18" charset="0"/>
              </a:rPr>
              <a:t> in e-hearing</a:t>
            </a:r>
            <a:r>
              <a:rPr lang="tr-TR" sz="1050" spc="1" dirty="0">
                <a:solidFill>
                  <a:srgbClr val="2A1400"/>
                </a:solidFill>
                <a:latin typeface="Times New Roman" pitchFamily="18" charset="0"/>
                <a:cs typeface="Times New Roman" pitchFamily="18" charset="0"/>
              </a:rPr>
              <a:t>s, </a:t>
            </a:r>
            <a:r>
              <a:rPr lang="en-US" sz="1050" spc="1" dirty="0">
                <a:solidFill>
                  <a:srgbClr val="2A1400"/>
                </a:solidFill>
                <a:latin typeface="Times New Roman" pitchFamily="18" charset="0"/>
                <a:cs typeface="Times New Roman" pitchFamily="18" charset="0"/>
              </a:rPr>
              <a:t>if a</a:t>
            </a:r>
            <a:r>
              <a:rPr lang="tr-TR" sz="1050" spc="1" dirty="0" err="1">
                <a:solidFill>
                  <a:srgbClr val="2A1400"/>
                </a:solidFill>
                <a:latin typeface="Times New Roman" pitchFamily="18" charset="0"/>
                <a:cs typeface="Times New Roman" pitchFamily="18" charset="0"/>
              </a:rPr>
              <a:t>uthorization</a:t>
            </a:r>
            <a:r>
              <a:rPr lang="tr-TR" sz="1050" spc="1" dirty="0">
                <a:solidFill>
                  <a:srgbClr val="2A1400"/>
                </a:solidFill>
                <a:latin typeface="Times New Roman" pitchFamily="18" charset="0"/>
                <a:cs typeface="Times New Roman" pitchFamily="18" charset="0"/>
              </a:rPr>
              <a:t> is </a:t>
            </a:r>
            <a:r>
              <a:rPr lang="tr-TR" sz="1050" spc="1" dirty="0" err="1">
                <a:solidFill>
                  <a:srgbClr val="2A1400"/>
                </a:solidFill>
                <a:latin typeface="Times New Roman" pitchFamily="18" charset="0"/>
                <a:cs typeface="Times New Roman" pitchFamily="18" charset="0"/>
              </a:rPr>
              <a:t>granted</a:t>
            </a:r>
            <a:endParaRPr lang="en-US" sz="1050" spc="1" dirty="0">
              <a:solidFill>
                <a:srgbClr val="2A1400"/>
              </a:solidFill>
              <a:latin typeface="Times New Roman" pitchFamily="18" charset="0"/>
              <a:cs typeface="Times New Roman" pitchFamily="18" charset="0"/>
            </a:endParaRPr>
          </a:p>
        </p:txBody>
      </p:sp>
      <p:sp>
        <p:nvSpPr>
          <p:cNvPr id="38" name="TextBox 38"/>
          <p:cNvSpPr txBox="1"/>
          <p:nvPr/>
        </p:nvSpPr>
        <p:spPr>
          <a:xfrm>
            <a:off x="2538413" y="2818135"/>
            <a:ext cx="2591970" cy="141064"/>
          </a:xfrm>
          <a:prstGeom prst="rect">
            <a:avLst/>
          </a:prstGeom>
        </p:spPr>
        <p:txBody>
          <a:bodyPr lIns="0" tIns="0" rIns="0" bIns="0" rtlCol="0" anchor="t">
            <a:spAutoFit/>
          </a:bodyPr>
          <a:lstStyle/>
          <a:p>
            <a:pPr>
              <a:lnSpc>
                <a:spcPts val="1112"/>
              </a:lnSpc>
            </a:pPr>
            <a:r>
              <a:rPr lang="tr-TR" sz="1050" spc="1" dirty="0">
                <a:solidFill>
                  <a:srgbClr val="2A1400"/>
                </a:solidFill>
                <a:latin typeface="Times New Roman" pitchFamily="18" charset="0"/>
                <a:cs typeface="Times New Roman" pitchFamily="18" charset="0"/>
              </a:rPr>
              <a:t>A</a:t>
            </a:r>
            <a:r>
              <a:rPr lang="en-US" sz="1050" spc="1" dirty="0" err="1">
                <a:solidFill>
                  <a:srgbClr val="2A1400"/>
                </a:solidFill>
                <a:latin typeface="Times New Roman" pitchFamily="18" charset="0"/>
                <a:cs typeface="Times New Roman" pitchFamily="18" charset="0"/>
              </a:rPr>
              <a:t>ccess</a:t>
            </a:r>
            <a:r>
              <a:rPr lang="tr-TR" sz="1050" spc="1" dirty="0" err="1">
                <a:solidFill>
                  <a:srgbClr val="2A1400"/>
                </a:solidFill>
                <a:latin typeface="Times New Roman" pitchFamily="18" charset="0"/>
                <a:cs typeface="Times New Roman" pitchFamily="18" charset="0"/>
              </a:rPr>
              <a:t>ing</a:t>
            </a:r>
            <a:r>
              <a:rPr lang="en-US" sz="1050" spc="1" dirty="0">
                <a:solidFill>
                  <a:srgbClr val="2A1400"/>
                </a:solidFill>
                <a:latin typeface="Times New Roman" pitchFamily="18" charset="0"/>
                <a:cs typeface="Times New Roman" pitchFamily="18" charset="0"/>
              </a:rPr>
              <a:t> </a:t>
            </a:r>
            <a:r>
              <a:rPr lang="tr-TR" sz="1050" spc="1" dirty="0" err="1">
                <a:solidFill>
                  <a:srgbClr val="2A1400"/>
                </a:solidFill>
                <a:latin typeface="Times New Roman" pitchFamily="18" charset="0"/>
                <a:cs typeface="Times New Roman" pitchFamily="18" charset="0"/>
              </a:rPr>
              <a:t>to</a:t>
            </a:r>
            <a:r>
              <a:rPr lang="tr-TR" sz="1050" spc="1" dirty="0">
                <a:solidFill>
                  <a:srgbClr val="2A1400"/>
                </a:solidFill>
                <a:latin typeface="Times New Roman" pitchFamily="18" charset="0"/>
                <a:cs typeface="Times New Roman" pitchFamily="18" charset="0"/>
              </a:rPr>
              <a:t> </a:t>
            </a:r>
            <a:r>
              <a:rPr lang="tr-TR" sz="1050" spc="1" dirty="0" err="1">
                <a:solidFill>
                  <a:srgbClr val="2A1400"/>
                </a:solidFill>
                <a:latin typeface="Times New Roman" pitchFamily="18" charset="0"/>
                <a:cs typeface="Times New Roman" pitchFamily="18" charset="0"/>
              </a:rPr>
              <a:t>the</a:t>
            </a:r>
            <a:r>
              <a:rPr lang="tr-TR" sz="1050" spc="1" dirty="0">
                <a:solidFill>
                  <a:srgbClr val="2A1400"/>
                </a:solidFill>
                <a:latin typeface="Times New Roman" pitchFamily="18" charset="0"/>
                <a:cs typeface="Times New Roman" pitchFamily="18" charset="0"/>
              </a:rPr>
              <a:t> </a:t>
            </a:r>
            <a:r>
              <a:rPr lang="en-US" sz="1050" spc="1" dirty="0">
                <a:solidFill>
                  <a:srgbClr val="2A1400"/>
                </a:solidFill>
                <a:latin typeface="Times New Roman" pitchFamily="18" charset="0"/>
                <a:cs typeface="Times New Roman" pitchFamily="18" charset="0"/>
              </a:rPr>
              <a:t>monthly hearing calendar</a:t>
            </a:r>
          </a:p>
        </p:txBody>
      </p:sp>
      <p:sp>
        <p:nvSpPr>
          <p:cNvPr id="39" name="TextBox 17"/>
          <p:cNvSpPr txBox="1"/>
          <p:nvPr/>
        </p:nvSpPr>
        <p:spPr>
          <a:xfrm>
            <a:off x="222949" y="85044"/>
            <a:ext cx="5406751" cy="163506"/>
          </a:xfrm>
          <a:prstGeom prst="rect">
            <a:avLst/>
          </a:prstGeom>
        </p:spPr>
        <p:txBody>
          <a:bodyPr wrap="square" lIns="0" tIns="0" rIns="0" bIns="0" rtlCol="0" anchor="t">
            <a:spAutoFit/>
          </a:bodyPr>
          <a:lstStyle/>
          <a:p>
            <a:pPr algn="ctr">
              <a:lnSpc>
                <a:spcPts val="1162"/>
              </a:lnSpc>
            </a:pPr>
            <a:r>
              <a:rPr lang="tr-TR" sz="1600" b="1" dirty="0">
                <a:solidFill>
                  <a:srgbClr val="222A35"/>
                </a:solidFill>
                <a:latin typeface="Times New Roman" pitchFamily="18" charset="0"/>
                <a:cs typeface="Times New Roman" pitchFamily="18" charset="0"/>
              </a:rPr>
              <a:t>«</a:t>
            </a:r>
            <a:r>
              <a:rPr lang="en-US" sz="1600" b="1" dirty="0">
                <a:solidFill>
                  <a:srgbClr val="222A35"/>
                </a:solidFill>
                <a:latin typeface="Times New Roman" pitchFamily="18" charset="0"/>
                <a:cs typeface="Times New Roman" pitchFamily="18" charset="0"/>
              </a:rPr>
              <a:t>CELSE</a:t>
            </a:r>
            <a:r>
              <a:rPr lang="tr-TR" sz="1600" b="1" dirty="0">
                <a:solidFill>
                  <a:srgbClr val="222A35"/>
                </a:solidFill>
                <a:latin typeface="Times New Roman" pitchFamily="18" charset="0"/>
                <a:cs typeface="Times New Roman" pitchFamily="18" charset="0"/>
              </a:rPr>
              <a:t>»</a:t>
            </a:r>
            <a:r>
              <a:rPr lang="en-US" sz="1600" b="1" dirty="0">
                <a:solidFill>
                  <a:srgbClr val="222A35"/>
                </a:solidFill>
                <a:latin typeface="Times New Roman" pitchFamily="18" charset="0"/>
                <a:cs typeface="Times New Roman" pitchFamily="18" charset="0"/>
              </a:rPr>
              <a:t> LAWYER MOBILE APPLICATION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3"/>
          <p:cNvSpPr txBox="1"/>
          <p:nvPr/>
        </p:nvSpPr>
        <p:spPr>
          <a:xfrm>
            <a:off x="701372" y="1679090"/>
            <a:ext cx="3522610" cy="1046440"/>
          </a:xfrm>
          <a:prstGeom prst="rect">
            <a:avLst/>
          </a:prstGeom>
        </p:spPr>
        <p:txBody>
          <a:bodyPr wrap="square" lIns="0" tIns="0" rIns="0" bIns="0" rtlCol="0" anchor="t">
            <a:spAutoFit/>
          </a:bodyPr>
          <a:lstStyle/>
          <a:p>
            <a:r>
              <a:rPr lang="tr-TR" sz="1400" spc="-17" dirty="0" err="1">
                <a:solidFill>
                  <a:srgbClr val="2A1400"/>
                </a:solidFill>
                <a:latin typeface="Times New Roman" pitchFamily="18" charset="0"/>
                <a:cs typeface="Times New Roman" pitchFamily="18" charset="0"/>
              </a:rPr>
              <a:t>Established</a:t>
            </a:r>
            <a:r>
              <a:rPr lang="tr-TR" sz="1400" spc="-17" dirty="0">
                <a:solidFill>
                  <a:srgbClr val="2A1400"/>
                </a:solidFill>
                <a:latin typeface="Times New Roman" pitchFamily="18" charset="0"/>
                <a:cs typeface="Times New Roman" pitchFamily="18" charset="0"/>
              </a:rPr>
              <a:t> </a:t>
            </a:r>
            <a:r>
              <a:rPr lang="en-US" sz="1400" spc="-17" dirty="0">
                <a:solidFill>
                  <a:srgbClr val="2A1400"/>
                </a:solidFill>
                <a:latin typeface="Times New Roman" pitchFamily="18" charset="0"/>
                <a:cs typeface="Times New Roman" pitchFamily="18" charset="0"/>
              </a:rPr>
              <a:t>in all courthouses </a:t>
            </a:r>
            <a:r>
              <a:rPr lang="tr-TR" sz="1400" spc="-17" dirty="0">
                <a:solidFill>
                  <a:srgbClr val="2A1400"/>
                </a:solidFill>
                <a:latin typeface="Times New Roman" pitchFamily="18" charset="0"/>
                <a:cs typeface="Times New Roman" pitchFamily="18" charset="0"/>
              </a:rPr>
              <a:t>in</a:t>
            </a:r>
            <a:r>
              <a:rPr lang="en-US" sz="1400" spc="-17" dirty="0">
                <a:solidFill>
                  <a:srgbClr val="2A1400"/>
                </a:solidFill>
                <a:latin typeface="Times New Roman" pitchFamily="18" charset="0"/>
                <a:cs typeface="Times New Roman" pitchFamily="18" charset="0"/>
              </a:rPr>
              <a:t> 81 city centers</a:t>
            </a:r>
            <a:r>
              <a:rPr lang="tr-TR" sz="1400" spc="-17" dirty="0">
                <a:solidFill>
                  <a:srgbClr val="2A1400"/>
                </a:solidFill>
                <a:latin typeface="Times New Roman" pitchFamily="18" charset="0"/>
                <a:cs typeface="Times New Roman" pitchFamily="18" charset="0"/>
              </a:rPr>
              <a:t>  </a:t>
            </a:r>
            <a:r>
              <a:rPr lang="tr-TR" sz="1400" spc="-17" dirty="0" err="1">
                <a:solidFill>
                  <a:srgbClr val="2A1400"/>
                </a:solidFill>
                <a:latin typeface="Times New Roman" pitchFamily="18" charset="0"/>
                <a:cs typeface="Times New Roman" pitchFamily="18" charset="0"/>
              </a:rPr>
              <a:t>all</a:t>
            </a:r>
            <a:r>
              <a:rPr lang="tr-TR" sz="1400" spc="-17" dirty="0">
                <a:solidFill>
                  <a:srgbClr val="2A1400"/>
                </a:solidFill>
                <a:latin typeface="Times New Roman" pitchFamily="18" charset="0"/>
                <a:cs typeface="Times New Roman" pitchFamily="18" charset="0"/>
              </a:rPr>
              <a:t> </a:t>
            </a:r>
            <a:r>
              <a:rPr lang="tr-TR" sz="1400" spc="-17" dirty="0" err="1">
                <a:solidFill>
                  <a:srgbClr val="2A1400"/>
                </a:solidFill>
                <a:latin typeface="Times New Roman" pitchFamily="18" charset="0"/>
                <a:cs typeface="Times New Roman" pitchFamily="18" charset="0"/>
              </a:rPr>
              <a:t>around</a:t>
            </a:r>
            <a:r>
              <a:rPr lang="tr-TR" sz="1400" spc="-17" dirty="0">
                <a:solidFill>
                  <a:srgbClr val="2A1400"/>
                </a:solidFill>
                <a:latin typeface="Times New Roman" pitchFamily="18" charset="0"/>
                <a:cs typeface="Times New Roman" pitchFamily="18" charset="0"/>
              </a:rPr>
              <a:t> Türkiye </a:t>
            </a:r>
            <a:r>
              <a:rPr lang="tr-TR" sz="1400" spc="-17" dirty="0" err="1">
                <a:solidFill>
                  <a:srgbClr val="2A1400"/>
                </a:solidFill>
                <a:latin typeface="Times New Roman" pitchFamily="18" charset="0"/>
                <a:cs typeface="Times New Roman" pitchFamily="18" charset="0"/>
              </a:rPr>
              <a:t>by</a:t>
            </a:r>
            <a:r>
              <a:rPr lang="tr-TR" sz="1400" spc="-17" dirty="0">
                <a:solidFill>
                  <a:srgbClr val="2A1400"/>
                </a:solidFill>
                <a:latin typeface="Times New Roman" pitchFamily="18" charset="0"/>
                <a:cs typeface="Times New Roman" pitchFamily="18" charset="0"/>
              </a:rPr>
              <a:t> </a:t>
            </a:r>
            <a:r>
              <a:rPr lang="en-US" sz="1400" spc="-17" dirty="0">
                <a:solidFill>
                  <a:srgbClr val="2A1400"/>
                </a:solidFill>
                <a:latin typeface="Times New Roman" pitchFamily="18" charset="0"/>
                <a:cs typeface="Times New Roman" pitchFamily="18" charset="0"/>
              </a:rPr>
              <a:t>01.01.2022</a:t>
            </a:r>
            <a:endParaRPr lang="tr-TR" sz="1400" spc="-17" dirty="0">
              <a:solidFill>
                <a:srgbClr val="2A1400"/>
              </a:solidFill>
              <a:latin typeface="Times New Roman" pitchFamily="18" charset="0"/>
              <a:cs typeface="Times New Roman" pitchFamily="18" charset="0"/>
            </a:endParaRPr>
          </a:p>
          <a:p>
            <a:endParaRPr lang="tr-TR" sz="1400" spc="-17" dirty="0">
              <a:solidFill>
                <a:srgbClr val="2A1400"/>
              </a:solidFill>
              <a:latin typeface="Times New Roman" pitchFamily="18" charset="0"/>
              <a:cs typeface="Times New Roman" pitchFamily="18" charset="0"/>
            </a:endParaRPr>
          </a:p>
          <a:p>
            <a:r>
              <a:rPr lang="tr-TR" sz="1400" spc="-17" dirty="0">
                <a:solidFill>
                  <a:srgbClr val="2A1400"/>
                </a:solidFill>
                <a:latin typeface="Times New Roman" pitchFamily="18" charset="0"/>
                <a:cs typeface="Times New Roman" pitchFamily="18" charset="0"/>
              </a:rPr>
              <a:t>A</a:t>
            </a:r>
            <a:r>
              <a:rPr lang="en-US" sz="1400" spc="-17" dirty="0" err="1">
                <a:solidFill>
                  <a:srgbClr val="2A1400"/>
                </a:solidFill>
                <a:latin typeface="Times New Roman" pitchFamily="18" charset="0"/>
                <a:cs typeface="Times New Roman" pitchFamily="18" charset="0"/>
              </a:rPr>
              <a:t>ctively</a:t>
            </a:r>
            <a:r>
              <a:rPr lang="en-US" sz="1400" spc="-17" dirty="0">
                <a:solidFill>
                  <a:srgbClr val="2A1400"/>
                </a:solidFill>
                <a:latin typeface="Times New Roman" pitchFamily="18" charset="0"/>
                <a:cs typeface="Times New Roman" pitchFamily="18" charset="0"/>
              </a:rPr>
              <a:t> used in 2448 Civil Courts</a:t>
            </a:r>
            <a:endParaRPr lang="tr-TR" sz="1400" spc="-17" dirty="0">
              <a:solidFill>
                <a:srgbClr val="2A1400"/>
              </a:solidFill>
              <a:latin typeface="Times New Roman" pitchFamily="18" charset="0"/>
              <a:cs typeface="Times New Roman" pitchFamily="18" charset="0"/>
            </a:endParaRPr>
          </a:p>
          <a:p>
            <a:endParaRPr lang="en-US" sz="1200" spc="-17" dirty="0">
              <a:latin typeface="Times New Roman" pitchFamily="18" charset="0"/>
              <a:cs typeface="Times New Roman" pitchFamily="18" charset="0"/>
            </a:endParaRPr>
          </a:p>
        </p:txBody>
      </p:sp>
      <p:sp>
        <p:nvSpPr>
          <p:cNvPr id="4" name="TextBox 4"/>
          <p:cNvSpPr txBox="1"/>
          <p:nvPr/>
        </p:nvSpPr>
        <p:spPr>
          <a:xfrm>
            <a:off x="703311" y="735350"/>
            <a:ext cx="4626139" cy="430887"/>
          </a:xfrm>
          <a:prstGeom prst="rect">
            <a:avLst/>
          </a:prstGeom>
        </p:spPr>
        <p:txBody>
          <a:bodyPr wrap="square" lIns="0" tIns="0" rIns="0" bIns="0" rtlCol="0" anchor="t">
            <a:spAutoFit/>
          </a:bodyPr>
          <a:lstStyle/>
          <a:p>
            <a:r>
              <a:rPr lang="tr-TR" sz="1400" spc="-17" dirty="0" err="1">
                <a:solidFill>
                  <a:srgbClr val="2A1400"/>
                </a:solidFill>
                <a:latin typeface="Times New Roman" pitchFamily="18" charset="0"/>
                <a:cs typeface="Times New Roman" pitchFamily="18" charset="0"/>
              </a:rPr>
              <a:t>Due</a:t>
            </a:r>
            <a:r>
              <a:rPr lang="tr-TR" sz="1400" spc="-17" dirty="0">
                <a:solidFill>
                  <a:srgbClr val="2A1400"/>
                </a:solidFill>
                <a:latin typeface="Times New Roman" pitchFamily="18" charset="0"/>
                <a:cs typeface="Times New Roman" pitchFamily="18" charset="0"/>
              </a:rPr>
              <a:t> </a:t>
            </a:r>
            <a:r>
              <a:rPr lang="tr-TR" sz="1400" spc="-17" dirty="0" err="1">
                <a:solidFill>
                  <a:srgbClr val="2A1400"/>
                </a:solidFill>
                <a:latin typeface="Times New Roman" pitchFamily="18" charset="0"/>
                <a:cs typeface="Times New Roman" pitchFamily="18" charset="0"/>
              </a:rPr>
              <a:t>to</a:t>
            </a:r>
            <a:r>
              <a:rPr lang="tr-TR" sz="1400" spc="-17" dirty="0">
                <a:solidFill>
                  <a:srgbClr val="2A1400"/>
                </a:solidFill>
                <a:latin typeface="Times New Roman" pitchFamily="18" charset="0"/>
                <a:cs typeface="Times New Roman" pitchFamily="18" charset="0"/>
              </a:rPr>
              <a:t> </a:t>
            </a:r>
            <a:r>
              <a:rPr lang="en-US" sz="1400" spc="-17" dirty="0">
                <a:solidFill>
                  <a:srgbClr val="2A1400"/>
                </a:solidFill>
                <a:latin typeface="Times New Roman" pitchFamily="18" charset="0"/>
                <a:cs typeface="Times New Roman" pitchFamily="18" charset="0"/>
              </a:rPr>
              <a:t>the need during the pandemic</a:t>
            </a:r>
            <a:r>
              <a:rPr lang="tr-TR" sz="1400" spc="-17" dirty="0">
                <a:solidFill>
                  <a:srgbClr val="2A1400"/>
                </a:solidFill>
                <a:latin typeface="Times New Roman" pitchFamily="18" charset="0"/>
                <a:cs typeface="Times New Roman" pitchFamily="18" charset="0"/>
              </a:rPr>
              <a:t>, w</a:t>
            </a:r>
            <a:r>
              <a:rPr lang="en-US" sz="1400" spc="-17" dirty="0" err="1">
                <a:solidFill>
                  <a:srgbClr val="2A1400"/>
                </a:solidFill>
                <a:latin typeface="Times New Roman" pitchFamily="18" charset="0"/>
                <a:cs typeface="Times New Roman" pitchFamily="18" charset="0"/>
              </a:rPr>
              <a:t>ork</a:t>
            </a:r>
            <a:r>
              <a:rPr lang="en-US" sz="1400" spc="-17" dirty="0">
                <a:solidFill>
                  <a:srgbClr val="2A1400"/>
                </a:solidFill>
                <a:latin typeface="Times New Roman" pitchFamily="18" charset="0"/>
                <a:cs typeface="Times New Roman" pitchFamily="18" charset="0"/>
              </a:rPr>
              <a:t> initiated</a:t>
            </a:r>
            <a:r>
              <a:rPr lang="tr-TR" sz="1400" spc="-17" dirty="0">
                <a:solidFill>
                  <a:srgbClr val="2A1400"/>
                </a:solidFill>
                <a:latin typeface="Times New Roman" pitchFamily="18" charset="0"/>
                <a:cs typeface="Times New Roman" pitchFamily="18" charset="0"/>
              </a:rPr>
              <a:t> in </a:t>
            </a:r>
            <a:r>
              <a:rPr lang="tr-TR" sz="1400" spc="-17" dirty="0" err="1">
                <a:solidFill>
                  <a:srgbClr val="2A1400"/>
                </a:solidFill>
                <a:latin typeface="Times New Roman" pitchFamily="18" charset="0"/>
                <a:cs typeface="Times New Roman" pitchFamily="18" charset="0"/>
              </a:rPr>
              <a:t>June</a:t>
            </a:r>
            <a:r>
              <a:rPr lang="tr-TR" sz="1400" spc="-17" dirty="0">
                <a:solidFill>
                  <a:srgbClr val="2A1400"/>
                </a:solidFill>
                <a:latin typeface="Times New Roman" pitchFamily="18" charset="0"/>
                <a:cs typeface="Times New Roman" pitchFamily="18" charset="0"/>
              </a:rPr>
              <a:t> 2020</a:t>
            </a:r>
            <a:r>
              <a:rPr lang="en-US" sz="1400" spc="-17" dirty="0">
                <a:solidFill>
                  <a:srgbClr val="2A1400"/>
                </a:solidFill>
                <a:latin typeface="Times New Roman" pitchFamily="18" charset="0"/>
                <a:cs typeface="Times New Roman" pitchFamily="18" charset="0"/>
              </a:rPr>
              <a:t>  </a:t>
            </a:r>
            <a:r>
              <a:rPr lang="tr-TR" sz="1400" spc="-17" dirty="0">
                <a:solidFill>
                  <a:srgbClr val="2A1400"/>
                </a:solidFill>
                <a:latin typeface="Times New Roman" pitchFamily="18" charset="0"/>
                <a:cs typeface="Times New Roman" pitchFamily="18" charset="0"/>
              </a:rPr>
              <a:t>(</a:t>
            </a:r>
            <a:r>
              <a:rPr lang="en-US" sz="1400" spc="-17" dirty="0">
                <a:solidFill>
                  <a:srgbClr val="2A1400"/>
                </a:solidFill>
                <a:latin typeface="Times New Roman" pitchFamily="18" charset="0"/>
                <a:cs typeface="Times New Roman" pitchFamily="18" charset="0"/>
              </a:rPr>
              <a:t>under the management of the Ministry of Justice</a:t>
            </a:r>
            <a:r>
              <a:rPr lang="tr-TR" sz="1400" spc="-17" dirty="0">
                <a:solidFill>
                  <a:srgbClr val="2A1400"/>
                </a:solidFill>
                <a:latin typeface="Times New Roman" pitchFamily="18" charset="0"/>
                <a:cs typeface="Times New Roman" pitchFamily="18" charset="0"/>
              </a:rPr>
              <a:t>)</a:t>
            </a:r>
            <a:endParaRPr lang="en-US" sz="1400" spc="-17" dirty="0">
              <a:solidFill>
                <a:srgbClr val="2A1400"/>
              </a:solidFill>
              <a:latin typeface="Times New Roman" pitchFamily="18" charset="0"/>
              <a:cs typeface="Times New Roman" pitchFamily="18" charset="0"/>
            </a:endParaRPr>
          </a:p>
        </p:txBody>
      </p:sp>
      <p:sp>
        <p:nvSpPr>
          <p:cNvPr id="7" name="TextBox 7"/>
          <p:cNvSpPr txBox="1"/>
          <p:nvPr/>
        </p:nvSpPr>
        <p:spPr>
          <a:xfrm>
            <a:off x="709192" y="1267871"/>
            <a:ext cx="3719506" cy="400110"/>
          </a:xfrm>
          <a:prstGeom prst="rect">
            <a:avLst/>
          </a:prstGeom>
        </p:spPr>
        <p:txBody>
          <a:bodyPr wrap="square" lIns="0" tIns="0" rIns="0" bIns="0" rtlCol="0" anchor="t">
            <a:spAutoFit/>
          </a:bodyPr>
          <a:lstStyle/>
          <a:p>
            <a:r>
              <a:rPr lang="tr-TR" sz="1400" spc="-17" dirty="0" err="1">
                <a:solidFill>
                  <a:srgbClr val="2A1400"/>
                </a:solidFill>
                <a:latin typeface="Times New Roman" pitchFamily="18" charset="0"/>
                <a:cs typeface="Times New Roman" pitchFamily="18" charset="0"/>
              </a:rPr>
              <a:t>Began</a:t>
            </a:r>
            <a:r>
              <a:rPr lang="tr-TR" sz="1400" spc="-17" dirty="0">
                <a:solidFill>
                  <a:srgbClr val="2A1400"/>
                </a:solidFill>
                <a:latin typeface="Times New Roman" pitchFamily="18" charset="0"/>
                <a:cs typeface="Times New Roman" pitchFamily="18" charset="0"/>
              </a:rPr>
              <a:t> </a:t>
            </a:r>
            <a:r>
              <a:rPr lang="en-US" sz="1400" spc="-17" dirty="0">
                <a:solidFill>
                  <a:srgbClr val="2A1400"/>
                </a:solidFill>
                <a:latin typeface="Times New Roman" pitchFamily="18" charset="0"/>
                <a:cs typeface="Times New Roman" pitchFamily="18" charset="0"/>
              </a:rPr>
              <a:t>to be used </a:t>
            </a:r>
            <a:r>
              <a:rPr lang="tr-TR" sz="1400" spc="-17" dirty="0">
                <a:solidFill>
                  <a:srgbClr val="2A1400"/>
                </a:solidFill>
                <a:latin typeface="Times New Roman" pitchFamily="18" charset="0"/>
                <a:cs typeface="Times New Roman" pitchFamily="18" charset="0"/>
              </a:rPr>
              <a:t>on </a:t>
            </a:r>
            <a:r>
              <a:rPr lang="en-US" sz="1400" spc="-17" dirty="0">
                <a:solidFill>
                  <a:srgbClr val="2A1400"/>
                </a:solidFill>
                <a:latin typeface="Times New Roman" pitchFamily="18" charset="0"/>
                <a:cs typeface="Times New Roman" pitchFamily="18" charset="0"/>
              </a:rPr>
              <a:t>September 15,</a:t>
            </a:r>
            <a:r>
              <a:rPr lang="tr-TR" sz="1400" spc="-17" dirty="0">
                <a:solidFill>
                  <a:srgbClr val="2A1400"/>
                </a:solidFill>
                <a:latin typeface="Times New Roman" pitchFamily="18" charset="0"/>
                <a:cs typeface="Times New Roman" pitchFamily="18" charset="0"/>
              </a:rPr>
              <a:t> </a:t>
            </a:r>
            <a:r>
              <a:rPr lang="en-US" sz="1400" spc="-17" dirty="0">
                <a:solidFill>
                  <a:srgbClr val="2A1400"/>
                </a:solidFill>
                <a:latin typeface="Times New Roman" pitchFamily="18" charset="0"/>
                <a:cs typeface="Times New Roman" pitchFamily="18" charset="0"/>
              </a:rPr>
              <a:t> 2020</a:t>
            </a:r>
          </a:p>
          <a:p>
            <a:endParaRPr lang="en-US" sz="1200" spc="-17" dirty="0">
              <a:latin typeface="Times New Roman" pitchFamily="18" charset="0"/>
              <a:cs typeface="Times New Roman" pitchFamily="18" charset="0"/>
            </a:endParaRPr>
          </a:p>
        </p:txBody>
      </p:sp>
      <p:sp>
        <p:nvSpPr>
          <p:cNvPr id="11" name="TextBox 19"/>
          <p:cNvSpPr txBox="1"/>
          <p:nvPr/>
        </p:nvSpPr>
        <p:spPr>
          <a:xfrm>
            <a:off x="1052480" y="116006"/>
            <a:ext cx="3945804" cy="553998"/>
          </a:xfrm>
          <a:prstGeom prst="rect">
            <a:avLst/>
          </a:prstGeom>
        </p:spPr>
        <p:txBody>
          <a:bodyPr lIns="0" tIns="0" rIns="0" bIns="0" rtlCol="0" anchor="t">
            <a:spAutoFit/>
          </a:bodyPr>
          <a:lstStyle/>
          <a:p>
            <a:pPr algn="ctr"/>
            <a:r>
              <a:rPr lang="en-US" sz="2000" b="1" dirty="0">
                <a:solidFill>
                  <a:srgbClr val="222A35"/>
                </a:solidFill>
                <a:latin typeface="Times New Roman" pitchFamily="18" charset="0"/>
                <a:cs typeface="Times New Roman" pitchFamily="18" charset="0"/>
              </a:rPr>
              <a:t>E-HEARING</a:t>
            </a:r>
            <a:r>
              <a:rPr lang="tr-TR" sz="2000" b="1" dirty="0">
                <a:solidFill>
                  <a:srgbClr val="222A35"/>
                </a:solidFill>
                <a:latin typeface="Times New Roman" pitchFamily="18" charset="0"/>
                <a:cs typeface="Times New Roman" pitchFamily="18" charset="0"/>
              </a:rPr>
              <a:t> (UYAP) </a:t>
            </a:r>
            <a:endParaRPr lang="en-US" sz="2000" b="1" dirty="0">
              <a:solidFill>
                <a:srgbClr val="222A35"/>
              </a:solidFill>
              <a:latin typeface="Times New Roman" pitchFamily="18" charset="0"/>
              <a:cs typeface="Times New Roman" pitchFamily="18" charset="0"/>
            </a:endParaRPr>
          </a:p>
          <a:p>
            <a:endParaRPr lang="en-US" sz="1600" b="1" dirty="0">
              <a:solidFill>
                <a:srgbClr val="222A35"/>
              </a:solidFill>
              <a:latin typeface="Times New Roman" pitchFamily="18" charset="0"/>
              <a:cs typeface="Times New Roman" pitchFamily="18" charset="0"/>
            </a:endParaRPr>
          </a:p>
        </p:txBody>
      </p:sp>
      <p:pic>
        <p:nvPicPr>
          <p:cNvPr id="12" name="11 Resim" descr="nokta.png"/>
          <p:cNvPicPr>
            <a:picLocks noChangeAspect="1"/>
          </p:cNvPicPr>
          <p:nvPr/>
        </p:nvPicPr>
        <p:blipFill>
          <a:blip r:embed="rId3" cstate="print"/>
          <a:stretch>
            <a:fillRect/>
          </a:stretch>
        </p:blipFill>
        <p:spPr>
          <a:xfrm>
            <a:off x="0" y="469842"/>
            <a:ext cx="759544" cy="759544"/>
          </a:xfrm>
          <a:prstGeom prst="rect">
            <a:avLst/>
          </a:prstGeom>
        </p:spPr>
      </p:pic>
      <p:pic>
        <p:nvPicPr>
          <p:cNvPr id="13" name="12 Resim" descr="nokta.png"/>
          <p:cNvPicPr>
            <a:picLocks noChangeAspect="1"/>
          </p:cNvPicPr>
          <p:nvPr/>
        </p:nvPicPr>
        <p:blipFill>
          <a:blip r:embed="rId3" cstate="print"/>
          <a:stretch>
            <a:fillRect/>
          </a:stretch>
        </p:blipFill>
        <p:spPr>
          <a:xfrm>
            <a:off x="0" y="1011206"/>
            <a:ext cx="759544" cy="759544"/>
          </a:xfrm>
          <a:prstGeom prst="rect">
            <a:avLst/>
          </a:prstGeom>
        </p:spPr>
      </p:pic>
      <p:pic>
        <p:nvPicPr>
          <p:cNvPr id="14" name="13 Resim" descr="nokta.png"/>
          <p:cNvPicPr>
            <a:picLocks noChangeAspect="1"/>
          </p:cNvPicPr>
          <p:nvPr/>
        </p:nvPicPr>
        <p:blipFill>
          <a:blip r:embed="rId3" cstate="print"/>
          <a:stretch>
            <a:fillRect/>
          </a:stretch>
        </p:blipFill>
        <p:spPr>
          <a:xfrm>
            <a:off x="0" y="1402440"/>
            <a:ext cx="759544" cy="759544"/>
          </a:xfrm>
          <a:prstGeom prst="rect">
            <a:avLst/>
          </a:prstGeom>
        </p:spPr>
      </p:pic>
      <p:pic>
        <p:nvPicPr>
          <p:cNvPr id="15" name="14 Resim" descr="nokta.png"/>
          <p:cNvPicPr>
            <a:picLocks noChangeAspect="1"/>
          </p:cNvPicPr>
          <p:nvPr/>
        </p:nvPicPr>
        <p:blipFill>
          <a:blip r:embed="rId3" cstate="print"/>
          <a:stretch>
            <a:fillRect/>
          </a:stretch>
        </p:blipFill>
        <p:spPr>
          <a:xfrm>
            <a:off x="0" y="2052984"/>
            <a:ext cx="759544" cy="759544"/>
          </a:xfrm>
          <a:prstGeom prst="rect">
            <a:avLst/>
          </a:prstGeom>
        </p:spPr>
      </p:pic>
      <p:sp>
        <p:nvSpPr>
          <p:cNvPr id="18" name="17 Metin kutusu"/>
          <p:cNvSpPr txBox="1"/>
          <p:nvPr/>
        </p:nvSpPr>
        <p:spPr>
          <a:xfrm>
            <a:off x="2006220" y="2681784"/>
            <a:ext cx="2224586" cy="430887"/>
          </a:xfrm>
          <a:prstGeom prst="rect">
            <a:avLst/>
          </a:prstGeom>
          <a:noFill/>
        </p:spPr>
        <p:txBody>
          <a:bodyPr wrap="square" rtlCol="0">
            <a:spAutoFit/>
          </a:bodyPr>
          <a:lstStyle/>
          <a:p>
            <a:r>
              <a:rPr lang="tr-TR" sz="1200" i="1" spc="-17" dirty="0">
                <a:solidFill>
                  <a:srgbClr val="2A1400"/>
                </a:solidFill>
                <a:latin typeface="Times New Roman" pitchFamily="18" charset="0"/>
                <a:cs typeface="Times New Roman" pitchFamily="18" charset="0"/>
              </a:rPr>
              <a:t>“</a:t>
            </a:r>
            <a:r>
              <a:rPr lang="en-US" sz="1200" i="1" spc="-17" dirty="0">
                <a:solidFill>
                  <a:srgbClr val="2A1400"/>
                </a:solidFill>
                <a:latin typeface="Times New Roman" pitchFamily="18" charset="0"/>
                <a:cs typeface="Times New Roman" pitchFamily="18" charset="0"/>
              </a:rPr>
              <a:t>191</a:t>
            </a:r>
            <a:r>
              <a:rPr lang="tr-TR" sz="1200" i="1" spc="-17" dirty="0">
                <a:solidFill>
                  <a:srgbClr val="2A1400"/>
                </a:solidFill>
                <a:latin typeface="Times New Roman" pitchFamily="18" charset="0"/>
                <a:cs typeface="Times New Roman" pitchFamily="18" charset="0"/>
              </a:rPr>
              <a:t>.</a:t>
            </a:r>
            <a:r>
              <a:rPr lang="en-US" sz="1200" i="1" spc="-17" dirty="0">
                <a:solidFill>
                  <a:srgbClr val="2A1400"/>
                </a:solidFill>
                <a:latin typeface="Times New Roman" pitchFamily="18" charset="0"/>
                <a:cs typeface="Times New Roman" pitchFamily="18" charset="0"/>
              </a:rPr>
              <a:t>437 e-Hearing</a:t>
            </a:r>
            <a:r>
              <a:rPr lang="tr-TR" sz="1200" i="1" spc="-17" dirty="0">
                <a:solidFill>
                  <a:srgbClr val="2A1400"/>
                </a:solidFill>
                <a:latin typeface="Times New Roman" pitchFamily="18" charset="0"/>
                <a:cs typeface="Times New Roman" pitchFamily="18" charset="0"/>
              </a:rPr>
              <a:t>s </a:t>
            </a:r>
            <a:r>
              <a:rPr lang="tr-TR" sz="1200" i="1" spc="-17" dirty="0" err="1">
                <a:solidFill>
                  <a:srgbClr val="2A1400"/>
                </a:solidFill>
                <a:latin typeface="Times New Roman" pitchFamily="18" charset="0"/>
                <a:cs typeface="Times New Roman" pitchFamily="18" charset="0"/>
              </a:rPr>
              <a:t>held</a:t>
            </a:r>
            <a:r>
              <a:rPr lang="tr-TR" sz="1200" i="1" spc="-17" dirty="0">
                <a:solidFill>
                  <a:srgbClr val="2A1400"/>
                </a:solidFill>
                <a:latin typeface="Times New Roman" pitchFamily="18" charset="0"/>
                <a:cs typeface="Times New Roman" pitchFamily="18" charset="0"/>
              </a:rPr>
              <a:t> </a:t>
            </a:r>
            <a:r>
              <a:rPr lang="tr-TR" sz="1200" i="1" spc="-17" dirty="0" err="1">
                <a:solidFill>
                  <a:srgbClr val="2A1400"/>
                </a:solidFill>
                <a:latin typeface="Times New Roman" pitchFamily="18" charset="0"/>
                <a:cs typeface="Times New Roman" pitchFamily="18" charset="0"/>
              </a:rPr>
              <a:t>so</a:t>
            </a:r>
            <a:r>
              <a:rPr lang="tr-TR" sz="1200" i="1" spc="-17" dirty="0">
                <a:solidFill>
                  <a:srgbClr val="2A1400"/>
                </a:solidFill>
                <a:latin typeface="Times New Roman" pitchFamily="18" charset="0"/>
                <a:cs typeface="Times New Roman" pitchFamily="18" charset="0"/>
              </a:rPr>
              <a:t> far”</a:t>
            </a:r>
            <a:endParaRPr lang="en-US" sz="1200" i="1" spc="-17" dirty="0">
              <a:solidFill>
                <a:srgbClr val="2A1400"/>
              </a:solidFill>
              <a:latin typeface="Times New Roman" pitchFamily="18" charset="0"/>
              <a:cs typeface="Times New Roman" pitchFamily="18" charset="0"/>
            </a:endParaRPr>
          </a:p>
          <a:p>
            <a:endParaRPr lang="tr-TR" dirty="0"/>
          </a:p>
        </p:txBody>
      </p:sp>
      <p:sp>
        <p:nvSpPr>
          <p:cNvPr id="16" name="TextBox 7"/>
          <p:cNvSpPr txBox="1"/>
          <p:nvPr/>
        </p:nvSpPr>
        <p:spPr>
          <a:xfrm>
            <a:off x="3106384" y="1227973"/>
            <a:ext cx="182315" cy="153888"/>
          </a:xfrm>
          <a:prstGeom prst="rect">
            <a:avLst/>
          </a:prstGeom>
        </p:spPr>
        <p:txBody>
          <a:bodyPr wrap="square" lIns="0" tIns="0" rIns="0" bIns="0" rtlCol="0" anchor="t">
            <a:spAutoFit/>
          </a:bodyPr>
          <a:lstStyle/>
          <a:p>
            <a:r>
              <a:rPr lang="tr-TR" spc="-17" dirty="0" err="1">
                <a:solidFill>
                  <a:srgbClr val="2A1400"/>
                </a:solidFill>
                <a:latin typeface="Times New Roman" pitchFamily="18" charset="0"/>
                <a:cs typeface="Times New Roman" pitchFamily="18" charset="0"/>
              </a:rPr>
              <a:t>th</a:t>
            </a:r>
            <a:endParaRPr lang="tr-TR" spc="-17" dirty="0">
              <a:solidFill>
                <a:srgbClr val="2A14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69614" y="1606856"/>
            <a:ext cx="321274" cy="374479"/>
          </a:xfrm>
          <a:prstGeom prst="rect">
            <a:avLst/>
          </a:prstGeom>
        </p:spPr>
      </p:pic>
      <p:pic>
        <p:nvPicPr>
          <p:cNvPr id="16" name="Picture 16"/>
          <p:cNvPicPr>
            <a:picLocks noChangeAspect="1"/>
          </p:cNvPicPr>
          <p:nvPr/>
        </p:nvPicPr>
        <p:blipFill>
          <a:blip r:embed="rId5" cstate="print"/>
          <a:srcRect/>
          <a:stretch>
            <a:fillRect/>
          </a:stretch>
        </p:blipFill>
        <p:spPr>
          <a:xfrm>
            <a:off x="3979627" y="782914"/>
            <a:ext cx="1646096" cy="1681714"/>
          </a:xfrm>
          <a:prstGeom prst="rect">
            <a:avLst/>
          </a:prstGeom>
        </p:spPr>
      </p:pic>
      <p:pic>
        <p:nvPicPr>
          <p:cNvPr id="17" name="Picture 17"/>
          <p:cNvPicPr>
            <a:picLocks noChangeAspect="1"/>
          </p:cNvPicPr>
          <p:nvPr/>
        </p:nvPicPr>
        <p:blipFill>
          <a:blip r:embed="rId6" cstate="print"/>
          <a:srcRect l="2565" r="3769"/>
          <a:stretch>
            <a:fillRect/>
          </a:stretch>
        </p:blipFill>
        <p:spPr>
          <a:xfrm>
            <a:off x="5173364" y="2032474"/>
            <a:ext cx="392499" cy="432154"/>
          </a:xfrm>
          <a:prstGeom prst="rect">
            <a:avLst/>
          </a:prstGeom>
        </p:spPr>
      </p:pic>
      <p:pic>
        <p:nvPicPr>
          <p:cNvPr id="18" name="Picture 18"/>
          <p:cNvPicPr>
            <a:picLocks noChangeAspect="1"/>
          </p:cNvPicPr>
          <p:nvPr/>
        </p:nvPicPr>
        <p:blipFill>
          <a:blip r:embed="rId7" cstate="print"/>
          <a:srcRect/>
          <a:stretch>
            <a:fillRect/>
          </a:stretch>
        </p:blipFill>
        <p:spPr>
          <a:xfrm>
            <a:off x="961107" y="1377564"/>
            <a:ext cx="2681888" cy="1914911"/>
          </a:xfrm>
          <a:prstGeom prst="rect">
            <a:avLst/>
          </a:prstGeom>
        </p:spPr>
      </p:pic>
      <p:sp>
        <p:nvSpPr>
          <p:cNvPr id="19" name="TextBox 19"/>
          <p:cNvSpPr txBox="1"/>
          <p:nvPr/>
        </p:nvSpPr>
        <p:spPr>
          <a:xfrm>
            <a:off x="868235" y="113796"/>
            <a:ext cx="3945804" cy="523220"/>
          </a:xfrm>
          <a:prstGeom prst="rect">
            <a:avLst/>
          </a:prstGeom>
        </p:spPr>
        <p:txBody>
          <a:bodyPr lIns="0" tIns="0" rIns="0" bIns="0" rtlCol="0" anchor="t">
            <a:spAutoFit/>
          </a:bodyPr>
          <a:lstStyle/>
          <a:p>
            <a:pPr algn="ctr"/>
            <a:r>
              <a:rPr lang="en-US" sz="1800" b="1" dirty="0">
                <a:solidFill>
                  <a:srgbClr val="222A35"/>
                </a:solidFill>
                <a:latin typeface="Times New Roman" pitchFamily="18" charset="0"/>
                <a:cs typeface="Times New Roman" pitchFamily="18" charset="0"/>
              </a:rPr>
              <a:t>E-HEARING</a:t>
            </a:r>
            <a:r>
              <a:rPr lang="tr-TR" sz="1800" b="1" dirty="0">
                <a:solidFill>
                  <a:srgbClr val="222A35"/>
                </a:solidFill>
                <a:latin typeface="Times New Roman" pitchFamily="18" charset="0"/>
                <a:cs typeface="Times New Roman" pitchFamily="18" charset="0"/>
              </a:rPr>
              <a:t> (UYAP) </a:t>
            </a:r>
            <a:endParaRPr lang="en-US" sz="1800" b="1" dirty="0">
              <a:solidFill>
                <a:srgbClr val="222A35"/>
              </a:solidFill>
              <a:latin typeface="Times New Roman" pitchFamily="18" charset="0"/>
              <a:cs typeface="Times New Roman" pitchFamily="18" charset="0"/>
            </a:endParaRPr>
          </a:p>
          <a:p>
            <a:endParaRPr lang="en-US" sz="1600" b="1" dirty="0">
              <a:solidFill>
                <a:srgbClr val="222A35"/>
              </a:solidFill>
              <a:latin typeface="Times New Roman" pitchFamily="18" charset="0"/>
              <a:cs typeface="Times New Roman" pitchFamily="18" charset="0"/>
            </a:endParaRPr>
          </a:p>
        </p:txBody>
      </p:sp>
      <p:sp>
        <p:nvSpPr>
          <p:cNvPr id="20" name="TextBox 20"/>
          <p:cNvSpPr txBox="1"/>
          <p:nvPr/>
        </p:nvSpPr>
        <p:spPr>
          <a:xfrm>
            <a:off x="378417" y="551633"/>
            <a:ext cx="3456603" cy="861774"/>
          </a:xfrm>
          <a:prstGeom prst="rect">
            <a:avLst/>
          </a:prstGeom>
        </p:spPr>
        <p:txBody>
          <a:bodyPr wrap="square" lIns="0" tIns="0" rIns="0" bIns="0" rtlCol="0" anchor="t">
            <a:spAutoFit/>
          </a:bodyPr>
          <a:lstStyle/>
          <a:p>
            <a:r>
              <a:rPr lang="tr-TR" sz="1400" i="1" dirty="0">
                <a:solidFill>
                  <a:srgbClr val="2A1400"/>
                </a:solidFill>
                <a:latin typeface="Times New Roman" pitchFamily="18" charset="0"/>
                <a:cs typeface="Times New Roman" pitchFamily="18" charset="0"/>
              </a:rPr>
              <a:t>“L</a:t>
            </a:r>
            <a:r>
              <a:rPr lang="en-US" sz="1400" i="1" dirty="0" err="1">
                <a:solidFill>
                  <a:srgbClr val="2A1400"/>
                </a:solidFill>
                <a:latin typeface="Times New Roman" pitchFamily="18" charset="0"/>
                <a:cs typeface="Times New Roman" pitchFamily="18" charset="0"/>
              </a:rPr>
              <a:t>awyer</a:t>
            </a:r>
            <a:r>
              <a:rPr lang="tr-TR" sz="1400" i="1" dirty="0">
                <a:solidFill>
                  <a:srgbClr val="2A1400"/>
                </a:solidFill>
                <a:latin typeface="Times New Roman" pitchFamily="18" charset="0"/>
                <a:cs typeface="Times New Roman" pitchFamily="18" charset="0"/>
              </a:rPr>
              <a:t>’s </a:t>
            </a:r>
            <a:r>
              <a:rPr lang="en-US" sz="1400" i="1" dirty="0">
                <a:solidFill>
                  <a:srgbClr val="2A1400"/>
                </a:solidFill>
                <a:latin typeface="Times New Roman" pitchFamily="18" charset="0"/>
                <a:cs typeface="Times New Roman" pitchFamily="18" charset="0"/>
              </a:rPr>
              <a:t>attend</a:t>
            </a:r>
            <a:r>
              <a:rPr lang="tr-TR" sz="1400" i="1" dirty="0" err="1">
                <a:solidFill>
                  <a:srgbClr val="2A1400"/>
                </a:solidFill>
                <a:latin typeface="Times New Roman" pitchFamily="18" charset="0"/>
                <a:cs typeface="Times New Roman" pitchFamily="18" charset="0"/>
              </a:rPr>
              <a:t>ance</a:t>
            </a:r>
            <a:r>
              <a:rPr lang="en-US" sz="1400" i="1" dirty="0">
                <a:solidFill>
                  <a:srgbClr val="2A1400"/>
                </a:solidFill>
                <a:latin typeface="Times New Roman" pitchFamily="18" charset="0"/>
                <a:cs typeface="Times New Roman" pitchFamily="18" charset="0"/>
              </a:rPr>
              <a:t> hearings via video conference </a:t>
            </a:r>
            <a:r>
              <a:rPr lang="tr-TR" sz="1400" i="1" dirty="0">
                <a:solidFill>
                  <a:srgbClr val="2A1400"/>
                </a:solidFill>
                <a:latin typeface="Times New Roman" pitchFamily="18" charset="0"/>
                <a:cs typeface="Times New Roman" pitchFamily="18" charset="0"/>
              </a:rPr>
              <a:t>at </a:t>
            </a:r>
            <a:r>
              <a:rPr lang="tr-TR" sz="1400" i="1" dirty="0" err="1">
                <a:solidFill>
                  <a:srgbClr val="2A1400"/>
                </a:solidFill>
                <a:latin typeface="Times New Roman" pitchFamily="18" charset="0"/>
                <a:cs typeface="Times New Roman" pitchFamily="18" charset="0"/>
              </a:rPr>
              <a:t>any</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place</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after</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confirmation</a:t>
            </a:r>
            <a:r>
              <a:rPr lang="tr-TR" sz="1400" i="1" dirty="0">
                <a:solidFill>
                  <a:srgbClr val="2A1400"/>
                </a:solidFill>
                <a:latin typeface="Times New Roman" pitchFamily="18" charset="0"/>
                <a:cs typeface="Times New Roman" pitchFamily="18" charset="0"/>
              </a:rPr>
              <a:t> of </a:t>
            </a:r>
            <a:r>
              <a:rPr lang="tr-TR" sz="1400" i="1" dirty="0" err="1">
                <a:solidFill>
                  <a:srgbClr val="2A1400"/>
                </a:solidFill>
                <a:latin typeface="Times New Roman" pitchFamily="18" charset="0"/>
                <a:cs typeface="Times New Roman" pitchFamily="18" charset="0"/>
              </a:rPr>
              <a:t>their</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identity</a:t>
            </a:r>
            <a:r>
              <a:rPr lang="tr-TR" sz="1400" i="1" dirty="0">
                <a:solidFill>
                  <a:srgbClr val="2A1400"/>
                </a:solidFill>
                <a:latin typeface="Times New Roman" pitchFamily="18" charset="0"/>
                <a:cs typeface="Times New Roman" pitchFamily="18" charset="0"/>
              </a:rPr>
              <a:t> of </a:t>
            </a:r>
            <a:r>
              <a:rPr lang="tr-TR" sz="1400" i="1" dirty="0" err="1">
                <a:solidFill>
                  <a:srgbClr val="2A1400"/>
                </a:solidFill>
                <a:latin typeface="Times New Roman" pitchFamily="18" charset="0"/>
                <a:cs typeface="Times New Roman" pitchFamily="18" charset="0"/>
              </a:rPr>
              <a:t>being</a:t>
            </a:r>
            <a:r>
              <a:rPr lang="tr-TR" sz="1400" i="1" dirty="0">
                <a:solidFill>
                  <a:srgbClr val="2A1400"/>
                </a:solidFill>
                <a:latin typeface="Times New Roman" pitchFamily="18" charset="0"/>
                <a:cs typeface="Times New Roman" pitchFamily="18" charset="0"/>
              </a:rPr>
              <a:t> a </a:t>
            </a:r>
            <a:r>
              <a:rPr lang="tr-TR" sz="1400" i="1" dirty="0" err="1">
                <a:solidFill>
                  <a:srgbClr val="2A1400"/>
                </a:solidFill>
                <a:latin typeface="Times New Roman" pitchFamily="18" charset="0"/>
                <a:cs typeface="Times New Roman" pitchFamily="18" charset="0"/>
              </a:rPr>
              <a:t>lawyer</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by</a:t>
            </a:r>
            <a:r>
              <a:rPr lang="tr-TR" sz="1400" i="1" dirty="0">
                <a:solidFill>
                  <a:srgbClr val="2A1400"/>
                </a:solidFill>
                <a:latin typeface="Times New Roman" pitchFamily="18" charset="0"/>
                <a:cs typeface="Times New Roman" pitchFamily="18" charset="0"/>
              </a:rPr>
              <a:t> a </a:t>
            </a:r>
            <a:r>
              <a:rPr lang="tr-TR" sz="1400" i="1" dirty="0" err="1">
                <a:solidFill>
                  <a:srgbClr val="2A1400"/>
                </a:solidFill>
                <a:latin typeface="Times New Roman" pitchFamily="18" charset="0"/>
                <a:cs typeface="Times New Roman" pitchFamily="18" charset="0"/>
              </a:rPr>
              <a:t>judge</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via</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the</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lawyer’s</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electronic</a:t>
            </a:r>
            <a:r>
              <a:rPr lang="tr-TR" sz="1400" i="1" dirty="0">
                <a:solidFill>
                  <a:srgbClr val="2A1400"/>
                </a:solidFill>
                <a:latin typeface="Times New Roman" pitchFamily="18" charset="0"/>
                <a:cs typeface="Times New Roman" pitchFamily="18" charset="0"/>
              </a:rPr>
              <a:t> </a:t>
            </a:r>
            <a:r>
              <a:rPr lang="tr-TR" sz="1400" i="1" dirty="0" err="1">
                <a:solidFill>
                  <a:srgbClr val="2A1400"/>
                </a:solidFill>
                <a:latin typeface="Times New Roman" pitchFamily="18" charset="0"/>
                <a:cs typeface="Times New Roman" pitchFamily="18" charset="0"/>
              </a:rPr>
              <a:t>signature</a:t>
            </a:r>
            <a:r>
              <a:rPr lang="tr-TR" sz="1400" i="1" dirty="0">
                <a:solidFill>
                  <a:srgbClr val="2A1400"/>
                </a:solidFill>
                <a:latin typeface="Times New Roman" pitchFamily="18" charset="0"/>
                <a:cs typeface="Times New Roman" pitchFamily="18" charset="0"/>
              </a:rPr>
              <a:t>)</a:t>
            </a:r>
            <a:endParaRPr lang="en-US" sz="1400" i="1" dirty="0">
              <a:solidFill>
                <a:srgbClr val="2A14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286604" y="0"/>
            <a:ext cx="5213445" cy="2308324"/>
          </a:xfrm>
          <a:prstGeom prst="rect">
            <a:avLst/>
          </a:prstGeom>
        </p:spPr>
        <p:txBody>
          <a:bodyPr wrap="square">
            <a:spAutoFit/>
          </a:bodyPr>
          <a:lstStyle/>
          <a:p>
            <a:pPr algn="ctr"/>
            <a:r>
              <a:rPr lang="en-US" sz="2400" b="1" dirty="0">
                <a:latin typeface="Times New Roman" pitchFamily="18" charset="0"/>
                <a:cs typeface="Times New Roman" pitchFamily="18" charset="0"/>
              </a:rPr>
              <a:t>National Judiciary Informatics System (UYAP)</a:t>
            </a:r>
            <a:endParaRPr lang="tr-TR" sz="2400" b="1" dirty="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a:p>
            <a:r>
              <a:rPr lang="tr-TR" sz="2200" dirty="0">
                <a:latin typeface="Times New Roman" pitchFamily="18" charset="0"/>
                <a:cs typeface="Times New Roman" pitchFamily="18" charset="0"/>
              </a:rPr>
              <a:t> E</a:t>
            </a:r>
            <a:r>
              <a:rPr lang="en-US" sz="2200" dirty="0">
                <a:latin typeface="Times New Roman" pitchFamily="18" charset="0"/>
                <a:cs typeface="Times New Roman" pitchFamily="18" charset="0"/>
              </a:rPr>
              <a:t>-justice system as a part of e-government projects in </a:t>
            </a:r>
            <a:r>
              <a:rPr lang="en-US" sz="2200" dirty="0" err="1">
                <a:latin typeface="Times New Roman" pitchFamily="18" charset="0"/>
                <a:cs typeface="Times New Roman" pitchFamily="18" charset="0"/>
              </a:rPr>
              <a:t>Türkiye</a:t>
            </a:r>
            <a:endParaRPr lang="tr-TR" sz="2200" dirty="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3" name="2 Dikdörtgen"/>
          <p:cNvSpPr/>
          <p:nvPr/>
        </p:nvSpPr>
        <p:spPr>
          <a:xfrm>
            <a:off x="279781" y="1923854"/>
            <a:ext cx="4073951" cy="1107996"/>
          </a:xfrm>
          <a:prstGeom prst="rect">
            <a:avLst/>
          </a:prstGeom>
        </p:spPr>
        <p:txBody>
          <a:bodyPr wrap="square">
            <a:spAutoFit/>
          </a:bodyPr>
          <a:lstStyle/>
          <a:p>
            <a:r>
              <a:rPr lang="tr-TR" sz="2200" dirty="0">
                <a:latin typeface="Times New Roman" pitchFamily="18" charset="0"/>
                <a:cs typeface="Times New Roman" pitchFamily="18" charset="0"/>
              </a:rPr>
              <a:t> C</a:t>
            </a:r>
            <a:r>
              <a:rPr lang="en-US" sz="2200" dirty="0" err="1">
                <a:latin typeface="Times New Roman" pitchFamily="18" charset="0"/>
                <a:cs typeface="Times New Roman" pitchFamily="18" charset="0"/>
              </a:rPr>
              <a:t>reated</a:t>
            </a:r>
            <a:r>
              <a:rPr lang="en-US" sz="2200" dirty="0">
                <a:latin typeface="Times New Roman" pitchFamily="18" charset="0"/>
                <a:cs typeface="Times New Roman" pitchFamily="18" charset="0"/>
              </a:rPr>
              <a:t> </a:t>
            </a:r>
            <a:r>
              <a:rPr lang="tr-TR" sz="2200" dirty="0">
                <a:latin typeface="Times New Roman" pitchFamily="18" charset="0"/>
                <a:cs typeface="Times New Roman" pitchFamily="18" charset="0"/>
              </a:rPr>
              <a:t>in 2004 </a:t>
            </a:r>
            <a:r>
              <a:rPr lang="en-US" sz="2200" dirty="0">
                <a:latin typeface="Times New Roman" pitchFamily="18" charset="0"/>
                <a:cs typeface="Times New Roman" pitchFamily="18" charset="0"/>
              </a:rPr>
              <a:t>for</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carrying out justice services in an electronic environment</a:t>
            </a:r>
            <a:endParaRPr lang="tr-TR" sz="2200" dirty="0">
              <a:latin typeface="Times New Roman" pitchFamily="18" charset="0"/>
              <a:cs typeface="Times New Roman" pitchFamily="18" charset="0"/>
            </a:endParaRPr>
          </a:p>
        </p:txBody>
      </p:sp>
      <p:pic>
        <p:nvPicPr>
          <p:cNvPr id="4" name="3 Resim" descr="nokta.png"/>
          <p:cNvPicPr>
            <a:picLocks noChangeAspect="1"/>
          </p:cNvPicPr>
          <p:nvPr/>
        </p:nvPicPr>
        <p:blipFill>
          <a:blip r:embed="rId2" cstate="print"/>
          <a:stretch>
            <a:fillRect/>
          </a:stretch>
        </p:blipFill>
        <p:spPr>
          <a:xfrm>
            <a:off x="-47768" y="945241"/>
            <a:ext cx="759544" cy="759544"/>
          </a:xfrm>
          <a:prstGeom prst="rect">
            <a:avLst/>
          </a:prstGeom>
        </p:spPr>
      </p:pic>
      <p:pic>
        <p:nvPicPr>
          <p:cNvPr id="6" name="5 Resim" descr="nokta.png"/>
          <p:cNvPicPr>
            <a:picLocks noChangeAspect="1"/>
          </p:cNvPicPr>
          <p:nvPr/>
        </p:nvPicPr>
        <p:blipFill>
          <a:blip r:embed="rId2" cstate="print"/>
          <a:stretch>
            <a:fillRect/>
          </a:stretch>
        </p:blipFill>
        <p:spPr>
          <a:xfrm>
            <a:off x="-52315" y="1777755"/>
            <a:ext cx="759544" cy="7595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5E1D6F6-7A60-ED4B-4D71-AFA7322E91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92" r="41739" b="4532"/>
          <a:stretch/>
        </p:blipFill>
        <p:spPr>
          <a:xfrm>
            <a:off x="808831" y="511175"/>
            <a:ext cx="4020343"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Metin kutusu 3">
            <a:extLst>
              <a:ext uri="{FF2B5EF4-FFF2-40B4-BE49-F238E27FC236}">
                <a16:creationId xmlns:a16="http://schemas.microsoft.com/office/drawing/2014/main" id="{123422D2-63FD-F4E3-761F-A3D0EF50CC99}"/>
              </a:ext>
            </a:extLst>
          </p:cNvPr>
          <p:cNvSpPr txBox="1"/>
          <p:nvPr/>
        </p:nvSpPr>
        <p:spPr>
          <a:xfrm>
            <a:off x="2302387" y="641184"/>
            <a:ext cx="1571625" cy="352212"/>
          </a:xfrm>
          <a:prstGeom prst="rect">
            <a:avLst/>
          </a:prstGeom>
          <a:noFill/>
        </p:spPr>
        <p:txBody>
          <a:bodyPr wrap="square" rtlCol="0">
            <a:spAutoFit/>
          </a:bodyPr>
          <a:lstStyle/>
          <a:p>
            <a:pPr>
              <a:lnSpc>
                <a:spcPts val="1967"/>
              </a:lnSpc>
            </a:pPr>
            <a:r>
              <a:rPr lang="en-US" sz="2100" spc="-89" dirty="0">
                <a:latin typeface="Times New Roman" pitchFamily="18" charset="0"/>
                <a:cs typeface="Times New Roman" pitchFamily="18" charset="0"/>
              </a:rPr>
              <a:t>50 million</a:t>
            </a:r>
            <a:endParaRPr lang="tr-TR" dirty="0">
              <a:latin typeface="Times New Roman" pitchFamily="18" charset="0"/>
              <a:cs typeface="Times New Roman" pitchFamily="18" charset="0"/>
            </a:endParaRPr>
          </a:p>
        </p:txBody>
      </p:sp>
      <p:sp>
        <p:nvSpPr>
          <p:cNvPr id="5" name="Metin kutusu 4">
            <a:extLst>
              <a:ext uri="{FF2B5EF4-FFF2-40B4-BE49-F238E27FC236}">
                <a16:creationId xmlns:a16="http://schemas.microsoft.com/office/drawing/2014/main" id="{78473923-3712-2042-A035-B00EBA52187C}"/>
              </a:ext>
            </a:extLst>
          </p:cNvPr>
          <p:cNvSpPr txBox="1"/>
          <p:nvPr/>
        </p:nvSpPr>
        <p:spPr>
          <a:xfrm>
            <a:off x="2358995" y="834622"/>
            <a:ext cx="1571625" cy="400110"/>
          </a:xfrm>
          <a:prstGeom prst="rect">
            <a:avLst/>
          </a:prstGeom>
          <a:noFill/>
        </p:spPr>
        <p:txBody>
          <a:bodyPr wrap="square" rtlCol="0">
            <a:spAutoFit/>
          </a:bodyPr>
          <a:lstStyle/>
          <a:p>
            <a:r>
              <a:rPr lang="en-US" spc="-7" dirty="0">
                <a:latin typeface="Times New Roman" pitchFamily="18" charset="0"/>
                <a:cs typeface="Times New Roman" pitchFamily="18" charset="0"/>
              </a:rPr>
              <a:t>e-notifications</a:t>
            </a:r>
            <a:r>
              <a:rPr lang="en-US" spc="-89" dirty="0">
                <a:latin typeface="Times New Roman" pitchFamily="18" charset="0"/>
                <a:cs typeface="Times New Roman" pitchFamily="18" charset="0"/>
              </a:rPr>
              <a:t>  </a:t>
            </a:r>
            <a:r>
              <a:rPr lang="en-US" spc="-7" dirty="0">
                <a:latin typeface="Times New Roman" pitchFamily="18" charset="0"/>
                <a:cs typeface="Times New Roman" pitchFamily="18" charset="0"/>
              </a:rPr>
              <a:t>sent</a:t>
            </a:r>
          </a:p>
          <a:p>
            <a:endParaRPr lang="tr-TR" dirty="0">
              <a:latin typeface="Times New Roman" pitchFamily="18" charset="0"/>
              <a:cs typeface="Times New Roman" pitchFamily="18" charset="0"/>
            </a:endParaRPr>
          </a:p>
        </p:txBody>
      </p:sp>
      <p:sp>
        <p:nvSpPr>
          <p:cNvPr id="7" name="Metin kutusu 6">
            <a:extLst>
              <a:ext uri="{FF2B5EF4-FFF2-40B4-BE49-F238E27FC236}">
                <a16:creationId xmlns:a16="http://schemas.microsoft.com/office/drawing/2014/main" id="{C3E26CA4-B1C5-5B2B-D55D-D8B7F856AA30}"/>
              </a:ext>
            </a:extLst>
          </p:cNvPr>
          <p:cNvSpPr txBox="1"/>
          <p:nvPr/>
        </p:nvSpPr>
        <p:spPr>
          <a:xfrm>
            <a:off x="2358995" y="1299507"/>
            <a:ext cx="2925212" cy="348813"/>
          </a:xfrm>
          <a:prstGeom prst="rect">
            <a:avLst/>
          </a:prstGeom>
          <a:noFill/>
        </p:spPr>
        <p:txBody>
          <a:bodyPr wrap="square">
            <a:spAutoFit/>
          </a:bodyPr>
          <a:lstStyle/>
          <a:p>
            <a:pPr>
              <a:lnSpc>
                <a:spcPts val="1966"/>
              </a:lnSpc>
            </a:pPr>
            <a:r>
              <a:rPr lang="en-US" sz="2100" spc="-89" dirty="0">
                <a:latin typeface="Times New Roman" pitchFamily="18" charset="0"/>
                <a:cs typeface="Times New Roman" pitchFamily="18" charset="0"/>
              </a:rPr>
              <a:t>1 billion TL</a:t>
            </a:r>
          </a:p>
        </p:txBody>
      </p:sp>
      <p:sp>
        <p:nvSpPr>
          <p:cNvPr id="9" name="Metin kutusu 8">
            <a:extLst>
              <a:ext uri="{FF2B5EF4-FFF2-40B4-BE49-F238E27FC236}">
                <a16:creationId xmlns:a16="http://schemas.microsoft.com/office/drawing/2014/main" id="{D733B435-BE50-1BB1-D4EC-3930CB84EB8E}"/>
              </a:ext>
            </a:extLst>
          </p:cNvPr>
          <p:cNvSpPr txBox="1"/>
          <p:nvPr/>
        </p:nvSpPr>
        <p:spPr>
          <a:xfrm>
            <a:off x="2411406" y="1490623"/>
            <a:ext cx="2925212" cy="295530"/>
          </a:xfrm>
          <a:prstGeom prst="rect">
            <a:avLst/>
          </a:prstGeom>
          <a:noFill/>
        </p:spPr>
        <p:txBody>
          <a:bodyPr wrap="square">
            <a:spAutoFit/>
          </a:bodyPr>
          <a:lstStyle/>
          <a:p>
            <a:pPr algn="just">
              <a:lnSpc>
                <a:spcPts val="1789"/>
              </a:lnSpc>
            </a:pPr>
            <a:r>
              <a:rPr lang="en-US" spc="-89" dirty="0">
                <a:latin typeface="Times New Roman" pitchFamily="18" charset="0"/>
                <a:cs typeface="Times New Roman" pitchFamily="18" charset="0"/>
              </a:rPr>
              <a:t> </a:t>
            </a:r>
            <a:r>
              <a:rPr lang="en-US" spc="-7" dirty="0">
                <a:latin typeface="Times New Roman" pitchFamily="18" charset="0"/>
                <a:cs typeface="Times New Roman" pitchFamily="18" charset="0"/>
              </a:rPr>
              <a:t>saved</a:t>
            </a:r>
            <a:endParaRPr lang="tr-TR" spc="-7" dirty="0">
              <a:latin typeface="Times New Roman" pitchFamily="18" charset="0"/>
              <a:cs typeface="Times New Roman" pitchFamily="18" charset="0"/>
            </a:endParaRPr>
          </a:p>
        </p:txBody>
      </p:sp>
      <p:sp>
        <p:nvSpPr>
          <p:cNvPr id="11" name="Metin kutusu 10">
            <a:extLst>
              <a:ext uri="{FF2B5EF4-FFF2-40B4-BE49-F238E27FC236}">
                <a16:creationId xmlns:a16="http://schemas.microsoft.com/office/drawing/2014/main" id="{F2AA17AA-8953-19CE-4132-B320AA0D5CC4}"/>
              </a:ext>
            </a:extLst>
          </p:cNvPr>
          <p:cNvSpPr txBox="1"/>
          <p:nvPr/>
        </p:nvSpPr>
        <p:spPr>
          <a:xfrm>
            <a:off x="2358995" y="1997645"/>
            <a:ext cx="2925212" cy="328551"/>
          </a:xfrm>
          <a:prstGeom prst="rect">
            <a:avLst/>
          </a:prstGeom>
          <a:noFill/>
        </p:spPr>
        <p:txBody>
          <a:bodyPr wrap="square">
            <a:spAutoFit/>
          </a:bodyPr>
          <a:lstStyle/>
          <a:p>
            <a:pPr>
              <a:lnSpc>
                <a:spcPts val="1789"/>
              </a:lnSpc>
            </a:pPr>
            <a:r>
              <a:rPr lang="en-US" sz="2100" spc="-89" dirty="0">
                <a:latin typeface="Times New Roman" pitchFamily="18" charset="0"/>
                <a:cs typeface="Times New Roman" pitchFamily="18" charset="0"/>
              </a:rPr>
              <a:t>2.000 tons </a:t>
            </a:r>
          </a:p>
        </p:txBody>
      </p:sp>
      <p:sp>
        <p:nvSpPr>
          <p:cNvPr id="13" name="Metin kutusu 12">
            <a:extLst>
              <a:ext uri="{FF2B5EF4-FFF2-40B4-BE49-F238E27FC236}">
                <a16:creationId xmlns:a16="http://schemas.microsoft.com/office/drawing/2014/main" id="{75BF6D29-F580-C0FB-14B3-6D64956AEEC0}"/>
              </a:ext>
            </a:extLst>
          </p:cNvPr>
          <p:cNvSpPr txBox="1"/>
          <p:nvPr/>
        </p:nvSpPr>
        <p:spPr>
          <a:xfrm>
            <a:off x="2393114" y="2236462"/>
            <a:ext cx="2925212" cy="156453"/>
          </a:xfrm>
          <a:prstGeom prst="rect">
            <a:avLst/>
          </a:prstGeom>
          <a:noFill/>
        </p:spPr>
        <p:txBody>
          <a:bodyPr wrap="square">
            <a:spAutoFit/>
          </a:bodyPr>
          <a:lstStyle/>
          <a:p>
            <a:pPr>
              <a:lnSpc>
                <a:spcPts val="481"/>
              </a:lnSpc>
            </a:pPr>
            <a:r>
              <a:rPr lang="tr-TR" spc="-89" dirty="0">
                <a:latin typeface="Times New Roman" pitchFamily="18" charset="0"/>
                <a:cs typeface="Times New Roman" pitchFamily="18" charset="0"/>
              </a:rPr>
              <a:t> </a:t>
            </a:r>
            <a:r>
              <a:rPr lang="en-US" spc="-7" dirty="0">
                <a:latin typeface="Times New Roman" pitchFamily="18" charset="0"/>
                <a:cs typeface="Times New Roman" pitchFamily="18" charset="0"/>
              </a:rPr>
              <a:t>paper</a:t>
            </a:r>
            <a:r>
              <a:rPr lang="en-US" spc="-89" dirty="0">
                <a:latin typeface="Times New Roman" pitchFamily="18" charset="0"/>
                <a:cs typeface="Times New Roman" pitchFamily="18" charset="0"/>
              </a:rPr>
              <a:t>  </a:t>
            </a:r>
            <a:r>
              <a:rPr lang="en-US" spc="-7" dirty="0">
                <a:latin typeface="Times New Roman" pitchFamily="18" charset="0"/>
                <a:cs typeface="Times New Roman" pitchFamily="18" charset="0"/>
              </a:rPr>
              <a:t>spared </a:t>
            </a:r>
          </a:p>
        </p:txBody>
      </p:sp>
      <p:sp>
        <p:nvSpPr>
          <p:cNvPr id="15" name="Metin kutusu 14">
            <a:extLst>
              <a:ext uri="{FF2B5EF4-FFF2-40B4-BE49-F238E27FC236}">
                <a16:creationId xmlns:a16="http://schemas.microsoft.com/office/drawing/2014/main" id="{40EDE12B-F18A-C647-3F11-B378D6837E71}"/>
              </a:ext>
            </a:extLst>
          </p:cNvPr>
          <p:cNvSpPr txBox="1"/>
          <p:nvPr/>
        </p:nvSpPr>
        <p:spPr>
          <a:xfrm>
            <a:off x="2358995" y="2341678"/>
            <a:ext cx="2925212" cy="665182"/>
          </a:xfrm>
          <a:prstGeom prst="rect">
            <a:avLst/>
          </a:prstGeom>
          <a:noFill/>
        </p:spPr>
        <p:txBody>
          <a:bodyPr wrap="square">
            <a:spAutoFit/>
          </a:bodyPr>
          <a:lstStyle/>
          <a:p>
            <a:pPr>
              <a:lnSpc>
                <a:spcPts val="5285"/>
              </a:lnSpc>
            </a:pPr>
            <a:r>
              <a:rPr lang="en-US" sz="2100" spc="-89" dirty="0">
                <a:latin typeface="Times New Roman" pitchFamily="18" charset="0"/>
                <a:cs typeface="Times New Roman" pitchFamily="18" charset="0"/>
              </a:rPr>
              <a:t>30.000 trees</a:t>
            </a:r>
          </a:p>
        </p:txBody>
      </p:sp>
      <p:sp>
        <p:nvSpPr>
          <p:cNvPr id="17" name="Metin kutusu 16">
            <a:extLst>
              <a:ext uri="{FF2B5EF4-FFF2-40B4-BE49-F238E27FC236}">
                <a16:creationId xmlns:a16="http://schemas.microsoft.com/office/drawing/2014/main" id="{5C0AE383-D9B5-61BE-4B57-9ECEDFD41949}"/>
              </a:ext>
            </a:extLst>
          </p:cNvPr>
          <p:cNvSpPr txBox="1"/>
          <p:nvPr/>
        </p:nvSpPr>
        <p:spPr>
          <a:xfrm>
            <a:off x="2300069" y="2859042"/>
            <a:ext cx="2925212" cy="247440"/>
          </a:xfrm>
          <a:prstGeom prst="rect">
            <a:avLst/>
          </a:prstGeom>
          <a:noFill/>
        </p:spPr>
        <p:txBody>
          <a:bodyPr wrap="square">
            <a:spAutoFit/>
          </a:bodyPr>
          <a:lstStyle/>
          <a:p>
            <a:pPr>
              <a:lnSpc>
                <a:spcPts val="1347"/>
              </a:lnSpc>
            </a:pPr>
            <a:r>
              <a:rPr lang="tr-TR" spc="-7" dirty="0">
                <a:latin typeface="Times New Roman" pitchFamily="18" charset="0"/>
                <a:cs typeface="Times New Roman" pitchFamily="18" charset="0"/>
              </a:rPr>
              <a:t>  </a:t>
            </a:r>
            <a:r>
              <a:rPr lang="tr-TR" spc="-7" dirty="0" err="1">
                <a:latin typeface="Times New Roman" pitchFamily="18" charset="0"/>
                <a:cs typeface="Times New Roman" pitchFamily="18" charset="0"/>
              </a:rPr>
              <a:t>saved</a:t>
            </a:r>
            <a:endParaRPr lang="en-US" spc="-7" dirty="0">
              <a:latin typeface="Times New Roman" pitchFamily="18" charset="0"/>
              <a:cs typeface="Times New Roman" pitchFamily="18" charset="0"/>
            </a:endParaRPr>
          </a:p>
        </p:txBody>
      </p:sp>
      <p:sp>
        <p:nvSpPr>
          <p:cNvPr id="19" name="Metin kutusu 18">
            <a:extLst>
              <a:ext uri="{FF2B5EF4-FFF2-40B4-BE49-F238E27FC236}">
                <a16:creationId xmlns:a16="http://schemas.microsoft.com/office/drawing/2014/main" id="{4494FC5B-12E0-DD76-091A-1B1FE7B92AE8}"/>
              </a:ext>
            </a:extLst>
          </p:cNvPr>
          <p:cNvSpPr txBox="1"/>
          <p:nvPr/>
        </p:nvSpPr>
        <p:spPr>
          <a:xfrm>
            <a:off x="144207" y="41486"/>
            <a:ext cx="5802756" cy="361637"/>
          </a:xfrm>
          <a:prstGeom prst="rect">
            <a:avLst/>
          </a:prstGeom>
          <a:noFill/>
        </p:spPr>
        <p:txBody>
          <a:bodyPr wrap="square">
            <a:spAutoFit/>
          </a:bodyPr>
          <a:lstStyle/>
          <a:p>
            <a:pPr>
              <a:lnSpc>
                <a:spcPts val="2074"/>
              </a:lnSpc>
            </a:pPr>
            <a:r>
              <a:rPr lang="en-US" sz="1900" b="1" spc="-12" dirty="0">
                <a:latin typeface="Times New Roman" pitchFamily="18" charset="0"/>
                <a:cs typeface="Times New Roman" pitchFamily="18" charset="0"/>
              </a:rPr>
              <a:t>Annual </a:t>
            </a:r>
            <a:r>
              <a:rPr lang="tr-TR" sz="1900" b="1" spc="-12" dirty="0">
                <a:latin typeface="Times New Roman" pitchFamily="18" charset="0"/>
                <a:cs typeface="Times New Roman" pitchFamily="18" charset="0"/>
              </a:rPr>
              <a:t>A</a:t>
            </a:r>
            <a:r>
              <a:rPr lang="en-US" sz="1900" b="1" spc="-12" dirty="0" err="1">
                <a:latin typeface="Times New Roman" pitchFamily="18" charset="0"/>
                <a:cs typeface="Times New Roman" pitchFamily="18" charset="0"/>
              </a:rPr>
              <a:t>verage</a:t>
            </a:r>
            <a:r>
              <a:rPr lang="en-US" sz="1900" b="1" spc="-12" dirty="0">
                <a:latin typeface="Times New Roman" pitchFamily="18" charset="0"/>
                <a:cs typeface="Times New Roman" pitchFamily="18" charset="0"/>
              </a:rPr>
              <a:t> with Electronic Notification System</a:t>
            </a:r>
          </a:p>
        </p:txBody>
      </p:sp>
    </p:spTree>
    <p:extLst>
      <p:ext uri="{BB962C8B-B14F-4D97-AF65-F5344CB8AC3E}">
        <p14:creationId xmlns:p14="http://schemas.microsoft.com/office/powerpoint/2010/main" val="141026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69614" y="1606856"/>
            <a:ext cx="321274" cy="374479"/>
          </a:xfrm>
          <a:prstGeom prst="rect">
            <a:avLst/>
          </a:prstGeom>
        </p:spPr>
      </p:pic>
      <p:sp>
        <p:nvSpPr>
          <p:cNvPr id="14" name="TextBox 14"/>
          <p:cNvSpPr txBox="1"/>
          <p:nvPr/>
        </p:nvSpPr>
        <p:spPr>
          <a:xfrm>
            <a:off x="378711" y="700447"/>
            <a:ext cx="3463134" cy="166712"/>
          </a:xfrm>
          <a:prstGeom prst="rect">
            <a:avLst/>
          </a:prstGeom>
        </p:spPr>
        <p:txBody>
          <a:bodyPr wrap="square" lIns="0" tIns="0" rIns="0" bIns="0" rtlCol="0" anchor="t">
            <a:spAutoFit/>
          </a:bodyPr>
          <a:lstStyle/>
          <a:p>
            <a:pPr>
              <a:lnSpc>
                <a:spcPts val="1277"/>
              </a:lnSpc>
            </a:pPr>
            <a:r>
              <a:rPr lang="tr-TR" sz="1500" dirty="0" err="1">
                <a:solidFill>
                  <a:srgbClr val="2A1400"/>
                </a:solidFill>
                <a:latin typeface="Times New Roman" pitchFamily="18" charset="0"/>
                <a:cs typeface="Times New Roman" pitchFamily="18" charset="0"/>
              </a:rPr>
              <a:t>Began</a:t>
            </a:r>
            <a:r>
              <a:rPr lang="tr-TR" sz="1500" dirty="0">
                <a:solidFill>
                  <a:srgbClr val="2A1400"/>
                </a:solidFill>
                <a:latin typeface="Times New Roman" pitchFamily="18" charset="0"/>
                <a:cs typeface="Times New Roman" pitchFamily="18" charset="0"/>
              </a:rPr>
              <a:t> </a:t>
            </a:r>
            <a:r>
              <a:rPr lang="en-US" sz="1500" dirty="0">
                <a:solidFill>
                  <a:srgbClr val="2A1400"/>
                </a:solidFill>
                <a:latin typeface="Times New Roman" pitchFamily="18" charset="0"/>
                <a:cs typeface="Times New Roman" pitchFamily="18" charset="0"/>
              </a:rPr>
              <a:t>to be used in criminal courts in 2012</a:t>
            </a:r>
            <a:endParaRPr lang="tr-TR" sz="1500" dirty="0">
              <a:solidFill>
                <a:srgbClr val="2A1400"/>
              </a:solidFill>
              <a:latin typeface="Times New Roman" pitchFamily="18" charset="0"/>
              <a:cs typeface="Times New Roman" pitchFamily="18" charset="0"/>
            </a:endParaRPr>
          </a:p>
        </p:txBody>
      </p:sp>
      <p:sp>
        <p:nvSpPr>
          <p:cNvPr id="17" name="TextBox 17"/>
          <p:cNvSpPr txBox="1"/>
          <p:nvPr/>
        </p:nvSpPr>
        <p:spPr>
          <a:xfrm>
            <a:off x="356094" y="2157340"/>
            <a:ext cx="3286647" cy="333425"/>
          </a:xfrm>
          <a:prstGeom prst="rect">
            <a:avLst/>
          </a:prstGeom>
        </p:spPr>
        <p:txBody>
          <a:bodyPr lIns="0" tIns="0" rIns="0" bIns="0" rtlCol="0" anchor="t">
            <a:spAutoFit/>
          </a:bodyPr>
          <a:lstStyle/>
          <a:p>
            <a:pPr>
              <a:lnSpc>
                <a:spcPts val="1277"/>
              </a:lnSpc>
            </a:pPr>
            <a:r>
              <a:rPr lang="en-US" sz="1500" dirty="0">
                <a:solidFill>
                  <a:srgbClr val="2A1400"/>
                </a:solidFill>
                <a:latin typeface="Times New Roman" pitchFamily="18" charset="0"/>
                <a:cs typeface="Times New Roman" pitchFamily="18" charset="0"/>
              </a:rPr>
              <a:t>3</a:t>
            </a:r>
            <a:r>
              <a:rPr lang="tr-TR" sz="1500" dirty="0">
                <a:solidFill>
                  <a:srgbClr val="2A1400"/>
                </a:solidFill>
                <a:latin typeface="Times New Roman" pitchFamily="18" charset="0"/>
                <a:cs typeface="Times New Roman" pitchFamily="18" charset="0"/>
              </a:rPr>
              <a:t>.</a:t>
            </a:r>
            <a:r>
              <a:rPr lang="en-US" sz="1500" dirty="0">
                <a:solidFill>
                  <a:srgbClr val="2A1400"/>
                </a:solidFill>
                <a:latin typeface="Times New Roman" pitchFamily="18" charset="0"/>
                <a:cs typeface="Times New Roman" pitchFamily="18" charset="0"/>
              </a:rPr>
              <a:t>100</a:t>
            </a:r>
            <a:r>
              <a:rPr lang="tr-TR" sz="1500" dirty="0">
                <a:solidFill>
                  <a:srgbClr val="2A1400"/>
                </a:solidFill>
                <a:latin typeface="Times New Roman" pitchFamily="18" charset="0"/>
                <a:cs typeface="Times New Roman" pitchFamily="18" charset="0"/>
              </a:rPr>
              <a:t> </a:t>
            </a:r>
            <a:r>
              <a:rPr lang="en-US" sz="1500" dirty="0">
                <a:solidFill>
                  <a:srgbClr val="2A1400"/>
                </a:solidFill>
                <a:latin typeface="Times New Roman" pitchFamily="18" charset="0"/>
                <a:cs typeface="Times New Roman" pitchFamily="18" charset="0"/>
              </a:rPr>
              <a:t>000</a:t>
            </a:r>
            <a:r>
              <a:rPr lang="tr-TR" sz="1500" dirty="0">
                <a:solidFill>
                  <a:srgbClr val="2A1400"/>
                </a:solidFill>
                <a:latin typeface="Times New Roman" pitchFamily="18" charset="0"/>
                <a:cs typeface="Times New Roman" pitchFamily="18" charset="0"/>
              </a:rPr>
              <a:t> </a:t>
            </a:r>
            <a:r>
              <a:rPr lang="en-US" sz="1500" dirty="0">
                <a:solidFill>
                  <a:srgbClr val="2A1400"/>
                </a:solidFill>
                <a:latin typeface="Times New Roman" pitchFamily="18" charset="0"/>
                <a:cs typeface="Times New Roman" pitchFamily="18" charset="0"/>
              </a:rPr>
              <a:t>000 TL </a:t>
            </a:r>
            <a:r>
              <a:rPr lang="tr-TR" sz="1500" dirty="0" err="1">
                <a:solidFill>
                  <a:srgbClr val="2A1400"/>
                </a:solidFill>
                <a:latin typeface="Times New Roman" pitchFamily="18" charset="0"/>
                <a:cs typeface="Times New Roman" pitchFamily="18" charset="0"/>
              </a:rPr>
              <a:t>saved</a:t>
            </a:r>
            <a:r>
              <a:rPr lang="tr-TR" sz="1500" dirty="0">
                <a:solidFill>
                  <a:srgbClr val="2A1400"/>
                </a:solidFill>
                <a:latin typeface="Times New Roman" pitchFamily="18" charset="0"/>
                <a:cs typeface="Times New Roman" pitchFamily="18" charset="0"/>
              </a:rPr>
              <a:t> </a:t>
            </a:r>
            <a:r>
              <a:rPr lang="tr-TR" sz="1500" dirty="0" err="1">
                <a:solidFill>
                  <a:srgbClr val="2A1400"/>
                </a:solidFill>
                <a:latin typeface="Times New Roman" pitchFamily="18" charset="0"/>
                <a:cs typeface="Times New Roman" pitchFamily="18" charset="0"/>
              </a:rPr>
              <a:t>by</a:t>
            </a:r>
            <a:r>
              <a:rPr lang="tr-TR" sz="1500" dirty="0">
                <a:solidFill>
                  <a:srgbClr val="2A1400"/>
                </a:solidFill>
                <a:latin typeface="Times New Roman" pitchFamily="18" charset="0"/>
                <a:cs typeface="Times New Roman" pitchFamily="18" charset="0"/>
              </a:rPr>
              <a:t> not </a:t>
            </a:r>
            <a:r>
              <a:rPr lang="tr-TR" sz="1500" dirty="0" err="1">
                <a:solidFill>
                  <a:srgbClr val="2A1400"/>
                </a:solidFill>
                <a:latin typeface="Times New Roman" pitchFamily="18" charset="0"/>
                <a:cs typeface="Times New Roman" pitchFamily="18" charset="0"/>
              </a:rPr>
              <a:t>performing</a:t>
            </a:r>
            <a:r>
              <a:rPr lang="tr-TR" sz="1500" dirty="0">
                <a:solidFill>
                  <a:srgbClr val="FF0000"/>
                </a:solidFill>
                <a:latin typeface="Times New Roman" pitchFamily="18" charset="0"/>
                <a:cs typeface="Times New Roman" pitchFamily="18" charset="0"/>
              </a:rPr>
              <a:t> </a:t>
            </a:r>
            <a:r>
              <a:rPr lang="en-US" sz="1500" dirty="0">
                <a:solidFill>
                  <a:srgbClr val="2A1400"/>
                </a:solidFill>
                <a:latin typeface="Times New Roman" pitchFamily="18" charset="0"/>
                <a:cs typeface="Times New Roman" pitchFamily="18" charset="0"/>
              </a:rPr>
              <a:t>2</a:t>
            </a:r>
            <a:r>
              <a:rPr lang="tr-TR" sz="1500" dirty="0">
                <a:solidFill>
                  <a:srgbClr val="2A1400"/>
                </a:solidFill>
                <a:latin typeface="Times New Roman" pitchFamily="18" charset="0"/>
                <a:cs typeface="Times New Roman" pitchFamily="18" charset="0"/>
              </a:rPr>
              <a:t>.</a:t>
            </a:r>
            <a:r>
              <a:rPr lang="en-US" sz="1500" dirty="0">
                <a:solidFill>
                  <a:srgbClr val="2A1400"/>
                </a:solidFill>
                <a:latin typeface="Times New Roman" pitchFamily="18" charset="0"/>
                <a:cs typeface="Times New Roman" pitchFamily="18" charset="0"/>
              </a:rPr>
              <a:t>300 </a:t>
            </a:r>
            <a:r>
              <a:rPr lang="tr-TR" sz="1500" dirty="0" err="1">
                <a:solidFill>
                  <a:srgbClr val="2A1400"/>
                </a:solidFill>
                <a:latin typeface="Times New Roman" pitchFamily="18" charset="0"/>
                <a:cs typeface="Times New Roman" pitchFamily="18" charset="0"/>
              </a:rPr>
              <a:t>vehicle</a:t>
            </a:r>
            <a:r>
              <a:rPr lang="tr-TR" sz="1500" dirty="0">
                <a:solidFill>
                  <a:srgbClr val="2A1400"/>
                </a:solidFill>
                <a:latin typeface="Times New Roman" pitchFamily="18" charset="0"/>
                <a:cs typeface="Times New Roman" pitchFamily="18" charset="0"/>
              </a:rPr>
              <a:t> </a:t>
            </a:r>
            <a:r>
              <a:rPr lang="en-US" sz="1500" dirty="0" err="1">
                <a:solidFill>
                  <a:srgbClr val="2A1400"/>
                </a:solidFill>
                <a:latin typeface="Times New Roman" pitchFamily="18" charset="0"/>
                <a:cs typeface="Times New Roman" pitchFamily="18" charset="0"/>
              </a:rPr>
              <a:t>tran</a:t>
            </a:r>
            <a:r>
              <a:rPr lang="tr-TR" sz="1500" dirty="0" err="1">
                <a:solidFill>
                  <a:srgbClr val="2A1400"/>
                </a:solidFill>
                <a:latin typeface="Times New Roman" pitchFamily="18" charset="0"/>
                <a:cs typeface="Times New Roman" pitchFamily="18" charset="0"/>
              </a:rPr>
              <a:t>sports</a:t>
            </a:r>
            <a:r>
              <a:rPr lang="en-US" sz="1500" dirty="0">
                <a:solidFill>
                  <a:srgbClr val="2A1400"/>
                </a:solidFill>
                <a:latin typeface="Times New Roman" pitchFamily="18" charset="0"/>
                <a:cs typeface="Times New Roman" pitchFamily="18" charset="0"/>
              </a:rPr>
              <a:t> </a:t>
            </a:r>
            <a:r>
              <a:rPr lang="tr-TR" sz="1500" dirty="0" err="1">
                <a:solidFill>
                  <a:srgbClr val="2A1400"/>
                </a:solidFill>
                <a:latin typeface="Times New Roman" pitchFamily="18" charset="0"/>
                <a:cs typeface="Times New Roman" pitchFamily="18" charset="0"/>
              </a:rPr>
              <a:t>daily</a:t>
            </a:r>
            <a:endParaRPr lang="en-US" sz="1500" dirty="0">
              <a:solidFill>
                <a:srgbClr val="2A1400"/>
              </a:solidFill>
              <a:latin typeface="Times New Roman" pitchFamily="18" charset="0"/>
              <a:cs typeface="Times New Roman" pitchFamily="18" charset="0"/>
            </a:endParaRPr>
          </a:p>
        </p:txBody>
      </p:sp>
      <p:sp>
        <p:nvSpPr>
          <p:cNvPr id="19" name="TextBox 19"/>
          <p:cNvSpPr txBox="1"/>
          <p:nvPr/>
        </p:nvSpPr>
        <p:spPr>
          <a:xfrm>
            <a:off x="329148" y="42438"/>
            <a:ext cx="5164075" cy="492443"/>
          </a:xfrm>
          <a:prstGeom prst="rect">
            <a:avLst/>
          </a:prstGeom>
        </p:spPr>
        <p:txBody>
          <a:bodyPr wrap="square" lIns="0" tIns="0" rIns="0" bIns="0" rtlCol="0" anchor="t">
            <a:spAutoFit/>
          </a:bodyPr>
          <a:lstStyle/>
          <a:p>
            <a:r>
              <a:rPr lang="en-US" sz="1600" b="1" dirty="0">
                <a:solidFill>
                  <a:srgbClr val="2A1400"/>
                </a:solidFill>
                <a:latin typeface="Times New Roman" pitchFamily="18" charset="0"/>
                <a:cs typeface="Times New Roman" pitchFamily="18" charset="0"/>
              </a:rPr>
              <a:t>SEGBİS (AUDIO AND VIDEO CONFERENCE SYSTEM)</a:t>
            </a:r>
          </a:p>
          <a:p>
            <a:endParaRPr lang="en-US" sz="1600" b="1" dirty="0">
              <a:solidFill>
                <a:srgbClr val="2A1400"/>
              </a:solidFill>
              <a:latin typeface="Times New Roman" pitchFamily="18" charset="0"/>
              <a:cs typeface="Times New Roman" pitchFamily="18" charset="0"/>
            </a:endParaRPr>
          </a:p>
        </p:txBody>
      </p:sp>
      <p:sp>
        <p:nvSpPr>
          <p:cNvPr id="20" name="TextBox 20"/>
          <p:cNvSpPr txBox="1"/>
          <p:nvPr/>
        </p:nvSpPr>
        <p:spPr>
          <a:xfrm>
            <a:off x="376915" y="1448410"/>
            <a:ext cx="3425114" cy="500137"/>
          </a:xfrm>
          <a:prstGeom prst="rect">
            <a:avLst/>
          </a:prstGeom>
        </p:spPr>
        <p:txBody>
          <a:bodyPr lIns="0" tIns="0" rIns="0" bIns="0" rtlCol="0" anchor="t">
            <a:spAutoFit/>
          </a:bodyPr>
          <a:lstStyle/>
          <a:p>
            <a:pPr algn="just">
              <a:lnSpc>
                <a:spcPts val="1276"/>
              </a:lnSpc>
            </a:pPr>
            <a:r>
              <a:rPr lang="tr-TR" sz="1500" dirty="0">
                <a:solidFill>
                  <a:srgbClr val="2A1400"/>
                </a:solidFill>
                <a:latin typeface="Times New Roman" pitchFamily="18" charset="0"/>
                <a:cs typeface="Times New Roman" pitchFamily="18" charset="0"/>
              </a:rPr>
              <a:t>Holding and recording of audi</a:t>
            </a:r>
            <a:r>
              <a:rPr lang="en-US" sz="1500">
                <a:solidFill>
                  <a:srgbClr val="2A1400"/>
                </a:solidFill>
                <a:latin typeface="Times New Roman" pitchFamily="18" charset="0"/>
                <a:cs typeface="Times New Roman" pitchFamily="18" charset="0"/>
              </a:rPr>
              <a:t>o</a:t>
            </a:r>
            <a:r>
              <a:rPr lang="tr-TR" sz="1500">
                <a:solidFill>
                  <a:srgbClr val="2A1400"/>
                </a:solidFill>
                <a:latin typeface="Times New Roman" pitchFamily="18" charset="0"/>
                <a:cs typeface="Times New Roman" pitchFamily="18" charset="0"/>
              </a:rPr>
              <a:t>visual </a:t>
            </a:r>
            <a:r>
              <a:rPr lang="tr-TR" sz="1500" dirty="0" err="1">
                <a:solidFill>
                  <a:srgbClr val="2A1400"/>
                </a:solidFill>
                <a:latin typeface="Times New Roman" pitchFamily="18" charset="0"/>
                <a:cs typeface="Times New Roman" pitchFamily="18" charset="0"/>
              </a:rPr>
              <a:t>interviews</a:t>
            </a:r>
            <a:r>
              <a:rPr lang="tr-TR" sz="1500" dirty="0">
                <a:solidFill>
                  <a:srgbClr val="2A1400"/>
                </a:solidFill>
                <a:latin typeface="Times New Roman" pitchFamily="18" charset="0"/>
                <a:cs typeface="Times New Roman" pitchFamily="18" charset="0"/>
              </a:rPr>
              <a:t> in </a:t>
            </a:r>
            <a:r>
              <a:rPr lang="tr-TR" sz="1500" dirty="0" err="1">
                <a:solidFill>
                  <a:srgbClr val="2A1400"/>
                </a:solidFill>
                <a:latin typeface="Times New Roman" pitchFamily="18" charset="0"/>
                <a:cs typeface="Times New Roman" pitchFamily="18" charset="0"/>
              </a:rPr>
              <a:t>court</a:t>
            </a:r>
            <a:r>
              <a:rPr lang="tr-TR" sz="1500" dirty="0">
                <a:solidFill>
                  <a:srgbClr val="2A1400"/>
                </a:solidFill>
                <a:latin typeface="Times New Roman" pitchFamily="18" charset="0"/>
                <a:cs typeface="Times New Roman" pitchFamily="18" charset="0"/>
              </a:rPr>
              <a:t> </a:t>
            </a:r>
            <a:r>
              <a:rPr lang="tr-TR" sz="1500" dirty="0" err="1">
                <a:solidFill>
                  <a:srgbClr val="2A1400"/>
                </a:solidFill>
                <a:latin typeface="Times New Roman" pitchFamily="18" charset="0"/>
                <a:cs typeface="Times New Roman" pitchFamily="18" charset="0"/>
              </a:rPr>
              <a:t>rooms</a:t>
            </a:r>
            <a:r>
              <a:rPr lang="tr-TR" sz="1500" dirty="0">
                <a:solidFill>
                  <a:srgbClr val="2A1400"/>
                </a:solidFill>
                <a:latin typeface="Times New Roman" pitchFamily="18" charset="0"/>
                <a:cs typeface="Times New Roman" pitchFamily="18" charset="0"/>
              </a:rPr>
              <a:t> </a:t>
            </a:r>
            <a:r>
              <a:rPr lang="tr-TR" sz="1500" dirty="0" err="1">
                <a:solidFill>
                  <a:srgbClr val="2A1400"/>
                </a:solidFill>
                <a:latin typeface="Times New Roman" pitchFamily="18" charset="0"/>
                <a:cs typeface="Times New Roman" pitchFamily="18" charset="0"/>
              </a:rPr>
              <a:t>and</a:t>
            </a:r>
            <a:r>
              <a:rPr lang="tr-TR" sz="1500" dirty="0">
                <a:solidFill>
                  <a:srgbClr val="2A1400"/>
                </a:solidFill>
                <a:latin typeface="Times New Roman" pitchFamily="18" charset="0"/>
                <a:cs typeface="Times New Roman" pitchFamily="18" charset="0"/>
              </a:rPr>
              <a:t> </a:t>
            </a:r>
            <a:r>
              <a:rPr lang="tr-TR" sz="1500" dirty="0" err="1">
                <a:solidFill>
                  <a:srgbClr val="2A1400"/>
                </a:solidFill>
                <a:latin typeface="Times New Roman" pitchFamily="18" charset="0"/>
                <a:cs typeface="Times New Roman" pitchFamily="18" charset="0"/>
              </a:rPr>
              <a:t>penal</a:t>
            </a:r>
            <a:r>
              <a:rPr lang="tr-TR" sz="1500" dirty="0">
                <a:solidFill>
                  <a:srgbClr val="2A1400"/>
                </a:solidFill>
                <a:latin typeface="Times New Roman" pitchFamily="18" charset="0"/>
                <a:cs typeface="Times New Roman" pitchFamily="18" charset="0"/>
              </a:rPr>
              <a:t> </a:t>
            </a:r>
            <a:r>
              <a:rPr lang="tr-TR" sz="1500" dirty="0" err="1">
                <a:solidFill>
                  <a:srgbClr val="2A1400"/>
                </a:solidFill>
                <a:latin typeface="Times New Roman" pitchFamily="18" charset="0"/>
                <a:cs typeface="Times New Roman" pitchFamily="18" charset="0"/>
              </a:rPr>
              <a:t>institutions</a:t>
            </a:r>
            <a:endParaRPr lang="en-US" sz="1500" dirty="0">
              <a:solidFill>
                <a:srgbClr val="2A1400"/>
              </a:solidFill>
              <a:latin typeface="Times New Roman" pitchFamily="18" charset="0"/>
              <a:cs typeface="Times New Roman" pitchFamily="18" charset="0"/>
            </a:endParaRPr>
          </a:p>
        </p:txBody>
      </p:sp>
      <p:pic>
        <p:nvPicPr>
          <p:cNvPr id="21" name="Picture 21"/>
          <p:cNvPicPr>
            <a:picLocks noChangeAspect="1"/>
          </p:cNvPicPr>
          <p:nvPr/>
        </p:nvPicPr>
        <p:blipFill>
          <a:blip r:embed="rId5" cstate="print"/>
          <a:srcRect/>
          <a:stretch>
            <a:fillRect/>
          </a:stretch>
        </p:blipFill>
        <p:spPr>
          <a:xfrm>
            <a:off x="3748116" y="760255"/>
            <a:ext cx="2050778" cy="2105123"/>
          </a:xfrm>
          <a:prstGeom prst="rect">
            <a:avLst/>
          </a:prstGeom>
        </p:spPr>
      </p:pic>
      <p:pic>
        <p:nvPicPr>
          <p:cNvPr id="25" name="24 Resim" descr="nokta.png"/>
          <p:cNvPicPr>
            <a:picLocks noChangeAspect="1"/>
          </p:cNvPicPr>
          <p:nvPr/>
        </p:nvPicPr>
        <p:blipFill>
          <a:blip r:embed="rId6" cstate="print"/>
          <a:stretch>
            <a:fillRect/>
          </a:stretch>
        </p:blipFill>
        <p:spPr>
          <a:xfrm>
            <a:off x="-177421" y="374307"/>
            <a:ext cx="759544" cy="759544"/>
          </a:xfrm>
          <a:prstGeom prst="rect">
            <a:avLst/>
          </a:prstGeom>
        </p:spPr>
      </p:pic>
      <p:pic>
        <p:nvPicPr>
          <p:cNvPr id="26" name="25 Resim" descr="nokta.png"/>
          <p:cNvPicPr>
            <a:picLocks noChangeAspect="1"/>
          </p:cNvPicPr>
          <p:nvPr/>
        </p:nvPicPr>
        <p:blipFill>
          <a:blip r:embed="rId6" cstate="print"/>
          <a:stretch>
            <a:fillRect/>
          </a:stretch>
        </p:blipFill>
        <p:spPr>
          <a:xfrm>
            <a:off x="-156950" y="1124933"/>
            <a:ext cx="759544" cy="759544"/>
          </a:xfrm>
          <a:prstGeom prst="rect">
            <a:avLst/>
          </a:prstGeom>
        </p:spPr>
      </p:pic>
      <p:pic>
        <p:nvPicPr>
          <p:cNvPr id="27" name="26 Resim" descr="nokta.png"/>
          <p:cNvPicPr>
            <a:picLocks noChangeAspect="1"/>
          </p:cNvPicPr>
          <p:nvPr/>
        </p:nvPicPr>
        <p:blipFill>
          <a:blip r:embed="rId6" cstate="print"/>
          <a:stretch>
            <a:fillRect/>
          </a:stretch>
        </p:blipFill>
        <p:spPr>
          <a:xfrm>
            <a:off x="-150126" y="1855088"/>
            <a:ext cx="759544" cy="759544"/>
          </a:xfrm>
          <a:prstGeom prst="rect">
            <a:avLst/>
          </a:prstGeom>
        </p:spPr>
      </p:pic>
      <p:sp>
        <p:nvSpPr>
          <p:cNvPr id="11" name="10 Metin kutusu"/>
          <p:cNvSpPr txBox="1"/>
          <p:nvPr/>
        </p:nvSpPr>
        <p:spPr>
          <a:xfrm>
            <a:off x="1125940" y="1016758"/>
            <a:ext cx="2019869" cy="415498"/>
          </a:xfrm>
          <a:prstGeom prst="rect">
            <a:avLst/>
          </a:prstGeom>
          <a:noFill/>
        </p:spPr>
        <p:txBody>
          <a:bodyPr wrap="square" rtlCol="0">
            <a:spAutoFit/>
          </a:bodyPr>
          <a:lstStyle/>
          <a:p>
            <a:r>
              <a:rPr lang="tr-TR" sz="1100" i="1" dirty="0">
                <a:solidFill>
                  <a:srgbClr val="2A1400"/>
                </a:solidFill>
                <a:latin typeface="Times New Roman" pitchFamily="18" charset="0"/>
                <a:cs typeface="Times New Roman" pitchFamily="18" charset="0"/>
              </a:rPr>
              <a:t>“</a:t>
            </a:r>
            <a:r>
              <a:rPr lang="en-US" sz="1100" i="1" dirty="0">
                <a:solidFill>
                  <a:srgbClr val="2A1400"/>
                </a:solidFill>
                <a:latin typeface="Times New Roman" pitchFamily="18" charset="0"/>
                <a:cs typeface="Times New Roman" pitchFamily="18" charset="0"/>
              </a:rPr>
              <a:t>2</a:t>
            </a:r>
            <a:r>
              <a:rPr lang="tr-TR" sz="1100" i="1" dirty="0">
                <a:solidFill>
                  <a:srgbClr val="2A1400"/>
                </a:solidFill>
                <a:latin typeface="Times New Roman" pitchFamily="18" charset="0"/>
                <a:cs typeface="Times New Roman" pitchFamily="18" charset="0"/>
              </a:rPr>
              <a:t>.</a:t>
            </a:r>
            <a:r>
              <a:rPr lang="en-US" sz="1100" i="1" dirty="0">
                <a:solidFill>
                  <a:srgbClr val="2A1400"/>
                </a:solidFill>
                <a:latin typeface="Times New Roman" pitchFamily="18" charset="0"/>
                <a:cs typeface="Times New Roman" pitchFamily="18" charset="0"/>
              </a:rPr>
              <a:t>375</a:t>
            </a:r>
            <a:r>
              <a:rPr lang="tr-TR" sz="1100" i="1" dirty="0">
                <a:solidFill>
                  <a:srgbClr val="2A1400"/>
                </a:solidFill>
                <a:latin typeface="Times New Roman" pitchFamily="18" charset="0"/>
                <a:cs typeface="Times New Roman" pitchFamily="18" charset="0"/>
              </a:rPr>
              <a:t> </a:t>
            </a:r>
            <a:r>
              <a:rPr lang="en-US" sz="1100" i="1" dirty="0">
                <a:solidFill>
                  <a:srgbClr val="2A1400"/>
                </a:solidFill>
                <a:latin typeface="Times New Roman" pitchFamily="18" charset="0"/>
                <a:cs typeface="Times New Roman" pitchFamily="18" charset="0"/>
              </a:rPr>
              <a:t>000 interviews </a:t>
            </a:r>
            <a:r>
              <a:rPr lang="tr-TR" sz="1100" i="1" dirty="0" err="1">
                <a:solidFill>
                  <a:srgbClr val="2A1400"/>
                </a:solidFill>
                <a:latin typeface="Times New Roman" pitchFamily="18" charset="0"/>
                <a:cs typeface="Times New Roman" pitchFamily="18" charset="0"/>
              </a:rPr>
              <a:t>so</a:t>
            </a:r>
            <a:r>
              <a:rPr lang="tr-TR" sz="1100" i="1" dirty="0">
                <a:solidFill>
                  <a:srgbClr val="2A1400"/>
                </a:solidFill>
                <a:latin typeface="Times New Roman" pitchFamily="18" charset="0"/>
                <a:cs typeface="Times New Roman" pitchFamily="18" charset="0"/>
              </a:rPr>
              <a:t> far”</a:t>
            </a:r>
            <a:endParaRPr lang="en-US" sz="1100" i="1" dirty="0">
              <a:solidFill>
                <a:srgbClr val="2A1400"/>
              </a:solidFill>
              <a:latin typeface="Times New Roman" pitchFamily="18" charset="0"/>
              <a:cs typeface="Times New Roman" pitchFamily="18" charset="0"/>
            </a:endParaRP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3"/>
          <p:cNvSpPr txBox="1"/>
          <p:nvPr/>
        </p:nvSpPr>
        <p:spPr>
          <a:xfrm>
            <a:off x="361946" y="327754"/>
            <a:ext cx="5337507" cy="1107996"/>
          </a:xfrm>
          <a:prstGeom prst="rect">
            <a:avLst/>
          </a:prstGeom>
        </p:spPr>
        <p:txBody>
          <a:bodyPr lIns="0" tIns="0" rIns="0" bIns="0" rtlCol="0" anchor="t">
            <a:spAutoFit/>
          </a:bodyPr>
          <a:lstStyle/>
          <a:p>
            <a:pPr algn="ctr">
              <a:lnSpc>
                <a:spcPct val="150000"/>
              </a:lnSpc>
            </a:pPr>
            <a:r>
              <a:rPr lang="en-US" sz="2400" dirty="0">
                <a:latin typeface="Times New Roman" pitchFamily="18" charset="0"/>
                <a:cs typeface="Times New Roman" pitchFamily="18" charset="0"/>
              </a:rPr>
              <a:t>39 </a:t>
            </a:r>
            <a:r>
              <a:rPr lang="tr-TR" sz="2400" dirty="0">
                <a:latin typeface="Times New Roman" pitchFamily="18" charset="0"/>
                <a:cs typeface="Times New Roman" pitchFamily="18" charset="0"/>
              </a:rPr>
              <a:t>A</a:t>
            </a:r>
            <a:r>
              <a:rPr lang="en-US" sz="2400" dirty="0">
                <a:latin typeface="Times New Roman" pitchFamily="18" charset="0"/>
                <a:cs typeface="Times New Roman" pitchFamily="18" charset="0"/>
              </a:rPr>
              <a:t>wards</a:t>
            </a:r>
            <a:endParaRPr lang="tr-TR" sz="2400" dirty="0">
              <a:latin typeface="Times New Roman" pitchFamily="18" charset="0"/>
              <a:cs typeface="Times New Roman" pitchFamily="18" charset="0"/>
            </a:endParaRPr>
          </a:p>
          <a:p>
            <a:pPr algn="ctr">
              <a:lnSpc>
                <a:spcPct val="150000"/>
              </a:lnSpc>
            </a:pPr>
            <a:r>
              <a:rPr lang="en-US" sz="2400" dirty="0">
                <a:latin typeface="Times New Roman" pitchFamily="18" charset="0"/>
                <a:cs typeface="Times New Roman" pitchFamily="18" charset="0"/>
              </a:rPr>
              <a:t> </a:t>
            </a:r>
            <a:r>
              <a:rPr lang="tr-TR" sz="2400" dirty="0">
                <a:latin typeface="Times New Roman" pitchFamily="18" charset="0"/>
                <a:cs typeface="Times New Roman" pitchFamily="18" charset="0"/>
              </a:rPr>
              <a:t>(</a:t>
            </a:r>
            <a:r>
              <a:rPr lang="en-US" sz="2400" dirty="0">
                <a:latin typeface="Times New Roman" pitchFamily="18" charset="0"/>
                <a:cs typeface="Times New Roman" pitchFamily="18" charset="0"/>
              </a:rPr>
              <a:t>22 of </a:t>
            </a:r>
            <a:r>
              <a:rPr lang="tr-TR" sz="2400" dirty="0" err="1">
                <a:latin typeface="Times New Roman" pitchFamily="18" charset="0"/>
                <a:cs typeface="Times New Roman" pitchFamily="18" charset="0"/>
              </a:rPr>
              <a:t>which</a:t>
            </a:r>
            <a:r>
              <a:rPr lang="en-US"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are</a:t>
            </a:r>
            <a:r>
              <a:rPr lang="tr-TR" sz="2400" dirty="0">
                <a:latin typeface="Times New Roman" pitchFamily="18" charset="0"/>
                <a:cs typeface="Times New Roman" pitchFamily="18" charset="0"/>
              </a:rPr>
              <a:t> i</a:t>
            </a:r>
            <a:r>
              <a:rPr lang="en-US" sz="2400" dirty="0" err="1">
                <a:latin typeface="Times New Roman" pitchFamily="18" charset="0"/>
                <a:cs typeface="Times New Roman" pitchFamily="18" charset="0"/>
              </a:rPr>
              <a:t>nternat</a:t>
            </a:r>
            <a:r>
              <a:rPr lang="tr-TR" sz="2400" dirty="0">
                <a:latin typeface="Times New Roman" pitchFamily="18" charset="0"/>
                <a:cs typeface="Times New Roman" pitchFamily="18" charset="0"/>
              </a:rPr>
              <a:t>i</a:t>
            </a:r>
            <a:r>
              <a:rPr lang="en-US" sz="2400" dirty="0" err="1">
                <a:latin typeface="Times New Roman" pitchFamily="18" charset="0"/>
                <a:cs typeface="Times New Roman" pitchFamily="18" charset="0"/>
              </a:rPr>
              <a:t>onal</a:t>
            </a:r>
            <a:r>
              <a:rPr lang="tr-T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4"/>
          <p:cNvPicPr>
            <a:picLocks noChangeAspect="1"/>
          </p:cNvPicPr>
          <p:nvPr/>
        </p:nvPicPr>
        <p:blipFill>
          <a:blip r:embed="rId3" cstate="print"/>
          <a:srcRect/>
          <a:stretch>
            <a:fillRect/>
          </a:stretch>
        </p:blipFill>
        <p:spPr>
          <a:xfrm>
            <a:off x="2569454" y="2148719"/>
            <a:ext cx="915263" cy="971194"/>
          </a:xfrm>
          <a:prstGeom prst="rect">
            <a:avLst/>
          </a:prstGeom>
        </p:spPr>
      </p:pic>
      <p:pic>
        <p:nvPicPr>
          <p:cNvPr id="5" name="Picture 5"/>
          <p:cNvPicPr>
            <a:picLocks noChangeAspect="1"/>
          </p:cNvPicPr>
          <p:nvPr/>
        </p:nvPicPr>
        <p:blipFill>
          <a:blip r:embed="rId4" cstate="print"/>
          <a:srcRect/>
          <a:stretch>
            <a:fillRect/>
          </a:stretch>
        </p:blipFill>
        <p:spPr>
          <a:xfrm>
            <a:off x="3803886" y="1794914"/>
            <a:ext cx="471202" cy="1325000"/>
          </a:xfrm>
          <a:prstGeom prst="rect">
            <a:avLst/>
          </a:prstGeom>
        </p:spPr>
      </p:pic>
      <p:pic>
        <p:nvPicPr>
          <p:cNvPr id="6" name="Picture 6"/>
          <p:cNvPicPr>
            <a:picLocks noChangeAspect="1"/>
          </p:cNvPicPr>
          <p:nvPr/>
        </p:nvPicPr>
        <p:blipFill>
          <a:blip r:embed="rId5" cstate="print"/>
          <a:srcRect/>
          <a:stretch>
            <a:fillRect/>
          </a:stretch>
        </p:blipFill>
        <p:spPr>
          <a:xfrm>
            <a:off x="4567589" y="1549774"/>
            <a:ext cx="544137" cy="1570140"/>
          </a:xfrm>
          <a:prstGeom prst="rect">
            <a:avLst/>
          </a:prstGeom>
        </p:spPr>
      </p:pic>
      <p:pic>
        <p:nvPicPr>
          <p:cNvPr id="7" name="Picture 7"/>
          <p:cNvPicPr>
            <a:picLocks noChangeAspect="1"/>
          </p:cNvPicPr>
          <p:nvPr/>
        </p:nvPicPr>
        <p:blipFill>
          <a:blip r:embed="rId6" cstate="print"/>
          <a:srcRect/>
          <a:stretch>
            <a:fillRect/>
          </a:stretch>
        </p:blipFill>
        <p:spPr>
          <a:xfrm>
            <a:off x="897621" y="1452773"/>
            <a:ext cx="791065" cy="1764141"/>
          </a:xfrm>
          <a:prstGeom prst="rect">
            <a:avLst/>
          </a:prstGeom>
        </p:spPr>
      </p:pic>
      <p:pic>
        <p:nvPicPr>
          <p:cNvPr id="8" name="Picture 8"/>
          <p:cNvPicPr>
            <a:picLocks noChangeAspect="1"/>
          </p:cNvPicPr>
          <p:nvPr/>
        </p:nvPicPr>
        <p:blipFill>
          <a:blip r:embed="rId7" cstate="print"/>
          <a:srcRect/>
          <a:stretch>
            <a:fillRect/>
          </a:stretch>
        </p:blipFill>
        <p:spPr>
          <a:xfrm>
            <a:off x="1438855" y="1894028"/>
            <a:ext cx="1130599" cy="12583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1 Resim" descr="anil-kagit-geri-donusturulmus-kagit.png"/>
          <p:cNvPicPr>
            <a:picLocks noChangeAspect="1"/>
          </p:cNvPicPr>
          <p:nvPr/>
        </p:nvPicPr>
        <p:blipFill>
          <a:blip r:embed="rId2"/>
          <a:stretch>
            <a:fillRect/>
          </a:stretch>
        </p:blipFill>
        <p:spPr>
          <a:xfrm>
            <a:off x="88708" y="580030"/>
            <a:ext cx="2439490" cy="2439490"/>
          </a:xfrm>
          <a:prstGeom prst="rect">
            <a:avLst/>
          </a:prstGeom>
        </p:spPr>
      </p:pic>
      <p:sp>
        <p:nvSpPr>
          <p:cNvPr id="3" name="TextBox 3"/>
          <p:cNvSpPr txBox="1"/>
          <p:nvPr/>
        </p:nvSpPr>
        <p:spPr>
          <a:xfrm>
            <a:off x="2265527" y="655094"/>
            <a:ext cx="3585997" cy="2008242"/>
          </a:xfrm>
          <a:prstGeom prst="rect">
            <a:avLst/>
          </a:prstGeom>
        </p:spPr>
        <p:txBody>
          <a:bodyPr wrap="square" lIns="0" tIns="0" rIns="0" bIns="0" rtlCol="0" anchor="t">
            <a:spAutoFit/>
          </a:bodyPr>
          <a:lstStyle/>
          <a:p>
            <a:pPr algn="ctr">
              <a:lnSpc>
                <a:spcPct val="150000"/>
              </a:lnSpc>
            </a:pPr>
            <a:r>
              <a:rPr lang="tr-TR" sz="1600" dirty="0">
                <a:solidFill>
                  <a:srgbClr val="2A1400"/>
                </a:solidFill>
                <a:latin typeface="Times New Roman" pitchFamily="18" charset="0"/>
                <a:cs typeface="Times New Roman" pitchFamily="18" charset="0"/>
              </a:rPr>
              <a:t>On a </a:t>
            </a:r>
            <a:r>
              <a:rPr lang="tr-TR" sz="1600" dirty="0" err="1">
                <a:solidFill>
                  <a:srgbClr val="2A1400"/>
                </a:solidFill>
                <a:latin typeface="Times New Roman" pitchFamily="18" charset="0"/>
                <a:cs typeface="Times New Roman" pitchFamily="18" charset="0"/>
              </a:rPr>
              <a:t>yearly</a:t>
            </a:r>
            <a:r>
              <a:rPr lang="tr-TR" sz="1600" dirty="0">
                <a:solidFill>
                  <a:srgbClr val="2A1400"/>
                </a:solidFill>
                <a:latin typeface="Times New Roman" pitchFamily="18" charset="0"/>
                <a:cs typeface="Times New Roman" pitchFamily="18" charset="0"/>
              </a:rPr>
              <a:t> </a:t>
            </a:r>
            <a:r>
              <a:rPr lang="tr-TR" sz="1600" dirty="0" err="1">
                <a:solidFill>
                  <a:srgbClr val="2A1400"/>
                </a:solidFill>
                <a:latin typeface="Times New Roman" pitchFamily="18" charset="0"/>
                <a:cs typeface="Times New Roman" pitchFamily="18" charset="0"/>
              </a:rPr>
              <a:t>basis</a:t>
            </a:r>
            <a:r>
              <a:rPr lang="tr-TR" sz="1600" dirty="0">
                <a:solidFill>
                  <a:srgbClr val="2A1400"/>
                </a:solidFill>
                <a:latin typeface="Times New Roman" pitchFamily="18" charset="0"/>
                <a:cs typeface="Times New Roman" pitchFamily="18" charset="0"/>
              </a:rPr>
              <a:t>;</a:t>
            </a:r>
          </a:p>
          <a:p>
            <a:pPr algn="ctr">
              <a:lnSpc>
                <a:spcPct val="150000"/>
              </a:lnSpc>
            </a:pPr>
            <a:r>
              <a:rPr lang="tr-TR" sz="1600" i="1" dirty="0">
                <a:solidFill>
                  <a:srgbClr val="2A1400"/>
                </a:solidFill>
                <a:latin typeface="Times New Roman" pitchFamily="18" charset="0"/>
                <a:cs typeface="Times New Roman" pitchFamily="18" charset="0"/>
              </a:rPr>
              <a:t>“</a:t>
            </a:r>
            <a:r>
              <a:rPr lang="en-US" sz="1600" b="1" i="1" dirty="0">
                <a:solidFill>
                  <a:srgbClr val="2A1400"/>
                </a:solidFill>
                <a:latin typeface="Times New Roman" pitchFamily="18" charset="0"/>
                <a:cs typeface="Times New Roman" pitchFamily="18" charset="0"/>
              </a:rPr>
              <a:t>6.998.206.764</a:t>
            </a:r>
            <a:r>
              <a:rPr lang="tr-TR" sz="1600" b="1" i="1" dirty="0">
                <a:solidFill>
                  <a:srgbClr val="2A1400"/>
                </a:solidFill>
                <a:latin typeface="Times New Roman" pitchFamily="18" charset="0"/>
                <a:cs typeface="Times New Roman" pitchFamily="18" charset="0"/>
              </a:rPr>
              <a:t> </a:t>
            </a:r>
            <a:r>
              <a:rPr lang="en-US" sz="1600" i="1" dirty="0">
                <a:solidFill>
                  <a:srgbClr val="2A1400"/>
                </a:solidFill>
                <a:latin typeface="Times New Roman" pitchFamily="18" charset="0"/>
                <a:cs typeface="Times New Roman" pitchFamily="18" charset="0"/>
              </a:rPr>
              <a:t>digital documents</a:t>
            </a:r>
            <a:r>
              <a:rPr lang="tr-TR" sz="1600" i="1" dirty="0">
                <a:solidFill>
                  <a:srgbClr val="2A1400"/>
                </a:solidFill>
                <a:latin typeface="Times New Roman" pitchFamily="18" charset="0"/>
                <a:cs typeface="Times New Roman" pitchFamily="18" charset="0"/>
              </a:rPr>
              <a:t> </a:t>
            </a:r>
            <a:r>
              <a:rPr lang="tr-TR" sz="1600" i="1" dirty="0" err="1">
                <a:solidFill>
                  <a:srgbClr val="2A1400"/>
                </a:solidFill>
                <a:latin typeface="Times New Roman" pitchFamily="18" charset="0"/>
                <a:cs typeface="Times New Roman" pitchFamily="18" charset="0"/>
              </a:rPr>
              <a:t>created</a:t>
            </a:r>
            <a:r>
              <a:rPr lang="tr-TR" sz="1600" i="1" dirty="0">
                <a:solidFill>
                  <a:srgbClr val="2A1400"/>
                </a:solidFill>
                <a:latin typeface="Times New Roman" pitchFamily="18" charset="0"/>
                <a:cs typeface="Times New Roman" pitchFamily="18" charset="0"/>
              </a:rPr>
              <a:t>” </a:t>
            </a:r>
            <a:r>
              <a:rPr lang="tr-TR" sz="1100" dirty="0">
                <a:solidFill>
                  <a:srgbClr val="2A1400"/>
                </a:solidFill>
                <a:latin typeface="Times New Roman" pitchFamily="18" charset="0"/>
                <a:cs typeface="Times New Roman" pitchFamily="18" charset="0"/>
              </a:rPr>
              <a:t>(on </a:t>
            </a:r>
            <a:r>
              <a:rPr lang="tr-TR" sz="1100" dirty="0" err="1">
                <a:solidFill>
                  <a:srgbClr val="2A1400"/>
                </a:solidFill>
                <a:latin typeface="Times New Roman" pitchFamily="18" charset="0"/>
                <a:cs typeface="Times New Roman" pitchFamily="18" charset="0"/>
              </a:rPr>
              <a:t>average</a:t>
            </a:r>
            <a:r>
              <a:rPr lang="tr-TR" sz="1100" dirty="0">
                <a:solidFill>
                  <a:srgbClr val="2A1400"/>
                </a:solidFill>
                <a:latin typeface="Times New Roman" pitchFamily="18" charset="0"/>
                <a:cs typeface="Times New Roman" pitchFamily="18" charset="0"/>
              </a:rPr>
              <a:t>)</a:t>
            </a:r>
            <a:endParaRPr lang="tr-TR" sz="1600" dirty="0">
              <a:solidFill>
                <a:srgbClr val="2A1400"/>
              </a:solidFill>
              <a:latin typeface="Times New Roman" pitchFamily="18" charset="0"/>
              <a:cs typeface="Times New Roman" pitchFamily="18" charset="0"/>
            </a:endParaRPr>
          </a:p>
          <a:p>
            <a:pPr algn="ctr">
              <a:lnSpc>
                <a:spcPct val="150000"/>
              </a:lnSpc>
            </a:pPr>
            <a:r>
              <a:rPr lang="tr-TR" sz="1600" i="1" dirty="0">
                <a:solidFill>
                  <a:srgbClr val="2A1400"/>
                </a:solidFill>
                <a:latin typeface="Times New Roman" pitchFamily="18" charset="0"/>
                <a:cs typeface="Times New Roman" pitchFamily="18" charset="0"/>
              </a:rPr>
              <a:t>“</a:t>
            </a:r>
            <a:r>
              <a:rPr lang="en-US" sz="1600" b="1" i="1" dirty="0">
                <a:solidFill>
                  <a:srgbClr val="2A1400"/>
                </a:solidFill>
                <a:latin typeface="Times New Roman" pitchFamily="18" charset="0"/>
                <a:cs typeface="Times New Roman" pitchFamily="18" charset="0"/>
              </a:rPr>
              <a:t>100.000</a:t>
            </a:r>
            <a:r>
              <a:rPr lang="en-US" sz="1600" i="1" dirty="0">
                <a:solidFill>
                  <a:srgbClr val="2A1400"/>
                </a:solidFill>
                <a:latin typeface="Times New Roman" pitchFamily="18" charset="0"/>
                <a:cs typeface="Times New Roman" pitchFamily="18" charset="0"/>
              </a:rPr>
              <a:t> trees </a:t>
            </a:r>
            <a:r>
              <a:rPr lang="tr-TR" sz="1600" i="1" dirty="0" err="1">
                <a:solidFill>
                  <a:srgbClr val="2A1400"/>
                </a:solidFill>
                <a:latin typeface="Times New Roman" pitchFamily="18" charset="0"/>
                <a:cs typeface="Times New Roman" pitchFamily="18" charset="0"/>
              </a:rPr>
              <a:t>saved</a:t>
            </a:r>
            <a:r>
              <a:rPr lang="tr-TR" sz="1600" i="1" dirty="0">
                <a:solidFill>
                  <a:srgbClr val="2A1400"/>
                </a:solidFill>
                <a:latin typeface="Times New Roman" pitchFamily="18" charset="0"/>
                <a:cs typeface="Times New Roman" pitchFamily="18" charset="0"/>
              </a:rPr>
              <a:t>” </a:t>
            </a:r>
          </a:p>
          <a:p>
            <a:pPr algn="ctr">
              <a:lnSpc>
                <a:spcPct val="150000"/>
              </a:lnSpc>
            </a:pPr>
            <a:r>
              <a:rPr lang="en-US" sz="1100" dirty="0">
                <a:solidFill>
                  <a:srgbClr val="2A1400"/>
                </a:solidFill>
                <a:latin typeface="Times New Roman" pitchFamily="18" charset="0"/>
                <a:cs typeface="Times New Roman" pitchFamily="18" charset="0"/>
              </a:rPr>
              <a:t>(approximately)  </a:t>
            </a:r>
            <a:r>
              <a:rPr lang="tr-TR" sz="1200" dirty="0">
                <a:solidFill>
                  <a:srgbClr val="2A1400"/>
                </a:solidFill>
                <a:latin typeface="Times New Roman" pitchFamily="18" charset="0"/>
                <a:cs typeface="Times New Roman" pitchFamily="18" charset="0"/>
              </a:rPr>
              <a:t> </a:t>
            </a:r>
            <a:endParaRPr lang="tr-TR" sz="1400" dirty="0">
              <a:solidFill>
                <a:srgbClr val="2A1400"/>
              </a:solidFill>
              <a:latin typeface="Times New Roman" pitchFamily="18" charset="0"/>
              <a:cs typeface="Times New Roman" pitchFamily="18" charset="0"/>
            </a:endParaRPr>
          </a:p>
          <a:p>
            <a:pPr algn="ctr">
              <a:lnSpc>
                <a:spcPct val="150000"/>
              </a:lnSpc>
            </a:pPr>
            <a:r>
              <a:rPr lang="en-US" sz="1600" dirty="0">
                <a:solidFill>
                  <a:srgbClr val="2A1400"/>
                </a:solidFill>
                <a:latin typeface="Times New Roman" pitchFamily="18" charset="0"/>
                <a:cs typeface="Times New Roman" pitchFamily="18" charset="0"/>
              </a:rPr>
              <a:t>by </a:t>
            </a:r>
            <a:r>
              <a:rPr lang="tr-TR" sz="1600" dirty="0" err="1">
                <a:solidFill>
                  <a:srgbClr val="2A1400"/>
                </a:solidFill>
                <a:latin typeface="Times New Roman" pitchFamily="18" charset="0"/>
                <a:cs typeface="Times New Roman" pitchFamily="18" charset="0"/>
              </a:rPr>
              <a:t>avoiding</a:t>
            </a:r>
            <a:r>
              <a:rPr lang="tr-TR" sz="1600" dirty="0">
                <a:solidFill>
                  <a:srgbClr val="2A1400"/>
                </a:solidFill>
                <a:latin typeface="Times New Roman" pitchFamily="18" charset="0"/>
                <a:cs typeface="Times New Roman" pitchFamily="18" charset="0"/>
              </a:rPr>
              <a:t> </a:t>
            </a:r>
            <a:r>
              <a:rPr lang="tr-TR" sz="1600" dirty="0" err="1">
                <a:solidFill>
                  <a:srgbClr val="2A1400"/>
                </a:solidFill>
                <a:latin typeface="Times New Roman" pitchFamily="18" charset="0"/>
                <a:cs typeface="Times New Roman" pitchFamily="18" charset="0"/>
              </a:rPr>
              <a:t>the</a:t>
            </a:r>
            <a:r>
              <a:rPr lang="tr-TR" sz="1600" dirty="0">
                <a:solidFill>
                  <a:srgbClr val="2A1400"/>
                </a:solidFill>
                <a:latin typeface="Times New Roman" pitchFamily="18" charset="0"/>
                <a:cs typeface="Times New Roman" pitchFamily="18" charset="0"/>
              </a:rPr>
              <a:t> </a:t>
            </a:r>
            <a:r>
              <a:rPr lang="tr-TR" sz="1600" dirty="0" err="1">
                <a:solidFill>
                  <a:srgbClr val="2A1400"/>
                </a:solidFill>
                <a:latin typeface="Times New Roman" pitchFamily="18" charset="0"/>
                <a:cs typeface="Times New Roman" pitchFamily="18" charset="0"/>
              </a:rPr>
              <a:t>use</a:t>
            </a:r>
            <a:r>
              <a:rPr lang="tr-TR" sz="1600">
                <a:solidFill>
                  <a:srgbClr val="2A1400"/>
                </a:solidFill>
                <a:latin typeface="Times New Roman" pitchFamily="18" charset="0"/>
                <a:cs typeface="Times New Roman" pitchFamily="18" charset="0"/>
              </a:rPr>
              <a:t> </a:t>
            </a:r>
            <a:r>
              <a:rPr lang="en-US" sz="1600">
                <a:solidFill>
                  <a:srgbClr val="2A1400"/>
                </a:solidFill>
                <a:latin typeface="Times New Roman" pitchFamily="18" charset="0"/>
                <a:cs typeface="Times New Roman" pitchFamily="18" charset="0"/>
              </a:rPr>
              <a:t>of </a:t>
            </a:r>
            <a:r>
              <a:rPr lang="en-US" sz="1600" dirty="0">
                <a:solidFill>
                  <a:srgbClr val="2A1400"/>
                </a:solidFill>
                <a:latin typeface="Times New Roman" pitchFamily="18" charset="0"/>
                <a:cs typeface="Times New Roman" pitchFamily="18" charset="0"/>
              </a:rPr>
              <a:t>paper since 2004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525439" y="0"/>
            <a:ext cx="4851778" cy="6863417"/>
          </a:xfrm>
          <a:prstGeom prst="rect">
            <a:avLst/>
          </a:prstGeom>
        </p:spPr>
        <p:txBody>
          <a:bodyPr wrap="square">
            <a:spAutoFit/>
          </a:bodyPr>
          <a:lstStyle/>
          <a:p>
            <a:pPr algn="ctr"/>
            <a:r>
              <a:rPr lang="en-US" sz="2200" b="1" dirty="0"/>
              <a:t>National Judiciary Informatics System (UYAP)</a:t>
            </a:r>
            <a:endParaRPr lang="tr-TR" sz="2200" b="1" dirty="0"/>
          </a:p>
          <a:p>
            <a:endParaRPr lang="tr-TR" sz="2200" dirty="0"/>
          </a:p>
          <a:p>
            <a:endParaRPr lang="tr-TR" sz="2200" dirty="0">
              <a:latin typeface="Times New Roman" pitchFamily="18" charset="0"/>
              <a:cs typeface="Times New Roman" pitchFamily="18" charset="0"/>
            </a:endParaRPr>
          </a:p>
          <a:p>
            <a:pPr>
              <a:buFontTx/>
              <a:buChar char="-"/>
            </a:pPr>
            <a:endParaRPr lang="tr-TR" sz="2200" dirty="0">
              <a:latin typeface="Times New Roman" pitchFamily="18" charset="0"/>
              <a:cs typeface="Times New Roman" pitchFamily="18" charset="0"/>
            </a:endParaRPr>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endParaRPr lang="tr-TR" sz="2200" dirty="0"/>
          </a:p>
          <a:p>
            <a:r>
              <a:rPr lang="en-US" sz="2200" dirty="0"/>
              <a:t> </a:t>
            </a:r>
            <a:endParaRPr lang="tr-TR" sz="2200" dirty="0"/>
          </a:p>
        </p:txBody>
      </p:sp>
      <p:sp>
        <p:nvSpPr>
          <p:cNvPr id="3" name="2 Dikdörtgen"/>
          <p:cNvSpPr/>
          <p:nvPr/>
        </p:nvSpPr>
        <p:spPr>
          <a:xfrm>
            <a:off x="572646" y="709203"/>
            <a:ext cx="5027551" cy="769441"/>
          </a:xfrm>
          <a:prstGeom prst="rect">
            <a:avLst/>
          </a:prstGeom>
        </p:spPr>
        <p:txBody>
          <a:bodyPr wrap="square">
            <a:spAutoFit/>
          </a:bodyPr>
          <a:lstStyle/>
          <a:p>
            <a:r>
              <a:rPr lang="tr-TR" sz="2200" dirty="0">
                <a:latin typeface="Times New Roman" pitchFamily="18" charset="0"/>
                <a:cs typeface="Times New Roman" pitchFamily="18" charset="0"/>
              </a:rPr>
              <a:t>C</a:t>
            </a:r>
            <a:r>
              <a:rPr lang="en-US" sz="2200" dirty="0" err="1">
                <a:latin typeface="Times New Roman" pitchFamily="18" charset="0"/>
                <a:cs typeface="Times New Roman" pitchFamily="18" charset="0"/>
              </a:rPr>
              <a:t>overs</a:t>
            </a:r>
            <a:r>
              <a:rPr lang="en-US" sz="2200" dirty="0">
                <a:latin typeface="Times New Roman" pitchFamily="18" charset="0"/>
                <a:cs typeface="Times New Roman" pitchFamily="18" charset="0"/>
              </a:rPr>
              <a:t> all courts</a:t>
            </a:r>
            <a:r>
              <a:rPr lang="tr-TR" sz="2200" dirty="0">
                <a:latin typeface="Times New Roman" pitchFamily="18" charset="0"/>
                <a:cs typeface="Times New Roman" pitchFamily="18" charset="0"/>
              </a:rPr>
              <a:t> </a:t>
            </a:r>
            <a:r>
              <a:rPr lang="tr-TR" sz="2200" dirty="0" err="1">
                <a:latin typeface="Times New Roman" pitchFamily="18" charset="0"/>
                <a:cs typeface="Times New Roman" pitchFamily="18" charset="0"/>
              </a:rPr>
              <a:t>and</a:t>
            </a:r>
            <a:r>
              <a:rPr lang="en-US" sz="2200" dirty="0">
                <a:latin typeface="Times New Roman" pitchFamily="18" charset="0"/>
                <a:cs typeface="Times New Roman" pitchFamily="18" charset="0"/>
              </a:rPr>
              <a:t> other judicial units </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including prisons</a:t>
            </a:r>
            <a:endParaRPr lang="tr-TR" sz="2200" dirty="0">
              <a:latin typeface="Times New Roman" pitchFamily="18" charset="0"/>
              <a:cs typeface="Times New Roman" pitchFamily="18" charset="0"/>
            </a:endParaRPr>
          </a:p>
        </p:txBody>
      </p:sp>
      <p:sp>
        <p:nvSpPr>
          <p:cNvPr id="5" name="4 Dikdörtgen"/>
          <p:cNvSpPr/>
          <p:nvPr/>
        </p:nvSpPr>
        <p:spPr>
          <a:xfrm>
            <a:off x="546245" y="1403359"/>
            <a:ext cx="4401403" cy="1446550"/>
          </a:xfrm>
          <a:prstGeom prst="rect">
            <a:avLst/>
          </a:prstGeom>
        </p:spPr>
        <p:txBody>
          <a:bodyPr wrap="square">
            <a:spAutoFit/>
          </a:bodyPr>
          <a:lstStyle/>
          <a:p>
            <a:r>
              <a:rPr lang="tr-TR" sz="2200" dirty="0">
                <a:latin typeface="Times New Roman" pitchFamily="18" charset="0"/>
                <a:cs typeface="Times New Roman" pitchFamily="18" charset="0"/>
              </a:rPr>
              <a:t>T</a:t>
            </a:r>
            <a:r>
              <a:rPr lang="en-US" sz="2200" dirty="0" err="1">
                <a:latin typeface="Times New Roman" pitchFamily="18" charset="0"/>
                <a:cs typeface="Times New Roman" pitchFamily="18" charset="0"/>
              </a:rPr>
              <a:t>ransmits</a:t>
            </a:r>
            <a:r>
              <a:rPr lang="en-US" sz="2200" dirty="0">
                <a:latin typeface="Times New Roman" pitchFamily="18" charset="0"/>
                <a:cs typeface="Times New Roman" pitchFamily="18" charset="0"/>
              </a:rPr>
              <a:t> all judiciary processes</a:t>
            </a:r>
            <a:r>
              <a:rPr lang="tr-TR" sz="2200" dirty="0">
                <a:latin typeface="Times New Roman" pitchFamily="18" charset="0"/>
                <a:cs typeface="Times New Roman" pitchFamily="18" charset="0"/>
              </a:rPr>
              <a:t>,</a:t>
            </a:r>
            <a:r>
              <a:rPr lang="en-US" sz="2200" dirty="0">
                <a:latin typeface="Times New Roman" pitchFamily="18" charset="0"/>
                <a:cs typeface="Times New Roman" pitchFamily="18" charset="0"/>
              </a:rPr>
              <a:t> case management, hearings</a:t>
            </a:r>
            <a:r>
              <a:rPr lang="tr-TR" sz="2200" dirty="0">
                <a:latin typeface="Times New Roman" pitchFamily="18" charset="0"/>
                <a:cs typeface="Times New Roman" pitchFamily="18" charset="0"/>
              </a:rPr>
              <a:t>, c</a:t>
            </a:r>
            <a:r>
              <a:rPr lang="en-US" sz="2200" dirty="0" err="1">
                <a:latin typeface="Times New Roman" pitchFamily="18" charset="0"/>
                <a:cs typeface="Times New Roman" pitchFamily="18" charset="0"/>
              </a:rPr>
              <a:t>orrespondence</a:t>
            </a:r>
            <a:r>
              <a:rPr lang="tr-TR" sz="2200" dirty="0">
                <a:latin typeface="Times New Roman" pitchFamily="18" charset="0"/>
                <a:cs typeface="Times New Roman" pitchFamily="18" charset="0"/>
              </a:rPr>
              <a:t>s,</a:t>
            </a:r>
            <a:r>
              <a:rPr lang="en-US" sz="2200" dirty="0">
                <a:latin typeface="Times New Roman" pitchFamily="18" charset="0"/>
                <a:cs typeface="Times New Roman" pitchFamily="18" charset="0"/>
              </a:rPr>
              <a:t> and transactions into the electronic environment </a:t>
            </a:r>
          </a:p>
        </p:txBody>
      </p:sp>
      <p:sp>
        <p:nvSpPr>
          <p:cNvPr id="6" name="5 Dikdörtgen"/>
          <p:cNvSpPr/>
          <p:nvPr/>
        </p:nvSpPr>
        <p:spPr>
          <a:xfrm>
            <a:off x="552826" y="2819668"/>
            <a:ext cx="4073295" cy="430887"/>
          </a:xfrm>
          <a:prstGeom prst="rect">
            <a:avLst/>
          </a:prstGeom>
        </p:spPr>
        <p:txBody>
          <a:bodyPr wrap="none">
            <a:spAutoFit/>
          </a:bodyPr>
          <a:lstStyle/>
          <a:p>
            <a:r>
              <a:rPr lang="tr-TR" sz="2200" dirty="0">
                <a:latin typeface="Times New Roman" pitchFamily="18" charset="0"/>
                <a:cs typeface="Times New Roman" pitchFamily="18" charset="0"/>
              </a:rPr>
              <a:t>E</a:t>
            </a:r>
            <a:r>
              <a:rPr lang="en-US" sz="2200" dirty="0" err="1">
                <a:latin typeface="Times New Roman" pitchFamily="18" charset="0"/>
                <a:cs typeface="Times New Roman" pitchFamily="18" charset="0"/>
              </a:rPr>
              <a:t>nables</a:t>
            </a:r>
            <a:r>
              <a:rPr lang="en-US" sz="2200" dirty="0">
                <a:latin typeface="Times New Roman" pitchFamily="18" charset="0"/>
                <a:cs typeface="Times New Roman" pitchFamily="18" charset="0"/>
              </a:rPr>
              <a:t> paperless office structure</a:t>
            </a:r>
            <a:endParaRPr lang="tr-TR" sz="2200" i="1" dirty="0">
              <a:latin typeface="Times New Roman" pitchFamily="18" charset="0"/>
              <a:cs typeface="Times New Roman" pitchFamily="18" charset="0"/>
            </a:endParaRPr>
          </a:p>
        </p:txBody>
      </p:sp>
      <p:pic>
        <p:nvPicPr>
          <p:cNvPr id="7" name="6 Resim" descr="nokta.png"/>
          <p:cNvPicPr>
            <a:picLocks noChangeAspect="1"/>
          </p:cNvPicPr>
          <p:nvPr/>
        </p:nvPicPr>
        <p:blipFill>
          <a:blip r:embed="rId2" cstate="print"/>
          <a:stretch>
            <a:fillRect/>
          </a:stretch>
        </p:blipFill>
        <p:spPr>
          <a:xfrm>
            <a:off x="143000" y="549456"/>
            <a:ext cx="759544" cy="759544"/>
          </a:xfrm>
          <a:prstGeom prst="rect">
            <a:avLst/>
          </a:prstGeom>
        </p:spPr>
      </p:pic>
      <p:pic>
        <p:nvPicPr>
          <p:cNvPr id="8" name="7 Resim" descr="nokta.png"/>
          <p:cNvPicPr>
            <a:picLocks noChangeAspect="1"/>
          </p:cNvPicPr>
          <p:nvPr/>
        </p:nvPicPr>
        <p:blipFill>
          <a:blip r:embed="rId2" cstate="print"/>
          <a:stretch>
            <a:fillRect/>
          </a:stretch>
        </p:blipFill>
        <p:spPr>
          <a:xfrm>
            <a:off x="145911" y="1259140"/>
            <a:ext cx="759544" cy="759544"/>
          </a:xfrm>
          <a:prstGeom prst="rect">
            <a:avLst/>
          </a:prstGeom>
        </p:spPr>
      </p:pic>
      <p:pic>
        <p:nvPicPr>
          <p:cNvPr id="9" name="8 Resim" descr="nokta.png"/>
          <p:cNvPicPr>
            <a:picLocks noChangeAspect="1"/>
          </p:cNvPicPr>
          <p:nvPr/>
        </p:nvPicPr>
        <p:blipFill>
          <a:blip r:embed="rId2" cstate="print"/>
          <a:stretch>
            <a:fillRect/>
          </a:stretch>
        </p:blipFill>
        <p:spPr>
          <a:xfrm>
            <a:off x="134140" y="2651211"/>
            <a:ext cx="759544" cy="7595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7"/>
          <p:cNvGrpSpPr>
            <a:grpSpLocks noChangeAspect="1"/>
          </p:cNvGrpSpPr>
          <p:nvPr/>
        </p:nvGrpSpPr>
        <p:grpSpPr>
          <a:xfrm>
            <a:off x="4063244" y="741086"/>
            <a:ext cx="1495759" cy="2244314"/>
            <a:chOff x="0" y="0"/>
            <a:chExt cx="6350000" cy="9525000"/>
          </a:xfrm>
        </p:grpSpPr>
        <p:sp>
          <p:nvSpPr>
            <p:cNvPr id="8" name="Freeform 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cstate="print"/>
              <a:stretch>
                <a:fillRect l="-98148" r="-98148"/>
              </a:stretch>
            </a:blipFill>
          </p:spPr>
        </p:sp>
      </p:grpSp>
      <p:sp>
        <p:nvSpPr>
          <p:cNvPr id="13" name="TextBox 13"/>
          <p:cNvSpPr txBox="1"/>
          <p:nvPr/>
        </p:nvSpPr>
        <p:spPr>
          <a:xfrm>
            <a:off x="-293426" y="-121321"/>
            <a:ext cx="9376012" cy="1077218"/>
          </a:xfrm>
          <a:prstGeom prst="rect">
            <a:avLst/>
          </a:prstGeom>
        </p:spPr>
        <p:txBody>
          <a:bodyPr wrap="square" lIns="0" tIns="0" rIns="0" bIns="0" rtlCol="0" anchor="t">
            <a:spAutoFit/>
          </a:bodyPr>
          <a:lstStyle/>
          <a:p>
            <a:pPr>
              <a:lnSpc>
                <a:spcPts val="1131"/>
              </a:lnSpc>
            </a:pPr>
            <a:endParaRPr lang="tr-TR" sz="1700" dirty="0">
              <a:solidFill>
                <a:srgbClr val="222A35"/>
              </a:solidFill>
              <a:latin typeface="Barlow Bold"/>
            </a:endParaRPr>
          </a:p>
          <a:p>
            <a:pPr>
              <a:lnSpc>
                <a:spcPts val="1131"/>
              </a:lnSpc>
            </a:pPr>
            <a:endParaRPr lang="tr-TR" sz="1700" dirty="0">
              <a:solidFill>
                <a:srgbClr val="222A35"/>
              </a:solidFill>
              <a:latin typeface="Barlow Bold"/>
            </a:endParaRPr>
          </a:p>
          <a:p>
            <a:endParaRPr lang="tr-TR" sz="1700" dirty="0">
              <a:solidFill>
                <a:srgbClr val="222A35"/>
              </a:solidFill>
              <a:latin typeface="Times New Roman" pitchFamily="18" charset="0"/>
              <a:cs typeface="Times New Roman" pitchFamily="18" charset="0"/>
            </a:endParaRPr>
          </a:p>
          <a:p>
            <a:pPr>
              <a:lnSpc>
                <a:spcPts val="1131"/>
              </a:lnSpc>
            </a:pPr>
            <a:r>
              <a:rPr lang="tr-TR" sz="1700" b="1" dirty="0">
                <a:solidFill>
                  <a:srgbClr val="222A35"/>
                </a:solidFill>
                <a:latin typeface="Times New Roman" pitchFamily="18" charset="0"/>
                <a:cs typeface="Times New Roman" pitchFamily="18" charset="0"/>
              </a:rPr>
              <a:t>        </a:t>
            </a:r>
            <a:r>
              <a:rPr lang="en-US" sz="1700" b="1" dirty="0">
                <a:solidFill>
                  <a:srgbClr val="222A35"/>
                </a:solidFill>
                <a:latin typeface="Times New Roman" pitchFamily="18" charset="0"/>
                <a:cs typeface="Times New Roman" pitchFamily="18" charset="0"/>
              </a:rPr>
              <a:t>THE OBJECTIVES OF UYAP </a:t>
            </a:r>
            <a:endParaRPr lang="tr-TR" sz="1700" b="1" dirty="0">
              <a:solidFill>
                <a:srgbClr val="222A35"/>
              </a:solidFill>
              <a:latin typeface="Times New Roman" pitchFamily="18" charset="0"/>
              <a:cs typeface="Times New Roman" pitchFamily="18" charset="0"/>
            </a:endParaRPr>
          </a:p>
          <a:p>
            <a:pPr>
              <a:lnSpc>
                <a:spcPct val="150000"/>
              </a:lnSpc>
            </a:pPr>
            <a:r>
              <a:rPr lang="tr-TR" sz="1700" b="1" dirty="0">
                <a:solidFill>
                  <a:srgbClr val="222A35"/>
                </a:solidFill>
                <a:latin typeface="Times New Roman" pitchFamily="18" charset="0"/>
                <a:cs typeface="Times New Roman" pitchFamily="18" charset="0"/>
              </a:rPr>
              <a:t>        </a:t>
            </a:r>
            <a:endParaRPr lang="en-US" sz="1700" dirty="0">
              <a:solidFill>
                <a:srgbClr val="222A35"/>
              </a:solidFill>
              <a:latin typeface="Barlow Bold"/>
            </a:endParaRPr>
          </a:p>
        </p:txBody>
      </p:sp>
      <p:sp>
        <p:nvSpPr>
          <p:cNvPr id="25" name="TextBox 25"/>
          <p:cNvSpPr txBox="1"/>
          <p:nvPr/>
        </p:nvSpPr>
        <p:spPr>
          <a:xfrm>
            <a:off x="446714" y="1176511"/>
            <a:ext cx="3521169" cy="2115964"/>
          </a:xfrm>
          <a:prstGeom prst="rect">
            <a:avLst/>
          </a:prstGeom>
        </p:spPr>
        <p:txBody>
          <a:bodyPr lIns="0" tIns="0" rIns="0" bIns="0" rtlCol="0" anchor="t">
            <a:spAutoFit/>
          </a:bodyPr>
          <a:lstStyle/>
          <a:p>
            <a:pPr>
              <a:lnSpc>
                <a:spcPts val="1094"/>
              </a:lnSpc>
            </a:pPr>
            <a:r>
              <a:rPr lang="en-US" sz="2200" dirty="0">
                <a:solidFill>
                  <a:srgbClr val="000000"/>
                </a:solidFill>
                <a:latin typeface="Times New Roman" pitchFamily="18" charset="0"/>
                <a:cs typeface="Times New Roman" pitchFamily="18" charset="0"/>
              </a:rPr>
              <a:t>Transparency</a:t>
            </a: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endParaRPr lang="en-US" sz="2200" dirty="0">
              <a:latin typeface="Times New Roman" pitchFamily="18" charset="0"/>
              <a:cs typeface="Times New Roman" pitchFamily="18" charset="0"/>
            </a:endParaRPr>
          </a:p>
          <a:p>
            <a:pPr>
              <a:lnSpc>
                <a:spcPts val="1094"/>
              </a:lnSpc>
            </a:pPr>
            <a:r>
              <a:rPr lang="en-US" sz="2200" dirty="0">
                <a:solidFill>
                  <a:srgbClr val="2A1400"/>
                </a:solidFill>
                <a:latin typeface="Times New Roman" pitchFamily="18" charset="0"/>
                <a:cs typeface="Times New Roman" pitchFamily="18" charset="0"/>
              </a:rPr>
              <a:t>Cost-Effectiveness</a:t>
            </a: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r>
              <a:rPr lang="en-US" sz="2200" dirty="0">
                <a:solidFill>
                  <a:srgbClr val="000000"/>
                </a:solidFill>
                <a:latin typeface="Times New Roman" pitchFamily="18" charset="0"/>
                <a:cs typeface="Times New Roman" pitchFamily="18" charset="0"/>
              </a:rPr>
              <a:t>Trustworthiness</a:t>
            </a: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endParaRPr lang="tr-TR" sz="2200" dirty="0">
              <a:solidFill>
                <a:srgbClr val="000000"/>
              </a:solidFill>
              <a:latin typeface="Times New Roman" pitchFamily="18" charset="0"/>
              <a:cs typeface="Times New Roman" pitchFamily="18" charset="0"/>
            </a:endParaRPr>
          </a:p>
          <a:p>
            <a:pPr>
              <a:lnSpc>
                <a:spcPts val="1094"/>
              </a:lnSpc>
            </a:pPr>
            <a:r>
              <a:rPr lang="en-US" sz="2200" dirty="0">
                <a:solidFill>
                  <a:srgbClr val="000000"/>
                </a:solidFill>
                <a:latin typeface="Times New Roman" pitchFamily="18" charset="0"/>
                <a:cs typeface="Times New Roman" pitchFamily="18" charset="0"/>
              </a:rPr>
              <a:t>Efficiency</a:t>
            </a:r>
          </a:p>
          <a:p>
            <a:pPr>
              <a:lnSpc>
                <a:spcPts val="1094"/>
              </a:lnSpc>
            </a:pPr>
            <a:endParaRPr lang="en-US" sz="2200" dirty="0">
              <a:solidFill>
                <a:srgbClr val="000000"/>
              </a:solidFill>
              <a:latin typeface="Times New Roman" pitchFamily="18" charset="0"/>
              <a:cs typeface="Times New Roman" pitchFamily="18" charset="0"/>
            </a:endParaRPr>
          </a:p>
          <a:p>
            <a:pPr>
              <a:lnSpc>
                <a:spcPts val="1094"/>
              </a:lnSpc>
            </a:pPr>
            <a:endParaRPr lang="en-US" sz="2200" dirty="0">
              <a:solidFill>
                <a:srgbClr val="000000"/>
              </a:solidFill>
              <a:latin typeface="Times New Roman" pitchFamily="18" charset="0"/>
              <a:cs typeface="Times New Roman" pitchFamily="18" charset="0"/>
            </a:endParaRPr>
          </a:p>
        </p:txBody>
      </p:sp>
      <p:pic>
        <p:nvPicPr>
          <p:cNvPr id="17" name="16 Resim" descr="nokta.png"/>
          <p:cNvPicPr>
            <a:picLocks noChangeAspect="1"/>
          </p:cNvPicPr>
          <p:nvPr/>
        </p:nvPicPr>
        <p:blipFill>
          <a:blip r:embed="rId4" cstate="print"/>
          <a:stretch>
            <a:fillRect/>
          </a:stretch>
        </p:blipFill>
        <p:spPr>
          <a:xfrm>
            <a:off x="-100082" y="808764"/>
            <a:ext cx="759544" cy="759544"/>
          </a:xfrm>
          <a:prstGeom prst="rect">
            <a:avLst/>
          </a:prstGeom>
        </p:spPr>
      </p:pic>
      <p:pic>
        <p:nvPicPr>
          <p:cNvPr id="18" name="17 Resim" descr="nokta.png"/>
          <p:cNvPicPr>
            <a:picLocks noChangeAspect="1"/>
          </p:cNvPicPr>
          <p:nvPr/>
        </p:nvPicPr>
        <p:blipFill>
          <a:blip r:embed="rId4" cstate="print"/>
          <a:stretch>
            <a:fillRect/>
          </a:stretch>
        </p:blipFill>
        <p:spPr>
          <a:xfrm>
            <a:off x="-102360" y="1354674"/>
            <a:ext cx="759544" cy="759544"/>
          </a:xfrm>
          <a:prstGeom prst="rect">
            <a:avLst/>
          </a:prstGeom>
        </p:spPr>
      </p:pic>
      <p:pic>
        <p:nvPicPr>
          <p:cNvPr id="19" name="18 Resim" descr="nokta.png"/>
          <p:cNvPicPr>
            <a:picLocks noChangeAspect="1"/>
          </p:cNvPicPr>
          <p:nvPr/>
        </p:nvPicPr>
        <p:blipFill>
          <a:blip r:embed="rId4" cstate="print"/>
          <a:stretch>
            <a:fillRect/>
          </a:stretch>
        </p:blipFill>
        <p:spPr>
          <a:xfrm>
            <a:off x="-100086" y="1923330"/>
            <a:ext cx="759544" cy="759544"/>
          </a:xfrm>
          <a:prstGeom prst="rect">
            <a:avLst/>
          </a:prstGeom>
        </p:spPr>
      </p:pic>
      <p:pic>
        <p:nvPicPr>
          <p:cNvPr id="20" name="19 Resim" descr="nokta.png"/>
          <p:cNvPicPr>
            <a:picLocks noChangeAspect="1"/>
          </p:cNvPicPr>
          <p:nvPr/>
        </p:nvPicPr>
        <p:blipFill>
          <a:blip r:embed="rId4" cstate="print"/>
          <a:stretch>
            <a:fillRect/>
          </a:stretch>
        </p:blipFill>
        <p:spPr>
          <a:xfrm>
            <a:off x="-104635" y="2485163"/>
            <a:ext cx="759544" cy="7595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2233088" y="1020667"/>
            <a:ext cx="1429966" cy="1431861"/>
            <a:chOff x="0" y="0"/>
            <a:chExt cx="3972560" cy="3976624"/>
          </a:xfrm>
        </p:grpSpPr>
        <p:sp>
          <p:nvSpPr>
            <p:cNvPr id="4" name="Freeform 4"/>
            <p:cNvSpPr/>
            <p:nvPr/>
          </p:nvSpPr>
          <p:spPr>
            <a:xfrm>
              <a:off x="0" y="0"/>
              <a:ext cx="3972560" cy="3976624"/>
            </a:xfrm>
            <a:custGeom>
              <a:avLst/>
              <a:gdLst/>
              <a:ahLst/>
              <a:cxnLst/>
              <a:rect l="l" t="t" r="r" b="b"/>
              <a:pathLst>
                <a:path w="3972560" h="3976624">
                  <a:moveTo>
                    <a:pt x="0" y="0"/>
                  </a:moveTo>
                  <a:lnTo>
                    <a:pt x="0" y="3976624"/>
                  </a:lnTo>
                  <a:lnTo>
                    <a:pt x="3972560" y="3976624"/>
                  </a:lnTo>
                  <a:lnTo>
                    <a:pt x="3972560" y="0"/>
                  </a:lnTo>
                  <a:close/>
                </a:path>
              </a:pathLst>
            </a:custGeom>
            <a:blipFill>
              <a:blip r:embed="rId3"/>
              <a:stretch>
                <a:fillRect/>
              </a:stretch>
            </a:blipFill>
          </p:spPr>
        </p:sp>
      </p:grpSp>
      <p:grpSp>
        <p:nvGrpSpPr>
          <p:cNvPr id="5" name="Group 5"/>
          <p:cNvGrpSpPr>
            <a:grpSpLocks noChangeAspect="1"/>
          </p:cNvGrpSpPr>
          <p:nvPr/>
        </p:nvGrpSpPr>
        <p:grpSpPr>
          <a:xfrm>
            <a:off x="2229518" y="1017114"/>
            <a:ext cx="1409954" cy="1413298"/>
            <a:chOff x="0" y="0"/>
            <a:chExt cx="5875444" cy="5887607"/>
          </a:xfrm>
        </p:grpSpPr>
        <p:sp>
          <p:nvSpPr>
            <p:cNvPr id="6" name="Freeform 6"/>
            <p:cNvSpPr/>
            <p:nvPr/>
          </p:nvSpPr>
          <p:spPr>
            <a:xfrm>
              <a:off x="66675" y="66421"/>
              <a:ext cx="4556887" cy="4561459"/>
            </a:xfrm>
            <a:custGeom>
              <a:avLst/>
              <a:gdLst/>
              <a:ahLst/>
              <a:cxnLst/>
              <a:rect l="l" t="t" r="r" b="b"/>
              <a:pathLst>
                <a:path w="4556887" h="4561459">
                  <a:moveTo>
                    <a:pt x="2160397" y="0"/>
                  </a:moveTo>
                  <a:cubicBezTo>
                    <a:pt x="998093" y="58928"/>
                    <a:pt x="61341" y="995172"/>
                    <a:pt x="0" y="2157984"/>
                  </a:cubicBezTo>
                  <a:lnTo>
                    <a:pt x="0" y="2157984"/>
                  </a:lnTo>
                  <a:lnTo>
                    <a:pt x="0" y="2400681"/>
                  </a:lnTo>
                  <a:cubicBezTo>
                    <a:pt x="63373" y="3602101"/>
                    <a:pt x="1061212" y="4561459"/>
                    <a:pt x="2276856" y="4561459"/>
                  </a:cubicBezTo>
                  <a:cubicBezTo>
                    <a:pt x="2748407" y="4561459"/>
                    <a:pt x="3184398" y="4419346"/>
                    <a:pt x="3549269" y="4173601"/>
                  </a:cubicBezTo>
                  <a:lnTo>
                    <a:pt x="3258693" y="3885946"/>
                  </a:lnTo>
                  <a:cubicBezTo>
                    <a:pt x="2974467" y="4060571"/>
                    <a:pt x="2638679" y="4167251"/>
                    <a:pt x="2276856" y="4167251"/>
                  </a:cubicBezTo>
                  <a:cubicBezTo>
                    <a:pt x="1236980" y="4167251"/>
                    <a:pt x="394081" y="3320288"/>
                    <a:pt x="394081" y="2279396"/>
                  </a:cubicBezTo>
                  <a:cubicBezTo>
                    <a:pt x="394081" y="1238504"/>
                    <a:pt x="1236980" y="394716"/>
                    <a:pt x="2276856" y="394716"/>
                  </a:cubicBezTo>
                  <a:cubicBezTo>
                    <a:pt x="3316732" y="394716"/>
                    <a:pt x="4159631" y="1238377"/>
                    <a:pt x="4159631" y="2279396"/>
                  </a:cubicBezTo>
                  <a:cubicBezTo>
                    <a:pt x="4159631" y="2641346"/>
                    <a:pt x="4056253" y="2977642"/>
                    <a:pt x="3881882" y="3265297"/>
                  </a:cubicBezTo>
                  <a:cubicBezTo>
                    <a:pt x="4169283" y="3553079"/>
                    <a:pt x="4169283" y="3553079"/>
                    <a:pt x="4169283" y="3553079"/>
                  </a:cubicBezTo>
                  <a:cubicBezTo>
                    <a:pt x="4414774" y="3187827"/>
                    <a:pt x="4556887" y="2751455"/>
                    <a:pt x="4556887" y="2279396"/>
                  </a:cubicBezTo>
                  <a:cubicBezTo>
                    <a:pt x="4556887" y="1060958"/>
                    <a:pt x="3595751" y="60960"/>
                    <a:pt x="2393188" y="0"/>
                  </a:cubicBezTo>
                  <a:close/>
                </a:path>
              </a:pathLst>
            </a:custGeom>
            <a:solidFill>
              <a:srgbClr val="FFFFFF"/>
            </a:solidFill>
          </p:spPr>
        </p:sp>
        <p:sp>
          <p:nvSpPr>
            <p:cNvPr id="7" name="Freeform 7"/>
            <p:cNvSpPr/>
            <p:nvPr/>
          </p:nvSpPr>
          <p:spPr>
            <a:xfrm>
              <a:off x="929005" y="929894"/>
              <a:ext cx="2829052" cy="2835021"/>
            </a:xfrm>
            <a:custGeom>
              <a:avLst/>
              <a:gdLst/>
              <a:ahLst/>
              <a:cxnLst/>
              <a:rect l="l" t="t" r="r" b="b"/>
              <a:pathLst>
                <a:path w="2829052" h="2835021">
                  <a:moveTo>
                    <a:pt x="2677160" y="2056003"/>
                  </a:moveTo>
                  <a:cubicBezTo>
                    <a:pt x="2774061" y="1865122"/>
                    <a:pt x="2829052" y="1645412"/>
                    <a:pt x="2829052" y="1415923"/>
                  </a:cubicBezTo>
                  <a:cubicBezTo>
                    <a:pt x="2829052" y="633603"/>
                    <a:pt x="2196084" y="0"/>
                    <a:pt x="1414526" y="0"/>
                  </a:cubicBezTo>
                  <a:cubicBezTo>
                    <a:pt x="632968" y="0"/>
                    <a:pt x="0" y="633603"/>
                    <a:pt x="0" y="1415923"/>
                  </a:cubicBezTo>
                  <a:cubicBezTo>
                    <a:pt x="0" y="2198243"/>
                    <a:pt x="632968" y="2835021"/>
                    <a:pt x="1414526" y="2835021"/>
                  </a:cubicBezTo>
                  <a:cubicBezTo>
                    <a:pt x="1643888" y="2835021"/>
                    <a:pt x="1863471" y="2776855"/>
                    <a:pt x="2053971" y="2679827"/>
                  </a:cubicBezTo>
                  <a:cubicBezTo>
                    <a:pt x="1750441" y="2375916"/>
                    <a:pt x="1750441" y="2375916"/>
                    <a:pt x="1750441" y="2375916"/>
                  </a:cubicBezTo>
                  <a:cubicBezTo>
                    <a:pt x="1647063" y="2411476"/>
                    <a:pt x="1534033" y="2437384"/>
                    <a:pt x="1414526" y="2437384"/>
                  </a:cubicBezTo>
                  <a:cubicBezTo>
                    <a:pt x="852678" y="2437384"/>
                    <a:pt x="393954" y="1978279"/>
                    <a:pt x="393954" y="1415923"/>
                  </a:cubicBezTo>
                  <a:cubicBezTo>
                    <a:pt x="393954" y="853567"/>
                    <a:pt x="852551" y="397637"/>
                    <a:pt x="1414526" y="397637"/>
                  </a:cubicBezTo>
                  <a:cubicBezTo>
                    <a:pt x="1976501" y="397637"/>
                    <a:pt x="2435098" y="853313"/>
                    <a:pt x="2435098" y="1415923"/>
                  </a:cubicBezTo>
                  <a:cubicBezTo>
                    <a:pt x="2435098" y="1535557"/>
                    <a:pt x="2409317" y="1648587"/>
                    <a:pt x="2373757" y="1752092"/>
                  </a:cubicBezTo>
                  <a:close/>
                </a:path>
              </a:pathLst>
            </a:custGeom>
            <a:solidFill>
              <a:srgbClr val="FFFFFF"/>
            </a:solidFill>
          </p:spPr>
        </p:sp>
        <p:sp>
          <p:nvSpPr>
            <p:cNvPr id="8" name="Freeform 8"/>
            <p:cNvSpPr/>
            <p:nvPr/>
          </p:nvSpPr>
          <p:spPr>
            <a:xfrm>
              <a:off x="1726565" y="1728470"/>
              <a:ext cx="1233805" cy="1234694"/>
            </a:xfrm>
            <a:custGeom>
              <a:avLst/>
              <a:gdLst/>
              <a:ahLst/>
              <a:cxnLst/>
              <a:rect l="l" t="t" r="r" b="b"/>
              <a:pathLst>
                <a:path w="1233805" h="1234694">
                  <a:moveTo>
                    <a:pt x="1191768" y="743331"/>
                  </a:moveTo>
                  <a:cubicBezTo>
                    <a:pt x="1201420" y="743331"/>
                    <a:pt x="1211199" y="746633"/>
                    <a:pt x="1220851" y="746633"/>
                  </a:cubicBezTo>
                  <a:cubicBezTo>
                    <a:pt x="1227328" y="704596"/>
                    <a:pt x="1233805" y="662686"/>
                    <a:pt x="1233805" y="617347"/>
                  </a:cubicBezTo>
                  <a:cubicBezTo>
                    <a:pt x="1233805" y="277876"/>
                    <a:pt x="955929" y="0"/>
                    <a:pt x="616839" y="0"/>
                  </a:cubicBezTo>
                  <a:cubicBezTo>
                    <a:pt x="277749" y="0"/>
                    <a:pt x="0" y="278003"/>
                    <a:pt x="0" y="617347"/>
                  </a:cubicBezTo>
                  <a:cubicBezTo>
                    <a:pt x="0" y="956691"/>
                    <a:pt x="277749" y="1234694"/>
                    <a:pt x="616839" y="1234694"/>
                  </a:cubicBezTo>
                  <a:cubicBezTo>
                    <a:pt x="662051" y="1234694"/>
                    <a:pt x="704088" y="1228217"/>
                    <a:pt x="745998" y="1221867"/>
                  </a:cubicBezTo>
                  <a:cubicBezTo>
                    <a:pt x="745998" y="1212215"/>
                    <a:pt x="742823" y="1202436"/>
                    <a:pt x="742823" y="1192784"/>
                  </a:cubicBezTo>
                  <a:cubicBezTo>
                    <a:pt x="423037" y="875919"/>
                    <a:pt x="423037" y="875919"/>
                    <a:pt x="423037" y="875919"/>
                  </a:cubicBezTo>
                  <a:cubicBezTo>
                    <a:pt x="364998" y="814451"/>
                    <a:pt x="329438" y="733806"/>
                    <a:pt x="329438" y="649605"/>
                  </a:cubicBezTo>
                  <a:cubicBezTo>
                    <a:pt x="329438" y="565404"/>
                    <a:pt x="364998" y="484759"/>
                    <a:pt x="423037" y="423291"/>
                  </a:cubicBezTo>
                  <a:cubicBezTo>
                    <a:pt x="549021" y="300482"/>
                    <a:pt x="749300" y="300482"/>
                    <a:pt x="875284" y="423291"/>
                  </a:cubicBezTo>
                  <a:close/>
                </a:path>
              </a:pathLst>
            </a:custGeom>
            <a:solidFill>
              <a:srgbClr val="FFFFFF"/>
            </a:solidFill>
          </p:spPr>
        </p:sp>
        <p:sp>
          <p:nvSpPr>
            <p:cNvPr id="9" name="Freeform 9"/>
            <p:cNvSpPr/>
            <p:nvPr/>
          </p:nvSpPr>
          <p:spPr>
            <a:xfrm>
              <a:off x="2256282" y="2245614"/>
              <a:ext cx="3555619" cy="3578480"/>
            </a:xfrm>
            <a:custGeom>
              <a:avLst/>
              <a:gdLst/>
              <a:ahLst/>
              <a:cxnLst/>
              <a:rect l="l" t="t" r="r" b="b"/>
              <a:pathLst>
                <a:path w="3555619" h="3578480">
                  <a:moveTo>
                    <a:pt x="2693416" y="3568827"/>
                  </a:moveTo>
                  <a:cubicBezTo>
                    <a:pt x="2719197" y="3559175"/>
                    <a:pt x="2738628" y="3536442"/>
                    <a:pt x="2745105" y="3507359"/>
                  </a:cubicBezTo>
                  <a:cubicBezTo>
                    <a:pt x="2835529" y="2857627"/>
                    <a:pt x="2835529" y="2857627"/>
                    <a:pt x="2835529" y="2857627"/>
                  </a:cubicBezTo>
                  <a:cubicBezTo>
                    <a:pt x="3491103" y="2760599"/>
                    <a:pt x="3491103" y="2760599"/>
                    <a:pt x="3491103" y="2760599"/>
                  </a:cubicBezTo>
                  <a:cubicBezTo>
                    <a:pt x="3520186" y="2757297"/>
                    <a:pt x="3542792" y="2734691"/>
                    <a:pt x="3552444" y="2708910"/>
                  </a:cubicBezTo>
                  <a:cubicBezTo>
                    <a:pt x="3555619" y="2702432"/>
                    <a:pt x="3555619" y="2692781"/>
                    <a:pt x="3555619" y="2686304"/>
                  </a:cubicBezTo>
                  <a:cubicBezTo>
                    <a:pt x="3555619" y="2666873"/>
                    <a:pt x="3545967" y="2647569"/>
                    <a:pt x="3533013" y="2631313"/>
                  </a:cubicBezTo>
                  <a:cubicBezTo>
                    <a:pt x="2835402" y="1933067"/>
                    <a:pt x="2835402" y="1933067"/>
                    <a:pt x="2835402" y="1933067"/>
                  </a:cubicBezTo>
                  <a:cubicBezTo>
                    <a:pt x="2819273" y="1916938"/>
                    <a:pt x="2793492" y="1907158"/>
                    <a:pt x="2770759" y="1910333"/>
                  </a:cubicBezTo>
                  <a:cubicBezTo>
                    <a:pt x="2305812" y="1978279"/>
                    <a:pt x="2305812" y="1978279"/>
                    <a:pt x="2305812" y="1978279"/>
                  </a:cubicBezTo>
                  <a:cubicBezTo>
                    <a:pt x="820293" y="491363"/>
                    <a:pt x="820293" y="491363"/>
                    <a:pt x="820293" y="491363"/>
                  </a:cubicBezTo>
                  <a:cubicBezTo>
                    <a:pt x="755777" y="429895"/>
                    <a:pt x="668528" y="410464"/>
                    <a:pt x="587756" y="433197"/>
                  </a:cubicBezTo>
                  <a:cubicBezTo>
                    <a:pt x="206756" y="48514"/>
                    <a:pt x="206756" y="48514"/>
                    <a:pt x="206756" y="48514"/>
                  </a:cubicBezTo>
                  <a:cubicBezTo>
                    <a:pt x="158242" y="0"/>
                    <a:pt x="80772" y="0"/>
                    <a:pt x="35560" y="48514"/>
                  </a:cubicBezTo>
                  <a:cubicBezTo>
                    <a:pt x="9779" y="71120"/>
                    <a:pt x="0" y="103505"/>
                    <a:pt x="0" y="132461"/>
                  </a:cubicBezTo>
                  <a:cubicBezTo>
                    <a:pt x="0" y="164719"/>
                    <a:pt x="9652" y="193929"/>
                    <a:pt x="35560" y="219710"/>
                  </a:cubicBezTo>
                  <a:cubicBezTo>
                    <a:pt x="419862" y="604393"/>
                    <a:pt x="419862" y="604393"/>
                    <a:pt x="419862" y="604393"/>
                  </a:cubicBezTo>
                  <a:cubicBezTo>
                    <a:pt x="413385" y="623824"/>
                    <a:pt x="410210" y="646430"/>
                    <a:pt x="410210" y="669036"/>
                  </a:cubicBezTo>
                  <a:cubicBezTo>
                    <a:pt x="410210" y="727202"/>
                    <a:pt x="432943" y="788670"/>
                    <a:pt x="478028" y="833882"/>
                  </a:cubicBezTo>
                  <a:cubicBezTo>
                    <a:pt x="1963547" y="2320925"/>
                    <a:pt x="1963547" y="2320925"/>
                    <a:pt x="1963547" y="2320925"/>
                  </a:cubicBezTo>
                  <a:cubicBezTo>
                    <a:pt x="1895729" y="2786507"/>
                    <a:pt x="1895729" y="2786507"/>
                    <a:pt x="1895729" y="2786507"/>
                  </a:cubicBezTo>
                  <a:cubicBezTo>
                    <a:pt x="1895729" y="2789682"/>
                    <a:pt x="1895729" y="2792984"/>
                    <a:pt x="1895729" y="2796159"/>
                  </a:cubicBezTo>
                  <a:cubicBezTo>
                    <a:pt x="1895729" y="2815590"/>
                    <a:pt x="1902206" y="2834894"/>
                    <a:pt x="1918335" y="2851150"/>
                  </a:cubicBezTo>
                  <a:cubicBezTo>
                    <a:pt x="2615946" y="3549396"/>
                    <a:pt x="2615946" y="3549396"/>
                    <a:pt x="2615946" y="3549396"/>
                  </a:cubicBezTo>
                  <a:cubicBezTo>
                    <a:pt x="2635377" y="3568827"/>
                    <a:pt x="2667635" y="3578479"/>
                    <a:pt x="2693416" y="3568827"/>
                  </a:cubicBezTo>
                  <a:close/>
                </a:path>
              </a:pathLst>
            </a:custGeom>
            <a:solidFill>
              <a:srgbClr val="FFFFFF"/>
            </a:solidFill>
          </p:spPr>
        </p:sp>
      </p:grpSp>
      <p:grpSp>
        <p:nvGrpSpPr>
          <p:cNvPr id="10" name="Group 10"/>
          <p:cNvGrpSpPr>
            <a:grpSpLocks noChangeAspect="1"/>
          </p:cNvGrpSpPr>
          <p:nvPr/>
        </p:nvGrpSpPr>
        <p:grpSpPr>
          <a:xfrm>
            <a:off x="1601855" y="321925"/>
            <a:ext cx="642205" cy="2905426"/>
            <a:chOff x="0" y="0"/>
            <a:chExt cx="1784096" cy="8069072"/>
          </a:xfrm>
        </p:grpSpPr>
        <p:sp>
          <p:nvSpPr>
            <p:cNvPr id="11" name="Freeform 11"/>
            <p:cNvSpPr/>
            <p:nvPr/>
          </p:nvSpPr>
          <p:spPr>
            <a:xfrm>
              <a:off x="0" y="0"/>
              <a:ext cx="1784096" cy="8069072"/>
            </a:xfrm>
            <a:custGeom>
              <a:avLst/>
              <a:gdLst/>
              <a:ahLst/>
              <a:cxnLst/>
              <a:rect l="l" t="t" r="r" b="b"/>
              <a:pathLst>
                <a:path w="1784096" h="8069072">
                  <a:moveTo>
                    <a:pt x="0" y="0"/>
                  </a:moveTo>
                  <a:lnTo>
                    <a:pt x="0" y="8069072"/>
                  </a:lnTo>
                  <a:lnTo>
                    <a:pt x="1784096" y="8069072"/>
                  </a:lnTo>
                  <a:lnTo>
                    <a:pt x="1784096" y="0"/>
                  </a:lnTo>
                  <a:close/>
                </a:path>
              </a:pathLst>
            </a:custGeom>
            <a:blipFill>
              <a:blip r:embed="rId4"/>
              <a:stretch>
                <a:fillRect/>
              </a:stretch>
            </a:blip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5928" y="357965"/>
            <a:ext cx="534263" cy="2785504"/>
          </a:xfrm>
          <a:prstGeom prst="rect">
            <a:avLst/>
          </a:prstGeom>
        </p:spPr>
      </p:pic>
      <p:grpSp>
        <p:nvGrpSpPr>
          <p:cNvPr id="13" name="Group 13"/>
          <p:cNvGrpSpPr>
            <a:grpSpLocks noChangeAspect="1"/>
          </p:cNvGrpSpPr>
          <p:nvPr/>
        </p:nvGrpSpPr>
        <p:grpSpPr>
          <a:xfrm>
            <a:off x="3571625" y="343881"/>
            <a:ext cx="569786" cy="2753241"/>
            <a:chOff x="0" y="0"/>
            <a:chExt cx="1582911" cy="7646416"/>
          </a:xfrm>
        </p:grpSpPr>
        <p:sp>
          <p:nvSpPr>
            <p:cNvPr id="14" name="Freeform 14"/>
            <p:cNvSpPr/>
            <p:nvPr/>
          </p:nvSpPr>
          <p:spPr>
            <a:xfrm>
              <a:off x="0" y="0"/>
              <a:ext cx="1582928" cy="7646416"/>
            </a:xfrm>
            <a:custGeom>
              <a:avLst/>
              <a:gdLst/>
              <a:ahLst/>
              <a:cxnLst/>
              <a:rect l="l" t="t" r="r" b="b"/>
              <a:pathLst>
                <a:path w="1582928" h="7646416">
                  <a:moveTo>
                    <a:pt x="0" y="0"/>
                  </a:moveTo>
                  <a:lnTo>
                    <a:pt x="0" y="7646416"/>
                  </a:lnTo>
                  <a:lnTo>
                    <a:pt x="1582928" y="7646416"/>
                  </a:lnTo>
                  <a:lnTo>
                    <a:pt x="1582928" y="0"/>
                  </a:lnTo>
                  <a:close/>
                </a:path>
              </a:pathLst>
            </a:custGeom>
            <a:blipFill>
              <a:blip r:embed="rId7"/>
              <a:stretch>
                <a:fillRect r="1"/>
              </a:stretch>
            </a:blipFill>
          </p:spPr>
        </p:sp>
      </p:grpSp>
      <p:grpSp>
        <p:nvGrpSpPr>
          <p:cNvPr id="16" name="Group 16"/>
          <p:cNvGrpSpPr>
            <a:grpSpLocks noChangeAspect="1"/>
          </p:cNvGrpSpPr>
          <p:nvPr/>
        </p:nvGrpSpPr>
        <p:grpSpPr>
          <a:xfrm>
            <a:off x="3816657" y="1429666"/>
            <a:ext cx="518226" cy="518382"/>
            <a:chOff x="0" y="0"/>
            <a:chExt cx="1439672" cy="1439672"/>
          </a:xfrm>
        </p:grpSpPr>
        <p:sp>
          <p:nvSpPr>
            <p:cNvPr id="17" name="Freeform 17"/>
            <p:cNvSpPr/>
            <p:nvPr/>
          </p:nvSpPr>
          <p:spPr>
            <a:xfrm>
              <a:off x="0" y="0"/>
              <a:ext cx="1439672" cy="1439672"/>
            </a:xfrm>
            <a:custGeom>
              <a:avLst/>
              <a:gdLst/>
              <a:ahLst/>
              <a:cxnLst/>
              <a:rect l="l" t="t" r="r" b="b"/>
              <a:pathLst>
                <a:path w="1439672" h="1439672">
                  <a:moveTo>
                    <a:pt x="0" y="0"/>
                  </a:moveTo>
                  <a:lnTo>
                    <a:pt x="0" y="1439672"/>
                  </a:lnTo>
                  <a:lnTo>
                    <a:pt x="1439672" y="1439672"/>
                  </a:lnTo>
                  <a:lnTo>
                    <a:pt x="1439672" y="0"/>
                  </a:lnTo>
                  <a:close/>
                </a:path>
              </a:pathLst>
            </a:custGeom>
            <a:blipFill>
              <a:blip r:embed="rId8" cstate="print"/>
              <a:stretch>
                <a:fillRect/>
              </a:stretch>
            </a:blipFill>
          </p:spPr>
        </p:sp>
      </p:grpSp>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933688" y="1520392"/>
            <a:ext cx="311593" cy="311688"/>
          </a:xfrm>
          <a:prstGeom prst="rect">
            <a:avLst/>
          </a:prstGeom>
        </p:spPr>
      </p:pic>
      <p:grpSp>
        <p:nvGrpSpPr>
          <p:cNvPr id="19" name="Group 19"/>
          <p:cNvGrpSpPr>
            <a:grpSpLocks noChangeAspect="1"/>
          </p:cNvGrpSpPr>
          <p:nvPr/>
        </p:nvGrpSpPr>
        <p:grpSpPr>
          <a:xfrm>
            <a:off x="3976843" y="1588418"/>
            <a:ext cx="199324" cy="200128"/>
            <a:chOff x="0" y="0"/>
            <a:chExt cx="553737" cy="555803"/>
          </a:xfrm>
        </p:grpSpPr>
        <p:sp>
          <p:nvSpPr>
            <p:cNvPr id="20" name="Freeform 20"/>
            <p:cNvSpPr/>
            <p:nvPr/>
          </p:nvSpPr>
          <p:spPr>
            <a:xfrm>
              <a:off x="0" y="0"/>
              <a:ext cx="553720" cy="555752"/>
            </a:xfrm>
            <a:custGeom>
              <a:avLst/>
              <a:gdLst/>
              <a:ahLst/>
              <a:cxnLst/>
              <a:rect l="l" t="t" r="r" b="b"/>
              <a:pathLst>
                <a:path w="553720" h="555752">
                  <a:moveTo>
                    <a:pt x="0" y="0"/>
                  </a:moveTo>
                  <a:lnTo>
                    <a:pt x="0" y="555752"/>
                  </a:lnTo>
                  <a:lnTo>
                    <a:pt x="553720" y="555752"/>
                  </a:lnTo>
                  <a:lnTo>
                    <a:pt x="553720" y="0"/>
                  </a:lnTo>
                  <a:close/>
                </a:path>
              </a:pathLst>
            </a:custGeom>
            <a:blipFill>
              <a:blip r:embed="rId11" cstate="print"/>
              <a:stretch>
                <a:fillRect r="-3" b="-9"/>
              </a:stretch>
            </a:blipFill>
          </p:spPr>
        </p:sp>
      </p:grpSp>
      <p:grpSp>
        <p:nvGrpSpPr>
          <p:cNvPr id="21" name="Group 21"/>
          <p:cNvGrpSpPr>
            <a:grpSpLocks noChangeAspect="1"/>
          </p:cNvGrpSpPr>
          <p:nvPr/>
        </p:nvGrpSpPr>
        <p:grpSpPr>
          <a:xfrm>
            <a:off x="4037553" y="1624288"/>
            <a:ext cx="104230" cy="103530"/>
            <a:chOff x="0" y="0"/>
            <a:chExt cx="289560" cy="287528"/>
          </a:xfrm>
        </p:grpSpPr>
        <p:sp>
          <p:nvSpPr>
            <p:cNvPr id="22" name="Freeform 22"/>
            <p:cNvSpPr/>
            <p:nvPr/>
          </p:nvSpPr>
          <p:spPr>
            <a:xfrm>
              <a:off x="0" y="0"/>
              <a:ext cx="289560" cy="287528"/>
            </a:xfrm>
            <a:custGeom>
              <a:avLst/>
              <a:gdLst/>
              <a:ahLst/>
              <a:cxnLst/>
              <a:rect l="l" t="t" r="r" b="b"/>
              <a:pathLst>
                <a:path w="289560" h="287528">
                  <a:moveTo>
                    <a:pt x="0" y="0"/>
                  </a:moveTo>
                  <a:lnTo>
                    <a:pt x="0" y="287528"/>
                  </a:lnTo>
                  <a:lnTo>
                    <a:pt x="289560" y="287528"/>
                  </a:lnTo>
                  <a:lnTo>
                    <a:pt x="289560" y="0"/>
                  </a:lnTo>
                  <a:close/>
                </a:path>
              </a:pathLst>
            </a:custGeom>
            <a:blipFill>
              <a:blip r:embed="rId12" cstate="print"/>
              <a:stretch>
                <a:fillRect/>
              </a:stretch>
            </a:blipFill>
          </p:spPr>
        </p:sp>
      </p:grpSp>
      <p:grpSp>
        <p:nvGrpSpPr>
          <p:cNvPr id="23" name="Group 23"/>
          <p:cNvGrpSpPr>
            <a:grpSpLocks noChangeAspect="1"/>
          </p:cNvGrpSpPr>
          <p:nvPr/>
        </p:nvGrpSpPr>
        <p:grpSpPr>
          <a:xfrm>
            <a:off x="3488972" y="339485"/>
            <a:ext cx="518226" cy="518388"/>
            <a:chOff x="0" y="0"/>
            <a:chExt cx="1439672" cy="1439689"/>
          </a:xfrm>
        </p:grpSpPr>
        <p:sp>
          <p:nvSpPr>
            <p:cNvPr id="24" name="Freeform 24"/>
            <p:cNvSpPr/>
            <p:nvPr/>
          </p:nvSpPr>
          <p:spPr>
            <a:xfrm>
              <a:off x="0" y="0"/>
              <a:ext cx="1439672" cy="1439672"/>
            </a:xfrm>
            <a:custGeom>
              <a:avLst/>
              <a:gdLst/>
              <a:ahLst/>
              <a:cxnLst/>
              <a:rect l="l" t="t" r="r" b="b"/>
              <a:pathLst>
                <a:path w="1439672" h="1439672">
                  <a:moveTo>
                    <a:pt x="0" y="0"/>
                  </a:moveTo>
                  <a:lnTo>
                    <a:pt x="0" y="1439672"/>
                  </a:lnTo>
                  <a:lnTo>
                    <a:pt x="1439672" y="1439672"/>
                  </a:lnTo>
                  <a:lnTo>
                    <a:pt x="1439672" y="0"/>
                  </a:lnTo>
                  <a:close/>
                </a:path>
              </a:pathLst>
            </a:custGeom>
            <a:blipFill>
              <a:blip r:embed="rId13" cstate="print"/>
              <a:stretch>
                <a:fillRect b="-1"/>
              </a:stretch>
            </a:blipFill>
          </p:spPr>
        </p:sp>
      </p:grpSp>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05271" y="430217"/>
            <a:ext cx="312325" cy="311688"/>
          </a:xfrm>
          <a:prstGeom prst="rect">
            <a:avLst/>
          </a:prstGeom>
        </p:spPr>
      </p:pic>
      <p:grpSp>
        <p:nvGrpSpPr>
          <p:cNvPr id="26" name="Group 26"/>
          <p:cNvGrpSpPr>
            <a:grpSpLocks noChangeAspect="1"/>
          </p:cNvGrpSpPr>
          <p:nvPr/>
        </p:nvGrpSpPr>
        <p:grpSpPr>
          <a:xfrm>
            <a:off x="3648426" y="498987"/>
            <a:ext cx="199324" cy="199384"/>
            <a:chOff x="0" y="0"/>
            <a:chExt cx="553737" cy="553737"/>
          </a:xfrm>
        </p:grpSpPr>
        <p:sp>
          <p:nvSpPr>
            <p:cNvPr id="27" name="Freeform 27"/>
            <p:cNvSpPr/>
            <p:nvPr/>
          </p:nvSpPr>
          <p:spPr>
            <a:xfrm>
              <a:off x="0" y="0"/>
              <a:ext cx="553720" cy="553720"/>
            </a:xfrm>
            <a:custGeom>
              <a:avLst/>
              <a:gdLst/>
              <a:ahLst/>
              <a:cxnLst/>
              <a:rect l="l" t="t" r="r" b="b"/>
              <a:pathLst>
                <a:path w="553720" h="553720">
                  <a:moveTo>
                    <a:pt x="0" y="0"/>
                  </a:moveTo>
                  <a:lnTo>
                    <a:pt x="0" y="553720"/>
                  </a:lnTo>
                  <a:lnTo>
                    <a:pt x="553720" y="553720"/>
                  </a:lnTo>
                  <a:lnTo>
                    <a:pt x="553720" y="0"/>
                  </a:lnTo>
                  <a:close/>
                </a:path>
              </a:pathLst>
            </a:custGeom>
            <a:blipFill>
              <a:blip r:embed="rId16" cstate="print"/>
              <a:stretch>
                <a:fillRect r="-3" b="-3"/>
              </a:stretch>
            </a:blipFill>
          </p:spPr>
        </p:sp>
      </p:grpSp>
      <p:grpSp>
        <p:nvGrpSpPr>
          <p:cNvPr id="28" name="Group 28"/>
          <p:cNvGrpSpPr>
            <a:grpSpLocks noChangeAspect="1"/>
          </p:cNvGrpSpPr>
          <p:nvPr/>
        </p:nvGrpSpPr>
        <p:grpSpPr>
          <a:xfrm>
            <a:off x="3709136" y="534113"/>
            <a:ext cx="104230" cy="103530"/>
            <a:chOff x="0" y="0"/>
            <a:chExt cx="289560" cy="287528"/>
          </a:xfrm>
        </p:grpSpPr>
        <p:sp>
          <p:nvSpPr>
            <p:cNvPr id="29" name="Freeform 29"/>
            <p:cNvSpPr/>
            <p:nvPr/>
          </p:nvSpPr>
          <p:spPr>
            <a:xfrm>
              <a:off x="0" y="0"/>
              <a:ext cx="289560" cy="287528"/>
            </a:xfrm>
            <a:custGeom>
              <a:avLst/>
              <a:gdLst/>
              <a:ahLst/>
              <a:cxnLst/>
              <a:rect l="l" t="t" r="r" b="b"/>
              <a:pathLst>
                <a:path w="289560" h="287528">
                  <a:moveTo>
                    <a:pt x="0" y="0"/>
                  </a:moveTo>
                  <a:lnTo>
                    <a:pt x="0" y="287528"/>
                  </a:lnTo>
                  <a:lnTo>
                    <a:pt x="289560" y="287528"/>
                  </a:lnTo>
                  <a:lnTo>
                    <a:pt x="289560" y="0"/>
                  </a:lnTo>
                  <a:close/>
                </a:path>
              </a:pathLst>
            </a:custGeom>
            <a:blipFill>
              <a:blip r:embed="rId12" cstate="print"/>
              <a:stretch>
                <a:fillRect/>
              </a:stretch>
            </a:blipFill>
          </p:spPr>
        </p:sp>
      </p:grpSp>
      <p:grpSp>
        <p:nvGrpSpPr>
          <p:cNvPr id="30" name="Group 30"/>
          <p:cNvGrpSpPr>
            <a:grpSpLocks noChangeAspect="1"/>
          </p:cNvGrpSpPr>
          <p:nvPr/>
        </p:nvGrpSpPr>
        <p:grpSpPr>
          <a:xfrm>
            <a:off x="3580402" y="2519841"/>
            <a:ext cx="518232" cy="518382"/>
            <a:chOff x="0" y="0"/>
            <a:chExt cx="1439689" cy="1439672"/>
          </a:xfrm>
        </p:grpSpPr>
        <p:sp>
          <p:nvSpPr>
            <p:cNvPr id="31" name="Freeform 31"/>
            <p:cNvSpPr/>
            <p:nvPr/>
          </p:nvSpPr>
          <p:spPr>
            <a:xfrm>
              <a:off x="0" y="0"/>
              <a:ext cx="1439672" cy="1439672"/>
            </a:xfrm>
            <a:custGeom>
              <a:avLst/>
              <a:gdLst/>
              <a:ahLst/>
              <a:cxnLst/>
              <a:rect l="l" t="t" r="r" b="b"/>
              <a:pathLst>
                <a:path w="1439672" h="1439672">
                  <a:moveTo>
                    <a:pt x="0" y="0"/>
                  </a:moveTo>
                  <a:lnTo>
                    <a:pt x="0" y="1439672"/>
                  </a:lnTo>
                  <a:lnTo>
                    <a:pt x="1439672" y="1439672"/>
                  </a:lnTo>
                  <a:lnTo>
                    <a:pt x="1439672" y="0"/>
                  </a:lnTo>
                  <a:close/>
                </a:path>
              </a:pathLst>
            </a:custGeom>
            <a:blipFill>
              <a:blip r:embed="rId17" cstate="print"/>
              <a:stretch>
                <a:fillRect r="-1"/>
              </a:stretch>
            </a:blipFill>
          </p:spPr>
        </p:sp>
      </p:grpSp>
      <p:pic>
        <p:nvPicPr>
          <p:cNvPr id="32" name="Picture 3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697433" y="2610567"/>
            <a:ext cx="311593" cy="311688"/>
          </a:xfrm>
          <a:prstGeom prst="rect">
            <a:avLst/>
          </a:prstGeom>
        </p:spPr>
      </p:pic>
      <p:grpSp>
        <p:nvGrpSpPr>
          <p:cNvPr id="33" name="Group 33"/>
          <p:cNvGrpSpPr>
            <a:grpSpLocks noChangeAspect="1"/>
          </p:cNvGrpSpPr>
          <p:nvPr/>
        </p:nvGrpSpPr>
        <p:grpSpPr>
          <a:xfrm>
            <a:off x="3740587" y="2678612"/>
            <a:ext cx="199324" cy="200115"/>
            <a:chOff x="0" y="0"/>
            <a:chExt cx="553737" cy="555769"/>
          </a:xfrm>
        </p:grpSpPr>
        <p:sp>
          <p:nvSpPr>
            <p:cNvPr id="34" name="Freeform 34"/>
            <p:cNvSpPr/>
            <p:nvPr/>
          </p:nvSpPr>
          <p:spPr>
            <a:xfrm>
              <a:off x="0" y="0"/>
              <a:ext cx="553720" cy="555752"/>
            </a:xfrm>
            <a:custGeom>
              <a:avLst/>
              <a:gdLst/>
              <a:ahLst/>
              <a:cxnLst/>
              <a:rect l="l" t="t" r="r" b="b"/>
              <a:pathLst>
                <a:path w="553720" h="555752">
                  <a:moveTo>
                    <a:pt x="0" y="0"/>
                  </a:moveTo>
                  <a:lnTo>
                    <a:pt x="0" y="555752"/>
                  </a:lnTo>
                  <a:lnTo>
                    <a:pt x="553720" y="555752"/>
                  </a:lnTo>
                  <a:lnTo>
                    <a:pt x="553720" y="0"/>
                  </a:lnTo>
                  <a:close/>
                </a:path>
              </a:pathLst>
            </a:custGeom>
            <a:blipFill>
              <a:blip r:embed="rId19" cstate="print"/>
              <a:stretch>
                <a:fillRect r="-3" b="-3"/>
              </a:stretch>
            </a:blipFill>
          </p:spPr>
        </p:sp>
      </p:grpSp>
      <p:grpSp>
        <p:nvGrpSpPr>
          <p:cNvPr id="35" name="Group 35"/>
          <p:cNvGrpSpPr>
            <a:grpSpLocks noChangeAspect="1"/>
          </p:cNvGrpSpPr>
          <p:nvPr/>
        </p:nvGrpSpPr>
        <p:grpSpPr>
          <a:xfrm>
            <a:off x="3801297" y="2714463"/>
            <a:ext cx="104230" cy="103530"/>
            <a:chOff x="0" y="0"/>
            <a:chExt cx="289560" cy="287528"/>
          </a:xfrm>
        </p:grpSpPr>
        <p:sp>
          <p:nvSpPr>
            <p:cNvPr id="36" name="Freeform 36"/>
            <p:cNvSpPr/>
            <p:nvPr/>
          </p:nvSpPr>
          <p:spPr>
            <a:xfrm>
              <a:off x="0" y="0"/>
              <a:ext cx="289560" cy="287528"/>
            </a:xfrm>
            <a:custGeom>
              <a:avLst/>
              <a:gdLst/>
              <a:ahLst/>
              <a:cxnLst/>
              <a:rect l="l" t="t" r="r" b="b"/>
              <a:pathLst>
                <a:path w="289560" h="287528">
                  <a:moveTo>
                    <a:pt x="0" y="0"/>
                  </a:moveTo>
                  <a:lnTo>
                    <a:pt x="0" y="287528"/>
                  </a:lnTo>
                  <a:lnTo>
                    <a:pt x="289560" y="287528"/>
                  </a:lnTo>
                  <a:lnTo>
                    <a:pt x="289560" y="0"/>
                  </a:lnTo>
                  <a:close/>
                </a:path>
              </a:pathLst>
            </a:custGeom>
            <a:blipFill>
              <a:blip r:embed="rId12" cstate="print"/>
              <a:stretch>
                <a:fillRect/>
              </a:stretch>
            </a:blipFill>
          </p:spPr>
        </p:sp>
      </p:grpSp>
      <p:grpSp>
        <p:nvGrpSpPr>
          <p:cNvPr id="41" name="Group 41"/>
          <p:cNvGrpSpPr>
            <a:grpSpLocks noChangeAspect="1"/>
          </p:cNvGrpSpPr>
          <p:nvPr/>
        </p:nvGrpSpPr>
        <p:grpSpPr>
          <a:xfrm>
            <a:off x="1737903" y="278025"/>
            <a:ext cx="518226" cy="518388"/>
            <a:chOff x="0" y="0"/>
            <a:chExt cx="1439672" cy="1439689"/>
          </a:xfrm>
        </p:grpSpPr>
        <p:sp>
          <p:nvSpPr>
            <p:cNvPr id="42" name="Freeform 42"/>
            <p:cNvSpPr/>
            <p:nvPr/>
          </p:nvSpPr>
          <p:spPr>
            <a:xfrm>
              <a:off x="0" y="0"/>
              <a:ext cx="1439672" cy="1439672"/>
            </a:xfrm>
            <a:custGeom>
              <a:avLst/>
              <a:gdLst/>
              <a:ahLst/>
              <a:cxnLst/>
              <a:rect l="l" t="t" r="r" b="b"/>
              <a:pathLst>
                <a:path w="1439672" h="1439672">
                  <a:moveTo>
                    <a:pt x="0" y="0"/>
                  </a:moveTo>
                  <a:lnTo>
                    <a:pt x="0" y="1439672"/>
                  </a:lnTo>
                  <a:lnTo>
                    <a:pt x="1439672" y="1439672"/>
                  </a:lnTo>
                  <a:lnTo>
                    <a:pt x="1439672" y="0"/>
                  </a:lnTo>
                  <a:close/>
                </a:path>
              </a:pathLst>
            </a:custGeom>
            <a:blipFill>
              <a:blip r:embed="rId20" cstate="print"/>
              <a:stretch>
                <a:fillRect b="-1"/>
              </a:stretch>
            </a:blipFill>
          </p:spPr>
        </p:sp>
      </p:grpSp>
      <p:pic>
        <p:nvPicPr>
          <p:cNvPr id="43" name="Picture 4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854933" y="368757"/>
            <a:ext cx="311594" cy="311688"/>
          </a:xfrm>
          <a:prstGeom prst="rect">
            <a:avLst/>
          </a:prstGeom>
        </p:spPr>
      </p:pic>
      <p:grpSp>
        <p:nvGrpSpPr>
          <p:cNvPr id="44" name="Group 44"/>
          <p:cNvGrpSpPr>
            <a:grpSpLocks noChangeAspect="1"/>
          </p:cNvGrpSpPr>
          <p:nvPr/>
        </p:nvGrpSpPr>
        <p:grpSpPr>
          <a:xfrm>
            <a:off x="1898088" y="436795"/>
            <a:ext cx="199324" cy="199384"/>
            <a:chOff x="0" y="0"/>
            <a:chExt cx="553737" cy="553737"/>
          </a:xfrm>
        </p:grpSpPr>
        <p:sp>
          <p:nvSpPr>
            <p:cNvPr id="45" name="Freeform 45"/>
            <p:cNvSpPr/>
            <p:nvPr/>
          </p:nvSpPr>
          <p:spPr>
            <a:xfrm>
              <a:off x="0" y="0"/>
              <a:ext cx="553720" cy="553720"/>
            </a:xfrm>
            <a:custGeom>
              <a:avLst/>
              <a:gdLst/>
              <a:ahLst/>
              <a:cxnLst/>
              <a:rect l="l" t="t" r="r" b="b"/>
              <a:pathLst>
                <a:path w="553720" h="553720">
                  <a:moveTo>
                    <a:pt x="0" y="0"/>
                  </a:moveTo>
                  <a:lnTo>
                    <a:pt x="0" y="553720"/>
                  </a:lnTo>
                  <a:lnTo>
                    <a:pt x="553720" y="553720"/>
                  </a:lnTo>
                  <a:lnTo>
                    <a:pt x="553720" y="0"/>
                  </a:lnTo>
                  <a:close/>
                </a:path>
              </a:pathLst>
            </a:custGeom>
            <a:blipFill>
              <a:blip r:embed="rId23" cstate="print"/>
              <a:stretch>
                <a:fillRect r="-3" b="-3"/>
              </a:stretch>
            </a:blipFill>
          </p:spPr>
        </p:sp>
      </p:grpSp>
      <p:grpSp>
        <p:nvGrpSpPr>
          <p:cNvPr id="46" name="Group 46"/>
          <p:cNvGrpSpPr>
            <a:grpSpLocks noChangeAspect="1"/>
          </p:cNvGrpSpPr>
          <p:nvPr/>
        </p:nvGrpSpPr>
        <p:grpSpPr>
          <a:xfrm>
            <a:off x="1958798" y="472653"/>
            <a:ext cx="103499" cy="103530"/>
            <a:chOff x="0" y="0"/>
            <a:chExt cx="287528" cy="287528"/>
          </a:xfrm>
        </p:grpSpPr>
        <p:sp>
          <p:nvSpPr>
            <p:cNvPr id="47" name="Freeform 47"/>
            <p:cNvSpPr/>
            <p:nvPr/>
          </p:nvSpPr>
          <p:spPr>
            <a:xfrm>
              <a:off x="0" y="0"/>
              <a:ext cx="287528" cy="287528"/>
            </a:xfrm>
            <a:custGeom>
              <a:avLst/>
              <a:gdLst/>
              <a:ahLst/>
              <a:cxnLst/>
              <a:rect l="l" t="t" r="r" b="b"/>
              <a:pathLst>
                <a:path w="287528" h="287528">
                  <a:moveTo>
                    <a:pt x="0" y="0"/>
                  </a:moveTo>
                  <a:lnTo>
                    <a:pt x="0" y="287528"/>
                  </a:lnTo>
                  <a:lnTo>
                    <a:pt x="287528" y="287528"/>
                  </a:lnTo>
                  <a:lnTo>
                    <a:pt x="287528" y="0"/>
                  </a:lnTo>
                  <a:close/>
                </a:path>
              </a:pathLst>
            </a:custGeom>
            <a:blipFill>
              <a:blip r:embed="rId24" cstate="print"/>
              <a:stretch>
                <a:fillRect/>
              </a:stretch>
            </a:blipFill>
          </p:spPr>
        </p:sp>
      </p:grpSp>
      <p:grpSp>
        <p:nvGrpSpPr>
          <p:cNvPr id="48" name="Group 48"/>
          <p:cNvGrpSpPr>
            <a:grpSpLocks noChangeAspect="1"/>
          </p:cNvGrpSpPr>
          <p:nvPr/>
        </p:nvGrpSpPr>
        <p:grpSpPr>
          <a:xfrm>
            <a:off x="1417532" y="1047739"/>
            <a:ext cx="518226" cy="517650"/>
            <a:chOff x="0" y="0"/>
            <a:chExt cx="1439672" cy="1437640"/>
          </a:xfrm>
        </p:grpSpPr>
        <p:sp>
          <p:nvSpPr>
            <p:cNvPr id="49" name="Freeform 49"/>
            <p:cNvSpPr/>
            <p:nvPr/>
          </p:nvSpPr>
          <p:spPr>
            <a:xfrm>
              <a:off x="0" y="0"/>
              <a:ext cx="1439672" cy="1437640"/>
            </a:xfrm>
            <a:custGeom>
              <a:avLst/>
              <a:gdLst/>
              <a:ahLst/>
              <a:cxnLst/>
              <a:rect l="l" t="t" r="r" b="b"/>
              <a:pathLst>
                <a:path w="1439672" h="1437640">
                  <a:moveTo>
                    <a:pt x="0" y="0"/>
                  </a:moveTo>
                  <a:lnTo>
                    <a:pt x="0" y="1437640"/>
                  </a:lnTo>
                  <a:lnTo>
                    <a:pt x="1439672" y="1437640"/>
                  </a:lnTo>
                  <a:lnTo>
                    <a:pt x="1439672" y="0"/>
                  </a:lnTo>
                  <a:close/>
                </a:path>
              </a:pathLst>
            </a:custGeom>
            <a:blipFill>
              <a:blip r:embed="rId25" cstate="print"/>
              <a:stretch>
                <a:fillRect/>
              </a:stretch>
            </a:blipFill>
          </p:spPr>
        </p:sp>
      </p:grpSp>
      <p:pic>
        <p:nvPicPr>
          <p:cNvPr id="50" name="Picture 5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534562" y="1137733"/>
            <a:ext cx="311594" cy="312419"/>
          </a:xfrm>
          <a:prstGeom prst="rect">
            <a:avLst/>
          </a:prstGeom>
        </p:spPr>
      </p:pic>
      <p:grpSp>
        <p:nvGrpSpPr>
          <p:cNvPr id="51" name="Group 51"/>
          <p:cNvGrpSpPr>
            <a:grpSpLocks noChangeAspect="1"/>
          </p:cNvGrpSpPr>
          <p:nvPr/>
        </p:nvGrpSpPr>
        <p:grpSpPr>
          <a:xfrm>
            <a:off x="1576986" y="1206503"/>
            <a:ext cx="199324" cy="199384"/>
            <a:chOff x="0" y="0"/>
            <a:chExt cx="553737" cy="553737"/>
          </a:xfrm>
        </p:grpSpPr>
        <p:sp>
          <p:nvSpPr>
            <p:cNvPr id="52" name="Freeform 52"/>
            <p:cNvSpPr/>
            <p:nvPr/>
          </p:nvSpPr>
          <p:spPr>
            <a:xfrm>
              <a:off x="0" y="0"/>
              <a:ext cx="553720" cy="553720"/>
            </a:xfrm>
            <a:custGeom>
              <a:avLst/>
              <a:gdLst/>
              <a:ahLst/>
              <a:cxnLst/>
              <a:rect l="l" t="t" r="r" b="b"/>
              <a:pathLst>
                <a:path w="553720" h="553720">
                  <a:moveTo>
                    <a:pt x="0" y="0"/>
                  </a:moveTo>
                  <a:lnTo>
                    <a:pt x="0" y="553720"/>
                  </a:lnTo>
                  <a:lnTo>
                    <a:pt x="553720" y="553720"/>
                  </a:lnTo>
                  <a:lnTo>
                    <a:pt x="553720" y="0"/>
                  </a:lnTo>
                  <a:close/>
                </a:path>
              </a:pathLst>
            </a:custGeom>
            <a:blipFill>
              <a:blip r:embed="rId28" cstate="print"/>
              <a:stretch>
                <a:fillRect r="-3" b="-3"/>
              </a:stretch>
            </a:blipFill>
          </p:spPr>
        </p:sp>
      </p:grpSp>
      <p:grpSp>
        <p:nvGrpSpPr>
          <p:cNvPr id="53" name="Group 53"/>
          <p:cNvGrpSpPr>
            <a:grpSpLocks noChangeAspect="1"/>
          </p:cNvGrpSpPr>
          <p:nvPr/>
        </p:nvGrpSpPr>
        <p:grpSpPr>
          <a:xfrm>
            <a:off x="1638427" y="1241629"/>
            <a:ext cx="103499" cy="104262"/>
            <a:chOff x="0" y="0"/>
            <a:chExt cx="287528" cy="289560"/>
          </a:xfrm>
        </p:grpSpPr>
        <p:sp>
          <p:nvSpPr>
            <p:cNvPr id="54" name="Freeform 54"/>
            <p:cNvSpPr/>
            <p:nvPr/>
          </p:nvSpPr>
          <p:spPr>
            <a:xfrm>
              <a:off x="0" y="0"/>
              <a:ext cx="287528" cy="289560"/>
            </a:xfrm>
            <a:custGeom>
              <a:avLst/>
              <a:gdLst/>
              <a:ahLst/>
              <a:cxnLst/>
              <a:rect l="l" t="t" r="r" b="b"/>
              <a:pathLst>
                <a:path w="287528" h="289560">
                  <a:moveTo>
                    <a:pt x="0" y="0"/>
                  </a:moveTo>
                  <a:lnTo>
                    <a:pt x="0" y="289560"/>
                  </a:lnTo>
                  <a:lnTo>
                    <a:pt x="287528" y="289560"/>
                  </a:lnTo>
                  <a:lnTo>
                    <a:pt x="287528" y="0"/>
                  </a:lnTo>
                  <a:close/>
                </a:path>
              </a:pathLst>
            </a:custGeom>
            <a:blipFill>
              <a:blip r:embed="rId29" cstate="print"/>
              <a:stretch>
                <a:fillRect/>
              </a:stretch>
            </a:blipFill>
          </p:spPr>
        </p:sp>
      </p:grpSp>
      <p:grpSp>
        <p:nvGrpSpPr>
          <p:cNvPr id="55" name="Group 55"/>
          <p:cNvGrpSpPr>
            <a:grpSpLocks noChangeAspect="1"/>
          </p:cNvGrpSpPr>
          <p:nvPr/>
        </p:nvGrpSpPr>
        <p:grpSpPr>
          <a:xfrm>
            <a:off x="1416069" y="1816708"/>
            <a:ext cx="517494" cy="518388"/>
            <a:chOff x="0" y="0"/>
            <a:chExt cx="1437640" cy="1439689"/>
          </a:xfrm>
        </p:grpSpPr>
        <p:sp>
          <p:nvSpPr>
            <p:cNvPr id="56" name="Freeform 56"/>
            <p:cNvSpPr/>
            <p:nvPr/>
          </p:nvSpPr>
          <p:spPr>
            <a:xfrm>
              <a:off x="0" y="0"/>
              <a:ext cx="1437640" cy="1439672"/>
            </a:xfrm>
            <a:custGeom>
              <a:avLst/>
              <a:gdLst/>
              <a:ahLst/>
              <a:cxnLst/>
              <a:rect l="l" t="t" r="r" b="b"/>
              <a:pathLst>
                <a:path w="1437640" h="1439672">
                  <a:moveTo>
                    <a:pt x="0" y="0"/>
                  </a:moveTo>
                  <a:lnTo>
                    <a:pt x="0" y="1439672"/>
                  </a:lnTo>
                  <a:lnTo>
                    <a:pt x="1437640" y="1439672"/>
                  </a:lnTo>
                  <a:lnTo>
                    <a:pt x="1437640" y="0"/>
                  </a:lnTo>
                  <a:close/>
                </a:path>
              </a:pathLst>
            </a:custGeom>
            <a:blipFill>
              <a:blip r:embed="rId30" cstate="print"/>
              <a:stretch>
                <a:fillRect b="-1"/>
              </a:stretch>
            </a:blipFill>
          </p:spPr>
        </p:sp>
      </p:grpSp>
      <p:pic>
        <p:nvPicPr>
          <p:cNvPr id="57" name="Picture 5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1532368" y="1907440"/>
            <a:ext cx="312325" cy="311688"/>
          </a:xfrm>
          <a:prstGeom prst="rect">
            <a:avLst/>
          </a:prstGeom>
        </p:spPr>
      </p:pic>
      <p:grpSp>
        <p:nvGrpSpPr>
          <p:cNvPr id="58" name="Group 58"/>
          <p:cNvGrpSpPr>
            <a:grpSpLocks noChangeAspect="1"/>
          </p:cNvGrpSpPr>
          <p:nvPr/>
        </p:nvGrpSpPr>
        <p:grpSpPr>
          <a:xfrm>
            <a:off x="1575523" y="1975479"/>
            <a:ext cx="199324" cy="200115"/>
            <a:chOff x="0" y="0"/>
            <a:chExt cx="553737" cy="555769"/>
          </a:xfrm>
        </p:grpSpPr>
        <p:sp>
          <p:nvSpPr>
            <p:cNvPr id="59" name="Freeform 59"/>
            <p:cNvSpPr/>
            <p:nvPr/>
          </p:nvSpPr>
          <p:spPr>
            <a:xfrm>
              <a:off x="0" y="0"/>
              <a:ext cx="553720" cy="555752"/>
            </a:xfrm>
            <a:custGeom>
              <a:avLst/>
              <a:gdLst/>
              <a:ahLst/>
              <a:cxnLst/>
              <a:rect l="l" t="t" r="r" b="b"/>
              <a:pathLst>
                <a:path w="553720" h="555752">
                  <a:moveTo>
                    <a:pt x="0" y="0"/>
                  </a:moveTo>
                  <a:lnTo>
                    <a:pt x="0" y="555752"/>
                  </a:lnTo>
                  <a:lnTo>
                    <a:pt x="553720" y="555752"/>
                  </a:lnTo>
                  <a:lnTo>
                    <a:pt x="553720" y="0"/>
                  </a:lnTo>
                  <a:close/>
                </a:path>
              </a:pathLst>
            </a:custGeom>
            <a:blipFill>
              <a:blip r:embed="rId32" cstate="print"/>
              <a:stretch>
                <a:fillRect r="-3" b="-3"/>
              </a:stretch>
            </a:blipFill>
          </p:spPr>
        </p:sp>
      </p:grpSp>
      <p:grpSp>
        <p:nvGrpSpPr>
          <p:cNvPr id="60" name="Group 60"/>
          <p:cNvGrpSpPr>
            <a:grpSpLocks noChangeAspect="1"/>
          </p:cNvGrpSpPr>
          <p:nvPr/>
        </p:nvGrpSpPr>
        <p:grpSpPr>
          <a:xfrm>
            <a:off x="1636233" y="2011337"/>
            <a:ext cx="104230" cy="103530"/>
            <a:chOff x="0" y="0"/>
            <a:chExt cx="289560" cy="287528"/>
          </a:xfrm>
        </p:grpSpPr>
        <p:sp>
          <p:nvSpPr>
            <p:cNvPr id="61" name="Freeform 61"/>
            <p:cNvSpPr/>
            <p:nvPr/>
          </p:nvSpPr>
          <p:spPr>
            <a:xfrm>
              <a:off x="0" y="0"/>
              <a:ext cx="289560" cy="287528"/>
            </a:xfrm>
            <a:custGeom>
              <a:avLst/>
              <a:gdLst/>
              <a:ahLst/>
              <a:cxnLst/>
              <a:rect l="l" t="t" r="r" b="b"/>
              <a:pathLst>
                <a:path w="289560" h="287528">
                  <a:moveTo>
                    <a:pt x="0" y="0"/>
                  </a:moveTo>
                  <a:lnTo>
                    <a:pt x="0" y="287528"/>
                  </a:lnTo>
                  <a:lnTo>
                    <a:pt x="289560" y="287528"/>
                  </a:lnTo>
                  <a:lnTo>
                    <a:pt x="289560" y="0"/>
                  </a:lnTo>
                  <a:close/>
                </a:path>
              </a:pathLst>
            </a:custGeom>
            <a:blipFill>
              <a:blip r:embed="rId33" cstate="print"/>
              <a:stretch>
                <a:fillRect/>
              </a:stretch>
            </a:blipFill>
          </p:spPr>
        </p:sp>
      </p:grpSp>
      <p:grpSp>
        <p:nvGrpSpPr>
          <p:cNvPr id="62" name="Group 62"/>
          <p:cNvGrpSpPr>
            <a:grpSpLocks noChangeAspect="1"/>
          </p:cNvGrpSpPr>
          <p:nvPr/>
        </p:nvGrpSpPr>
        <p:grpSpPr>
          <a:xfrm>
            <a:off x="1667685" y="2586422"/>
            <a:ext cx="518226" cy="517650"/>
            <a:chOff x="0" y="0"/>
            <a:chExt cx="1439672" cy="1437640"/>
          </a:xfrm>
        </p:grpSpPr>
        <p:sp>
          <p:nvSpPr>
            <p:cNvPr id="63" name="Freeform 63"/>
            <p:cNvSpPr/>
            <p:nvPr/>
          </p:nvSpPr>
          <p:spPr>
            <a:xfrm>
              <a:off x="0" y="0"/>
              <a:ext cx="1439672" cy="1437640"/>
            </a:xfrm>
            <a:custGeom>
              <a:avLst/>
              <a:gdLst/>
              <a:ahLst/>
              <a:cxnLst/>
              <a:rect l="l" t="t" r="r" b="b"/>
              <a:pathLst>
                <a:path w="1439672" h="1437640">
                  <a:moveTo>
                    <a:pt x="0" y="0"/>
                  </a:moveTo>
                  <a:lnTo>
                    <a:pt x="0" y="1437640"/>
                  </a:lnTo>
                  <a:lnTo>
                    <a:pt x="1439672" y="1437640"/>
                  </a:lnTo>
                  <a:lnTo>
                    <a:pt x="1439672" y="0"/>
                  </a:lnTo>
                  <a:close/>
                </a:path>
              </a:pathLst>
            </a:custGeom>
            <a:blipFill>
              <a:blip r:embed="rId34" cstate="print"/>
              <a:stretch>
                <a:fillRect/>
              </a:stretch>
            </a:blipFill>
          </p:spPr>
        </p:sp>
      </p:grpSp>
      <p:pic>
        <p:nvPicPr>
          <p:cNvPr id="64" name="Picture 64"/>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1784715" y="2676416"/>
            <a:ext cx="312325" cy="312419"/>
          </a:xfrm>
          <a:prstGeom prst="rect">
            <a:avLst/>
          </a:prstGeom>
        </p:spPr>
      </p:pic>
      <p:grpSp>
        <p:nvGrpSpPr>
          <p:cNvPr id="65" name="Group 65"/>
          <p:cNvGrpSpPr>
            <a:grpSpLocks noChangeAspect="1"/>
          </p:cNvGrpSpPr>
          <p:nvPr/>
        </p:nvGrpSpPr>
        <p:grpSpPr>
          <a:xfrm>
            <a:off x="1827870" y="2745192"/>
            <a:ext cx="199324" cy="199384"/>
            <a:chOff x="0" y="0"/>
            <a:chExt cx="553737" cy="553737"/>
          </a:xfrm>
        </p:grpSpPr>
        <p:sp>
          <p:nvSpPr>
            <p:cNvPr id="66" name="Freeform 66"/>
            <p:cNvSpPr/>
            <p:nvPr/>
          </p:nvSpPr>
          <p:spPr>
            <a:xfrm>
              <a:off x="0" y="0"/>
              <a:ext cx="553720" cy="553720"/>
            </a:xfrm>
            <a:custGeom>
              <a:avLst/>
              <a:gdLst/>
              <a:ahLst/>
              <a:cxnLst/>
              <a:rect l="l" t="t" r="r" b="b"/>
              <a:pathLst>
                <a:path w="553720" h="553720">
                  <a:moveTo>
                    <a:pt x="0" y="0"/>
                  </a:moveTo>
                  <a:lnTo>
                    <a:pt x="0" y="553720"/>
                  </a:lnTo>
                  <a:lnTo>
                    <a:pt x="553720" y="553720"/>
                  </a:lnTo>
                  <a:lnTo>
                    <a:pt x="553720" y="0"/>
                  </a:lnTo>
                  <a:close/>
                </a:path>
              </a:pathLst>
            </a:custGeom>
            <a:blipFill>
              <a:blip r:embed="rId37" cstate="print"/>
              <a:stretch>
                <a:fillRect r="-3" b="-3"/>
              </a:stretch>
            </a:blipFill>
          </p:spPr>
        </p:sp>
      </p:grpSp>
      <p:grpSp>
        <p:nvGrpSpPr>
          <p:cNvPr id="67" name="Group 67"/>
          <p:cNvGrpSpPr>
            <a:grpSpLocks noChangeAspect="1"/>
          </p:cNvGrpSpPr>
          <p:nvPr/>
        </p:nvGrpSpPr>
        <p:grpSpPr>
          <a:xfrm>
            <a:off x="1888580" y="2780312"/>
            <a:ext cx="104230" cy="104262"/>
            <a:chOff x="0" y="0"/>
            <a:chExt cx="289560" cy="289560"/>
          </a:xfrm>
        </p:grpSpPr>
        <p:sp>
          <p:nvSpPr>
            <p:cNvPr id="68" name="Freeform 68"/>
            <p:cNvSpPr/>
            <p:nvPr/>
          </p:nvSpPr>
          <p:spPr>
            <a:xfrm>
              <a:off x="0" y="0"/>
              <a:ext cx="289560" cy="289560"/>
            </a:xfrm>
            <a:custGeom>
              <a:avLst/>
              <a:gdLst/>
              <a:ahLst/>
              <a:cxnLst/>
              <a:rect l="l" t="t" r="r" b="b"/>
              <a:pathLst>
                <a:path w="289560" h="289560">
                  <a:moveTo>
                    <a:pt x="0" y="0"/>
                  </a:moveTo>
                  <a:lnTo>
                    <a:pt x="0" y="289560"/>
                  </a:lnTo>
                  <a:lnTo>
                    <a:pt x="289560" y="289560"/>
                  </a:lnTo>
                  <a:lnTo>
                    <a:pt x="289560" y="0"/>
                  </a:lnTo>
                  <a:close/>
                </a:path>
              </a:pathLst>
            </a:custGeom>
            <a:blipFill>
              <a:blip r:embed="rId38" cstate="print"/>
              <a:stretch>
                <a:fillRect/>
              </a:stretch>
            </a:blipFill>
          </p:spPr>
        </p:sp>
      </p:grpSp>
      <p:sp>
        <p:nvSpPr>
          <p:cNvPr id="69" name="TextBox 69"/>
          <p:cNvSpPr txBox="1"/>
          <p:nvPr/>
        </p:nvSpPr>
        <p:spPr>
          <a:xfrm>
            <a:off x="445722" y="1165511"/>
            <a:ext cx="942921" cy="553998"/>
          </a:xfrm>
          <a:prstGeom prst="rect">
            <a:avLst/>
          </a:prstGeom>
        </p:spPr>
        <p:txBody>
          <a:bodyPr wrap="square" lIns="0" tIns="0" rIns="0" bIns="0" rtlCol="0" anchor="t">
            <a:spAutoFit/>
          </a:bodyPr>
          <a:lstStyle/>
          <a:p>
            <a:pPr algn="just"/>
            <a:r>
              <a:rPr lang="en-US" sz="1200" spc="1" dirty="0">
                <a:solidFill>
                  <a:srgbClr val="262626"/>
                </a:solidFill>
                <a:latin typeface="Times New Roman" pitchFamily="18" charset="0"/>
                <a:cs typeface="Times New Roman" pitchFamily="18" charset="0"/>
              </a:rPr>
              <a:t>Less</a:t>
            </a:r>
            <a:r>
              <a:rPr lang="tr-TR" sz="1200" spc="1" dirty="0">
                <a:solidFill>
                  <a:srgbClr val="262626"/>
                </a:solidFill>
                <a:latin typeface="Times New Roman" pitchFamily="18" charset="0"/>
                <a:cs typeface="Times New Roman" pitchFamily="18" charset="0"/>
              </a:rPr>
              <a:t> </a:t>
            </a:r>
            <a:r>
              <a:rPr lang="en-US" sz="1200" spc="1" dirty="0" err="1">
                <a:solidFill>
                  <a:srgbClr val="262626"/>
                </a:solidFill>
                <a:latin typeface="Times New Roman" pitchFamily="18" charset="0"/>
                <a:cs typeface="Times New Roman" pitchFamily="18" charset="0"/>
              </a:rPr>
              <a:t>bureaucra</a:t>
            </a:r>
            <a:r>
              <a:rPr lang="tr-TR" sz="1200" spc="1" dirty="0">
                <a:solidFill>
                  <a:srgbClr val="262626"/>
                </a:solidFill>
                <a:latin typeface="Times New Roman" pitchFamily="18" charset="0"/>
                <a:cs typeface="Times New Roman" pitchFamily="18" charset="0"/>
              </a:rPr>
              <a:t>tic </a:t>
            </a:r>
            <a:r>
              <a:rPr lang="en-US" sz="1200" spc="1" dirty="0">
                <a:solidFill>
                  <a:srgbClr val="262626"/>
                </a:solidFill>
                <a:latin typeface="Times New Roman" pitchFamily="18" charset="0"/>
                <a:cs typeface="Times New Roman" pitchFamily="18" charset="0"/>
              </a:rPr>
              <a:t>procedures</a:t>
            </a:r>
          </a:p>
        </p:txBody>
      </p:sp>
      <p:sp>
        <p:nvSpPr>
          <p:cNvPr id="70" name="TextBox 70"/>
          <p:cNvSpPr txBox="1"/>
          <p:nvPr/>
        </p:nvSpPr>
        <p:spPr>
          <a:xfrm>
            <a:off x="430023" y="1932805"/>
            <a:ext cx="944359" cy="338554"/>
          </a:xfrm>
          <a:prstGeom prst="rect">
            <a:avLst/>
          </a:prstGeom>
        </p:spPr>
        <p:txBody>
          <a:bodyPr lIns="0" tIns="0" rIns="0" bIns="0" rtlCol="0" anchor="t">
            <a:spAutoFit/>
          </a:bodyPr>
          <a:lstStyle/>
          <a:p>
            <a:r>
              <a:rPr lang="en-US" sz="1200" spc="1" dirty="0">
                <a:solidFill>
                  <a:srgbClr val="262626"/>
                </a:solidFill>
                <a:latin typeface="Times New Roman" pitchFamily="18" charset="0"/>
                <a:cs typeface="Times New Roman" pitchFamily="18" charset="0"/>
              </a:rPr>
              <a:t>Less</a:t>
            </a:r>
            <a:r>
              <a:rPr lang="tr-TR" sz="1200" spc="1" dirty="0">
                <a:solidFill>
                  <a:srgbClr val="262626"/>
                </a:solidFill>
                <a:latin typeface="Times New Roman" pitchFamily="18" charset="0"/>
                <a:cs typeface="Times New Roman" pitchFamily="18" charset="0"/>
              </a:rPr>
              <a:t> </a:t>
            </a:r>
            <a:r>
              <a:rPr lang="en-US" sz="1200" spc="1" dirty="0">
                <a:solidFill>
                  <a:srgbClr val="262626"/>
                </a:solidFill>
                <a:latin typeface="Times New Roman" pitchFamily="18" charset="0"/>
                <a:cs typeface="Times New Roman" pitchFamily="18" charset="0"/>
              </a:rPr>
              <a:t>workload</a:t>
            </a:r>
          </a:p>
          <a:p>
            <a:endParaRPr lang="en-US" spc="1" dirty="0">
              <a:solidFill>
                <a:srgbClr val="262626"/>
              </a:solidFill>
              <a:latin typeface="Times New Roman" pitchFamily="18" charset="0"/>
              <a:cs typeface="Times New Roman" pitchFamily="18" charset="0"/>
            </a:endParaRPr>
          </a:p>
        </p:txBody>
      </p:sp>
      <p:sp>
        <p:nvSpPr>
          <p:cNvPr id="71" name="TextBox 71"/>
          <p:cNvSpPr txBox="1"/>
          <p:nvPr/>
        </p:nvSpPr>
        <p:spPr>
          <a:xfrm>
            <a:off x="569780" y="2732834"/>
            <a:ext cx="982090" cy="184666"/>
          </a:xfrm>
          <a:prstGeom prst="rect">
            <a:avLst/>
          </a:prstGeom>
        </p:spPr>
        <p:txBody>
          <a:bodyPr wrap="square" lIns="0" tIns="0" rIns="0" bIns="0" rtlCol="0" anchor="t">
            <a:spAutoFit/>
          </a:bodyPr>
          <a:lstStyle/>
          <a:p>
            <a:r>
              <a:rPr lang="tr-TR" sz="1200" spc="1" dirty="0" err="1">
                <a:solidFill>
                  <a:srgbClr val="262626"/>
                </a:solidFill>
                <a:latin typeface="Times New Roman" pitchFamily="18" charset="0"/>
                <a:cs typeface="Times New Roman" pitchFamily="18" charset="0"/>
              </a:rPr>
              <a:t>Saving</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paper</a:t>
            </a:r>
            <a:endParaRPr lang="en-US" sz="1200" spc="1" dirty="0">
              <a:solidFill>
                <a:srgbClr val="262626"/>
              </a:solidFill>
              <a:latin typeface="Times New Roman" pitchFamily="18" charset="0"/>
              <a:cs typeface="Times New Roman" pitchFamily="18" charset="0"/>
            </a:endParaRPr>
          </a:p>
        </p:txBody>
      </p:sp>
      <p:sp>
        <p:nvSpPr>
          <p:cNvPr id="72" name="TextBox 72"/>
          <p:cNvSpPr txBox="1"/>
          <p:nvPr/>
        </p:nvSpPr>
        <p:spPr>
          <a:xfrm>
            <a:off x="382138" y="274034"/>
            <a:ext cx="1321090" cy="677108"/>
          </a:xfrm>
          <a:prstGeom prst="rect">
            <a:avLst/>
          </a:prstGeom>
        </p:spPr>
        <p:txBody>
          <a:bodyPr wrap="square" lIns="0" tIns="0" rIns="0" bIns="0" rtlCol="0" anchor="t">
            <a:spAutoFit/>
          </a:bodyPr>
          <a:lstStyle/>
          <a:p>
            <a:pPr algn="ctr"/>
            <a:r>
              <a:rPr lang="en-US" sz="1200" spc="1" dirty="0">
                <a:solidFill>
                  <a:srgbClr val="262626"/>
                </a:solidFill>
                <a:latin typeface="Times New Roman" pitchFamily="18" charset="0"/>
                <a:cs typeface="Times New Roman" pitchFamily="18" charset="0"/>
              </a:rPr>
              <a:t>More efficient </a:t>
            </a:r>
            <a:endParaRPr lang="tr-TR" sz="1200" spc="1" dirty="0">
              <a:solidFill>
                <a:srgbClr val="262626"/>
              </a:solidFill>
              <a:latin typeface="Times New Roman" pitchFamily="18" charset="0"/>
              <a:cs typeface="Times New Roman" pitchFamily="18" charset="0"/>
            </a:endParaRPr>
          </a:p>
          <a:p>
            <a:pPr algn="ctr"/>
            <a:r>
              <a:rPr lang="en-US" sz="1200" spc="1" dirty="0">
                <a:solidFill>
                  <a:srgbClr val="262626"/>
                </a:solidFill>
                <a:latin typeface="Times New Roman" pitchFamily="18" charset="0"/>
                <a:cs typeface="Times New Roman" pitchFamily="18" charset="0"/>
              </a:rPr>
              <a:t>justice system</a:t>
            </a:r>
          </a:p>
          <a:p>
            <a:pPr algn="just"/>
            <a:endParaRPr lang="en-US" spc="1" dirty="0">
              <a:solidFill>
                <a:srgbClr val="262626"/>
              </a:solidFill>
              <a:latin typeface="Times New Roman" pitchFamily="18" charset="0"/>
              <a:cs typeface="Times New Roman" pitchFamily="18" charset="0"/>
            </a:endParaRPr>
          </a:p>
          <a:p>
            <a:pPr algn="just"/>
            <a:endParaRPr lang="en-US" spc="1" dirty="0">
              <a:solidFill>
                <a:srgbClr val="262626"/>
              </a:solidFill>
              <a:latin typeface="Times New Roman" pitchFamily="18" charset="0"/>
              <a:cs typeface="Times New Roman" pitchFamily="18" charset="0"/>
            </a:endParaRPr>
          </a:p>
        </p:txBody>
      </p:sp>
      <p:sp>
        <p:nvSpPr>
          <p:cNvPr id="73" name="TextBox 73"/>
          <p:cNvSpPr txBox="1"/>
          <p:nvPr/>
        </p:nvSpPr>
        <p:spPr>
          <a:xfrm>
            <a:off x="4065373" y="2441147"/>
            <a:ext cx="1639391" cy="1046440"/>
          </a:xfrm>
          <a:prstGeom prst="rect">
            <a:avLst/>
          </a:prstGeom>
        </p:spPr>
        <p:txBody>
          <a:bodyPr wrap="square" lIns="0" tIns="0" rIns="0" bIns="0" rtlCol="0" anchor="t">
            <a:spAutoFit/>
          </a:bodyPr>
          <a:lstStyle/>
          <a:p>
            <a:r>
              <a:rPr lang="tr-TR" sz="1200" spc="1" dirty="0">
                <a:solidFill>
                  <a:srgbClr val="262626"/>
                </a:solidFill>
                <a:latin typeface="Times New Roman" pitchFamily="18" charset="0"/>
                <a:cs typeface="Times New Roman" pitchFamily="18" charset="0"/>
              </a:rPr>
              <a:t>E</a:t>
            </a:r>
            <a:r>
              <a:rPr lang="en-US" sz="1200" spc="1" dirty="0" err="1">
                <a:solidFill>
                  <a:srgbClr val="262626"/>
                </a:solidFill>
                <a:latin typeface="Times New Roman" pitchFamily="18" charset="0"/>
                <a:cs typeface="Times New Roman" pitchFamily="18" charset="0"/>
              </a:rPr>
              <a:t>ffective</a:t>
            </a:r>
            <a:r>
              <a:rPr lang="en-US" sz="1200" spc="1" dirty="0">
                <a:solidFill>
                  <a:srgbClr val="262626"/>
                </a:solidFill>
                <a:latin typeface="Times New Roman" pitchFamily="18" charset="0"/>
                <a:cs typeface="Times New Roman" pitchFamily="18" charset="0"/>
              </a:rPr>
              <a:t> flow of information </a:t>
            </a:r>
            <a:endParaRPr lang="tr-TR" sz="1200" spc="1" dirty="0">
              <a:solidFill>
                <a:srgbClr val="262626"/>
              </a:solidFill>
              <a:latin typeface="Times New Roman" pitchFamily="18" charset="0"/>
              <a:cs typeface="Times New Roman" pitchFamily="18" charset="0"/>
            </a:endParaRPr>
          </a:p>
          <a:p>
            <a:r>
              <a:rPr lang="en-US" sz="1200" spc="1" dirty="0">
                <a:solidFill>
                  <a:srgbClr val="262626"/>
                </a:solidFill>
                <a:latin typeface="Times New Roman" pitchFamily="18" charset="0"/>
                <a:cs typeface="Times New Roman" pitchFamily="18" charset="0"/>
              </a:rPr>
              <a:t>and </a:t>
            </a:r>
            <a:r>
              <a:rPr lang="tr-TR" sz="1200" spc="1" dirty="0">
                <a:solidFill>
                  <a:srgbClr val="262626"/>
                </a:solidFill>
                <a:latin typeface="Times New Roman" pitchFamily="18" charset="0"/>
                <a:cs typeface="Times New Roman" pitchFamily="18" charset="0"/>
              </a:rPr>
              <a:t>d</a:t>
            </a:r>
            <a:r>
              <a:rPr lang="en-US" sz="1200" spc="1" dirty="0" err="1">
                <a:solidFill>
                  <a:srgbClr val="262626"/>
                </a:solidFill>
                <a:latin typeface="Times New Roman" pitchFamily="18" charset="0"/>
                <a:cs typeface="Times New Roman" pitchFamily="18" charset="0"/>
              </a:rPr>
              <a:t>ocuments</a:t>
            </a:r>
            <a:r>
              <a:rPr lang="tr-TR" sz="1200" spc="1" dirty="0">
                <a:solidFill>
                  <a:srgbClr val="262626"/>
                </a:solidFill>
                <a:latin typeface="Times New Roman" pitchFamily="18" charset="0"/>
                <a:cs typeface="Times New Roman" pitchFamily="18" charset="0"/>
              </a:rPr>
              <a:t> &amp;</a:t>
            </a:r>
            <a:r>
              <a:rPr lang="en-US" sz="1200" spc="1" dirty="0">
                <a:solidFill>
                  <a:srgbClr val="262626"/>
                </a:solidFill>
                <a:latin typeface="Times New Roman" pitchFamily="18" charset="0"/>
                <a:cs typeface="Times New Roman" pitchFamily="18" charset="0"/>
              </a:rPr>
              <a:t>standardization </a:t>
            </a:r>
            <a:endParaRPr lang="tr-TR" sz="1200" spc="1" dirty="0">
              <a:solidFill>
                <a:srgbClr val="262626"/>
              </a:solidFill>
              <a:latin typeface="Times New Roman" pitchFamily="18" charset="0"/>
              <a:cs typeface="Times New Roman" pitchFamily="18" charset="0"/>
            </a:endParaRPr>
          </a:p>
          <a:p>
            <a:endParaRPr lang="en-US" spc="1" dirty="0">
              <a:solidFill>
                <a:srgbClr val="262626"/>
              </a:solidFill>
              <a:latin typeface="Times New Roman" pitchFamily="18" charset="0"/>
              <a:cs typeface="Times New Roman" pitchFamily="18" charset="0"/>
            </a:endParaRPr>
          </a:p>
          <a:p>
            <a:endParaRPr lang="en-US" spc="1" dirty="0">
              <a:solidFill>
                <a:srgbClr val="262626"/>
              </a:solidFill>
              <a:latin typeface="Times New Roman" pitchFamily="18" charset="0"/>
              <a:cs typeface="Times New Roman" pitchFamily="18" charset="0"/>
            </a:endParaRPr>
          </a:p>
        </p:txBody>
      </p:sp>
      <p:sp>
        <p:nvSpPr>
          <p:cNvPr id="74" name="TextBox 74"/>
          <p:cNvSpPr txBox="1"/>
          <p:nvPr/>
        </p:nvSpPr>
        <p:spPr>
          <a:xfrm>
            <a:off x="4061440" y="206143"/>
            <a:ext cx="1125700" cy="892552"/>
          </a:xfrm>
          <a:prstGeom prst="rect">
            <a:avLst/>
          </a:prstGeom>
        </p:spPr>
        <p:txBody>
          <a:bodyPr lIns="0" tIns="0" rIns="0" bIns="0" rtlCol="0" anchor="t">
            <a:spAutoFit/>
          </a:bodyPr>
          <a:lstStyle/>
          <a:p>
            <a:r>
              <a:rPr lang="tr-TR" sz="1200" spc="1" dirty="0" err="1">
                <a:solidFill>
                  <a:srgbClr val="262626"/>
                </a:solidFill>
                <a:latin typeface="Times New Roman" pitchFamily="18" charset="0"/>
                <a:cs typeface="Times New Roman" pitchFamily="18" charset="0"/>
              </a:rPr>
              <a:t>All</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judicial</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proceedings</a:t>
            </a:r>
            <a:r>
              <a:rPr lang="tr-TR" sz="1200" spc="1" dirty="0">
                <a:solidFill>
                  <a:srgbClr val="262626"/>
                </a:solidFill>
                <a:latin typeface="Times New Roman" pitchFamily="18" charset="0"/>
                <a:cs typeface="Times New Roman" pitchFamily="18" charset="0"/>
              </a:rPr>
              <a:t> in a d</a:t>
            </a:r>
            <a:r>
              <a:rPr lang="en-US" sz="1200" spc="1" dirty="0" err="1">
                <a:solidFill>
                  <a:srgbClr val="262626"/>
                </a:solidFill>
                <a:latin typeface="Times New Roman" pitchFamily="18" charset="0"/>
                <a:cs typeface="Times New Roman" pitchFamily="18" charset="0"/>
              </a:rPr>
              <a:t>igital</a:t>
            </a:r>
            <a:r>
              <a:rPr lang="en-US"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environment</a:t>
            </a:r>
            <a:endParaRPr lang="en-US" sz="1200" spc="1" dirty="0">
              <a:solidFill>
                <a:srgbClr val="262626"/>
              </a:solidFill>
              <a:latin typeface="Times New Roman" pitchFamily="18" charset="0"/>
              <a:cs typeface="Times New Roman" pitchFamily="18" charset="0"/>
            </a:endParaRPr>
          </a:p>
          <a:p>
            <a:endParaRPr lang="en-US" spc="1" dirty="0">
              <a:solidFill>
                <a:srgbClr val="262626"/>
              </a:solidFill>
              <a:latin typeface="Times New Roman" pitchFamily="18" charset="0"/>
              <a:cs typeface="Times New Roman" pitchFamily="18" charset="0"/>
            </a:endParaRPr>
          </a:p>
        </p:txBody>
      </p:sp>
      <p:sp>
        <p:nvSpPr>
          <p:cNvPr id="75" name="TextBox 75"/>
          <p:cNvSpPr txBox="1"/>
          <p:nvPr/>
        </p:nvSpPr>
        <p:spPr>
          <a:xfrm>
            <a:off x="4353986" y="1188165"/>
            <a:ext cx="1323483" cy="923330"/>
          </a:xfrm>
          <a:prstGeom prst="rect">
            <a:avLst/>
          </a:prstGeom>
        </p:spPr>
        <p:txBody>
          <a:bodyPr wrap="square" lIns="0" tIns="0" rIns="0" bIns="0" rtlCol="0" anchor="t">
            <a:spAutoFit/>
          </a:bodyPr>
          <a:lstStyle/>
          <a:p>
            <a:r>
              <a:rPr lang="tr-TR" sz="1200" spc="1" dirty="0" err="1">
                <a:solidFill>
                  <a:srgbClr val="262626"/>
                </a:solidFill>
                <a:latin typeface="Times New Roman" pitchFamily="18" charset="0"/>
                <a:cs typeface="Times New Roman" pitchFamily="18" charset="0"/>
              </a:rPr>
              <a:t>Judicial</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services</a:t>
            </a:r>
            <a:r>
              <a:rPr lang="tr-TR" sz="1200" spc="1" dirty="0">
                <a:solidFill>
                  <a:srgbClr val="262626"/>
                </a:solidFill>
                <a:latin typeface="Times New Roman" pitchFamily="18" charset="0"/>
                <a:cs typeface="Times New Roman" pitchFamily="18" charset="0"/>
              </a:rPr>
              <a:t> in a </a:t>
            </a:r>
            <a:r>
              <a:rPr lang="tr-TR" sz="1200" spc="1" dirty="0" err="1">
                <a:solidFill>
                  <a:srgbClr val="262626"/>
                </a:solidFill>
                <a:latin typeface="Times New Roman" pitchFamily="18" charset="0"/>
                <a:cs typeface="Times New Roman" pitchFamily="18" charset="0"/>
              </a:rPr>
              <a:t>digital</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environment</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for</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all</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stakeholders</a:t>
            </a:r>
            <a:r>
              <a:rPr lang="tr-TR" sz="1200" spc="1" dirty="0">
                <a:solidFill>
                  <a:srgbClr val="262626"/>
                </a:solidFill>
                <a:latin typeface="Times New Roman" pitchFamily="18" charset="0"/>
                <a:cs typeface="Times New Roman" pitchFamily="18" charset="0"/>
              </a:rPr>
              <a:t> of </a:t>
            </a:r>
            <a:r>
              <a:rPr lang="tr-TR" sz="1200" spc="1" dirty="0" err="1">
                <a:solidFill>
                  <a:srgbClr val="262626"/>
                </a:solidFill>
                <a:latin typeface="Times New Roman" pitchFamily="18" charset="0"/>
                <a:cs typeface="Times New Roman" pitchFamily="18" charset="0"/>
              </a:rPr>
              <a:t>the</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judiciary</a:t>
            </a:r>
            <a:r>
              <a:rPr lang="tr-TR" sz="1200" spc="1" dirty="0">
                <a:solidFill>
                  <a:srgbClr val="262626"/>
                </a:solidFill>
                <a:latin typeface="Times New Roman" pitchFamily="18" charset="0"/>
                <a:cs typeface="Times New Roman" pitchFamily="18" charset="0"/>
              </a:rPr>
              <a:t> </a:t>
            </a:r>
            <a:r>
              <a:rPr lang="tr-TR" sz="1200" spc="1" dirty="0" err="1">
                <a:solidFill>
                  <a:srgbClr val="262626"/>
                </a:solidFill>
                <a:latin typeface="Times New Roman" pitchFamily="18" charset="0"/>
                <a:cs typeface="Times New Roman" pitchFamily="18" charset="0"/>
              </a:rPr>
              <a:t>and</a:t>
            </a:r>
            <a:r>
              <a:rPr lang="tr-TR" sz="1200" spc="1" dirty="0">
                <a:solidFill>
                  <a:srgbClr val="262626"/>
                </a:solidFill>
                <a:latin typeface="Times New Roman" pitchFamily="18" charset="0"/>
                <a:cs typeface="Times New Roman" pitchFamily="18" charset="0"/>
              </a:rPr>
              <a:t> </a:t>
            </a:r>
            <a:r>
              <a:rPr lang="en-US" sz="1200" spc="1" dirty="0">
                <a:solidFill>
                  <a:srgbClr val="262626"/>
                </a:solidFill>
                <a:latin typeface="Times New Roman" pitchFamily="18" charset="0"/>
                <a:cs typeface="Times New Roman" pitchFamily="18" charset="0"/>
              </a:rPr>
              <a:t>government units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1"/>
          <p:cNvSpPr txBox="1"/>
          <p:nvPr/>
        </p:nvSpPr>
        <p:spPr>
          <a:xfrm>
            <a:off x="3571968" y="2423483"/>
            <a:ext cx="1538483" cy="461665"/>
          </a:xfrm>
          <a:prstGeom prst="rect">
            <a:avLst/>
          </a:prstGeom>
        </p:spPr>
        <p:txBody>
          <a:bodyPr lIns="0" tIns="0" rIns="0" bIns="0" rtlCol="0" anchor="t">
            <a:spAutoFit/>
          </a:bodyPr>
          <a:lstStyle/>
          <a:p>
            <a:r>
              <a:rPr lang="en-US" sz="1500" spc="1" dirty="0">
                <a:solidFill>
                  <a:srgbClr val="262626"/>
                </a:solidFill>
                <a:latin typeface="Times New Roman" pitchFamily="18" charset="0"/>
                <a:cs typeface="Times New Roman" pitchFamily="18" charset="0"/>
              </a:rPr>
              <a:t>Enforcement-Bankruptcy Offices</a:t>
            </a:r>
          </a:p>
        </p:txBody>
      </p:sp>
      <p:sp>
        <p:nvSpPr>
          <p:cNvPr id="12" name="TextBox 12"/>
          <p:cNvSpPr txBox="1"/>
          <p:nvPr/>
        </p:nvSpPr>
        <p:spPr>
          <a:xfrm>
            <a:off x="887644" y="617643"/>
            <a:ext cx="1538483" cy="692497"/>
          </a:xfrm>
          <a:prstGeom prst="rect">
            <a:avLst/>
          </a:prstGeom>
        </p:spPr>
        <p:txBody>
          <a:bodyPr lIns="0" tIns="0" rIns="0" bIns="0" rtlCol="0" anchor="t">
            <a:spAutoFit/>
          </a:bodyPr>
          <a:lstStyle/>
          <a:p>
            <a:r>
              <a:rPr lang="en-US" sz="1500" spc="1" dirty="0">
                <a:solidFill>
                  <a:srgbClr val="262626"/>
                </a:solidFill>
                <a:latin typeface="Times New Roman" pitchFamily="18" charset="0"/>
                <a:cs typeface="Times New Roman" pitchFamily="18" charset="0"/>
              </a:rPr>
              <a:t>Chief Public Prosecutor's Offices</a:t>
            </a:r>
            <a:r>
              <a:rPr lang="tr-TR" sz="1500" spc="1" dirty="0">
                <a:solidFill>
                  <a:srgbClr val="262626"/>
                </a:solidFill>
                <a:latin typeface="Times New Roman" pitchFamily="18" charset="0"/>
                <a:cs typeface="Times New Roman" pitchFamily="18" charset="0"/>
              </a:rPr>
              <a:t> </a:t>
            </a:r>
          </a:p>
          <a:p>
            <a:r>
              <a:rPr lang="tr-TR" sz="1500" spc="1" dirty="0">
                <a:solidFill>
                  <a:srgbClr val="262626"/>
                </a:solidFill>
                <a:latin typeface="Times New Roman" pitchFamily="18" charset="0"/>
                <a:cs typeface="Times New Roman" pitchFamily="18" charset="0"/>
              </a:rPr>
              <a:t>  </a:t>
            </a:r>
            <a:endParaRPr lang="en-US" sz="1500" spc="1" dirty="0">
              <a:solidFill>
                <a:srgbClr val="262626"/>
              </a:solidFill>
              <a:latin typeface="Times New Roman" pitchFamily="18" charset="0"/>
              <a:cs typeface="Times New Roman" pitchFamily="18" charset="0"/>
            </a:endParaRPr>
          </a:p>
        </p:txBody>
      </p:sp>
      <p:sp>
        <p:nvSpPr>
          <p:cNvPr id="13" name="TextBox 13"/>
          <p:cNvSpPr txBox="1"/>
          <p:nvPr/>
        </p:nvSpPr>
        <p:spPr>
          <a:xfrm>
            <a:off x="883710" y="1287605"/>
            <a:ext cx="1877722" cy="461665"/>
          </a:xfrm>
          <a:prstGeom prst="rect">
            <a:avLst/>
          </a:prstGeom>
        </p:spPr>
        <p:txBody>
          <a:bodyPr lIns="0" tIns="0" rIns="0" bIns="0" rtlCol="0" anchor="t">
            <a:spAutoFit/>
          </a:bodyPr>
          <a:lstStyle/>
          <a:p>
            <a:r>
              <a:rPr lang="en-US" sz="1500" spc="1" dirty="0">
                <a:solidFill>
                  <a:srgbClr val="262626"/>
                </a:solidFill>
                <a:latin typeface="Times New Roman" pitchFamily="18" charset="0"/>
                <a:cs typeface="Times New Roman" pitchFamily="18" charset="0"/>
              </a:rPr>
              <a:t>Criminal</a:t>
            </a:r>
            <a:r>
              <a:rPr lang="tr-TR" sz="1500" spc="1" dirty="0">
                <a:solidFill>
                  <a:srgbClr val="262626"/>
                </a:solidFill>
                <a:latin typeface="Times New Roman" pitchFamily="18" charset="0"/>
                <a:cs typeface="Times New Roman" pitchFamily="18" charset="0"/>
              </a:rPr>
              <a:t>, </a:t>
            </a:r>
            <a:r>
              <a:rPr lang="tr-TR" sz="1500" spc="1" dirty="0" err="1">
                <a:solidFill>
                  <a:srgbClr val="262626"/>
                </a:solidFill>
                <a:latin typeface="Times New Roman" pitchFamily="18" charset="0"/>
                <a:cs typeface="Times New Roman" pitchFamily="18" charset="0"/>
              </a:rPr>
              <a:t>Civil</a:t>
            </a:r>
            <a:r>
              <a:rPr lang="en-US" sz="1500" spc="1" dirty="0">
                <a:solidFill>
                  <a:srgbClr val="262626"/>
                </a:solidFill>
                <a:latin typeface="Times New Roman" pitchFamily="18" charset="0"/>
                <a:cs typeface="Times New Roman" pitchFamily="18" charset="0"/>
              </a:rPr>
              <a:t> and Administrative Courts</a:t>
            </a:r>
          </a:p>
        </p:txBody>
      </p:sp>
      <p:sp>
        <p:nvSpPr>
          <p:cNvPr id="14" name="TextBox 14"/>
          <p:cNvSpPr txBox="1"/>
          <p:nvPr/>
        </p:nvSpPr>
        <p:spPr>
          <a:xfrm>
            <a:off x="870062" y="1853698"/>
            <a:ext cx="1750223" cy="692497"/>
          </a:xfrm>
          <a:prstGeom prst="rect">
            <a:avLst/>
          </a:prstGeom>
        </p:spPr>
        <p:txBody>
          <a:bodyPr lIns="0" tIns="0" rIns="0" bIns="0" rtlCol="0" anchor="t">
            <a:spAutoFit/>
          </a:bodyPr>
          <a:lstStyle/>
          <a:p>
            <a:r>
              <a:rPr lang="en-US" sz="1500" spc="1" dirty="0">
                <a:solidFill>
                  <a:srgbClr val="262626"/>
                </a:solidFill>
                <a:latin typeface="Times New Roman" pitchFamily="18" charset="0"/>
                <a:cs typeface="Times New Roman" pitchFamily="18" charset="0"/>
              </a:rPr>
              <a:t>Central and Provincial</a:t>
            </a:r>
            <a:endParaRPr lang="tr-TR" sz="1500" spc="1" dirty="0">
              <a:solidFill>
                <a:srgbClr val="262626"/>
              </a:solidFill>
              <a:latin typeface="Times New Roman" pitchFamily="18" charset="0"/>
              <a:cs typeface="Times New Roman" pitchFamily="18" charset="0"/>
            </a:endParaRPr>
          </a:p>
          <a:p>
            <a:r>
              <a:rPr lang="en-US" sz="1500" spc="1" dirty="0">
                <a:solidFill>
                  <a:srgbClr val="262626"/>
                </a:solidFill>
                <a:latin typeface="Times New Roman" pitchFamily="18" charset="0"/>
                <a:cs typeface="Times New Roman" pitchFamily="18" charset="0"/>
              </a:rPr>
              <a:t>Organization of the Ministry of Justice</a:t>
            </a:r>
          </a:p>
        </p:txBody>
      </p:sp>
      <p:sp>
        <p:nvSpPr>
          <p:cNvPr id="15" name="TextBox 15"/>
          <p:cNvSpPr txBox="1"/>
          <p:nvPr/>
        </p:nvSpPr>
        <p:spPr>
          <a:xfrm>
            <a:off x="864161" y="2595762"/>
            <a:ext cx="1681229" cy="230832"/>
          </a:xfrm>
          <a:prstGeom prst="rect">
            <a:avLst/>
          </a:prstGeom>
        </p:spPr>
        <p:txBody>
          <a:bodyPr lIns="0" tIns="0" rIns="0" bIns="0" rtlCol="0" anchor="t">
            <a:spAutoFit/>
          </a:bodyPr>
          <a:lstStyle/>
          <a:p>
            <a:r>
              <a:rPr lang="en-US" sz="1500" spc="1" dirty="0">
                <a:solidFill>
                  <a:srgbClr val="262626"/>
                </a:solidFill>
                <a:latin typeface="Times New Roman" pitchFamily="18" charset="0"/>
                <a:cs typeface="Times New Roman" pitchFamily="18" charset="0"/>
              </a:rPr>
              <a:t>High Judicial Bodies</a:t>
            </a:r>
          </a:p>
        </p:txBody>
      </p:sp>
      <p:sp>
        <p:nvSpPr>
          <p:cNvPr id="16" name="TextBox 16"/>
          <p:cNvSpPr txBox="1"/>
          <p:nvPr/>
        </p:nvSpPr>
        <p:spPr>
          <a:xfrm>
            <a:off x="3588772" y="1887744"/>
            <a:ext cx="1242746" cy="230832"/>
          </a:xfrm>
          <a:prstGeom prst="rect">
            <a:avLst/>
          </a:prstGeom>
        </p:spPr>
        <p:txBody>
          <a:bodyPr lIns="0" tIns="0" rIns="0" bIns="0" rtlCol="0" anchor="t">
            <a:spAutoFit/>
          </a:bodyPr>
          <a:lstStyle/>
          <a:p>
            <a:r>
              <a:rPr lang="en-US" sz="1500" spc="1" dirty="0">
                <a:solidFill>
                  <a:srgbClr val="262626"/>
                </a:solidFill>
                <a:latin typeface="Times New Roman" pitchFamily="18" charset="0"/>
                <a:cs typeface="Times New Roman" pitchFamily="18" charset="0"/>
              </a:rPr>
              <a:t>Probation Units</a:t>
            </a:r>
          </a:p>
        </p:txBody>
      </p:sp>
      <p:sp>
        <p:nvSpPr>
          <p:cNvPr id="17" name="TextBox 17"/>
          <p:cNvSpPr txBox="1"/>
          <p:nvPr/>
        </p:nvSpPr>
        <p:spPr>
          <a:xfrm>
            <a:off x="3588772" y="1300823"/>
            <a:ext cx="1316807" cy="461665"/>
          </a:xfrm>
          <a:prstGeom prst="rect">
            <a:avLst/>
          </a:prstGeom>
        </p:spPr>
        <p:txBody>
          <a:bodyPr wrap="square" lIns="0" tIns="0" rIns="0" bIns="0" rtlCol="0" anchor="t">
            <a:spAutoFit/>
          </a:bodyPr>
          <a:lstStyle/>
          <a:p>
            <a:r>
              <a:rPr lang="en-US" sz="1500" spc="1" dirty="0">
                <a:solidFill>
                  <a:srgbClr val="262626"/>
                </a:solidFill>
                <a:latin typeface="Times New Roman" pitchFamily="18" charset="0"/>
                <a:cs typeface="Times New Roman" pitchFamily="18" charset="0"/>
              </a:rPr>
              <a:t>Forensic Medicine Units</a:t>
            </a:r>
          </a:p>
        </p:txBody>
      </p:sp>
      <p:sp>
        <p:nvSpPr>
          <p:cNvPr id="18" name="TextBox 18"/>
          <p:cNvSpPr txBox="1"/>
          <p:nvPr/>
        </p:nvSpPr>
        <p:spPr>
          <a:xfrm>
            <a:off x="3588772" y="587069"/>
            <a:ext cx="873158" cy="461665"/>
          </a:xfrm>
          <a:prstGeom prst="rect">
            <a:avLst/>
          </a:prstGeom>
        </p:spPr>
        <p:txBody>
          <a:bodyPr lIns="0" tIns="0" rIns="0" bIns="0" rtlCol="0" anchor="t">
            <a:spAutoFit/>
          </a:bodyPr>
          <a:lstStyle/>
          <a:p>
            <a:r>
              <a:rPr lang="en-US" sz="1500" spc="1" dirty="0">
                <a:solidFill>
                  <a:srgbClr val="262626"/>
                </a:solidFill>
                <a:latin typeface="Times New Roman" pitchFamily="18" charset="0"/>
                <a:cs typeface="Times New Roman" pitchFamily="18" charset="0"/>
              </a:rPr>
              <a:t>Penal Institutions</a:t>
            </a:r>
          </a:p>
        </p:txBody>
      </p:sp>
      <p:sp>
        <p:nvSpPr>
          <p:cNvPr id="19" name="TextBox 19"/>
          <p:cNvSpPr txBox="1"/>
          <p:nvPr/>
        </p:nvSpPr>
        <p:spPr>
          <a:xfrm>
            <a:off x="946637" y="164486"/>
            <a:ext cx="4349570" cy="307777"/>
          </a:xfrm>
          <a:prstGeom prst="rect">
            <a:avLst/>
          </a:prstGeom>
        </p:spPr>
        <p:txBody>
          <a:bodyPr wrap="square" lIns="0" tIns="0" rIns="0" bIns="0" rtlCol="0" anchor="t">
            <a:spAutoFit/>
          </a:bodyPr>
          <a:lstStyle/>
          <a:p>
            <a:pPr algn="ctr">
              <a:lnSpc>
                <a:spcPts val="2421"/>
              </a:lnSpc>
            </a:pPr>
            <a:r>
              <a:rPr lang="tr-TR" sz="1500" b="1" spc="-35" dirty="0">
                <a:latin typeface="Barlow Bold Bold"/>
              </a:rPr>
              <a:t>JUDICIAL </a:t>
            </a:r>
            <a:r>
              <a:rPr lang="en-US" sz="1500" b="1" spc="-35" dirty="0">
                <a:latin typeface="Barlow Bold Bold"/>
              </a:rPr>
              <a:t>UNITS IN UYAP</a:t>
            </a:r>
          </a:p>
        </p:txBody>
      </p:sp>
      <p:pic>
        <p:nvPicPr>
          <p:cNvPr id="20" name="19 Resim" descr="nokta.png"/>
          <p:cNvPicPr>
            <a:picLocks noChangeAspect="1"/>
          </p:cNvPicPr>
          <p:nvPr/>
        </p:nvPicPr>
        <p:blipFill>
          <a:blip r:embed="rId3" cstate="print"/>
          <a:stretch>
            <a:fillRect/>
          </a:stretch>
        </p:blipFill>
        <p:spPr>
          <a:xfrm>
            <a:off x="326431" y="332075"/>
            <a:ext cx="759544" cy="759544"/>
          </a:xfrm>
          <a:prstGeom prst="rect">
            <a:avLst/>
          </a:prstGeom>
        </p:spPr>
      </p:pic>
      <p:pic>
        <p:nvPicPr>
          <p:cNvPr id="21" name="20 Resim" descr="nokta.png"/>
          <p:cNvPicPr>
            <a:picLocks noChangeAspect="1"/>
          </p:cNvPicPr>
          <p:nvPr/>
        </p:nvPicPr>
        <p:blipFill>
          <a:blip r:embed="rId3" cstate="print"/>
          <a:stretch>
            <a:fillRect/>
          </a:stretch>
        </p:blipFill>
        <p:spPr>
          <a:xfrm>
            <a:off x="320949" y="1032234"/>
            <a:ext cx="759544" cy="759544"/>
          </a:xfrm>
          <a:prstGeom prst="rect">
            <a:avLst/>
          </a:prstGeom>
        </p:spPr>
      </p:pic>
      <p:pic>
        <p:nvPicPr>
          <p:cNvPr id="22" name="21 Resim" descr="nokta.png"/>
          <p:cNvPicPr>
            <a:picLocks noChangeAspect="1"/>
          </p:cNvPicPr>
          <p:nvPr/>
        </p:nvPicPr>
        <p:blipFill>
          <a:blip r:embed="rId3" cstate="print"/>
          <a:stretch>
            <a:fillRect/>
          </a:stretch>
        </p:blipFill>
        <p:spPr>
          <a:xfrm>
            <a:off x="294250" y="1572766"/>
            <a:ext cx="759544" cy="759544"/>
          </a:xfrm>
          <a:prstGeom prst="rect">
            <a:avLst/>
          </a:prstGeom>
        </p:spPr>
      </p:pic>
      <p:pic>
        <p:nvPicPr>
          <p:cNvPr id="23" name="22 Resim" descr="nokta.png"/>
          <p:cNvPicPr>
            <a:picLocks noChangeAspect="1"/>
          </p:cNvPicPr>
          <p:nvPr/>
        </p:nvPicPr>
        <p:blipFill>
          <a:blip r:embed="rId3" cstate="print"/>
          <a:stretch>
            <a:fillRect/>
          </a:stretch>
        </p:blipFill>
        <p:spPr>
          <a:xfrm>
            <a:off x="271815" y="2301488"/>
            <a:ext cx="759544" cy="759544"/>
          </a:xfrm>
          <a:prstGeom prst="rect">
            <a:avLst/>
          </a:prstGeom>
        </p:spPr>
      </p:pic>
      <p:pic>
        <p:nvPicPr>
          <p:cNvPr id="24" name="23 Resim" descr="nokta.png"/>
          <p:cNvPicPr>
            <a:picLocks noChangeAspect="1"/>
          </p:cNvPicPr>
          <p:nvPr/>
        </p:nvPicPr>
        <p:blipFill>
          <a:blip r:embed="rId3" cstate="print"/>
          <a:stretch>
            <a:fillRect/>
          </a:stretch>
        </p:blipFill>
        <p:spPr>
          <a:xfrm>
            <a:off x="3032079" y="310621"/>
            <a:ext cx="759544" cy="759544"/>
          </a:xfrm>
          <a:prstGeom prst="rect">
            <a:avLst/>
          </a:prstGeom>
        </p:spPr>
      </p:pic>
      <p:pic>
        <p:nvPicPr>
          <p:cNvPr id="25" name="24 Resim" descr="nokta.png"/>
          <p:cNvPicPr>
            <a:picLocks noChangeAspect="1"/>
          </p:cNvPicPr>
          <p:nvPr/>
        </p:nvPicPr>
        <p:blipFill>
          <a:blip r:embed="rId3" cstate="print"/>
          <a:stretch>
            <a:fillRect/>
          </a:stretch>
        </p:blipFill>
        <p:spPr>
          <a:xfrm>
            <a:off x="3038903" y="1054423"/>
            <a:ext cx="759544" cy="759544"/>
          </a:xfrm>
          <a:prstGeom prst="rect">
            <a:avLst/>
          </a:prstGeom>
        </p:spPr>
      </p:pic>
      <p:pic>
        <p:nvPicPr>
          <p:cNvPr id="26" name="25 Resim" descr="nokta.png"/>
          <p:cNvPicPr>
            <a:picLocks noChangeAspect="1"/>
          </p:cNvPicPr>
          <p:nvPr/>
        </p:nvPicPr>
        <p:blipFill>
          <a:blip r:embed="rId3" cstate="print"/>
          <a:stretch>
            <a:fillRect/>
          </a:stretch>
        </p:blipFill>
        <p:spPr>
          <a:xfrm>
            <a:off x="3045728" y="1616513"/>
            <a:ext cx="759544" cy="759544"/>
          </a:xfrm>
          <a:prstGeom prst="rect">
            <a:avLst/>
          </a:prstGeom>
        </p:spPr>
      </p:pic>
      <p:pic>
        <p:nvPicPr>
          <p:cNvPr id="27" name="26 Resim" descr="nokta.png"/>
          <p:cNvPicPr>
            <a:picLocks noChangeAspect="1"/>
          </p:cNvPicPr>
          <p:nvPr/>
        </p:nvPicPr>
        <p:blipFill>
          <a:blip r:embed="rId3" cstate="print"/>
          <a:stretch>
            <a:fillRect/>
          </a:stretch>
        </p:blipFill>
        <p:spPr>
          <a:xfrm>
            <a:off x="3059375" y="2161595"/>
            <a:ext cx="759544" cy="7595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6"/>
          <p:cNvSpPr txBox="1"/>
          <p:nvPr/>
        </p:nvSpPr>
        <p:spPr>
          <a:xfrm>
            <a:off x="652871" y="2214921"/>
            <a:ext cx="1148718" cy="769441"/>
          </a:xfrm>
          <a:prstGeom prst="rect">
            <a:avLst/>
          </a:prstGeom>
        </p:spPr>
        <p:txBody>
          <a:bodyPr wrap="square" lIns="0" tIns="0" rIns="0" bIns="0" rtlCol="0" anchor="t">
            <a:spAutoFit/>
          </a:bodyPr>
          <a:lstStyle/>
          <a:p>
            <a:pPr>
              <a:lnSpc>
                <a:spcPts val="1210"/>
              </a:lnSpc>
            </a:pPr>
            <a:r>
              <a:rPr lang="en-US" sz="1500" spc="1" dirty="0">
                <a:solidFill>
                  <a:srgbClr val="262626"/>
                </a:solidFill>
                <a:latin typeface="Times New Roman" pitchFamily="18" charset="0"/>
                <a:cs typeface="Times New Roman" pitchFamily="18" charset="0"/>
              </a:rPr>
              <a:t>Prison Staff</a:t>
            </a:r>
          </a:p>
          <a:p>
            <a:pPr>
              <a:lnSpc>
                <a:spcPts val="1210"/>
              </a:lnSpc>
            </a:pPr>
            <a:endParaRPr lang="en-US" sz="1500" spc="1" dirty="0">
              <a:solidFill>
                <a:srgbClr val="262626"/>
              </a:solidFill>
              <a:latin typeface="Times New Roman" pitchFamily="18" charset="0"/>
              <a:cs typeface="Times New Roman" pitchFamily="18" charset="0"/>
            </a:endParaRPr>
          </a:p>
          <a:p>
            <a:pPr>
              <a:lnSpc>
                <a:spcPts val="1210"/>
              </a:lnSpc>
            </a:pPr>
            <a:endParaRPr lang="en-US" sz="1500" spc="1" dirty="0">
              <a:solidFill>
                <a:srgbClr val="262626"/>
              </a:solidFill>
              <a:latin typeface="Times New Roman" pitchFamily="18" charset="0"/>
              <a:cs typeface="Times New Roman" pitchFamily="18" charset="0"/>
            </a:endParaRPr>
          </a:p>
          <a:p>
            <a:pPr>
              <a:lnSpc>
                <a:spcPts val="1210"/>
              </a:lnSpc>
            </a:pPr>
            <a:endParaRPr lang="en-US" sz="1500" spc="1" dirty="0">
              <a:solidFill>
                <a:srgbClr val="262626"/>
              </a:solidFill>
              <a:latin typeface="Times New Roman" pitchFamily="18" charset="0"/>
              <a:cs typeface="Times New Roman" pitchFamily="18" charset="0"/>
            </a:endParaRPr>
          </a:p>
          <a:p>
            <a:pPr>
              <a:lnSpc>
                <a:spcPts val="1210"/>
              </a:lnSpc>
            </a:pPr>
            <a:endParaRPr lang="en-US" sz="1500" spc="1" dirty="0">
              <a:solidFill>
                <a:srgbClr val="262626"/>
              </a:solidFill>
              <a:latin typeface="Times New Roman" pitchFamily="18" charset="0"/>
              <a:cs typeface="Times New Roman" pitchFamily="18" charset="0"/>
            </a:endParaRPr>
          </a:p>
        </p:txBody>
      </p:sp>
      <p:sp>
        <p:nvSpPr>
          <p:cNvPr id="17" name="TextBox 17"/>
          <p:cNvSpPr txBox="1"/>
          <p:nvPr/>
        </p:nvSpPr>
        <p:spPr>
          <a:xfrm>
            <a:off x="647324" y="1834579"/>
            <a:ext cx="1200241" cy="769441"/>
          </a:xfrm>
          <a:prstGeom prst="rect">
            <a:avLst/>
          </a:prstGeom>
        </p:spPr>
        <p:txBody>
          <a:bodyPr wrap="square" lIns="0" tIns="0" rIns="0" bIns="0" rtlCol="0" anchor="t">
            <a:spAutoFit/>
          </a:bodyPr>
          <a:lstStyle/>
          <a:p>
            <a:pPr>
              <a:lnSpc>
                <a:spcPts val="1209"/>
              </a:lnSpc>
            </a:pPr>
            <a:r>
              <a:rPr lang="en-US" sz="1500" spc="1" dirty="0">
                <a:solidFill>
                  <a:srgbClr val="262626"/>
                </a:solidFill>
                <a:latin typeface="Times New Roman" pitchFamily="18" charset="0"/>
                <a:cs typeface="Times New Roman" pitchFamily="18" charset="0"/>
              </a:rPr>
              <a:t>Ministry Staff</a:t>
            </a:r>
          </a:p>
          <a:p>
            <a:pPr>
              <a:lnSpc>
                <a:spcPts val="1209"/>
              </a:lnSpc>
            </a:pPr>
            <a:endParaRPr lang="en-US" sz="1500" spc="1" dirty="0">
              <a:solidFill>
                <a:srgbClr val="262626"/>
              </a:solidFill>
              <a:latin typeface="Times New Roman" pitchFamily="18" charset="0"/>
              <a:cs typeface="Times New Roman" pitchFamily="18" charset="0"/>
            </a:endParaRPr>
          </a:p>
          <a:p>
            <a:pPr>
              <a:lnSpc>
                <a:spcPts val="1209"/>
              </a:lnSpc>
            </a:pPr>
            <a:endParaRPr lang="en-US" sz="1500" spc="1" dirty="0">
              <a:solidFill>
                <a:srgbClr val="262626"/>
              </a:solidFill>
              <a:latin typeface="Times New Roman" pitchFamily="18" charset="0"/>
              <a:cs typeface="Times New Roman" pitchFamily="18" charset="0"/>
            </a:endParaRPr>
          </a:p>
          <a:p>
            <a:pPr>
              <a:lnSpc>
                <a:spcPts val="1209"/>
              </a:lnSpc>
            </a:pPr>
            <a:endParaRPr lang="en-US" sz="1500" spc="1" dirty="0">
              <a:solidFill>
                <a:srgbClr val="262626"/>
              </a:solidFill>
              <a:latin typeface="Times New Roman" pitchFamily="18" charset="0"/>
              <a:cs typeface="Times New Roman" pitchFamily="18" charset="0"/>
            </a:endParaRPr>
          </a:p>
          <a:p>
            <a:pPr>
              <a:lnSpc>
                <a:spcPts val="1209"/>
              </a:lnSpc>
            </a:pPr>
            <a:endParaRPr lang="en-US" sz="1500" spc="1" dirty="0">
              <a:solidFill>
                <a:srgbClr val="262626"/>
              </a:solidFill>
              <a:latin typeface="Times New Roman" pitchFamily="18" charset="0"/>
              <a:cs typeface="Times New Roman" pitchFamily="18" charset="0"/>
            </a:endParaRPr>
          </a:p>
        </p:txBody>
      </p:sp>
      <p:sp>
        <p:nvSpPr>
          <p:cNvPr id="18" name="TextBox 18"/>
          <p:cNvSpPr txBox="1"/>
          <p:nvPr/>
        </p:nvSpPr>
        <p:spPr>
          <a:xfrm>
            <a:off x="647324" y="1073774"/>
            <a:ext cx="2285017" cy="314381"/>
          </a:xfrm>
          <a:prstGeom prst="rect">
            <a:avLst/>
          </a:prstGeom>
        </p:spPr>
        <p:txBody>
          <a:bodyPr wrap="square" lIns="0" tIns="0" rIns="0" bIns="0" rtlCol="0" anchor="t">
            <a:spAutoFit/>
          </a:bodyPr>
          <a:lstStyle/>
          <a:p>
            <a:pPr>
              <a:lnSpc>
                <a:spcPts val="1210"/>
              </a:lnSpc>
            </a:pPr>
            <a:r>
              <a:rPr lang="en-US" sz="1500" spc="1" dirty="0">
                <a:solidFill>
                  <a:srgbClr val="262626"/>
                </a:solidFill>
                <a:latin typeface="Times New Roman" pitchFamily="18" charset="0"/>
                <a:cs typeface="Times New Roman" pitchFamily="18" charset="0"/>
              </a:rPr>
              <a:t>Judges and Prosecutors</a:t>
            </a:r>
            <a:r>
              <a:rPr lang="tr-TR" sz="1500" spc="1" dirty="0">
                <a:solidFill>
                  <a:srgbClr val="262626"/>
                </a:solidFill>
                <a:latin typeface="Times New Roman" pitchFamily="18" charset="0"/>
                <a:cs typeface="Times New Roman" pitchFamily="18" charset="0"/>
              </a:rPr>
              <a:t> </a:t>
            </a:r>
            <a:endParaRPr lang="en-US" sz="1500" spc="1" dirty="0">
              <a:solidFill>
                <a:srgbClr val="262626"/>
              </a:solidFill>
              <a:latin typeface="Times New Roman" pitchFamily="18" charset="0"/>
              <a:cs typeface="Times New Roman" pitchFamily="18" charset="0"/>
            </a:endParaRPr>
          </a:p>
          <a:p>
            <a:pPr>
              <a:lnSpc>
                <a:spcPts val="1210"/>
              </a:lnSpc>
            </a:pPr>
            <a:endParaRPr lang="en-US" sz="1500" spc="1" dirty="0">
              <a:solidFill>
                <a:srgbClr val="262626"/>
              </a:solidFill>
              <a:latin typeface="Times New Roman" pitchFamily="18" charset="0"/>
              <a:cs typeface="Times New Roman" pitchFamily="18" charset="0"/>
            </a:endParaRPr>
          </a:p>
        </p:txBody>
      </p:sp>
      <p:sp>
        <p:nvSpPr>
          <p:cNvPr id="19" name="TextBox 19"/>
          <p:cNvSpPr txBox="1"/>
          <p:nvPr/>
        </p:nvSpPr>
        <p:spPr>
          <a:xfrm>
            <a:off x="654029" y="703310"/>
            <a:ext cx="2983099" cy="307777"/>
          </a:xfrm>
          <a:prstGeom prst="rect">
            <a:avLst/>
          </a:prstGeom>
        </p:spPr>
        <p:txBody>
          <a:bodyPr wrap="square" lIns="0" tIns="0" rIns="0" bIns="0" rtlCol="0" anchor="t">
            <a:spAutoFit/>
          </a:bodyPr>
          <a:lstStyle/>
          <a:p>
            <a:pPr>
              <a:lnSpc>
                <a:spcPts val="1209"/>
              </a:lnSpc>
            </a:pPr>
            <a:r>
              <a:rPr lang="en-US" sz="1500" spc="1" dirty="0">
                <a:solidFill>
                  <a:srgbClr val="262626"/>
                </a:solidFill>
                <a:latin typeface="Times New Roman" pitchFamily="18" charset="0"/>
                <a:cs typeface="Times New Roman" pitchFamily="18" charset="0"/>
              </a:rPr>
              <a:t>Members of High Judicial Bodies</a:t>
            </a:r>
          </a:p>
          <a:p>
            <a:pPr>
              <a:lnSpc>
                <a:spcPts val="1209"/>
              </a:lnSpc>
            </a:pPr>
            <a:endParaRPr lang="en-US" sz="1500" spc="1" dirty="0">
              <a:solidFill>
                <a:srgbClr val="262626"/>
              </a:solidFill>
              <a:latin typeface="Times New Roman" pitchFamily="18" charset="0"/>
              <a:cs typeface="Times New Roman" pitchFamily="18" charset="0"/>
            </a:endParaRPr>
          </a:p>
        </p:txBody>
      </p:sp>
      <p:sp>
        <p:nvSpPr>
          <p:cNvPr id="20" name="TextBox 20"/>
          <p:cNvSpPr txBox="1"/>
          <p:nvPr/>
        </p:nvSpPr>
        <p:spPr>
          <a:xfrm>
            <a:off x="652870" y="1454116"/>
            <a:ext cx="2424699" cy="153888"/>
          </a:xfrm>
          <a:prstGeom prst="rect">
            <a:avLst/>
          </a:prstGeom>
        </p:spPr>
        <p:txBody>
          <a:bodyPr wrap="square" lIns="0" tIns="0" rIns="0" bIns="0" rtlCol="0" anchor="t">
            <a:spAutoFit/>
          </a:bodyPr>
          <a:lstStyle/>
          <a:p>
            <a:pPr>
              <a:lnSpc>
                <a:spcPts val="1209"/>
              </a:lnSpc>
            </a:pPr>
            <a:r>
              <a:rPr lang="en-US" sz="1500" spc="1" dirty="0">
                <a:solidFill>
                  <a:srgbClr val="262626"/>
                </a:solidFill>
                <a:latin typeface="Times New Roman" pitchFamily="18" charset="0"/>
                <a:cs typeface="Times New Roman" pitchFamily="18" charset="0"/>
              </a:rPr>
              <a:t>Staff of High Judicial Bodies</a:t>
            </a:r>
          </a:p>
        </p:txBody>
      </p:sp>
      <p:sp>
        <p:nvSpPr>
          <p:cNvPr id="21" name="TextBox 21"/>
          <p:cNvSpPr txBox="1"/>
          <p:nvPr/>
        </p:nvSpPr>
        <p:spPr>
          <a:xfrm>
            <a:off x="652871" y="2595214"/>
            <a:ext cx="2175522" cy="314381"/>
          </a:xfrm>
          <a:prstGeom prst="rect">
            <a:avLst/>
          </a:prstGeom>
        </p:spPr>
        <p:txBody>
          <a:bodyPr wrap="square" lIns="0" tIns="0" rIns="0" bIns="0" rtlCol="0" anchor="t">
            <a:spAutoFit/>
          </a:bodyPr>
          <a:lstStyle/>
          <a:p>
            <a:pPr>
              <a:lnSpc>
                <a:spcPts val="1210"/>
              </a:lnSpc>
            </a:pPr>
            <a:r>
              <a:rPr lang="en-US" sz="1500" spc="1" dirty="0">
                <a:solidFill>
                  <a:srgbClr val="262626"/>
                </a:solidFill>
                <a:latin typeface="Times New Roman" pitchFamily="18" charset="0"/>
                <a:cs typeface="Times New Roman" pitchFamily="18" charset="0"/>
              </a:rPr>
              <a:t>Staff of Forensic Medicine</a:t>
            </a:r>
          </a:p>
          <a:p>
            <a:pPr>
              <a:lnSpc>
                <a:spcPts val="1210"/>
              </a:lnSpc>
            </a:pPr>
            <a:endParaRPr lang="en-US" sz="1500" spc="1" dirty="0">
              <a:solidFill>
                <a:srgbClr val="262626"/>
              </a:solidFill>
              <a:latin typeface="Times New Roman" pitchFamily="18" charset="0"/>
              <a:cs typeface="Times New Roman" pitchFamily="18" charset="0"/>
            </a:endParaRPr>
          </a:p>
        </p:txBody>
      </p:sp>
      <p:sp>
        <p:nvSpPr>
          <p:cNvPr id="22" name="TextBox 22"/>
          <p:cNvSpPr txBox="1"/>
          <p:nvPr/>
        </p:nvSpPr>
        <p:spPr>
          <a:xfrm>
            <a:off x="1678675" y="2979629"/>
            <a:ext cx="2183641" cy="160493"/>
          </a:xfrm>
          <a:prstGeom prst="rect">
            <a:avLst/>
          </a:prstGeom>
        </p:spPr>
        <p:txBody>
          <a:bodyPr wrap="square" lIns="0" tIns="0" rIns="0" bIns="0" rtlCol="0" anchor="t">
            <a:spAutoFit/>
          </a:bodyPr>
          <a:lstStyle/>
          <a:p>
            <a:pPr algn="ctr">
              <a:lnSpc>
                <a:spcPts val="1209"/>
              </a:lnSpc>
            </a:pPr>
            <a:r>
              <a:rPr lang="en-US" sz="1500" spc="1" dirty="0">
                <a:solidFill>
                  <a:srgbClr val="262626"/>
                </a:solidFill>
                <a:latin typeface="Times New Roman" pitchFamily="18" charset="0"/>
                <a:cs typeface="Times New Roman" pitchFamily="18" charset="0"/>
              </a:rPr>
              <a:t>Arbitrators and Mediators</a:t>
            </a:r>
          </a:p>
        </p:txBody>
      </p:sp>
      <p:sp>
        <p:nvSpPr>
          <p:cNvPr id="23" name="TextBox 23"/>
          <p:cNvSpPr txBox="1"/>
          <p:nvPr/>
        </p:nvSpPr>
        <p:spPr>
          <a:xfrm>
            <a:off x="3824972" y="2578972"/>
            <a:ext cx="641542" cy="160493"/>
          </a:xfrm>
          <a:prstGeom prst="rect">
            <a:avLst/>
          </a:prstGeom>
        </p:spPr>
        <p:txBody>
          <a:bodyPr wrap="square" lIns="0" tIns="0" rIns="0" bIns="0" rtlCol="0" anchor="t">
            <a:spAutoFit/>
          </a:bodyPr>
          <a:lstStyle/>
          <a:p>
            <a:pPr>
              <a:lnSpc>
                <a:spcPts val="1210"/>
              </a:lnSpc>
            </a:pPr>
            <a:r>
              <a:rPr lang="en-US" sz="1500" spc="1" dirty="0">
                <a:solidFill>
                  <a:srgbClr val="262626"/>
                </a:solidFill>
                <a:latin typeface="Times New Roman" pitchFamily="18" charset="0"/>
                <a:cs typeface="Times New Roman" pitchFamily="18" charset="0"/>
              </a:rPr>
              <a:t>Experts</a:t>
            </a:r>
          </a:p>
        </p:txBody>
      </p:sp>
      <p:sp>
        <p:nvSpPr>
          <p:cNvPr id="24" name="TextBox 24"/>
          <p:cNvSpPr txBox="1"/>
          <p:nvPr/>
        </p:nvSpPr>
        <p:spPr>
          <a:xfrm>
            <a:off x="3829604" y="1069872"/>
            <a:ext cx="1759154" cy="769441"/>
          </a:xfrm>
          <a:prstGeom prst="rect">
            <a:avLst/>
          </a:prstGeom>
        </p:spPr>
        <p:txBody>
          <a:bodyPr wrap="square" lIns="0" tIns="0" rIns="0" bIns="0" rtlCol="0" anchor="t">
            <a:spAutoFit/>
          </a:bodyPr>
          <a:lstStyle/>
          <a:p>
            <a:pPr>
              <a:lnSpc>
                <a:spcPts val="1209"/>
              </a:lnSpc>
            </a:pPr>
            <a:r>
              <a:rPr lang="en-US" sz="1500" spc="1" dirty="0">
                <a:solidFill>
                  <a:srgbClr val="262626"/>
                </a:solidFill>
                <a:latin typeface="Times New Roman" pitchFamily="18" charset="0"/>
                <a:cs typeface="Times New Roman" pitchFamily="18" charset="0"/>
              </a:rPr>
              <a:t>Gendarmerie Units</a:t>
            </a:r>
          </a:p>
          <a:p>
            <a:pPr>
              <a:lnSpc>
                <a:spcPts val="1209"/>
              </a:lnSpc>
            </a:pPr>
            <a:endParaRPr lang="en-US" sz="1500" spc="1" dirty="0">
              <a:solidFill>
                <a:srgbClr val="262626"/>
              </a:solidFill>
              <a:latin typeface="Times New Roman" pitchFamily="18" charset="0"/>
              <a:cs typeface="Times New Roman" pitchFamily="18" charset="0"/>
            </a:endParaRPr>
          </a:p>
          <a:p>
            <a:pPr>
              <a:lnSpc>
                <a:spcPts val="1209"/>
              </a:lnSpc>
            </a:pPr>
            <a:endParaRPr lang="en-US" sz="1500" spc="1" dirty="0">
              <a:solidFill>
                <a:srgbClr val="262626"/>
              </a:solidFill>
              <a:latin typeface="Times New Roman" pitchFamily="18" charset="0"/>
              <a:cs typeface="Times New Roman" pitchFamily="18" charset="0"/>
            </a:endParaRPr>
          </a:p>
          <a:p>
            <a:pPr>
              <a:lnSpc>
                <a:spcPts val="1209"/>
              </a:lnSpc>
            </a:pPr>
            <a:endParaRPr lang="en-US" sz="1500" spc="1" dirty="0">
              <a:solidFill>
                <a:srgbClr val="262626"/>
              </a:solidFill>
              <a:latin typeface="Times New Roman" pitchFamily="18" charset="0"/>
              <a:cs typeface="Times New Roman" pitchFamily="18" charset="0"/>
            </a:endParaRPr>
          </a:p>
          <a:p>
            <a:pPr>
              <a:lnSpc>
                <a:spcPts val="1209"/>
              </a:lnSpc>
            </a:pPr>
            <a:endParaRPr lang="en-US" sz="1500" spc="1" dirty="0">
              <a:solidFill>
                <a:srgbClr val="262626"/>
              </a:solidFill>
              <a:latin typeface="Times New Roman" pitchFamily="18" charset="0"/>
              <a:cs typeface="Times New Roman" pitchFamily="18" charset="0"/>
            </a:endParaRPr>
          </a:p>
        </p:txBody>
      </p:sp>
      <p:sp>
        <p:nvSpPr>
          <p:cNvPr id="25" name="TextBox 25"/>
          <p:cNvSpPr txBox="1"/>
          <p:nvPr/>
        </p:nvSpPr>
        <p:spPr>
          <a:xfrm>
            <a:off x="3830334" y="1450580"/>
            <a:ext cx="1507092" cy="314381"/>
          </a:xfrm>
          <a:prstGeom prst="rect">
            <a:avLst/>
          </a:prstGeom>
        </p:spPr>
        <p:txBody>
          <a:bodyPr wrap="square" lIns="0" tIns="0" rIns="0" bIns="0" rtlCol="0" anchor="t">
            <a:spAutoFit/>
          </a:bodyPr>
          <a:lstStyle/>
          <a:p>
            <a:pPr>
              <a:lnSpc>
                <a:spcPts val="1209"/>
              </a:lnSpc>
            </a:pPr>
            <a:r>
              <a:rPr lang="en-US" sz="1500" spc="1" dirty="0">
                <a:solidFill>
                  <a:srgbClr val="262626"/>
                </a:solidFill>
                <a:latin typeface="Times New Roman" pitchFamily="18" charset="0"/>
                <a:cs typeface="Times New Roman" pitchFamily="18" charset="0"/>
              </a:rPr>
              <a:t>Coast Guards</a:t>
            </a:r>
            <a:r>
              <a:rPr lang="tr-TR" sz="1500" spc="1" dirty="0">
                <a:solidFill>
                  <a:srgbClr val="262626"/>
                </a:solidFill>
                <a:latin typeface="Times New Roman" pitchFamily="18" charset="0"/>
                <a:cs typeface="Times New Roman" pitchFamily="18" charset="0"/>
              </a:rPr>
              <a:t> </a:t>
            </a:r>
            <a:r>
              <a:rPr lang="tr-TR" sz="1500" spc="1" dirty="0" err="1">
                <a:solidFill>
                  <a:srgbClr val="262626"/>
                </a:solidFill>
                <a:latin typeface="Times New Roman" pitchFamily="18" charset="0"/>
                <a:cs typeface="Times New Roman" pitchFamily="18" charset="0"/>
              </a:rPr>
              <a:t>Units</a:t>
            </a:r>
            <a:endParaRPr lang="en-US" sz="1500" spc="1" dirty="0">
              <a:solidFill>
                <a:srgbClr val="262626"/>
              </a:solidFill>
              <a:latin typeface="Times New Roman" pitchFamily="18" charset="0"/>
              <a:cs typeface="Times New Roman" pitchFamily="18" charset="0"/>
            </a:endParaRPr>
          </a:p>
          <a:p>
            <a:pPr>
              <a:lnSpc>
                <a:spcPts val="1209"/>
              </a:lnSpc>
            </a:pPr>
            <a:endParaRPr lang="en-US" sz="1500" spc="1" dirty="0">
              <a:solidFill>
                <a:srgbClr val="262626"/>
              </a:solidFill>
              <a:latin typeface="Times New Roman" pitchFamily="18" charset="0"/>
              <a:cs typeface="Times New Roman" pitchFamily="18" charset="0"/>
            </a:endParaRPr>
          </a:p>
        </p:txBody>
      </p:sp>
      <p:sp>
        <p:nvSpPr>
          <p:cNvPr id="26" name="TextBox 26"/>
          <p:cNvSpPr txBox="1"/>
          <p:nvPr/>
        </p:nvSpPr>
        <p:spPr>
          <a:xfrm>
            <a:off x="130022" y="113725"/>
            <a:ext cx="5439174" cy="615553"/>
          </a:xfrm>
          <a:prstGeom prst="rect">
            <a:avLst/>
          </a:prstGeom>
        </p:spPr>
        <p:txBody>
          <a:bodyPr wrap="square" lIns="0" tIns="0" rIns="0" bIns="0" rtlCol="0" anchor="t">
            <a:spAutoFit/>
          </a:bodyPr>
          <a:lstStyle/>
          <a:p>
            <a:pPr algn="ctr">
              <a:lnSpc>
                <a:spcPts val="2421"/>
              </a:lnSpc>
            </a:pPr>
            <a:r>
              <a:rPr lang="en-US" sz="2000" b="1" spc="-35" dirty="0">
                <a:latin typeface="Times New Roman" pitchFamily="18" charset="0"/>
                <a:cs typeface="Times New Roman" pitchFamily="18" charset="0"/>
              </a:rPr>
              <a:t>USER PROFILES</a:t>
            </a:r>
            <a:r>
              <a:rPr lang="tr-TR" sz="2000" b="1" spc="-35" dirty="0">
                <a:latin typeface="Times New Roman" pitchFamily="18" charset="0"/>
                <a:cs typeface="Times New Roman" pitchFamily="18" charset="0"/>
              </a:rPr>
              <a:t> OF </a:t>
            </a:r>
            <a:r>
              <a:rPr lang="en-US" sz="2000" b="1" spc="-35" dirty="0">
                <a:latin typeface="Times New Roman" pitchFamily="18" charset="0"/>
                <a:cs typeface="Times New Roman" pitchFamily="18" charset="0"/>
              </a:rPr>
              <a:t>UYAP </a:t>
            </a:r>
          </a:p>
          <a:p>
            <a:pPr algn="ctr">
              <a:lnSpc>
                <a:spcPts val="2421"/>
              </a:lnSpc>
            </a:pPr>
            <a:endParaRPr lang="en-US" sz="2200" spc="-35" dirty="0">
              <a:latin typeface="Times New Roman" pitchFamily="18" charset="0"/>
              <a:cs typeface="Times New Roman" pitchFamily="18" charset="0"/>
            </a:endParaRPr>
          </a:p>
        </p:txBody>
      </p:sp>
      <p:sp>
        <p:nvSpPr>
          <p:cNvPr id="27" name="TextBox 27"/>
          <p:cNvSpPr txBox="1"/>
          <p:nvPr/>
        </p:nvSpPr>
        <p:spPr>
          <a:xfrm>
            <a:off x="3829603" y="1824215"/>
            <a:ext cx="899350" cy="153888"/>
          </a:xfrm>
          <a:prstGeom prst="rect">
            <a:avLst/>
          </a:prstGeom>
        </p:spPr>
        <p:txBody>
          <a:bodyPr wrap="square" lIns="0" tIns="0" rIns="0" bIns="0" rtlCol="0" anchor="t">
            <a:spAutoFit/>
          </a:bodyPr>
          <a:lstStyle/>
          <a:p>
            <a:pPr>
              <a:lnSpc>
                <a:spcPts val="1211"/>
              </a:lnSpc>
            </a:pPr>
            <a:r>
              <a:rPr lang="en-US" sz="1500" spc="1" dirty="0">
                <a:solidFill>
                  <a:srgbClr val="262626"/>
                </a:solidFill>
                <a:latin typeface="Times New Roman" pitchFamily="18" charset="0"/>
                <a:cs typeface="Times New Roman" pitchFamily="18" charset="0"/>
              </a:rPr>
              <a:t>Lawyers</a:t>
            </a:r>
          </a:p>
        </p:txBody>
      </p:sp>
      <p:sp>
        <p:nvSpPr>
          <p:cNvPr id="28" name="TextBox 28"/>
          <p:cNvSpPr txBox="1"/>
          <p:nvPr/>
        </p:nvSpPr>
        <p:spPr>
          <a:xfrm>
            <a:off x="3829603" y="2203825"/>
            <a:ext cx="795411" cy="160493"/>
          </a:xfrm>
          <a:prstGeom prst="rect">
            <a:avLst/>
          </a:prstGeom>
        </p:spPr>
        <p:txBody>
          <a:bodyPr wrap="square" lIns="0" tIns="0" rIns="0" bIns="0" rtlCol="0" anchor="t">
            <a:spAutoFit/>
          </a:bodyPr>
          <a:lstStyle/>
          <a:p>
            <a:pPr>
              <a:lnSpc>
                <a:spcPts val="1211"/>
              </a:lnSpc>
            </a:pPr>
            <a:r>
              <a:rPr lang="en-US" sz="1500" spc="1" dirty="0">
                <a:solidFill>
                  <a:srgbClr val="262626"/>
                </a:solidFill>
                <a:latin typeface="Times New Roman" pitchFamily="18" charset="0"/>
                <a:cs typeface="Times New Roman" pitchFamily="18" charset="0"/>
              </a:rPr>
              <a:t>Citizens</a:t>
            </a:r>
          </a:p>
        </p:txBody>
      </p:sp>
      <p:sp>
        <p:nvSpPr>
          <p:cNvPr id="29" name="TextBox 29"/>
          <p:cNvSpPr txBox="1"/>
          <p:nvPr/>
        </p:nvSpPr>
        <p:spPr>
          <a:xfrm>
            <a:off x="3839295" y="700506"/>
            <a:ext cx="1121669" cy="314381"/>
          </a:xfrm>
          <a:prstGeom prst="rect">
            <a:avLst/>
          </a:prstGeom>
        </p:spPr>
        <p:txBody>
          <a:bodyPr wrap="square" lIns="0" tIns="0" rIns="0" bIns="0" rtlCol="0" anchor="t">
            <a:spAutoFit/>
          </a:bodyPr>
          <a:lstStyle/>
          <a:p>
            <a:pPr>
              <a:lnSpc>
                <a:spcPts val="1211"/>
              </a:lnSpc>
            </a:pPr>
            <a:r>
              <a:rPr lang="en-US" sz="1500" spc="1" dirty="0">
                <a:solidFill>
                  <a:srgbClr val="262626"/>
                </a:solidFill>
                <a:latin typeface="Times New Roman" pitchFamily="18" charset="0"/>
                <a:cs typeface="Times New Roman" pitchFamily="18" charset="0"/>
              </a:rPr>
              <a:t>Police </a:t>
            </a:r>
            <a:r>
              <a:rPr lang="tr-TR" sz="1500" spc="1" dirty="0" err="1">
                <a:solidFill>
                  <a:srgbClr val="262626"/>
                </a:solidFill>
                <a:latin typeface="Times New Roman" pitchFamily="18" charset="0"/>
                <a:cs typeface="Times New Roman" pitchFamily="18" charset="0"/>
              </a:rPr>
              <a:t>Units</a:t>
            </a:r>
            <a:endParaRPr lang="en-US" sz="1500" spc="1" dirty="0">
              <a:solidFill>
                <a:srgbClr val="262626"/>
              </a:solidFill>
              <a:latin typeface="Times New Roman" pitchFamily="18" charset="0"/>
              <a:cs typeface="Times New Roman" pitchFamily="18" charset="0"/>
            </a:endParaRPr>
          </a:p>
          <a:p>
            <a:pPr>
              <a:lnSpc>
                <a:spcPts val="1211"/>
              </a:lnSpc>
            </a:pPr>
            <a:endParaRPr lang="en-US" sz="1500" spc="1" dirty="0">
              <a:solidFill>
                <a:srgbClr val="262626"/>
              </a:solidFill>
              <a:latin typeface="Times New Roman" pitchFamily="18" charset="0"/>
              <a:cs typeface="Times New Roman" pitchFamily="18" charset="0"/>
            </a:endParaRPr>
          </a:p>
        </p:txBody>
      </p:sp>
      <p:pic>
        <p:nvPicPr>
          <p:cNvPr id="30" name="29 Resim" descr="nokta.png"/>
          <p:cNvPicPr>
            <a:picLocks noChangeAspect="1"/>
          </p:cNvPicPr>
          <p:nvPr/>
        </p:nvPicPr>
        <p:blipFill>
          <a:blip r:embed="rId3" cstate="print"/>
          <a:stretch>
            <a:fillRect/>
          </a:stretch>
        </p:blipFill>
        <p:spPr>
          <a:xfrm>
            <a:off x="131930" y="372036"/>
            <a:ext cx="759544" cy="759544"/>
          </a:xfrm>
          <a:prstGeom prst="rect">
            <a:avLst/>
          </a:prstGeom>
        </p:spPr>
      </p:pic>
      <p:pic>
        <p:nvPicPr>
          <p:cNvPr id="31" name="30 Resim" descr="nokta.png"/>
          <p:cNvPicPr>
            <a:picLocks noChangeAspect="1"/>
          </p:cNvPicPr>
          <p:nvPr/>
        </p:nvPicPr>
        <p:blipFill>
          <a:blip r:embed="rId3" cstate="print"/>
          <a:stretch>
            <a:fillRect/>
          </a:stretch>
        </p:blipFill>
        <p:spPr>
          <a:xfrm>
            <a:off x="131930" y="740525"/>
            <a:ext cx="759544" cy="759544"/>
          </a:xfrm>
          <a:prstGeom prst="rect">
            <a:avLst/>
          </a:prstGeom>
        </p:spPr>
      </p:pic>
      <p:pic>
        <p:nvPicPr>
          <p:cNvPr id="32" name="31 Resim" descr="nokta.png"/>
          <p:cNvPicPr>
            <a:picLocks noChangeAspect="1"/>
          </p:cNvPicPr>
          <p:nvPr/>
        </p:nvPicPr>
        <p:blipFill>
          <a:blip r:embed="rId3" cstate="print"/>
          <a:stretch>
            <a:fillRect/>
          </a:stretch>
        </p:blipFill>
        <p:spPr>
          <a:xfrm>
            <a:off x="138753" y="1115838"/>
            <a:ext cx="759544" cy="759544"/>
          </a:xfrm>
          <a:prstGeom prst="rect">
            <a:avLst/>
          </a:prstGeom>
        </p:spPr>
      </p:pic>
      <p:pic>
        <p:nvPicPr>
          <p:cNvPr id="33" name="32 Resim" descr="nokta.png"/>
          <p:cNvPicPr>
            <a:picLocks noChangeAspect="1"/>
          </p:cNvPicPr>
          <p:nvPr/>
        </p:nvPicPr>
        <p:blipFill>
          <a:blip r:embed="rId3" cstate="print"/>
          <a:stretch>
            <a:fillRect/>
          </a:stretch>
        </p:blipFill>
        <p:spPr>
          <a:xfrm>
            <a:off x="138754" y="1504809"/>
            <a:ext cx="759544" cy="759544"/>
          </a:xfrm>
          <a:prstGeom prst="rect">
            <a:avLst/>
          </a:prstGeom>
        </p:spPr>
      </p:pic>
      <p:pic>
        <p:nvPicPr>
          <p:cNvPr id="34" name="33 Resim" descr="nokta.png"/>
          <p:cNvPicPr>
            <a:picLocks noChangeAspect="1"/>
          </p:cNvPicPr>
          <p:nvPr/>
        </p:nvPicPr>
        <p:blipFill>
          <a:blip r:embed="rId3" cstate="print"/>
          <a:stretch>
            <a:fillRect/>
          </a:stretch>
        </p:blipFill>
        <p:spPr>
          <a:xfrm>
            <a:off x="138754" y="1880129"/>
            <a:ext cx="759544" cy="759544"/>
          </a:xfrm>
          <a:prstGeom prst="rect">
            <a:avLst/>
          </a:prstGeom>
        </p:spPr>
      </p:pic>
      <p:pic>
        <p:nvPicPr>
          <p:cNvPr id="35" name="34 Resim" descr="nokta.png"/>
          <p:cNvPicPr>
            <a:picLocks noChangeAspect="1"/>
          </p:cNvPicPr>
          <p:nvPr/>
        </p:nvPicPr>
        <p:blipFill>
          <a:blip r:embed="rId3" cstate="print"/>
          <a:stretch>
            <a:fillRect/>
          </a:stretch>
        </p:blipFill>
        <p:spPr>
          <a:xfrm>
            <a:off x="145578" y="2241780"/>
            <a:ext cx="759544" cy="759544"/>
          </a:xfrm>
          <a:prstGeom prst="rect">
            <a:avLst/>
          </a:prstGeom>
        </p:spPr>
      </p:pic>
      <p:pic>
        <p:nvPicPr>
          <p:cNvPr id="36" name="35 Resim" descr="nokta.png"/>
          <p:cNvPicPr>
            <a:picLocks noChangeAspect="1"/>
          </p:cNvPicPr>
          <p:nvPr/>
        </p:nvPicPr>
        <p:blipFill>
          <a:blip r:embed="rId3" cstate="print"/>
          <a:stretch>
            <a:fillRect/>
          </a:stretch>
        </p:blipFill>
        <p:spPr>
          <a:xfrm>
            <a:off x="3286837" y="367486"/>
            <a:ext cx="759544" cy="759544"/>
          </a:xfrm>
          <a:prstGeom prst="rect">
            <a:avLst/>
          </a:prstGeom>
        </p:spPr>
      </p:pic>
      <p:pic>
        <p:nvPicPr>
          <p:cNvPr id="37" name="36 Resim" descr="nokta.png"/>
          <p:cNvPicPr>
            <a:picLocks noChangeAspect="1"/>
          </p:cNvPicPr>
          <p:nvPr/>
        </p:nvPicPr>
        <p:blipFill>
          <a:blip r:embed="rId3" cstate="print"/>
          <a:stretch>
            <a:fillRect/>
          </a:stretch>
        </p:blipFill>
        <p:spPr>
          <a:xfrm>
            <a:off x="3302759" y="745074"/>
            <a:ext cx="759544" cy="759544"/>
          </a:xfrm>
          <a:prstGeom prst="rect">
            <a:avLst/>
          </a:prstGeom>
        </p:spPr>
      </p:pic>
      <p:pic>
        <p:nvPicPr>
          <p:cNvPr id="38" name="37 Resim" descr="nokta.png"/>
          <p:cNvPicPr>
            <a:picLocks noChangeAspect="1"/>
          </p:cNvPicPr>
          <p:nvPr/>
        </p:nvPicPr>
        <p:blipFill>
          <a:blip r:embed="rId3" cstate="print"/>
          <a:stretch>
            <a:fillRect/>
          </a:stretch>
        </p:blipFill>
        <p:spPr>
          <a:xfrm>
            <a:off x="3311855" y="1102194"/>
            <a:ext cx="759544" cy="759544"/>
          </a:xfrm>
          <a:prstGeom prst="rect">
            <a:avLst/>
          </a:prstGeom>
        </p:spPr>
      </p:pic>
      <p:pic>
        <p:nvPicPr>
          <p:cNvPr id="39" name="38 Resim" descr="nokta.png"/>
          <p:cNvPicPr>
            <a:picLocks noChangeAspect="1"/>
          </p:cNvPicPr>
          <p:nvPr/>
        </p:nvPicPr>
        <p:blipFill>
          <a:blip r:embed="rId3" cstate="print"/>
          <a:stretch>
            <a:fillRect/>
          </a:stretch>
        </p:blipFill>
        <p:spPr>
          <a:xfrm>
            <a:off x="3318679" y="1477514"/>
            <a:ext cx="759544" cy="759544"/>
          </a:xfrm>
          <a:prstGeom prst="rect">
            <a:avLst/>
          </a:prstGeom>
        </p:spPr>
      </p:pic>
      <p:pic>
        <p:nvPicPr>
          <p:cNvPr id="40" name="39 Resim" descr="nokta.png"/>
          <p:cNvPicPr>
            <a:picLocks noChangeAspect="1"/>
          </p:cNvPicPr>
          <p:nvPr/>
        </p:nvPicPr>
        <p:blipFill>
          <a:blip r:embed="rId3" cstate="print"/>
          <a:stretch>
            <a:fillRect/>
          </a:stretch>
        </p:blipFill>
        <p:spPr>
          <a:xfrm>
            <a:off x="3332327" y="1859658"/>
            <a:ext cx="759544" cy="759544"/>
          </a:xfrm>
          <a:prstGeom prst="rect">
            <a:avLst/>
          </a:prstGeom>
        </p:spPr>
      </p:pic>
      <p:pic>
        <p:nvPicPr>
          <p:cNvPr id="41" name="40 Resim" descr="nokta.png"/>
          <p:cNvPicPr>
            <a:picLocks noChangeAspect="1"/>
          </p:cNvPicPr>
          <p:nvPr/>
        </p:nvPicPr>
        <p:blipFill>
          <a:blip r:embed="rId3" cstate="print"/>
          <a:stretch>
            <a:fillRect/>
          </a:stretch>
        </p:blipFill>
        <p:spPr>
          <a:xfrm>
            <a:off x="3341423" y="2230426"/>
            <a:ext cx="759544" cy="759544"/>
          </a:xfrm>
          <a:prstGeom prst="rect">
            <a:avLst/>
          </a:prstGeom>
        </p:spPr>
      </p:pic>
      <p:pic>
        <p:nvPicPr>
          <p:cNvPr id="42" name="41 Resim" descr="nokta.png"/>
          <p:cNvPicPr>
            <a:picLocks noChangeAspect="1"/>
          </p:cNvPicPr>
          <p:nvPr/>
        </p:nvPicPr>
        <p:blipFill>
          <a:blip r:embed="rId3" cstate="print"/>
          <a:stretch>
            <a:fillRect/>
          </a:stretch>
        </p:blipFill>
        <p:spPr>
          <a:xfrm>
            <a:off x="1298715" y="2637497"/>
            <a:ext cx="759544" cy="7595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7"/>
          <p:cNvGrpSpPr>
            <a:grpSpLocks noChangeAspect="1"/>
          </p:cNvGrpSpPr>
          <p:nvPr/>
        </p:nvGrpSpPr>
        <p:grpSpPr>
          <a:xfrm>
            <a:off x="3452402" y="795152"/>
            <a:ext cx="1530306" cy="2296150"/>
            <a:chOff x="0" y="0"/>
            <a:chExt cx="6350000" cy="9525000"/>
          </a:xfrm>
        </p:grpSpPr>
        <p:sp>
          <p:nvSpPr>
            <p:cNvPr id="8" name="Freeform 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cstate="print"/>
              <a:stretch>
                <a:fillRect l="-62359" r="-62359"/>
              </a:stretch>
            </a:blipFill>
          </p:spPr>
        </p:sp>
      </p:grpSp>
      <p:sp>
        <p:nvSpPr>
          <p:cNvPr id="13" name="TextBox 13"/>
          <p:cNvSpPr txBox="1"/>
          <p:nvPr/>
        </p:nvSpPr>
        <p:spPr>
          <a:xfrm>
            <a:off x="270674" y="137117"/>
            <a:ext cx="5076737" cy="338554"/>
          </a:xfrm>
          <a:prstGeom prst="rect">
            <a:avLst/>
          </a:prstGeom>
        </p:spPr>
        <p:txBody>
          <a:bodyPr wrap="square" lIns="0" tIns="0" rIns="0" bIns="0" rtlCol="0" anchor="t">
            <a:spAutoFit/>
          </a:bodyPr>
          <a:lstStyle/>
          <a:p>
            <a:pPr algn="ctr"/>
            <a:r>
              <a:rPr lang="tr-TR" sz="2200" dirty="0">
                <a:solidFill>
                  <a:srgbClr val="222A35"/>
                </a:solidFill>
                <a:latin typeface="Times New Roman" pitchFamily="18" charset="0"/>
                <a:cs typeface="Times New Roman" pitchFamily="18" charset="0"/>
              </a:rPr>
              <a:t>Data </a:t>
            </a:r>
            <a:r>
              <a:rPr lang="tr-TR" sz="2200" dirty="0" err="1">
                <a:solidFill>
                  <a:srgbClr val="222A35"/>
                </a:solidFill>
                <a:latin typeface="Times New Roman" pitchFamily="18" charset="0"/>
                <a:cs typeface="Times New Roman" pitchFamily="18" charset="0"/>
              </a:rPr>
              <a:t>about</a:t>
            </a:r>
            <a:r>
              <a:rPr lang="tr-TR" sz="2200" dirty="0">
                <a:solidFill>
                  <a:srgbClr val="222A35"/>
                </a:solidFill>
                <a:latin typeface="Times New Roman" pitchFamily="18" charset="0"/>
                <a:cs typeface="Times New Roman" pitchFamily="18" charset="0"/>
              </a:rPr>
              <a:t> </a:t>
            </a:r>
            <a:r>
              <a:rPr lang="en-US" sz="2200" dirty="0">
                <a:solidFill>
                  <a:srgbClr val="222A35"/>
                </a:solidFill>
                <a:latin typeface="Times New Roman" pitchFamily="18" charset="0"/>
                <a:cs typeface="Times New Roman" pitchFamily="18" charset="0"/>
              </a:rPr>
              <a:t>UYAP</a:t>
            </a:r>
          </a:p>
        </p:txBody>
      </p:sp>
      <p:sp>
        <p:nvSpPr>
          <p:cNvPr id="20" name="TextBox 20"/>
          <p:cNvSpPr txBox="1"/>
          <p:nvPr/>
        </p:nvSpPr>
        <p:spPr>
          <a:xfrm>
            <a:off x="426890" y="2599777"/>
            <a:ext cx="3362570" cy="646331"/>
          </a:xfrm>
          <a:prstGeom prst="rect">
            <a:avLst/>
          </a:prstGeom>
        </p:spPr>
        <p:txBody>
          <a:bodyPr lIns="0" tIns="0" rIns="0" bIns="0" rtlCol="0" anchor="t">
            <a:spAutoFit/>
          </a:bodyPr>
          <a:lstStyle/>
          <a:p>
            <a:r>
              <a:rPr lang="en-US" sz="1400" dirty="0">
                <a:solidFill>
                  <a:srgbClr val="000000"/>
                </a:solidFill>
                <a:latin typeface="Times New Roman" pitchFamily="18" charset="0"/>
                <a:cs typeface="Times New Roman" pitchFamily="18" charset="0"/>
              </a:rPr>
              <a:t>Annual average</a:t>
            </a:r>
          </a:p>
          <a:p>
            <a:r>
              <a:rPr lang="en-US" sz="1400" b="1" dirty="0">
                <a:solidFill>
                  <a:srgbClr val="002060"/>
                </a:solidFill>
                <a:latin typeface="Times New Roman" pitchFamily="18" charset="0"/>
                <a:cs typeface="Times New Roman" pitchFamily="18" charset="0"/>
              </a:rPr>
              <a:t>800 </a:t>
            </a:r>
            <a:r>
              <a:rPr lang="tr-TR" sz="1400" b="1" dirty="0" err="1">
                <a:solidFill>
                  <a:srgbClr val="002060"/>
                </a:solidFill>
                <a:latin typeface="Times New Roman" pitchFamily="18" charset="0"/>
                <a:cs typeface="Times New Roman" pitchFamily="18" charset="0"/>
              </a:rPr>
              <a:t>million</a:t>
            </a:r>
            <a:r>
              <a:rPr lang="en-US" sz="1400" b="1" dirty="0">
                <a:solidFill>
                  <a:srgbClr val="002060"/>
                </a:solidFill>
                <a:latin typeface="Times New Roman" pitchFamily="18" charset="0"/>
                <a:cs typeface="Times New Roman" pitchFamily="18" charset="0"/>
              </a:rPr>
              <a:t> </a:t>
            </a:r>
            <a:r>
              <a:rPr lang="tr-TR" sz="1400" dirty="0">
                <a:solidFill>
                  <a:srgbClr val="000000"/>
                </a:solidFill>
                <a:latin typeface="Times New Roman" pitchFamily="18" charset="0"/>
                <a:cs typeface="Times New Roman" pitchFamily="18" charset="0"/>
              </a:rPr>
              <a:t>d</a:t>
            </a:r>
            <a:r>
              <a:rPr lang="en-US" sz="1400" dirty="0" err="1">
                <a:solidFill>
                  <a:srgbClr val="000000"/>
                </a:solidFill>
                <a:latin typeface="Times New Roman" pitchFamily="18" charset="0"/>
                <a:cs typeface="Times New Roman" pitchFamily="18" charset="0"/>
              </a:rPr>
              <a:t>ocuments</a:t>
            </a:r>
            <a:r>
              <a:rPr lang="en-US" sz="1400" dirty="0">
                <a:solidFill>
                  <a:srgbClr val="000000"/>
                </a:solidFill>
                <a:latin typeface="Times New Roman" pitchFamily="18" charset="0"/>
                <a:cs typeface="Times New Roman" pitchFamily="18" charset="0"/>
              </a:rPr>
              <a:t> </a:t>
            </a:r>
            <a:r>
              <a:rPr lang="tr-TR" sz="1400" dirty="0" err="1">
                <a:solidFill>
                  <a:srgbClr val="000000"/>
                </a:solidFill>
                <a:latin typeface="Times New Roman" pitchFamily="18" charset="0"/>
                <a:cs typeface="Times New Roman" pitchFamily="18" charset="0"/>
              </a:rPr>
              <a:t>issued</a:t>
            </a:r>
            <a:endParaRPr lang="en-US" sz="1400" dirty="0">
              <a:solidFill>
                <a:srgbClr val="000000"/>
              </a:solidFill>
              <a:latin typeface="Times New Roman" pitchFamily="18" charset="0"/>
              <a:cs typeface="Times New Roman" pitchFamily="18" charset="0"/>
            </a:endParaRPr>
          </a:p>
          <a:p>
            <a:endParaRPr lang="en-US" sz="1400" dirty="0">
              <a:solidFill>
                <a:srgbClr val="000000"/>
              </a:solidFill>
              <a:latin typeface="Times New Roman" pitchFamily="18" charset="0"/>
              <a:cs typeface="Times New Roman" pitchFamily="18" charset="0"/>
            </a:endParaRPr>
          </a:p>
        </p:txBody>
      </p:sp>
      <p:sp>
        <p:nvSpPr>
          <p:cNvPr id="22" name="TextBox 22"/>
          <p:cNvSpPr txBox="1"/>
          <p:nvPr/>
        </p:nvSpPr>
        <p:spPr>
          <a:xfrm>
            <a:off x="445745" y="871231"/>
            <a:ext cx="3730494" cy="669879"/>
          </a:xfrm>
          <a:prstGeom prst="rect">
            <a:avLst/>
          </a:prstGeom>
        </p:spPr>
        <p:txBody>
          <a:bodyPr wrap="square" lIns="0" tIns="0" rIns="0" bIns="0" rtlCol="0" anchor="t">
            <a:spAutoFit/>
          </a:bodyPr>
          <a:lstStyle/>
          <a:p>
            <a:r>
              <a:rPr lang="en-US" sz="1400" dirty="0">
                <a:solidFill>
                  <a:srgbClr val="000000"/>
                </a:solidFill>
                <a:latin typeface="Times New Roman" pitchFamily="18" charset="0"/>
                <a:cs typeface="Times New Roman" pitchFamily="18" charset="0"/>
              </a:rPr>
              <a:t>Daily Average</a:t>
            </a:r>
          </a:p>
          <a:p>
            <a:r>
              <a:rPr lang="en-US" sz="1400" b="1" dirty="0">
                <a:solidFill>
                  <a:srgbClr val="002060"/>
                </a:solidFill>
                <a:latin typeface="Times New Roman" pitchFamily="18" charset="0"/>
                <a:cs typeface="Times New Roman" pitchFamily="18" charset="0"/>
              </a:rPr>
              <a:t>3 </a:t>
            </a:r>
            <a:r>
              <a:rPr lang="tr-TR" sz="1400" b="1" dirty="0" err="1">
                <a:solidFill>
                  <a:srgbClr val="002060"/>
                </a:solidFill>
                <a:latin typeface="Times New Roman" pitchFamily="18" charset="0"/>
                <a:cs typeface="Times New Roman" pitchFamily="18" charset="0"/>
              </a:rPr>
              <a:t>million</a:t>
            </a:r>
            <a:r>
              <a:rPr lang="en-US" sz="1400" b="1" dirty="0">
                <a:solidFill>
                  <a:srgbClr val="002060"/>
                </a:solidFill>
                <a:latin typeface="Times New Roman" pitchFamily="18" charset="0"/>
                <a:cs typeface="Times New Roman" pitchFamily="18" charset="0"/>
              </a:rPr>
              <a:t> 600 </a:t>
            </a:r>
            <a:r>
              <a:rPr lang="tr-TR" sz="1400" b="1" dirty="0">
                <a:solidFill>
                  <a:srgbClr val="002060"/>
                </a:solidFill>
                <a:latin typeface="Times New Roman" pitchFamily="18" charset="0"/>
                <a:cs typeface="Times New Roman" pitchFamily="18" charset="0"/>
              </a:rPr>
              <a:t> </a:t>
            </a:r>
            <a:r>
              <a:rPr lang="tr-TR" sz="1400" b="1" dirty="0" err="1">
                <a:solidFill>
                  <a:srgbClr val="002060"/>
                </a:solidFill>
                <a:latin typeface="Times New Roman" pitchFamily="18" charset="0"/>
                <a:cs typeface="Times New Roman" pitchFamily="18" charset="0"/>
              </a:rPr>
              <a:t>thousand</a:t>
            </a:r>
            <a:endParaRPr lang="en-US" sz="1400" b="1" dirty="0">
              <a:solidFill>
                <a:srgbClr val="002060"/>
              </a:solidFill>
              <a:latin typeface="Times New Roman" pitchFamily="18" charset="0"/>
              <a:cs typeface="Times New Roman" pitchFamily="18" charset="0"/>
            </a:endParaRPr>
          </a:p>
          <a:p>
            <a:r>
              <a:rPr lang="en-US" sz="1400" dirty="0">
                <a:solidFill>
                  <a:srgbClr val="000000"/>
                </a:solidFill>
                <a:latin typeface="Times New Roman" pitchFamily="18" charset="0"/>
                <a:cs typeface="Times New Roman" pitchFamily="18" charset="0"/>
              </a:rPr>
              <a:t>Documents</a:t>
            </a:r>
            <a:r>
              <a:rPr lang="en-US" sz="1400" b="1" dirty="0">
                <a:solidFill>
                  <a:srgbClr val="000000"/>
                </a:solidFill>
                <a:latin typeface="Times New Roman" pitchFamily="18" charset="0"/>
                <a:cs typeface="Times New Roman" pitchFamily="18" charset="0"/>
              </a:rPr>
              <a:t> </a:t>
            </a:r>
            <a:r>
              <a:rPr lang="tr-TR" sz="1400" dirty="0" err="1">
                <a:solidFill>
                  <a:srgbClr val="000000"/>
                </a:solidFill>
                <a:latin typeface="Times New Roman" pitchFamily="18" charset="0"/>
                <a:cs typeface="Times New Roman" pitchFamily="18" charset="0"/>
              </a:rPr>
              <a:t>uploaded</a:t>
            </a:r>
            <a:r>
              <a:rPr lang="tr-TR" sz="1400" dirty="0">
                <a:solidFill>
                  <a:srgbClr val="000000"/>
                </a:solidFill>
                <a:latin typeface="Times New Roman" pitchFamily="18" charset="0"/>
                <a:cs typeface="Times New Roman" pitchFamily="18" charset="0"/>
              </a:rPr>
              <a:t> </a:t>
            </a:r>
            <a:r>
              <a:rPr lang="en-US" sz="1400" dirty="0">
                <a:solidFill>
                  <a:srgbClr val="000000"/>
                </a:solidFill>
                <a:latin typeface="Times New Roman" pitchFamily="18" charset="0"/>
                <a:cs typeface="Times New Roman" pitchFamily="18" charset="0"/>
              </a:rPr>
              <a:t>to the system</a:t>
            </a:r>
          </a:p>
        </p:txBody>
      </p:sp>
      <p:sp>
        <p:nvSpPr>
          <p:cNvPr id="24" name="TextBox 24"/>
          <p:cNvSpPr txBox="1"/>
          <p:nvPr/>
        </p:nvSpPr>
        <p:spPr>
          <a:xfrm>
            <a:off x="445745" y="1762084"/>
            <a:ext cx="3126999" cy="646331"/>
          </a:xfrm>
          <a:prstGeom prst="rect">
            <a:avLst/>
          </a:prstGeom>
        </p:spPr>
        <p:txBody>
          <a:bodyPr wrap="square" lIns="0" tIns="0" rIns="0" bIns="0" rtlCol="0" anchor="t">
            <a:spAutoFit/>
          </a:bodyPr>
          <a:lstStyle/>
          <a:p>
            <a:r>
              <a:rPr lang="en-US" sz="1400" dirty="0">
                <a:solidFill>
                  <a:srgbClr val="000000"/>
                </a:solidFill>
                <a:latin typeface="Times New Roman" pitchFamily="18" charset="0"/>
                <a:cs typeface="Times New Roman" pitchFamily="18" charset="0"/>
              </a:rPr>
              <a:t>Daily Average</a:t>
            </a:r>
          </a:p>
          <a:p>
            <a:r>
              <a:rPr lang="en-US" sz="1400" b="1" dirty="0">
                <a:solidFill>
                  <a:srgbClr val="002060"/>
                </a:solidFill>
                <a:latin typeface="Times New Roman" pitchFamily="18" charset="0"/>
                <a:cs typeface="Times New Roman" pitchFamily="18" charset="0"/>
              </a:rPr>
              <a:t>13 </a:t>
            </a:r>
            <a:r>
              <a:rPr lang="tr-TR" sz="1400" b="1" dirty="0" err="1">
                <a:solidFill>
                  <a:srgbClr val="002060"/>
                </a:solidFill>
                <a:latin typeface="Times New Roman" pitchFamily="18" charset="0"/>
                <a:cs typeface="Times New Roman" pitchFamily="18" charset="0"/>
              </a:rPr>
              <a:t>million</a:t>
            </a:r>
            <a:endParaRPr lang="en-US" sz="1400" b="1" dirty="0">
              <a:solidFill>
                <a:srgbClr val="002060"/>
              </a:solidFill>
              <a:latin typeface="Times New Roman" pitchFamily="18" charset="0"/>
              <a:cs typeface="Times New Roman" pitchFamily="18" charset="0"/>
            </a:endParaRPr>
          </a:p>
          <a:p>
            <a:r>
              <a:rPr lang="en-US" sz="1400" dirty="0">
                <a:solidFill>
                  <a:srgbClr val="000000"/>
                </a:solidFill>
                <a:latin typeface="Times New Roman" pitchFamily="18" charset="0"/>
                <a:cs typeface="Times New Roman" pitchFamily="18" charset="0"/>
              </a:rPr>
              <a:t>Document</a:t>
            </a:r>
            <a:r>
              <a:rPr lang="tr-TR" sz="1400" dirty="0">
                <a:solidFill>
                  <a:srgbClr val="000000"/>
                </a:solidFill>
                <a:latin typeface="Times New Roman" pitchFamily="18" charset="0"/>
                <a:cs typeface="Times New Roman" pitchFamily="18" charset="0"/>
              </a:rPr>
              <a:t>s r</a:t>
            </a:r>
            <a:r>
              <a:rPr lang="en-US" sz="1400" dirty="0" err="1">
                <a:solidFill>
                  <a:srgbClr val="000000"/>
                </a:solidFill>
                <a:latin typeface="Times New Roman" pitchFamily="18" charset="0"/>
                <a:cs typeface="Times New Roman" pitchFamily="18" charset="0"/>
              </a:rPr>
              <a:t>ead</a:t>
            </a:r>
            <a:r>
              <a:rPr lang="en-US" sz="1400" dirty="0">
                <a:solidFill>
                  <a:srgbClr val="000000"/>
                </a:solidFill>
                <a:latin typeface="Times New Roman" pitchFamily="18" charset="0"/>
                <a:cs typeface="Times New Roman" pitchFamily="18" charset="0"/>
              </a:rPr>
              <a:t> by </a:t>
            </a:r>
            <a:r>
              <a:rPr lang="tr-TR" sz="1400" dirty="0">
                <a:solidFill>
                  <a:srgbClr val="000000"/>
                </a:solidFill>
                <a:latin typeface="Times New Roman" pitchFamily="18" charset="0"/>
                <a:cs typeface="Times New Roman" pitchFamily="18" charset="0"/>
              </a:rPr>
              <a:t>u</a:t>
            </a:r>
            <a:r>
              <a:rPr lang="en-US" sz="1400" dirty="0" err="1">
                <a:solidFill>
                  <a:srgbClr val="000000"/>
                </a:solidFill>
                <a:latin typeface="Times New Roman" pitchFamily="18" charset="0"/>
                <a:cs typeface="Times New Roman" pitchFamily="18" charset="0"/>
              </a:rPr>
              <a:t>sers</a:t>
            </a:r>
            <a:endParaRPr lang="en-US" sz="1400" dirty="0">
              <a:solidFill>
                <a:srgbClr val="000000"/>
              </a:solidFill>
              <a:latin typeface="Times New Roman" pitchFamily="18" charset="0"/>
              <a:cs typeface="Times New Roman" pitchFamily="18" charset="0"/>
            </a:endParaRPr>
          </a:p>
        </p:txBody>
      </p:sp>
      <p:pic>
        <p:nvPicPr>
          <p:cNvPr id="18" name="17 Resim" descr="nokta.png"/>
          <p:cNvPicPr>
            <a:picLocks noChangeAspect="1"/>
          </p:cNvPicPr>
          <p:nvPr/>
        </p:nvPicPr>
        <p:blipFill>
          <a:blip r:embed="rId4" cstate="print"/>
          <a:stretch>
            <a:fillRect/>
          </a:stretch>
        </p:blipFill>
        <p:spPr>
          <a:xfrm>
            <a:off x="-87142" y="587021"/>
            <a:ext cx="759544" cy="759544"/>
          </a:xfrm>
          <a:prstGeom prst="rect">
            <a:avLst/>
          </a:prstGeom>
        </p:spPr>
      </p:pic>
      <p:pic>
        <p:nvPicPr>
          <p:cNvPr id="27" name="26 Resim" descr="nokta.png"/>
          <p:cNvPicPr>
            <a:picLocks noChangeAspect="1"/>
          </p:cNvPicPr>
          <p:nvPr/>
        </p:nvPicPr>
        <p:blipFill>
          <a:blip r:embed="rId4" cstate="print"/>
          <a:stretch>
            <a:fillRect/>
          </a:stretch>
        </p:blipFill>
        <p:spPr>
          <a:xfrm>
            <a:off x="-96561" y="1442520"/>
            <a:ext cx="759544" cy="759544"/>
          </a:xfrm>
          <a:prstGeom prst="rect">
            <a:avLst/>
          </a:prstGeom>
        </p:spPr>
      </p:pic>
      <p:pic>
        <p:nvPicPr>
          <p:cNvPr id="28" name="27 Resim" descr="nokta.png"/>
          <p:cNvPicPr>
            <a:picLocks noChangeAspect="1"/>
          </p:cNvPicPr>
          <p:nvPr/>
        </p:nvPicPr>
        <p:blipFill>
          <a:blip r:embed="rId4" cstate="print"/>
          <a:stretch>
            <a:fillRect/>
          </a:stretch>
        </p:blipFill>
        <p:spPr>
          <a:xfrm>
            <a:off x="-79613" y="2316128"/>
            <a:ext cx="759544" cy="7595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1225" y="413458"/>
            <a:ext cx="2509685" cy="2501072"/>
          </a:xfrm>
          <a:prstGeom prst="rect">
            <a:avLst/>
          </a:prstGeom>
        </p:spPr>
      </p:pic>
      <p:grpSp>
        <p:nvGrpSpPr>
          <p:cNvPr id="3" name="Group 3"/>
          <p:cNvGrpSpPr>
            <a:grpSpLocks noChangeAspect="1"/>
          </p:cNvGrpSpPr>
          <p:nvPr/>
        </p:nvGrpSpPr>
        <p:grpSpPr>
          <a:xfrm>
            <a:off x="3926373" y="21950"/>
            <a:ext cx="1660004" cy="717394"/>
            <a:chOff x="0" y="0"/>
            <a:chExt cx="4611624" cy="1992376"/>
          </a:xfrm>
        </p:grpSpPr>
        <p:sp>
          <p:nvSpPr>
            <p:cNvPr id="4" name="Freeform 4"/>
            <p:cNvSpPr/>
            <p:nvPr/>
          </p:nvSpPr>
          <p:spPr>
            <a:xfrm>
              <a:off x="0" y="0"/>
              <a:ext cx="4611624" cy="1992376"/>
            </a:xfrm>
            <a:custGeom>
              <a:avLst/>
              <a:gdLst/>
              <a:ahLst/>
              <a:cxnLst/>
              <a:rect l="l" t="t" r="r" b="b"/>
              <a:pathLst>
                <a:path w="4611624" h="1992376">
                  <a:moveTo>
                    <a:pt x="0" y="0"/>
                  </a:moveTo>
                  <a:lnTo>
                    <a:pt x="0" y="1992376"/>
                  </a:lnTo>
                  <a:lnTo>
                    <a:pt x="4611624" y="1992376"/>
                  </a:lnTo>
                  <a:lnTo>
                    <a:pt x="4611624" y="0"/>
                  </a:lnTo>
                  <a:close/>
                </a:path>
              </a:pathLst>
            </a:custGeom>
            <a:blipFill>
              <a:blip r:embed="rId5" cstate="print"/>
              <a:stretch>
                <a:fillRect/>
              </a:stretch>
            </a:blipFill>
          </p:spPr>
        </p:sp>
      </p:grpSp>
      <p:grpSp>
        <p:nvGrpSpPr>
          <p:cNvPr id="5" name="Group 5"/>
          <p:cNvGrpSpPr>
            <a:grpSpLocks noChangeAspect="1"/>
          </p:cNvGrpSpPr>
          <p:nvPr/>
        </p:nvGrpSpPr>
        <p:grpSpPr>
          <a:xfrm>
            <a:off x="3926373" y="547283"/>
            <a:ext cx="1660004" cy="717394"/>
            <a:chOff x="0" y="0"/>
            <a:chExt cx="4611624" cy="1992376"/>
          </a:xfrm>
        </p:grpSpPr>
        <p:sp>
          <p:nvSpPr>
            <p:cNvPr id="6" name="Freeform 6"/>
            <p:cNvSpPr/>
            <p:nvPr/>
          </p:nvSpPr>
          <p:spPr>
            <a:xfrm>
              <a:off x="0" y="0"/>
              <a:ext cx="4611624" cy="1992376"/>
            </a:xfrm>
            <a:custGeom>
              <a:avLst/>
              <a:gdLst/>
              <a:ahLst/>
              <a:cxnLst/>
              <a:rect l="l" t="t" r="r" b="b"/>
              <a:pathLst>
                <a:path w="4611624" h="1992376">
                  <a:moveTo>
                    <a:pt x="0" y="0"/>
                  </a:moveTo>
                  <a:lnTo>
                    <a:pt x="0" y="1992376"/>
                  </a:lnTo>
                  <a:lnTo>
                    <a:pt x="4611624" y="1992376"/>
                  </a:lnTo>
                  <a:lnTo>
                    <a:pt x="4611624" y="0"/>
                  </a:lnTo>
                  <a:close/>
                </a:path>
              </a:pathLst>
            </a:custGeom>
            <a:blipFill>
              <a:blip r:embed="rId6" cstate="print"/>
              <a:stretch>
                <a:fillRect/>
              </a:stretch>
            </a:blipFill>
          </p:spPr>
        </p:sp>
      </p:grpSp>
      <p:grpSp>
        <p:nvGrpSpPr>
          <p:cNvPr id="7" name="Group 7"/>
          <p:cNvGrpSpPr>
            <a:grpSpLocks noChangeAspect="1"/>
          </p:cNvGrpSpPr>
          <p:nvPr/>
        </p:nvGrpSpPr>
        <p:grpSpPr>
          <a:xfrm>
            <a:off x="3926373" y="1072616"/>
            <a:ext cx="1660004" cy="718125"/>
            <a:chOff x="0" y="0"/>
            <a:chExt cx="4611624" cy="1994408"/>
          </a:xfrm>
        </p:grpSpPr>
        <p:sp>
          <p:nvSpPr>
            <p:cNvPr id="8" name="Freeform 8"/>
            <p:cNvSpPr/>
            <p:nvPr/>
          </p:nvSpPr>
          <p:spPr>
            <a:xfrm>
              <a:off x="0" y="0"/>
              <a:ext cx="4611624" cy="1994408"/>
            </a:xfrm>
            <a:custGeom>
              <a:avLst/>
              <a:gdLst/>
              <a:ahLst/>
              <a:cxnLst/>
              <a:rect l="l" t="t" r="r" b="b"/>
              <a:pathLst>
                <a:path w="4611624" h="1994408">
                  <a:moveTo>
                    <a:pt x="0" y="0"/>
                  </a:moveTo>
                  <a:lnTo>
                    <a:pt x="0" y="1994408"/>
                  </a:lnTo>
                  <a:lnTo>
                    <a:pt x="4611624" y="1994408"/>
                  </a:lnTo>
                  <a:lnTo>
                    <a:pt x="4611624" y="0"/>
                  </a:lnTo>
                  <a:close/>
                </a:path>
              </a:pathLst>
            </a:custGeom>
            <a:blipFill>
              <a:blip r:embed="rId7" cstate="print"/>
              <a:stretch>
                <a:fillRect/>
              </a:stretch>
            </a:blipFill>
          </p:spPr>
        </p:sp>
      </p:grpSp>
      <p:grpSp>
        <p:nvGrpSpPr>
          <p:cNvPr id="9" name="Group 9"/>
          <p:cNvGrpSpPr>
            <a:grpSpLocks noChangeAspect="1"/>
          </p:cNvGrpSpPr>
          <p:nvPr/>
        </p:nvGrpSpPr>
        <p:grpSpPr>
          <a:xfrm>
            <a:off x="3926373" y="1597948"/>
            <a:ext cx="1660004" cy="718125"/>
            <a:chOff x="0" y="0"/>
            <a:chExt cx="4611624" cy="1994408"/>
          </a:xfrm>
        </p:grpSpPr>
        <p:sp>
          <p:nvSpPr>
            <p:cNvPr id="10" name="Freeform 10"/>
            <p:cNvSpPr/>
            <p:nvPr/>
          </p:nvSpPr>
          <p:spPr>
            <a:xfrm>
              <a:off x="0" y="0"/>
              <a:ext cx="4611624" cy="1994408"/>
            </a:xfrm>
            <a:custGeom>
              <a:avLst/>
              <a:gdLst/>
              <a:ahLst/>
              <a:cxnLst/>
              <a:rect l="l" t="t" r="r" b="b"/>
              <a:pathLst>
                <a:path w="4611624" h="1994408">
                  <a:moveTo>
                    <a:pt x="0" y="0"/>
                  </a:moveTo>
                  <a:lnTo>
                    <a:pt x="0" y="1994408"/>
                  </a:lnTo>
                  <a:lnTo>
                    <a:pt x="4611624" y="1994408"/>
                  </a:lnTo>
                  <a:lnTo>
                    <a:pt x="4611624" y="0"/>
                  </a:lnTo>
                  <a:close/>
                </a:path>
              </a:pathLst>
            </a:custGeom>
            <a:blipFill>
              <a:blip r:embed="rId8" cstate="print"/>
              <a:stretch>
                <a:fillRect/>
              </a:stretch>
            </a:blipFill>
          </p:spPr>
        </p:sp>
      </p:grpSp>
      <p:grpSp>
        <p:nvGrpSpPr>
          <p:cNvPr id="11" name="Group 11"/>
          <p:cNvGrpSpPr>
            <a:grpSpLocks noChangeAspect="1"/>
          </p:cNvGrpSpPr>
          <p:nvPr/>
        </p:nvGrpSpPr>
        <p:grpSpPr>
          <a:xfrm>
            <a:off x="3926373" y="2124012"/>
            <a:ext cx="1660004" cy="717394"/>
            <a:chOff x="0" y="0"/>
            <a:chExt cx="4611624" cy="1992376"/>
          </a:xfrm>
        </p:grpSpPr>
        <p:sp>
          <p:nvSpPr>
            <p:cNvPr id="12" name="Freeform 12"/>
            <p:cNvSpPr/>
            <p:nvPr/>
          </p:nvSpPr>
          <p:spPr>
            <a:xfrm>
              <a:off x="0" y="0"/>
              <a:ext cx="4611624" cy="1992376"/>
            </a:xfrm>
            <a:custGeom>
              <a:avLst/>
              <a:gdLst/>
              <a:ahLst/>
              <a:cxnLst/>
              <a:rect l="l" t="t" r="r" b="b"/>
              <a:pathLst>
                <a:path w="4611624" h="1992376">
                  <a:moveTo>
                    <a:pt x="0" y="0"/>
                  </a:moveTo>
                  <a:lnTo>
                    <a:pt x="0" y="1992376"/>
                  </a:lnTo>
                  <a:lnTo>
                    <a:pt x="4611624" y="1992376"/>
                  </a:lnTo>
                  <a:lnTo>
                    <a:pt x="4611624" y="0"/>
                  </a:lnTo>
                  <a:close/>
                </a:path>
              </a:pathLst>
            </a:custGeom>
            <a:blipFill>
              <a:blip r:embed="rId9" cstate="print"/>
              <a:stretch>
                <a:fillRect/>
              </a:stretch>
            </a:blipFill>
          </p:spPr>
        </p:sp>
      </p:grpSp>
      <p:grpSp>
        <p:nvGrpSpPr>
          <p:cNvPr id="13" name="Group 13"/>
          <p:cNvGrpSpPr>
            <a:grpSpLocks noChangeAspect="1"/>
          </p:cNvGrpSpPr>
          <p:nvPr/>
        </p:nvGrpSpPr>
        <p:grpSpPr>
          <a:xfrm>
            <a:off x="3926373" y="2649345"/>
            <a:ext cx="1660004" cy="642033"/>
            <a:chOff x="0" y="0"/>
            <a:chExt cx="4611624" cy="1783080"/>
          </a:xfrm>
        </p:grpSpPr>
        <p:sp>
          <p:nvSpPr>
            <p:cNvPr id="14" name="Freeform 14"/>
            <p:cNvSpPr/>
            <p:nvPr/>
          </p:nvSpPr>
          <p:spPr>
            <a:xfrm>
              <a:off x="0" y="0"/>
              <a:ext cx="4611624" cy="1783080"/>
            </a:xfrm>
            <a:custGeom>
              <a:avLst/>
              <a:gdLst/>
              <a:ahLst/>
              <a:cxnLst/>
              <a:rect l="l" t="t" r="r" b="b"/>
              <a:pathLst>
                <a:path w="4611624" h="1783080">
                  <a:moveTo>
                    <a:pt x="0" y="0"/>
                  </a:moveTo>
                  <a:lnTo>
                    <a:pt x="0" y="1783080"/>
                  </a:lnTo>
                  <a:lnTo>
                    <a:pt x="4611624" y="1783080"/>
                  </a:lnTo>
                  <a:lnTo>
                    <a:pt x="4611624" y="0"/>
                  </a:lnTo>
                  <a:close/>
                </a:path>
              </a:pathLst>
            </a:custGeom>
            <a:blipFill>
              <a:blip r:embed="rId10" cstate="print"/>
              <a:stretch>
                <a:fillRect/>
              </a:stretch>
            </a:blipFill>
          </p:spPr>
        </p:sp>
      </p:grpSp>
      <p:grpSp>
        <p:nvGrpSpPr>
          <p:cNvPr id="15" name="Group 15"/>
          <p:cNvGrpSpPr>
            <a:grpSpLocks noChangeAspect="1"/>
          </p:cNvGrpSpPr>
          <p:nvPr/>
        </p:nvGrpSpPr>
        <p:grpSpPr>
          <a:xfrm>
            <a:off x="1750338" y="525333"/>
            <a:ext cx="728149" cy="617156"/>
            <a:chOff x="0" y="0"/>
            <a:chExt cx="2022856" cy="1713992"/>
          </a:xfrm>
        </p:grpSpPr>
        <p:sp>
          <p:nvSpPr>
            <p:cNvPr id="16" name="Freeform 16"/>
            <p:cNvSpPr/>
            <p:nvPr/>
          </p:nvSpPr>
          <p:spPr>
            <a:xfrm>
              <a:off x="0" y="0"/>
              <a:ext cx="2022856" cy="1713992"/>
            </a:xfrm>
            <a:custGeom>
              <a:avLst/>
              <a:gdLst/>
              <a:ahLst/>
              <a:cxnLst/>
              <a:rect l="l" t="t" r="r" b="b"/>
              <a:pathLst>
                <a:path w="2022856" h="1713992">
                  <a:moveTo>
                    <a:pt x="0" y="0"/>
                  </a:moveTo>
                  <a:lnTo>
                    <a:pt x="0" y="1713992"/>
                  </a:lnTo>
                  <a:lnTo>
                    <a:pt x="2022856" y="1713992"/>
                  </a:lnTo>
                  <a:lnTo>
                    <a:pt x="2022856" y="0"/>
                  </a:lnTo>
                  <a:close/>
                </a:path>
              </a:pathLst>
            </a:custGeom>
            <a:blipFill>
              <a:blip r:embed="rId11" cstate="print"/>
              <a:stretch>
                <a:fillRect/>
              </a:stretch>
            </a:blipFill>
          </p:spPr>
        </p:sp>
      </p:grpSp>
      <p:grpSp>
        <p:nvGrpSpPr>
          <p:cNvPr id="17" name="Group 17"/>
          <p:cNvGrpSpPr>
            <a:grpSpLocks noChangeAspect="1"/>
          </p:cNvGrpSpPr>
          <p:nvPr/>
        </p:nvGrpSpPr>
        <p:grpSpPr>
          <a:xfrm>
            <a:off x="1761918" y="530576"/>
            <a:ext cx="709193" cy="598621"/>
            <a:chOff x="0" y="0"/>
            <a:chExt cx="2955290" cy="2493773"/>
          </a:xfrm>
        </p:grpSpPr>
        <p:sp>
          <p:nvSpPr>
            <p:cNvPr id="18" name="Freeform 18"/>
            <p:cNvSpPr/>
            <p:nvPr/>
          </p:nvSpPr>
          <p:spPr>
            <a:xfrm>
              <a:off x="0" y="0"/>
              <a:ext cx="2955290" cy="2493772"/>
            </a:xfrm>
            <a:custGeom>
              <a:avLst/>
              <a:gdLst/>
              <a:ahLst/>
              <a:cxnLst/>
              <a:rect l="l" t="t" r="r" b="b"/>
              <a:pathLst>
                <a:path w="2955290" h="2493772">
                  <a:moveTo>
                    <a:pt x="154940" y="102616"/>
                  </a:moveTo>
                  <a:lnTo>
                    <a:pt x="310388" y="118872"/>
                  </a:lnTo>
                  <a:lnTo>
                    <a:pt x="335026" y="122682"/>
                  </a:lnTo>
                  <a:lnTo>
                    <a:pt x="359664" y="126746"/>
                  </a:lnTo>
                  <a:lnTo>
                    <a:pt x="385572" y="131064"/>
                  </a:lnTo>
                  <a:lnTo>
                    <a:pt x="412750" y="135636"/>
                  </a:lnTo>
                  <a:lnTo>
                    <a:pt x="469900" y="145288"/>
                  </a:lnTo>
                  <a:lnTo>
                    <a:pt x="530606" y="155956"/>
                  </a:lnTo>
                  <a:lnTo>
                    <a:pt x="594868" y="167386"/>
                  </a:lnTo>
                  <a:lnTo>
                    <a:pt x="661416" y="179578"/>
                  </a:lnTo>
                  <a:lnTo>
                    <a:pt x="730504" y="192024"/>
                  </a:lnTo>
                  <a:lnTo>
                    <a:pt x="800608" y="205232"/>
                  </a:lnTo>
                  <a:lnTo>
                    <a:pt x="943610" y="232410"/>
                  </a:lnTo>
                  <a:lnTo>
                    <a:pt x="1015238" y="246126"/>
                  </a:lnTo>
                  <a:lnTo>
                    <a:pt x="1086358" y="259842"/>
                  </a:lnTo>
                  <a:lnTo>
                    <a:pt x="1155954" y="273304"/>
                  </a:lnTo>
                  <a:lnTo>
                    <a:pt x="1224026" y="286766"/>
                  </a:lnTo>
                  <a:lnTo>
                    <a:pt x="1289558" y="299974"/>
                  </a:lnTo>
                  <a:lnTo>
                    <a:pt x="1352550" y="312420"/>
                  </a:lnTo>
                  <a:lnTo>
                    <a:pt x="1411732" y="324358"/>
                  </a:lnTo>
                  <a:lnTo>
                    <a:pt x="1467104" y="335788"/>
                  </a:lnTo>
                  <a:lnTo>
                    <a:pt x="1493266" y="341122"/>
                  </a:lnTo>
                  <a:lnTo>
                    <a:pt x="1518158" y="346202"/>
                  </a:lnTo>
                  <a:lnTo>
                    <a:pt x="1541780" y="351282"/>
                  </a:lnTo>
                  <a:lnTo>
                    <a:pt x="1564132" y="356108"/>
                  </a:lnTo>
                  <a:lnTo>
                    <a:pt x="1584960" y="360426"/>
                  </a:lnTo>
                  <a:lnTo>
                    <a:pt x="1604264" y="364744"/>
                  </a:lnTo>
                  <a:lnTo>
                    <a:pt x="1622044" y="368554"/>
                  </a:lnTo>
                  <a:lnTo>
                    <a:pt x="1638554" y="372110"/>
                  </a:lnTo>
                  <a:lnTo>
                    <a:pt x="1653286" y="375412"/>
                  </a:lnTo>
                  <a:lnTo>
                    <a:pt x="1666494" y="378714"/>
                  </a:lnTo>
                  <a:lnTo>
                    <a:pt x="1677924" y="381254"/>
                  </a:lnTo>
                  <a:lnTo>
                    <a:pt x="1687322" y="383794"/>
                  </a:lnTo>
                  <a:lnTo>
                    <a:pt x="1695450" y="386080"/>
                  </a:lnTo>
                  <a:lnTo>
                    <a:pt x="1703070" y="388366"/>
                  </a:lnTo>
                  <a:lnTo>
                    <a:pt x="1713484" y="392430"/>
                  </a:lnTo>
                  <a:lnTo>
                    <a:pt x="1729232" y="404114"/>
                  </a:lnTo>
                  <a:lnTo>
                    <a:pt x="1735074" y="417322"/>
                  </a:lnTo>
                  <a:lnTo>
                    <a:pt x="1734820" y="416560"/>
                  </a:lnTo>
                  <a:lnTo>
                    <a:pt x="1736852" y="420878"/>
                  </a:lnTo>
                  <a:lnTo>
                    <a:pt x="1736598" y="420624"/>
                  </a:lnTo>
                  <a:lnTo>
                    <a:pt x="1740154" y="427736"/>
                  </a:lnTo>
                  <a:lnTo>
                    <a:pt x="1739138" y="425958"/>
                  </a:lnTo>
                  <a:lnTo>
                    <a:pt x="1744472" y="435610"/>
                  </a:lnTo>
                  <a:lnTo>
                    <a:pt x="1750822" y="447548"/>
                  </a:lnTo>
                  <a:lnTo>
                    <a:pt x="1750314" y="446786"/>
                  </a:lnTo>
                  <a:lnTo>
                    <a:pt x="1758188" y="461010"/>
                  </a:lnTo>
                  <a:lnTo>
                    <a:pt x="1767332" y="477520"/>
                  </a:lnTo>
                  <a:lnTo>
                    <a:pt x="1767078" y="477266"/>
                  </a:lnTo>
                  <a:lnTo>
                    <a:pt x="1777492" y="495554"/>
                  </a:lnTo>
                  <a:lnTo>
                    <a:pt x="1777238" y="495300"/>
                  </a:lnTo>
                  <a:lnTo>
                    <a:pt x="1788922" y="516128"/>
                  </a:lnTo>
                  <a:lnTo>
                    <a:pt x="1801622" y="538480"/>
                  </a:lnTo>
                  <a:lnTo>
                    <a:pt x="1801368" y="538226"/>
                  </a:lnTo>
                  <a:lnTo>
                    <a:pt x="1815084" y="562356"/>
                  </a:lnTo>
                  <a:lnTo>
                    <a:pt x="1830070" y="588518"/>
                  </a:lnTo>
                  <a:lnTo>
                    <a:pt x="1845818" y="616458"/>
                  </a:lnTo>
                  <a:lnTo>
                    <a:pt x="1845818" y="616204"/>
                  </a:lnTo>
                  <a:lnTo>
                    <a:pt x="1862836" y="645668"/>
                  </a:lnTo>
                  <a:lnTo>
                    <a:pt x="1880616" y="676656"/>
                  </a:lnTo>
                  <a:lnTo>
                    <a:pt x="1899158" y="709168"/>
                  </a:lnTo>
                  <a:lnTo>
                    <a:pt x="1918462" y="742950"/>
                  </a:lnTo>
                  <a:lnTo>
                    <a:pt x="1938528" y="778002"/>
                  </a:lnTo>
                  <a:lnTo>
                    <a:pt x="1959610" y="814070"/>
                  </a:lnTo>
                  <a:lnTo>
                    <a:pt x="1980946" y="851408"/>
                  </a:lnTo>
                  <a:lnTo>
                    <a:pt x="2025904" y="928878"/>
                  </a:lnTo>
                  <a:lnTo>
                    <a:pt x="2072894" y="1010158"/>
                  </a:lnTo>
                  <a:lnTo>
                    <a:pt x="2121408" y="1093724"/>
                  </a:lnTo>
                  <a:lnTo>
                    <a:pt x="2171192" y="1179576"/>
                  </a:lnTo>
                  <a:lnTo>
                    <a:pt x="2221992" y="1266698"/>
                  </a:lnTo>
                  <a:lnTo>
                    <a:pt x="2273300" y="1354836"/>
                  </a:lnTo>
                  <a:lnTo>
                    <a:pt x="2324608" y="1442720"/>
                  </a:lnTo>
                  <a:lnTo>
                    <a:pt x="2375662" y="1529842"/>
                  </a:lnTo>
                  <a:lnTo>
                    <a:pt x="2425954" y="1615948"/>
                  </a:lnTo>
                  <a:lnTo>
                    <a:pt x="2474976" y="1700022"/>
                  </a:lnTo>
                  <a:lnTo>
                    <a:pt x="2522728" y="1781302"/>
                  </a:lnTo>
                  <a:lnTo>
                    <a:pt x="2568448" y="1859280"/>
                  </a:lnTo>
                  <a:lnTo>
                    <a:pt x="2590546" y="1896872"/>
                  </a:lnTo>
                  <a:lnTo>
                    <a:pt x="2611882" y="1933448"/>
                  </a:lnTo>
                  <a:lnTo>
                    <a:pt x="2611882" y="1933194"/>
                  </a:lnTo>
                  <a:lnTo>
                    <a:pt x="2632456" y="1968500"/>
                  </a:lnTo>
                  <a:lnTo>
                    <a:pt x="2652522" y="2002282"/>
                  </a:lnTo>
                  <a:lnTo>
                    <a:pt x="2671826" y="2035302"/>
                  </a:lnTo>
                  <a:lnTo>
                    <a:pt x="2690114" y="2066544"/>
                  </a:lnTo>
                  <a:lnTo>
                    <a:pt x="2690114" y="2066290"/>
                  </a:lnTo>
                  <a:lnTo>
                    <a:pt x="2707640" y="2096262"/>
                  </a:lnTo>
                  <a:lnTo>
                    <a:pt x="2724150" y="2123948"/>
                  </a:lnTo>
                  <a:lnTo>
                    <a:pt x="2739644" y="2150618"/>
                  </a:lnTo>
                  <a:lnTo>
                    <a:pt x="2754376" y="2175256"/>
                  </a:lnTo>
                  <a:lnTo>
                    <a:pt x="2754122" y="2175002"/>
                  </a:lnTo>
                  <a:lnTo>
                    <a:pt x="2833116" y="2306066"/>
                  </a:lnTo>
                  <a:lnTo>
                    <a:pt x="2751582" y="2355088"/>
                  </a:lnTo>
                  <a:lnTo>
                    <a:pt x="2672588" y="2224024"/>
                  </a:lnTo>
                  <a:lnTo>
                    <a:pt x="2657602" y="2199132"/>
                  </a:lnTo>
                  <a:lnTo>
                    <a:pt x="2642108" y="2172462"/>
                  </a:lnTo>
                  <a:lnTo>
                    <a:pt x="2625598" y="2144522"/>
                  </a:lnTo>
                  <a:lnTo>
                    <a:pt x="2608072" y="2114804"/>
                  </a:lnTo>
                  <a:lnTo>
                    <a:pt x="2589784" y="2083562"/>
                  </a:lnTo>
                  <a:lnTo>
                    <a:pt x="2570480" y="2050796"/>
                  </a:lnTo>
                  <a:lnTo>
                    <a:pt x="2550414" y="2016760"/>
                  </a:lnTo>
                  <a:lnTo>
                    <a:pt x="2529586" y="1981454"/>
                  </a:lnTo>
                  <a:lnTo>
                    <a:pt x="2508250" y="1944878"/>
                  </a:lnTo>
                  <a:lnTo>
                    <a:pt x="2508250" y="1945132"/>
                  </a:lnTo>
                  <a:lnTo>
                    <a:pt x="2486152" y="1907540"/>
                  </a:lnTo>
                  <a:lnTo>
                    <a:pt x="2440432" y="1829562"/>
                  </a:lnTo>
                  <a:lnTo>
                    <a:pt x="2392934" y="1748028"/>
                  </a:lnTo>
                  <a:lnTo>
                    <a:pt x="2343658" y="1664208"/>
                  </a:lnTo>
                  <a:lnTo>
                    <a:pt x="2293366" y="1578102"/>
                  </a:lnTo>
                  <a:lnTo>
                    <a:pt x="2242312" y="1490726"/>
                  </a:lnTo>
                  <a:lnTo>
                    <a:pt x="2191004" y="1402588"/>
                  </a:lnTo>
                  <a:lnTo>
                    <a:pt x="2139950" y="1314704"/>
                  </a:lnTo>
                  <a:lnTo>
                    <a:pt x="2088896" y="1227328"/>
                  </a:lnTo>
                  <a:lnTo>
                    <a:pt x="2039112" y="1141730"/>
                  </a:lnTo>
                  <a:lnTo>
                    <a:pt x="1990344" y="1057656"/>
                  </a:lnTo>
                  <a:lnTo>
                    <a:pt x="1943608" y="976630"/>
                  </a:lnTo>
                  <a:lnTo>
                    <a:pt x="1898650" y="898906"/>
                  </a:lnTo>
                  <a:lnTo>
                    <a:pt x="1877060" y="861822"/>
                  </a:lnTo>
                  <a:lnTo>
                    <a:pt x="1855978" y="825500"/>
                  </a:lnTo>
                  <a:lnTo>
                    <a:pt x="1835912" y="790194"/>
                  </a:lnTo>
                  <a:lnTo>
                    <a:pt x="1816354" y="756412"/>
                  </a:lnTo>
                  <a:lnTo>
                    <a:pt x="1797812" y="724154"/>
                  </a:lnTo>
                  <a:lnTo>
                    <a:pt x="1780286" y="693166"/>
                  </a:lnTo>
                  <a:lnTo>
                    <a:pt x="1763268" y="663702"/>
                  </a:lnTo>
                  <a:lnTo>
                    <a:pt x="1747266" y="635762"/>
                  </a:lnTo>
                  <a:lnTo>
                    <a:pt x="1732534" y="609600"/>
                  </a:lnTo>
                  <a:lnTo>
                    <a:pt x="1732534" y="609854"/>
                  </a:lnTo>
                  <a:lnTo>
                    <a:pt x="1718564" y="585216"/>
                  </a:lnTo>
                  <a:lnTo>
                    <a:pt x="1705864" y="562610"/>
                  </a:lnTo>
                  <a:lnTo>
                    <a:pt x="1705864" y="562864"/>
                  </a:lnTo>
                  <a:lnTo>
                    <a:pt x="1694180" y="542036"/>
                  </a:lnTo>
                  <a:lnTo>
                    <a:pt x="1683766" y="523240"/>
                  </a:lnTo>
                  <a:lnTo>
                    <a:pt x="1674622" y="506730"/>
                  </a:lnTo>
                  <a:lnTo>
                    <a:pt x="1674876" y="506984"/>
                  </a:lnTo>
                  <a:lnTo>
                    <a:pt x="1666748" y="492506"/>
                  </a:lnTo>
                  <a:lnTo>
                    <a:pt x="1660398" y="480314"/>
                  </a:lnTo>
                  <a:lnTo>
                    <a:pt x="1660652" y="480568"/>
                  </a:lnTo>
                  <a:lnTo>
                    <a:pt x="1654810" y="470154"/>
                  </a:lnTo>
                  <a:lnTo>
                    <a:pt x="1651000" y="462026"/>
                  </a:lnTo>
                  <a:lnTo>
                    <a:pt x="1648714" y="457200"/>
                  </a:lnTo>
                  <a:lnTo>
                    <a:pt x="1647444" y="454660"/>
                  </a:lnTo>
                  <a:lnTo>
                    <a:pt x="1662176" y="472948"/>
                  </a:lnTo>
                  <a:lnTo>
                    <a:pt x="1661414" y="472440"/>
                  </a:lnTo>
                  <a:lnTo>
                    <a:pt x="1672336" y="478536"/>
                  </a:lnTo>
                  <a:lnTo>
                    <a:pt x="1669542" y="477520"/>
                  </a:lnTo>
                  <a:lnTo>
                    <a:pt x="1673098" y="478790"/>
                  </a:lnTo>
                  <a:lnTo>
                    <a:pt x="1668272" y="477266"/>
                  </a:lnTo>
                  <a:lnTo>
                    <a:pt x="1669796" y="477774"/>
                  </a:lnTo>
                  <a:lnTo>
                    <a:pt x="1662684" y="475742"/>
                  </a:lnTo>
                  <a:lnTo>
                    <a:pt x="1663446" y="475996"/>
                  </a:lnTo>
                  <a:lnTo>
                    <a:pt x="1654556" y="473710"/>
                  </a:lnTo>
                  <a:lnTo>
                    <a:pt x="1654810" y="473710"/>
                  </a:lnTo>
                  <a:lnTo>
                    <a:pt x="1644142" y="471170"/>
                  </a:lnTo>
                  <a:lnTo>
                    <a:pt x="1644396" y="471170"/>
                  </a:lnTo>
                  <a:lnTo>
                    <a:pt x="1631442" y="468122"/>
                  </a:lnTo>
                  <a:lnTo>
                    <a:pt x="1632204" y="468376"/>
                  </a:lnTo>
                  <a:lnTo>
                    <a:pt x="1617726" y="465074"/>
                  </a:lnTo>
                  <a:lnTo>
                    <a:pt x="1601470" y="461518"/>
                  </a:lnTo>
                  <a:lnTo>
                    <a:pt x="1601978" y="461518"/>
                  </a:lnTo>
                  <a:lnTo>
                    <a:pt x="1584198" y="457708"/>
                  </a:lnTo>
                  <a:lnTo>
                    <a:pt x="1564894" y="453390"/>
                  </a:lnTo>
                  <a:lnTo>
                    <a:pt x="1565148" y="453644"/>
                  </a:lnTo>
                  <a:lnTo>
                    <a:pt x="1544320" y="449072"/>
                  </a:lnTo>
                  <a:lnTo>
                    <a:pt x="1521968" y="444500"/>
                  </a:lnTo>
                  <a:lnTo>
                    <a:pt x="1498600" y="439420"/>
                  </a:lnTo>
                  <a:lnTo>
                    <a:pt x="1498854" y="439420"/>
                  </a:lnTo>
                  <a:lnTo>
                    <a:pt x="1473962" y="434340"/>
                  </a:lnTo>
                  <a:lnTo>
                    <a:pt x="1474216" y="434340"/>
                  </a:lnTo>
                  <a:lnTo>
                    <a:pt x="1448054" y="429006"/>
                  </a:lnTo>
                  <a:lnTo>
                    <a:pt x="1392936" y="417830"/>
                  </a:lnTo>
                  <a:lnTo>
                    <a:pt x="1333754" y="405892"/>
                  </a:lnTo>
                  <a:lnTo>
                    <a:pt x="1271016" y="393192"/>
                  </a:lnTo>
                  <a:lnTo>
                    <a:pt x="1205484" y="380238"/>
                  </a:lnTo>
                  <a:lnTo>
                    <a:pt x="1137920" y="366776"/>
                  </a:lnTo>
                  <a:lnTo>
                    <a:pt x="1068070" y="353314"/>
                  </a:lnTo>
                  <a:lnTo>
                    <a:pt x="997458" y="339598"/>
                  </a:lnTo>
                  <a:lnTo>
                    <a:pt x="925830" y="325882"/>
                  </a:lnTo>
                  <a:lnTo>
                    <a:pt x="783082" y="298958"/>
                  </a:lnTo>
                  <a:lnTo>
                    <a:pt x="712978" y="285750"/>
                  </a:lnTo>
                  <a:lnTo>
                    <a:pt x="713232" y="285750"/>
                  </a:lnTo>
                  <a:lnTo>
                    <a:pt x="644398" y="273304"/>
                  </a:lnTo>
                  <a:lnTo>
                    <a:pt x="578104" y="261366"/>
                  </a:lnTo>
                  <a:lnTo>
                    <a:pt x="514350" y="249936"/>
                  </a:lnTo>
                  <a:lnTo>
                    <a:pt x="453390" y="239268"/>
                  </a:lnTo>
                  <a:lnTo>
                    <a:pt x="453644" y="239268"/>
                  </a:lnTo>
                  <a:lnTo>
                    <a:pt x="396748" y="229616"/>
                  </a:lnTo>
                  <a:lnTo>
                    <a:pt x="369824" y="225044"/>
                  </a:lnTo>
                  <a:lnTo>
                    <a:pt x="370332" y="225044"/>
                  </a:lnTo>
                  <a:lnTo>
                    <a:pt x="344170" y="220726"/>
                  </a:lnTo>
                  <a:lnTo>
                    <a:pt x="319786" y="216916"/>
                  </a:lnTo>
                  <a:lnTo>
                    <a:pt x="320294" y="216916"/>
                  </a:lnTo>
                  <a:lnTo>
                    <a:pt x="296926" y="213360"/>
                  </a:lnTo>
                  <a:lnTo>
                    <a:pt x="299212" y="213614"/>
                  </a:lnTo>
                  <a:lnTo>
                    <a:pt x="145034" y="197358"/>
                  </a:lnTo>
                  <a:close/>
                  <a:moveTo>
                    <a:pt x="135636" y="292100"/>
                  </a:moveTo>
                  <a:cubicBezTo>
                    <a:pt x="57150" y="284226"/>
                    <a:pt x="0" y="214122"/>
                    <a:pt x="7874" y="135636"/>
                  </a:cubicBezTo>
                  <a:cubicBezTo>
                    <a:pt x="15748" y="57150"/>
                    <a:pt x="85852" y="0"/>
                    <a:pt x="164338" y="7874"/>
                  </a:cubicBezTo>
                  <a:cubicBezTo>
                    <a:pt x="242824" y="15748"/>
                    <a:pt x="300228" y="85852"/>
                    <a:pt x="292100" y="164338"/>
                  </a:cubicBezTo>
                  <a:cubicBezTo>
                    <a:pt x="284226" y="242824"/>
                    <a:pt x="214122" y="299974"/>
                    <a:pt x="135636" y="292100"/>
                  </a:cubicBezTo>
                  <a:close/>
                  <a:moveTo>
                    <a:pt x="2914650" y="2256790"/>
                  </a:moveTo>
                  <a:cubicBezTo>
                    <a:pt x="2955290" y="2324608"/>
                    <a:pt x="2933700" y="2412238"/>
                    <a:pt x="2866136" y="2453132"/>
                  </a:cubicBezTo>
                  <a:cubicBezTo>
                    <a:pt x="2798318" y="2493772"/>
                    <a:pt x="2710688" y="2471928"/>
                    <a:pt x="2669794" y="2404364"/>
                  </a:cubicBezTo>
                  <a:cubicBezTo>
                    <a:pt x="2629154" y="2336800"/>
                    <a:pt x="2650998" y="2248916"/>
                    <a:pt x="2718562" y="2208276"/>
                  </a:cubicBezTo>
                  <a:cubicBezTo>
                    <a:pt x="2786126" y="2167636"/>
                    <a:pt x="2874010" y="2189226"/>
                    <a:pt x="2914650" y="2256790"/>
                  </a:cubicBezTo>
                  <a:close/>
                </a:path>
              </a:pathLst>
            </a:custGeom>
            <a:solidFill>
              <a:srgbClr val="890612"/>
            </a:solidFill>
          </p:spPr>
        </p:sp>
      </p:grpSp>
      <p:grpSp>
        <p:nvGrpSpPr>
          <p:cNvPr id="19" name="Group 19"/>
          <p:cNvGrpSpPr>
            <a:grpSpLocks noChangeAspect="1"/>
          </p:cNvGrpSpPr>
          <p:nvPr/>
        </p:nvGrpSpPr>
        <p:grpSpPr>
          <a:xfrm>
            <a:off x="1733514" y="1117247"/>
            <a:ext cx="529929" cy="278397"/>
            <a:chOff x="0" y="0"/>
            <a:chExt cx="1472184" cy="773176"/>
          </a:xfrm>
        </p:grpSpPr>
        <p:sp>
          <p:nvSpPr>
            <p:cNvPr id="20" name="Freeform 20"/>
            <p:cNvSpPr/>
            <p:nvPr/>
          </p:nvSpPr>
          <p:spPr>
            <a:xfrm>
              <a:off x="0" y="0"/>
              <a:ext cx="1472184" cy="773176"/>
            </a:xfrm>
            <a:custGeom>
              <a:avLst/>
              <a:gdLst/>
              <a:ahLst/>
              <a:cxnLst/>
              <a:rect l="l" t="t" r="r" b="b"/>
              <a:pathLst>
                <a:path w="1472184" h="773176">
                  <a:moveTo>
                    <a:pt x="0" y="0"/>
                  </a:moveTo>
                  <a:lnTo>
                    <a:pt x="0" y="773176"/>
                  </a:lnTo>
                  <a:lnTo>
                    <a:pt x="1472184" y="773176"/>
                  </a:lnTo>
                  <a:lnTo>
                    <a:pt x="1472184" y="0"/>
                  </a:lnTo>
                  <a:close/>
                </a:path>
              </a:pathLst>
            </a:custGeom>
            <a:blipFill>
              <a:blip r:embed="rId12" cstate="print"/>
              <a:stretch>
                <a:fillRect/>
              </a:stretch>
            </a:blipFill>
          </p:spPr>
        </p:sp>
      </p:grpSp>
      <p:grpSp>
        <p:nvGrpSpPr>
          <p:cNvPr id="21" name="Group 21"/>
          <p:cNvGrpSpPr>
            <a:grpSpLocks noChangeAspect="1"/>
          </p:cNvGrpSpPr>
          <p:nvPr/>
        </p:nvGrpSpPr>
        <p:grpSpPr>
          <a:xfrm>
            <a:off x="1742048" y="1119930"/>
            <a:ext cx="513837" cy="262422"/>
            <a:chOff x="0" y="0"/>
            <a:chExt cx="2141220" cy="1093216"/>
          </a:xfrm>
        </p:grpSpPr>
        <p:sp>
          <p:nvSpPr>
            <p:cNvPr id="22" name="Freeform 22"/>
            <p:cNvSpPr/>
            <p:nvPr/>
          </p:nvSpPr>
          <p:spPr>
            <a:xfrm>
              <a:off x="0" y="0"/>
              <a:ext cx="2141220" cy="1093216"/>
            </a:xfrm>
            <a:custGeom>
              <a:avLst/>
              <a:gdLst/>
              <a:ahLst/>
              <a:cxnLst/>
              <a:rect l="l" t="t" r="r" b="b"/>
              <a:pathLst>
                <a:path w="2141220" h="1093216">
                  <a:moveTo>
                    <a:pt x="179578" y="117602"/>
                  </a:moveTo>
                  <a:lnTo>
                    <a:pt x="1998472" y="888492"/>
                  </a:lnTo>
                  <a:lnTo>
                    <a:pt x="1961642" y="975614"/>
                  </a:lnTo>
                  <a:lnTo>
                    <a:pt x="142494" y="204470"/>
                  </a:lnTo>
                  <a:close/>
                  <a:moveTo>
                    <a:pt x="105664" y="291592"/>
                  </a:moveTo>
                  <a:cubicBezTo>
                    <a:pt x="33528" y="260858"/>
                    <a:pt x="0" y="177800"/>
                    <a:pt x="30480" y="105664"/>
                  </a:cubicBezTo>
                  <a:cubicBezTo>
                    <a:pt x="61214" y="33528"/>
                    <a:pt x="144272" y="0"/>
                    <a:pt x="216408" y="30480"/>
                  </a:cubicBezTo>
                  <a:cubicBezTo>
                    <a:pt x="288290" y="61214"/>
                    <a:pt x="322072" y="144272"/>
                    <a:pt x="291592" y="216408"/>
                  </a:cubicBezTo>
                  <a:cubicBezTo>
                    <a:pt x="260858" y="288290"/>
                    <a:pt x="177800" y="322072"/>
                    <a:pt x="105664" y="291592"/>
                  </a:cubicBezTo>
                  <a:close/>
                  <a:moveTo>
                    <a:pt x="2035302" y="801624"/>
                  </a:moveTo>
                  <a:cubicBezTo>
                    <a:pt x="2107438" y="832104"/>
                    <a:pt x="2141220" y="915416"/>
                    <a:pt x="2110486" y="987298"/>
                  </a:cubicBezTo>
                  <a:cubicBezTo>
                    <a:pt x="2080006" y="1059434"/>
                    <a:pt x="1996948" y="1093216"/>
                    <a:pt x="1924812" y="1062482"/>
                  </a:cubicBezTo>
                  <a:cubicBezTo>
                    <a:pt x="1852676" y="1032002"/>
                    <a:pt x="1819148" y="948944"/>
                    <a:pt x="1849628" y="876808"/>
                  </a:cubicBezTo>
                  <a:cubicBezTo>
                    <a:pt x="1880108" y="804672"/>
                    <a:pt x="1963420" y="771144"/>
                    <a:pt x="2035302" y="801624"/>
                  </a:cubicBezTo>
                  <a:close/>
                </a:path>
              </a:pathLst>
            </a:custGeom>
            <a:solidFill>
              <a:srgbClr val="890612"/>
            </a:solidFill>
          </p:spPr>
        </p:sp>
      </p:grpSp>
      <p:grpSp>
        <p:nvGrpSpPr>
          <p:cNvPr id="23" name="Group 23"/>
          <p:cNvGrpSpPr>
            <a:grpSpLocks noChangeAspect="1"/>
          </p:cNvGrpSpPr>
          <p:nvPr/>
        </p:nvGrpSpPr>
        <p:grpSpPr>
          <a:xfrm>
            <a:off x="1735709" y="1619898"/>
            <a:ext cx="469219" cy="97677"/>
            <a:chOff x="0" y="0"/>
            <a:chExt cx="1303528" cy="271272"/>
          </a:xfrm>
        </p:grpSpPr>
        <p:sp>
          <p:nvSpPr>
            <p:cNvPr id="24" name="Freeform 24"/>
            <p:cNvSpPr/>
            <p:nvPr/>
          </p:nvSpPr>
          <p:spPr>
            <a:xfrm>
              <a:off x="0" y="0"/>
              <a:ext cx="1303528" cy="271272"/>
            </a:xfrm>
            <a:custGeom>
              <a:avLst/>
              <a:gdLst/>
              <a:ahLst/>
              <a:cxnLst/>
              <a:rect l="l" t="t" r="r" b="b"/>
              <a:pathLst>
                <a:path w="1303528" h="271272">
                  <a:moveTo>
                    <a:pt x="0" y="0"/>
                  </a:moveTo>
                  <a:lnTo>
                    <a:pt x="0" y="271272"/>
                  </a:lnTo>
                  <a:lnTo>
                    <a:pt x="1303528" y="271272"/>
                  </a:lnTo>
                  <a:lnTo>
                    <a:pt x="1303528" y="0"/>
                  </a:lnTo>
                  <a:close/>
                </a:path>
              </a:pathLst>
            </a:custGeom>
            <a:blipFill>
              <a:blip r:embed="rId13" cstate="print"/>
              <a:stretch>
                <a:fillRect/>
              </a:stretch>
            </a:blipFill>
          </p:spPr>
        </p:sp>
      </p:grpSp>
      <p:grpSp>
        <p:nvGrpSpPr>
          <p:cNvPr id="25" name="Group 25"/>
          <p:cNvGrpSpPr>
            <a:grpSpLocks noChangeAspect="1"/>
          </p:cNvGrpSpPr>
          <p:nvPr/>
        </p:nvGrpSpPr>
        <p:grpSpPr>
          <a:xfrm>
            <a:off x="1748692" y="1627032"/>
            <a:ext cx="444045" cy="72678"/>
            <a:chOff x="0" y="0"/>
            <a:chExt cx="1850389" cy="302768"/>
          </a:xfrm>
        </p:grpSpPr>
        <p:sp>
          <p:nvSpPr>
            <p:cNvPr id="26" name="Freeform 26"/>
            <p:cNvSpPr/>
            <p:nvPr/>
          </p:nvSpPr>
          <p:spPr>
            <a:xfrm>
              <a:off x="0" y="0"/>
              <a:ext cx="1850390" cy="302768"/>
            </a:xfrm>
            <a:custGeom>
              <a:avLst/>
              <a:gdLst/>
              <a:ahLst/>
              <a:cxnLst/>
              <a:rect l="l" t="t" r="r" b="b"/>
              <a:pathLst>
                <a:path w="1850390" h="302768">
                  <a:moveTo>
                    <a:pt x="143002" y="95250"/>
                  </a:moveTo>
                  <a:lnTo>
                    <a:pt x="1708404" y="112776"/>
                  </a:lnTo>
                  <a:lnTo>
                    <a:pt x="1707388" y="207264"/>
                  </a:lnTo>
                  <a:lnTo>
                    <a:pt x="141986" y="189738"/>
                  </a:lnTo>
                  <a:close/>
                  <a:moveTo>
                    <a:pt x="140970" y="284226"/>
                  </a:moveTo>
                  <a:cubicBezTo>
                    <a:pt x="62738" y="283210"/>
                    <a:pt x="0" y="219202"/>
                    <a:pt x="762" y="140970"/>
                  </a:cubicBezTo>
                  <a:cubicBezTo>
                    <a:pt x="1524" y="62738"/>
                    <a:pt x="65786" y="0"/>
                    <a:pt x="144018" y="762"/>
                  </a:cubicBezTo>
                  <a:cubicBezTo>
                    <a:pt x="222250" y="1524"/>
                    <a:pt x="284988" y="65786"/>
                    <a:pt x="284226" y="144018"/>
                  </a:cubicBezTo>
                  <a:cubicBezTo>
                    <a:pt x="283210" y="222250"/>
                    <a:pt x="219202" y="284988"/>
                    <a:pt x="140970" y="284226"/>
                  </a:cubicBezTo>
                  <a:close/>
                  <a:moveTo>
                    <a:pt x="1709420" y="18288"/>
                  </a:moveTo>
                  <a:cubicBezTo>
                    <a:pt x="1787652" y="19304"/>
                    <a:pt x="1850390" y="83312"/>
                    <a:pt x="1849628" y="161798"/>
                  </a:cubicBezTo>
                  <a:cubicBezTo>
                    <a:pt x="1848612" y="240030"/>
                    <a:pt x="1784604" y="302768"/>
                    <a:pt x="1706372" y="301752"/>
                  </a:cubicBezTo>
                  <a:cubicBezTo>
                    <a:pt x="1627886" y="300990"/>
                    <a:pt x="1565148" y="236728"/>
                    <a:pt x="1566164" y="158496"/>
                  </a:cubicBezTo>
                  <a:cubicBezTo>
                    <a:pt x="1566926" y="80264"/>
                    <a:pt x="1631188" y="17526"/>
                    <a:pt x="1709420" y="18288"/>
                  </a:cubicBezTo>
                  <a:close/>
                </a:path>
              </a:pathLst>
            </a:custGeom>
            <a:solidFill>
              <a:srgbClr val="890612"/>
            </a:solidFill>
          </p:spPr>
        </p:sp>
      </p:grpSp>
      <p:grpSp>
        <p:nvGrpSpPr>
          <p:cNvPr id="27" name="Group 27"/>
          <p:cNvGrpSpPr>
            <a:grpSpLocks noChangeAspect="1"/>
          </p:cNvGrpSpPr>
          <p:nvPr/>
        </p:nvGrpSpPr>
        <p:grpSpPr>
          <a:xfrm>
            <a:off x="1800075" y="1934512"/>
            <a:ext cx="453859" cy="282787"/>
            <a:chOff x="0" y="0"/>
            <a:chExt cx="1260856" cy="785368"/>
          </a:xfrm>
        </p:grpSpPr>
        <p:sp>
          <p:nvSpPr>
            <p:cNvPr id="28" name="Freeform 28"/>
            <p:cNvSpPr/>
            <p:nvPr/>
          </p:nvSpPr>
          <p:spPr>
            <a:xfrm>
              <a:off x="0" y="0"/>
              <a:ext cx="1260856" cy="785368"/>
            </a:xfrm>
            <a:custGeom>
              <a:avLst/>
              <a:gdLst/>
              <a:ahLst/>
              <a:cxnLst/>
              <a:rect l="l" t="t" r="r" b="b"/>
              <a:pathLst>
                <a:path w="1260856" h="785368">
                  <a:moveTo>
                    <a:pt x="0" y="0"/>
                  </a:moveTo>
                  <a:lnTo>
                    <a:pt x="0" y="785368"/>
                  </a:lnTo>
                  <a:lnTo>
                    <a:pt x="1260856" y="785368"/>
                  </a:lnTo>
                  <a:lnTo>
                    <a:pt x="1260856" y="0"/>
                  </a:lnTo>
                  <a:close/>
                </a:path>
              </a:pathLst>
            </a:custGeom>
            <a:blipFill>
              <a:blip r:embed="rId14" cstate="print"/>
              <a:stretch>
                <a:fillRect/>
              </a:stretch>
            </a:blipFill>
          </p:spPr>
        </p:sp>
      </p:grpSp>
      <p:grpSp>
        <p:nvGrpSpPr>
          <p:cNvPr id="29" name="Group 29"/>
          <p:cNvGrpSpPr>
            <a:grpSpLocks noChangeAspect="1"/>
          </p:cNvGrpSpPr>
          <p:nvPr/>
        </p:nvGrpSpPr>
        <p:grpSpPr>
          <a:xfrm>
            <a:off x="1808426" y="1937012"/>
            <a:ext cx="438377" cy="266934"/>
            <a:chOff x="0" y="0"/>
            <a:chExt cx="1826768" cy="1112012"/>
          </a:xfrm>
        </p:grpSpPr>
        <p:sp>
          <p:nvSpPr>
            <p:cNvPr id="30" name="Freeform 30"/>
            <p:cNvSpPr/>
            <p:nvPr/>
          </p:nvSpPr>
          <p:spPr>
            <a:xfrm>
              <a:off x="0" y="0"/>
              <a:ext cx="1826768" cy="1112012"/>
            </a:xfrm>
            <a:custGeom>
              <a:avLst/>
              <a:gdLst/>
              <a:ahLst/>
              <a:cxnLst/>
              <a:rect l="l" t="t" r="r" b="b"/>
              <a:pathLst>
                <a:path w="1826768" h="1112012">
                  <a:moveTo>
                    <a:pt x="183642" y="991870"/>
                  </a:moveTo>
                  <a:lnTo>
                    <a:pt x="1686814" y="203708"/>
                  </a:lnTo>
                  <a:lnTo>
                    <a:pt x="1642872" y="119888"/>
                  </a:lnTo>
                  <a:lnTo>
                    <a:pt x="139954" y="908304"/>
                  </a:lnTo>
                  <a:close/>
                  <a:moveTo>
                    <a:pt x="96012" y="824484"/>
                  </a:moveTo>
                  <a:cubicBezTo>
                    <a:pt x="26670" y="860806"/>
                    <a:pt x="0" y="946658"/>
                    <a:pt x="36322" y="1016000"/>
                  </a:cubicBezTo>
                  <a:cubicBezTo>
                    <a:pt x="72644" y="1085342"/>
                    <a:pt x="158242" y="1112012"/>
                    <a:pt x="227584" y="1075690"/>
                  </a:cubicBezTo>
                  <a:cubicBezTo>
                    <a:pt x="296926" y="1039114"/>
                    <a:pt x="323596" y="953516"/>
                    <a:pt x="287274" y="884174"/>
                  </a:cubicBezTo>
                  <a:cubicBezTo>
                    <a:pt x="250952" y="814832"/>
                    <a:pt x="165354" y="788162"/>
                    <a:pt x="96012" y="824484"/>
                  </a:cubicBezTo>
                  <a:close/>
                  <a:moveTo>
                    <a:pt x="1730756" y="287274"/>
                  </a:moveTo>
                  <a:cubicBezTo>
                    <a:pt x="1799844" y="250952"/>
                    <a:pt x="1826768" y="165354"/>
                    <a:pt x="1790446" y="96012"/>
                  </a:cubicBezTo>
                  <a:cubicBezTo>
                    <a:pt x="1753870" y="26670"/>
                    <a:pt x="1668272" y="0"/>
                    <a:pt x="1598930" y="36322"/>
                  </a:cubicBezTo>
                  <a:cubicBezTo>
                    <a:pt x="1529588" y="72644"/>
                    <a:pt x="1502918" y="158242"/>
                    <a:pt x="1539240" y="227584"/>
                  </a:cubicBezTo>
                  <a:cubicBezTo>
                    <a:pt x="1575562" y="296926"/>
                    <a:pt x="1661414" y="323596"/>
                    <a:pt x="1730756" y="287274"/>
                  </a:cubicBezTo>
                  <a:close/>
                </a:path>
              </a:pathLst>
            </a:custGeom>
            <a:solidFill>
              <a:srgbClr val="890612"/>
            </a:solidFill>
          </p:spPr>
        </p:sp>
      </p:grpSp>
      <p:grpSp>
        <p:nvGrpSpPr>
          <p:cNvPr id="31" name="Group 31"/>
          <p:cNvGrpSpPr>
            <a:grpSpLocks noChangeAspect="1"/>
          </p:cNvGrpSpPr>
          <p:nvPr/>
        </p:nvGrpSpPr>
        <p:grpSpPr>
          <a:xfrm>
            <a:off x="1727663" y="2217665"/>
            <a:ext cx="796173" cy="577646"/>
            <a:chOff x="0" y="0"/>
            <a:chExt cx="2211832" cy="1604264"/>
          </a:xfrm>
        </p:grpSpPr>
        <p:sp>
          <p:nvSpPr>
            <p:cNvPr id="32" name="Freeform 32"/>
            <p:cNvSpPr/>
            <p:nvPr/>
          </p:nvSpPr>
          <p:spPr>
            <a:xfrm>
              <a:off x="0" y="0"/>
              <a:ext cx="2211832" cy="1604264"/>
            </a:xfrm>
            <a:custGeom>
              <a:avLst/>
              <a:gdLst/>
              <a:ahLst/>
              <a:cxnLst/>
              <a:rect l="l" t="t" r="r" b="b"/>
              <a:pathLst>
                <a:path w="2211832" h="1604264">
                  <a:moveTo>
                    <a:pt x="0" y="0"/>
                  </a:moveTo>
                  <a:lnTo>
                    <a:pt x="0" y="1604264"/>
                  </a:lnTo>
                  <a:lnTo>
                    <a:pt x="2211832" y="1604264"/>
                  </a:lnTo>
                  <a:lnTo>
                    <a:pt x="2211832" y="0"/>
                  </a:lnTo>
                  <a:close/>
                </a:path>
              </a:pathLst>
            </a:custGeom>
            <a:blipFill>
              <a:blip r:embed="rId15" cstate="print"/>
              <a:stretch>
                <a:fillRect/>
              </a:stretch>
            </a:blipFill>
          </p:spPr>
        </p:sp>
      </p:grpSp>
      <p:grpSp>
        <p:nvGrpSpPr>
          <p:cNvPr id="33" name="Group 33"/>
          <p:cNvGrpSpPr>
            <a:grpSpLocks noChangeAspect="1"/>
          </p:cNvGrpSpPr>
          <p:nvPr/>
        </p:nvGrpSpPr>
        <p:grpSpPr>
          <a:xfrm>
            <a:off x="1740890" y="2220226"/>
            <a:ext cx="775266" cy="556880"/>
            <a:chOff x="0" y="0"/>
            <a:chExt cx="3230626" cy="2319884"/>
          </a:xfrm>
        </p:grpSpPr>
        <p:sp>
          <p:nvSpPr>
            <p:cNvPr id="34" name="Freeform 34"/>
            <p:cNvSpPr/>
            <p:nvPr/>
          </p:nvSpPr>
          <p:spPr>
            <a:xfrm>
              <a:off x="0" y="0"/>
              <a:ext cx="3230626" cy="2319782"/>
            </a:xfrm>
            <a:custGeom>
              <a:avLst/>
              <a:gdLst/>
              <a:ahLst/>
              <a:cxnLst/>
              <a:rect l="l" t="t" r="r" b="b"/>
              <a:pathLst>
                <a:path w="3230626" h="2319782">
                  <a:moveTo>
                    <a:pt x="144526" y="2223643"/>
                  </a:moveTo>
                  <a:lnTo>
                    <a:pt x="306324" y="2220722"/>
                  </a:lnTo>
                  <a:lnTo>
                    <a:pt x="331978" y="2218944"/>
                  </a:lnTo>
                  <a:lnTo>
                    <a:pt x="357886" y="2217166"/>
                  </a:lnTo>
                  <a:lnTo>
                    <a:pt x="385318" y="2215007"/>
                  </a:lnTo>
                  <a:lnTo>
                    <a:pt x="413512" y="2212721"/>
                  </a:lnTo>
                  <a:lnTo>
                    <a:pt x="473456" y="2207768"/>
                  </a:lnTo>
                  <a:lnTo>
                    <a:pt x="537210" y="2202180"/>
                  </a:lnTo>
                  <a:lnTo>
                    <a:pt x="604266" y="2196084"/>
                  </a:lnTo>
                  <a:lnTo>
                    <a:pt x="674370" y="2189607"/>
                  </a:lnTo>
                  <a:lnTo>
                    <a:pt x="746506" y="2182749"/>
                  </a:lnTo>
                  <a:lnTo>
                    <a:pt x="820420" y="2175637"/>
                  </a:lnTo>
                  <a:lnTo>
                    <a:pt x="970280" y="2160397"/>
                  </a:lnTo>
                  <a:lnTo>
                    <a:pt x="1045464" y="2152777"/>
                  </a:lnTo>
                  <a:lnTo>
                    <a:pt x="1120140" y="2144903"/>
                  </a:lnTo>
                  <a:lnTo>
                    <a:pt x="1193292" y="2137029"/>
                  </a:lnTo>
                  <a:lnTo>
                    <a:pt x="1264920" y="2129156"/>
                  </a:lnTo>
                  <a:lnTo>
                    <a:pt x="1333754" y="2121663"/>
                  </a:lnTo>
                  <a:lnTo>
                    <a:pt x="1399794" y="2114170"/>
                  </a:lnTo>
                  <a:lnTo>
                    <a:pt x="1462024" y="2107185"/>
                  </a:lnTo>
                  <a:lnTo>
                    <a:pt x="1491996" y="2103756"/>
                  </a:lnTo>
                  <a:lnTo>
                    <a:pt x="1520698" y="2100326"/>
                  </a:lnTo>
                  <a:lnTo>
                    <a:pt x="1520190" y="2100326"/>
                  </a:lnTo>
                  <a:lnTo>
                    <a:pt x="1547876" y="2097278"/>
                  </a:lnTo>
                  <a:lnTo>
                    <a:pt x="1574292" y="2093976"/>
                  </a:lnTo>
                  <a:lnTo>
                    <a:pt x="1598930" y="2090928"/>
                  </a:lnTo>
                  <a:lnTo>
                    <a:pt x="1622298" y="2088134"/>
                  </a:lnTo>
                  <a:lnTo>
                    <a:pt x="1644142" y="2085467"/>
                  </a:lnTo>
                  <a:lnTo>
                    <a:pt x="1664716" y="2082800"/>
                  </a:lnTo>
                  <a:lnTo>
                    <a:pt x="1664462" y="2082800"/>
                  </a:lnTo>
                  <a:lnTo>
                    <a:pt x="1683258" y="2080514"/>
                  </a:lnTo>
                  <a:lnTo>
                    <a:pt x="1701038" y="2078101"/>
                  </a:lnTo>
                  <a:lnTo>
                    <a:pt x="1716786" y="2075815"/>
                  </a:lnTo>
                  <a:lnTo>
                    <a:pt x="1716532" y="2075815"/>
                  </a:lnTo>
                  <a:lnTo>
                    <a:pt x="1729994" y="2073910"/>
                  </a:lnTo>
                  <a:lnTo>
                    <a:pt x="1741678" y="2072132"/>
                  </a:lnTo>
                  <a:lnTo>
                    <a:pt x="1751838" y="2070481"/>
                  </a:lnTo>
                  <a:lnTo>
                    <a:pt x="1760474" y="2068957"/>
                  </a:lnTo>
                  <a:lnTo>
                    <a:pt x="1768348" y="2067306"/>
                  </a:lnTo>
                  <a:lnTo>
                    <a:pt x="1785112" y="2062480"/>
                  </a:lnTo>
                  <a:lnTo>
                    <a:pt x="1797812" y="2049780"/>
                  </a:lnTo>
                  <a:lnTo>
                    <a:pt x="1802130" y="2043176"/>
                  </a:lnTo>
                  <a:lnTo>
                    <a:pt x="1805432" y="2037334"/>
                  </a:lnTo>
                  <a:lnTo>
                    <a:pt x="1804416" y="2038985"/>
                  </a:lnTo>
                  <a:lnTo>
                    <a:pt x="1808734" y="2032000"/>
                  </a:lnTo>
                  <a:lnTo>
                    <a:pt x="1808480" y="2032254"/>
                  </a:lnTo>
                  <a:lnTo>
                    <a:pt x="1814575" y="2022983"/>
                  </a:lnTo>
                  <a:lnTo>
                    <a:pt x="1814068" y="2023618"/>
                  </a:lnTo>
                  <a:lnTo>
                    <a:pt x="1821688" y="2011934"/>
                  </a:lnTo>
                  <a:lnTo>
                    <a:pt x="1821434" y="2012315"/>
                  </a:lnTo>
                  <a:lnTo>
                    <a:pt x="1830832" y="1998472"/>
                  </a:lnTo>
                  <a:lnTo>
                    <a:pt x="1830578" y="1998599"/>
                  </a:lnTo>
                  <a:lnTo>
                    <a:pt x="1841500" y="1982597"/>
                  </a:lnTo>
                  <a:lnTo>
                    <a:pt x="1853946" y="1964309"/>
                  </a:lnTo>
                  <a:lnTo>
                    <a:pt x="1853692" y="1964563"/>
                  </a:lnTo>
                  <a:lnTo>
                    <a:pt x="1867408" y="1944497"/>
                  </a:lnTo>
                  <a:lnTo>
                    <a:pt x="1882647" y="1922399"/>
                  </a:lnTo>
                  <a:lnTo>
                    <a:pt x="1882393" y="1922399"/>
                  </a:lnTo>
                  <a:lnTo>
                    <a:pt x="1898903" y="1898777"/>
                  </a:lnTo>
                  <a:lnTo>
                    <a:pt x="1916430" y="1872869"/>
                  </a:lnTo>
                  <a:lnTo>
                    <a:pt x="1935225" y="1845691"/>
                  </a:lnTo>
                  <a:lnTo>
                    <a:pt x="1955292" y="1816735"/>
                  </a:lnTo>
                  <a:lnTo>
                    <a:pt x="1955292" y="1816989"/>
                  </a:lnTo>
                  <a:lnTo>
                    <a:pt x="1976374" y="1786763"/>
                  </a:lnTo>
                  <a:lnTo>
                    <a:pt x="1998472" y="1754759"/>
                  </a:lnTo>
                  <a:lnTo>
                    <a:pt x="1998472" y="1755013"/>
                  </a:lnTo>
                  <a:lnTo>
                    <a:pt x="2021586" y="1721739"/>
                  </a:lnTo>
                  <a:lnTo>
                    <a:pt x="2045716" y="1687450"/>
                  </a:lnTo>
                  <a:lnTo>
                    <a:pt x="2070608" y="1651889"/>
                  </a:lnTo>
                  <a:lnTo>
                    <a:pt x="2096008" y="1615314"/>
                  </a:lnTo>
                  <a:lnTo>
                    <a:pt x="2149348" y="1539367"/>
                  </a:lnTo>
                  <a:lnTo>
                    <a:pt x="2204974" y="1459865"/>
                  </a:lnTo>
                  <a:lnTo>
                    <a:pt x="2262886" y="1377569"/>
                  </a:lnTo>
                  <a:lnTo>
                    <a:pt x="2322068" y="1293749"/>
                  </a:lnTo>
                  <a:lnTo>
                    <a:pt x="2382520" y="1208151"/>
                  </a:lnTo>
                  <a:lnTo>
                    <a:pt x="2443226" y="1121791"/>
                  </a:lnTo>
                  <a:lnTo>
                    <a:pt x="2504186" y="1035939"/>
                  </a:lnTo>
                  <a:lnTo>
                    <a:pt x="2564638" y="950087"/>
                  </a:lnTo>
                  <a:lnTo>
                    <a:pt x="2624328" y="866013"/>
                  </a:lnTo>
                  <a:lnTo>
                    <a:pt x="2682494" y="783463"/>
                  </a:lnTo>
                  <a:lnTo>
                    <a:pt x="2739136" y="703961"/>
                  </a:lnTo>
                  <a:lnTo>
                    <a:pt x="2793492" y="627507"/>
                  </a:lnTo>
                  <a:lnTo>
                    <a:pt x="2819400" y="590677"/>
                  </a:lnTo>
                  <a:lnTo>
                    <a:pt x="2844800" y="554863"/>
                  </a:lnTo>
                  <a:lnTo>
                    <a:pt x="2869438" y="520573"/>
                  </a:lnTo>
                  <a:lnTo>
                    <a:pt x="2893314" y="487045"/>
                  </a:lnTo>
                  <a:lnTo>
                    <a:pt x="2915920" y="455041"/>
                  </a:lnTo>
                  <a:lnTo>
                    <a:pt x="2937764" y="424561"/>
                  </a:lnTo>
                  <a:lnTo>
                    <a:pt x="2958592" y="395351"/>
                  </a:lnTo>
                  <a:lnTo>
                    <a:pt x="2978150" y="367665"/>
                  </a:lnTo>
                  <a:lnTo>
                    <a:pt x="2977896" y="367919"/>
                  </a:lnTo>
                  <a:lnTo>
                    <a:pt x="2996692" y="342011"/>
                  </a:lnTo>
                  <a:lnTo>
                    <a:pt x="3013964" y="317627"/>
                  </a:lnTo>
                  <a:lnTo>
                    <a:pt x="3013964" y="317881"/>
                  </a:lnTo>
                  <a:lnTo>
                    <a:pt x="3107181" y="189611"/>
                  </a:lnTo>
                  <a:lnTo>
                    <a:pt x="3030219" y="133477"/>
                  </a:lnTo>
                  <a:lnTo>
                    <a:pt x="2936747" y="262001"/>
                  </a:lnTo>
                  <a:lnTo>
                    <a:pt x="2919475" y="286385"/>
                  </a:lnTo>
                  <a:lnTo>
                    <a:pt x="2900680" y="312293"/>
                  </a:lnTo>
                  <a:lnTo>
                    <a:pt x="2880868" y="339979"/>
                  </a:lnTo>
                  <a:lnTo>
                    <a:pt x="2860294" y="369189"/>
                  </a:lnTo>
                  <a:lnTo>
                    <a:pt x="2838196" y="399923"/>
                  </a:lnTo>
                  <a:lnTo>
                    <a:pt x="2815590" y="431927"/>
                  </a:lnTo>
                  <a:lnTo>
                    <a:pt x="2791714" y="465201"/>
                  </a:lnTo>
                  <a:lnTo>
                    <a:pt x="2767075" y="499745"/>
                  </a:lnTo>
                  <a:lnTo>
                    <a:pt x="2741930" y="535559"/>
                  </a:lnTo>
                  <a:lnTo>
                    <a:pt x="2715768" y="572389"/>
                  </a:lnTo>
                  <a:lnTo>
                    <a:pt x="2661412" y="648589"/>
                  </a:lnTo>
                  <a:lnTo>
                    <a:pt x="2604769" y="728345"/>
                  </a:lnTo>
                  <a:lnTo>
                    <a:pt x="2546603" y="810895"/>
                  </a:lnTo>
                  <a:lnTo>
                    <a:pt x="2486914" y="895223"/>
                  </a:lnTo>
                  <a:lnTo>
                    <a:pt x="2426208" y="980821"/>
                  </a:lnTo>
                  <a:lnTo>
                    <a:pt x="2365247" y="1066927"/>
                  </a:lnTo>
                  <a:lnTo>
                    <a:pt x="2304542" y="1153287"/>
                  </a:lnTo>
                  <a:lnTo>
                    <a:pt x="2244343" y="1238885"/>
                  </a:lnTo>
                  <a:lnTo>
                    <a:pt x="2185161" y="1322959"/>
                  </a:lnTo>
                  <a:lnTo>
                    <a:pt x="2127249" y="1405255"/>
                  </a:lnTo>
                  <a:lnTo>
                    <a:pt x="2071369" y="1484757"/>
                  </a:lnTo>
                  <a:lnTo>
                    <a:pt x="2017775" y="1560703"/>
                  </a:lnTo>
                  <a:lnTo>
                    <a:pt x="1992375" y="1597279"/>
                  </a:lnTo>
                  <a:lnTo>
                    <a:pt x="1967483" y="1633093"/>
                  </a:lnTo>
                  <a:lnTo>
                    <a:pt x="1967737" y="1632839"/>
                  </a:lnTo>
                  <a:lnTo>
                    <a:pt x="1943608" y="1667129"/>
                  </a:lnTo>
                  <a:lnTo>
                    <a:pt x="1920240" y="1700403"/>
                  </a:lnTo>
                  <a:lnTo>
                    <a:pt x="1898142" y="1732153"/>
                  </a:lnTo>
                  <a:lnTo>
                    <a:pt x="1877059" y="1762633"/>
                  </a:lnTo>
                  <a:lnTo>
                    <a:pt x="1856993" y="1791589"/>
                  </a:lnTo>
                  <a:lnTo>
                    <a:pt x="1838197" y="1819021"/>
                  </a:lnTo>
                  <a:lnTo>
                    <a:pt x="1820418" y="1844675"/>
                  </a:lnTo>
                  <a:lnTo>
                    <a:pt x="1803908" y="1868551"/>
                  </a:lnTo>
                  <a:lnTo>
                    <a:pt x="1788922" y="1890649"/>
                  </a:lnTo>
                  <a:lnTo>
                    <a:pt x="1775206" y="1910715"/>
                  </a:lnTo>
                  <a:lnTo>
                    <a:pt x="1762760" y="1929130"/>
                  </a:lnTo>
                  <a:lnTo>
                    <a:pt x="1751838" y="1945259"/>
                  </a:lnTo>
                  <a:lnTo>
                    <a:pt x="1742186" y="1959483"/>
                  </a:lnTo>
                  <a:lnTo>
                    <a:pt x="1734312" y="1971675"/>
                  </a:lnTo>
                  <a:lnTo>
                    <a:pt x="1727962" y="1981454"/>
                  </a:lnTo>
                  <a:lnTo>
                    <a:pt x="1722882" y="1989456"/>
                  </a:lnTo>
                  <a:lnTo>
                    <a:pt x="1720088" y="1994663"/>
                  </a:lnTo>
                  <a:lnTo>
                    <a:pt x="1721866" y="1991742"/>
                  </a:lnTo>
                  <a:lnTo>
                    <a:pt x="1721104" y="1992885"/>
                  </a:lnTo>
                  <a:lnTo>
                    <a:pt x="1727200" y="1985519"/>
                  </a:lnTo>
                  <a:lnTo>
                    <a:pt x="1726438" y="1986281"/>
                  </a:lnTo>
                  <a:lnTo>
                    <a:pt x="1746504" y="1974342"/>
                  </a:lnTo>
                  <a:lnTo>
                    <a:pt x="1743202" y="1975358"/>
                  </a:lnTo>
                  <a:lnTo>
                    <a:pt x="1746758" y="1974469"/>
                  </a:lnTo>
                  <a:lnTo>
                    <a:pt x="1741424" y="1975612"/>
                  </a:lnTo>
                  <a:lnTo>
                    <a:pt x="1742948" y="1975358"/>
                  </a:lnTo>
                  <a:lnTo>
                    <a:pt x="1735582" y="1976755"/>
                  </a:lnTo>
                  <a:lnTo>
                    <a:pt x="1736344" y="1976628"/>
                  </a:lnTo>
                  <a:lnTo>
                    <a:pt x="1726946" y="1978152"/>
                  </a:lnTo>
                  <a:lnTo>
                    <a:pt x="1727454" y="1978025"/>
                  </a:lnTo>
                  <a:lnTo>
                    <a:pt x="1716024" y="1979676"/>
                  </a:lnTo>
                  <a:lnTo>
                    <a:pt x="1716278" y="1979676"/>
                  </a:lnTo>
                  <a:lnTo>
                    <a:pt x="1702816" y="1981581"/>
                  </a:lnTo>
                  <a:lnTo>
                    <a:pt x="1687322" y="1983867"/>
                  </a:lnTo>
                  <a:lnTo>
                    <a:pt x="1688084" y="1983740"/>
                  </a:lnTo>
                  <a:lnTo>
                    <a:pt x="1671066" y="1986026"/>
                  </a:lnTo>
                  <a:lnTo>
                    <a:pt x="1671574" y="1985899"/>
                  </a:lnTo>
                  <a:lnTo>
                    <a:pt x="1652524" y="1988185"/>
                  </a:lnTo>
                  <a:lnTo>
                    <a:pt x="1631950" y="1990852"/>
                  </a:lnTo>
                  <a:lnTo>
                    <a:pt x="1632458" y="1990852"/>
                  </a:lnTo>
                  <a:lnTo>
                    <a:pt x="1610868" y="1993519"/>
                  </a:lnTo>
                  <a:lnTo>
                    <a:pt x="1587246" y="1996440"/>
                  </a:lnTo>
                  <a:lnTo>
                    <a:pt x="1562354" y="1999488"/>
                  </a:lnTo>
                  <a:lnTo>
                    <a:pt x="1536446" y="2002790"/>
                  </a:lnTo>
                  <a:lnTo>
                    <a:pt x="1536954" y="2002663"/>
                  </a:lnTo>
                  <a:lnTo>
                    <a:pt x="1509522" y="2005711"/>
                  </a:lnTo>
                  <a:lnTo>
                    <a:pt x="1480820" y="2009141"/>
                  </a:lnTo>
                  <a:lnTo>
                    <a:pt x="1481074" y="2009141"/>
                  </a:lnTo>
                  <a:lnTo>
                    <a:pt x="1451356" y="2012570"/>
                  </a:lnTo>
                  <a:lnTo>
                    <a:pt x="1389126" y="2019682"/>
                  </a:lnTo>
                  <a:lnTo>
                    <a:pt x="1323086" y="2027048"/>
                  </a:lnTo>
                  <a:lnTo>
                    <a:pt x="1323340" y="2027048"/>
                  </a:lnTo>
                  <a:lnTo>
                    <a:pt x="1254506" y="2034541"/>
                  </a:lnTo>
                  <a:lnTo>
                    <a:pt x="1183132" y="2042288"/>
                  </a:lnTo>
                  <a:lnTo>
                    <a:pt x="1110234" y="2050035"/>
                  </a:lnTo>
                  <a:lnTo>
                    <a:pt x="1035558" y="2057908"/>
                  </a:lnTo>
                  <a:lnTo>
                    <a:pt x="1035812" y="2057908"/>
                  </a:lnTo>
                  <a:lnTo>
                    <a:pt x="960882" y="2065529"/>
                  </a:lnTo>
                  <a:lnTo>
                    <a:pt x="810768" y="2080769"/>
                  </a:lnTo>
                  <a:lnTo>
                    <a:pt x="811022" y="2080769"/>
                  </a:lnTo>
                  <a:lnTo>
                    <a:pt x="737362" y="2087881"/>
                  </a:lnTo>
                  <a:lnTo>
                    <a:pt x="665480" y="2094738"/>
                  </a:lnTo>
                  <a:lnTo>
                    <a:pt x="595630" y="2101215"/>
                  </a:lnTo>
                  <a:lnTo>
                    <a:pt x="528574" y="2107311"/>
                  </a:lnTo>
                  <a:lnTo>
                    <a:pt x="528828" y="2107311"/>
                  </a:lnTo>
                  <a:lnTo>
                    <a:pt x="465328" y="2112899"/>
                  </a:lnTo>
                  <a:lnTo>
                    <a:pt x="465328" y="2112899"/>
                  </a:lnTo>
                  <a:lnTo>
                    <a:pt x="405892" y="2117852"/>
                  </a:lnTo>
                  <a:lnTo>
                    <a:pt x="377698" y="2120138"/>
                  </a:lnTo>
                  <a:lnTo>
                    <a:pt x="377952" y="2120138"/>
                  </a:lnTo>
                  <a:lnTo>
                    <a:pt x="350774" y="2122297"/>
                  </a:lnTo>
                  <a:lnTo>
                    <a:pt x="351282" y="2122297"/>
                  </a:lnTo>
                  <a:lnTo>
                    <a:pt x="325374" y="2124075"/>
                  </a:lnTo>
                  <a:lnTo>
                    <a:pt x="300990" y="2125853"/>
                  </a:lnTo>
                  <a:lnTo>
                    <a:pt x="303530" y="2125726"/>
                  </a:lnTo>
                  <a:lnTo>
                    <a:pt x="143002" y="2128647"/>
                  </a:lnTo>
                  <a:close/>
                  <a:moveTo>
                    <a:pt x="141986" y="2033143"/>
                  </a:moveTo>
                  <a:cubicBezTo>
                    <a:pt x="63246" y="2034032"/>
                    <a:pt x="0" y="2098802"/>
                    <a:pt x="1016" y="2177669"/>
                  </a:cubicBezTo>
                  <a:cubicBezTo>
                    <a:pt x="1778" y="2256536"/>
                    <a:pt x="66548" y="2319782"/>
                    <a:pt x="145542" y="2318893"/>
                  </a:cubicBezTo>
                  <a:cubicBezTo>
                    <a:pt x="224282" y="2318004"/>
                    <a:pt x="287528" y="2253234"/>
                    <a:pt x="286512" y="2174367"/>
                  </a:cubicBezTo>
                  <a:cubicBezTo>
                    <a:pt x="285750" y="2095500"/>
                    <a:pt x="220980" y="2032254"/>
                    <a:pt x="141986" y="2033143"/>
                  </a:cubicBezTo>
                  <a:close/>
                  <a:moveTo>
                    <a:pt x="3184144" y="246126"/>
                  </a:moveTo>
                  <a:cubicBezTo>
                    <a:pt x="3230626" y="182118"/>
                    <a:pt x="3216656" y="92964"/>
                    <a:pt x="3152902" y="46482"/>
                  </a:cubicBezTo>
                  <a:cubicBezTo>
                    <a:pt x="3088894" y="0"/>
                    <a:pt x="2999740" y="13970"/>
                    <a:pt x="2953258" y="77724"/>
                  </a:cubicBezTo>
                  <a:cubicBezTo>
                    <a:pt x="2906776" y="141732"/>
                    <a:pt x="2920746" y="230886"/>
                    <a:pt x="2984500" y="277368"/>
                  </a:cubicBezTo>
                  <a:cubicBezTo>
                    <a:pt x="3048508" y="323850"/>
                    <a:pt x="3137662" y="309880"/>
                    <a:pt x="3184144" y="246126"/>
                  </a:cubicBezTo>
                  <a:close/>
                </a:path>
              </a:pathLst>
            </a:custGeom>
            <a:solidFill>
              <a:srgbClr val="890612"/>
            </a:solidFill>
          </p:spPr>
        </p:sp>
      </p:grpSp>
      <p:grpSp>
        <p:nvGrpSpPr>
          <p:cNvPr id="35" name="Group 35"/>
          <p:cNvGrpSpPr>
            <a:grpSpLocks noChangeAspect="1"/>
          </p:cNvGrpSpPr>
          <p:nvPr/>
        </p:nvGrpSpPr>
        <p:grpSpPr>
          <a:xfrm>
            <a:off x="3262957" y="364367"/>
            <a:ext cx="744972" cy="647886"/>
            <a:chOff x="0" y="0"/>
            <a:chExt cx="2069592" cy="1799336"/>
          </a:xfrm>
        </p:grpSpPr>
        <p:sp>
          <p:nvSpPr>
            <p:cNvPr id="36" name="Freeform 36"/>
            <p:cNvSpPr/>
            <p:nvPr/>
          </p:nvSpPr>
          <p:spPr>
            <a:xfrm>
              <a:off x="0" y="0"/>
              <a:ext cx="2069592" cy="1799336"/>
            </a:xfrm>
            <a:custGeom>
              <a:avLst/>
              <a:gdLst/>
              <a:ahLst/>
              <a:cxnLst/>
              <a:rect l="l" t="t" r="r" b="b"/>
              <a:pathLst>
                <a:path w="2069592" h="1799336">
                  <a:moveTo>
                    <a:pt x="0" y="0"/>
                  </a:moveTo>
                  <a:lnTo>
                    <a:pt x="0" y="1799336"/>
                  </a:lnTo>
                  <a:lnTo>
                    <a:pt x="2069592" y="1799336"/>
                  </a:lnTo>
                  <a:lnTo>
                    <a:pt x="2069592" y="0"/>
                  </a:lnTo>
                  <a:close/>
                </a:path>
              </a:pathLst>
            </a:custGeom>
            <a:blipFill>
              <a:blip r:embed="rId16" cstate="print"/>
              <a:stretch>
                <a:fillRect/>
              </a:stretch>
            </a:blipFill>
          </p:spPr>
        </p:sp>
      </p:grpSp>
      <p:grpSp>
        <p:nvGrpSpPr>
          <p:cNvPr id="37" name="Group 37"/>
          <p:cNvGrpSpPr>
            <a:grpSpLocks noChangeAspect="1"/>
          </p:cNvGrpSpPr>
          <p:nvPr/>
        </p:nvGrpSpPr>
        <p:grpSpPr>
          <a:xfrm>
            <a:off x="3271124" y="369367"/>
            <a:ext cx="726930" cy="629716"/>
            <a:chOff x="0" y="0"/>
            <a:chExt cx="3029204" cy="2623312"/>
          </a:xfrm>
        </p:grpSpPr>
        <p:sp>
          <p:nvSpPr>
            <p:cNvPr id="38" name="Freeform 38"/>
            <p:cNvSpPr/>
            <p:nvPr/>
          </p:nvSpPr>
          <p:spPr>
            <a:xfrm>
              <a:off x="0" y="0"/>
              <a:ext cx="3029204" cy="2623312"/>
            </a:xfrm>
            <a:custGeom>
              <a:avLst/>
              <a:gdLst/>
              <a:ahLst/>
              <a:cxnLst/>
              <a:rect l="l" t="t" r="r" b="b"/>
              <a:pathLst>
                <a:path w="3029204" h="2623312">
                  <a:moveTo>
                    <a:pt x="2872740" y="103632"/>
                  </a:moveTo>
                  <a:lnTo>
                    <a:pt x="2711450" y="122936"/>
                  </a:lnTo>
                  <a:lnTo>
                    <a:pt x="2686050" y="127254"/>
                  </a:lnTo>
                  <a:lnTo>
                    <a:pt x="2660142" y="131826"/>
                  </a:lnTo>
                  <a:lnTo>
                    <a:pt x="2633218" y="136652"/>
                  </a:lnTo>
                  <a:lnTo>
                    <a:pt x="2605278" y="141986"/>
                  </a:lnTo>
                  <a:lnTo>
                    <a:pt x="2546096" y="152654"/>
                  </a:lnTo>
                  <a:lnTo>
                    <a:pt x="2482850" y="164846"/>
                  </a:lnTo>
                  <a:lnTo>
                    <a:pt x="2416302" y="177800"/>
                  </a:lnTo>
                  <a:lnTo>
                    <a:pt x="2347214" y="191262"/>
                  </a:lnTo>
                  <a:lnTo>
                    <a:pt x="2275840" y="205740"/>
                  </a:lnTo>
                  <a:lnTo>
                    <a:pt x="2202688" y="220218"/>
                  </a:lnTo>
                  <a:lnTo>
                    <a:pt x="2054352" y="250698"/>
                  </a:lnTo>
                  <a:lnTo>
                    <a:pt x="1980184" y="266192"/>
                  </a:lnTo>
                  <a:lnTo>
                    <a:pt x="1906524" y="281432"/>
                  </a:lnTo>
                  <a:lnTo>
                    <a:pt x="1834134" y="296926"/>
                  </a:lnTo>
                  <a:lnTo>
                    <a:pt x="1763522" y="311658"/>
                  </a:lnTo>
                  <a:lnTo>
                    <a:pt x="1695450" y="326390"/>
                  </a:lnTo>
                  <a:lnTo>
                    <a:pt x="1630172" y="340360"/>
                  </a:lnTo>
                  <a:lnTo>
                    <a:pt x="1568450" y="353822"/>
                  </a:lnTo>
                  <a:lnTo>
                    <a:pt x="1568704" y="353822"/>
                  </a:lnTo>
                  <a:lnTo>
                    <a:pt x="1539494" y="360172"/>
                  </a:lnTo>
                  <a:lnTo>
                    <a:pt x="1511046" y="366522"/>
                  </a:lnTo>
                  <a:lnTo>
                    <a:pt x="1511300" y="366522"/>
                  </a:lnTo>
                  <a:lnTo>
                    <a:pt x="1484122" y="372364"/>
                  </a:lnTo>
                  <a:lnTo>
                    <a:pt x="1458214" y="378206"/>
                  </a:lnTo>
                  <a:lnTo>
                    <a:pt x="1433576" y="383540"/>
                  </a:lnTo>
                  <a:lnTo>
                    <a:pt x="1410462" y="389128"/>
                  </a:lnTo>
                  <a:lnTo>
                    <a:pt x="1388872" y="393954"/>
                  </a:lnTo>
                  <a:lnTo>
                    <a:pt x="1368806" y="398526"/>
                  </a:lnTo>
                  <a:lnTo>
                    <a:pt x="1350264" y="403098"/>
                  </a:lnTo>
                  <a:lnTo>
                    <a:pt x="1350518" y="402844"/>
                  </a:lnTo>
                  <a:lnTo>
                    <a:pt x="1333500" y="406654"/>
                  </a:lnTo>
                  <a:lnTo>
                    <a:pt x="1317752" y="410464"/>
                  </a:lnTo>
                  <a:lnTo>
                    <a:pt x="1304290" y="414020"/>
                  </a:lnTo>
                  <a:lnTo>
                    <a:pt x="1304798" y="414020"/>
                  </a:lnTo>
                  <a:lnTo>
                    <a:pt x="1292860" y="416814"/>
                  </a:lnTo>
                  <a:lnTo>
                    <a:pt x="1282700" y="419608"/>
                  </a:lnTo>
                  <a:lnTo>
                    <a:pt x="1275080" y="421894"/>
                  </a:lnTo>
                  <a:lnTo>
                    <a:pt x="1266698" y="424180"/>
                  </a:lnTo>
                  <a:lnTo>
                    <a:pt x="1252474" y="430530"/>
                  </a:lnTo>
                  <a:lnTo>
                    <a:pt x="1231392" y="451612"/>
                  </a:lnTo>
                  <a:lnTo>
                    <a:pt x="1231392" y="473456"/>
                  </a:lnTo>
                  <a:lnTo>
                    <a:pt x="1235456" y="454152"/>
                  </a:lnTo>
                  <a:lnTo>
                    <a:pt x="1233424" y="458978"/>
                  </a:lnTo>
                  <a:lnTo>
                    <a:pt x="1234186" y="457200"/>
                  </a:lnTo>
                  <a:lnTo>
                    <a:pt x="1230630" y="464566"/>
                  </a:lnTo>
                  <a:lnTo>
                    <a:pt x="1230884" y="464312"/>
                  </a:lnTo>
                  <a:lnTo>
                    <a:pt x="1225804" y="474218"/>
                  </a:lnTo>
                  <a:lnTo>
                    <a:pt x="1226312" y="473456"/>
                  </a:lnTo>
                  <a:lnTo>
                    <a:pt x="1219708" y="485648"/>
                  </a:lnTo>
                  <a:lnTo>
                    <a:pt x="1212088" y="500634"/>
                  </a:lnTo>
                  <a:lnTo>
                    <a:pt x="1212088" y="500380"/>
                  </a:lnTo>
                  <a:lnTo>
                    <a:pt x="1202944" y="517398"/>
                  </a:lnTo>
                  <a:lnTo>
                    <a:pt x="1202944" y="517144"/>
                  </a:lnTo>
                  <a:lnTo>
                    <a:pt x="1192530" y="536702"/>
                  </a:lnTo>
                  <a:lnTo>
                    <a:pt x="1181100" y="558038"/>
                  </a:lnTo>
                  <a:lnTo>
                    <a:pt x="1181100" y="557784"/>
                  </a:lnTo>
                  <a:lnTo>
                    <a:pt x="1168146" y="581406"/>
                  </a:lnTo>
                  <a:lnTo>
                    <a:pt x="1154176" y="607060"/>
                  </a:lnTo>
                  <a:lnTo>
                    <a:pt x="1154430" y="606806"/>
                  </a:lnTo>
                  <a:lnTo>
                    <a:pt x="1139190" y="634238"/>
                  </a:lnTo>
                  <a:lnTo>
                    <a:pt x="1123188" y="663702"/>
                  </a:lnTo>
                  <a:lnTo>
                    <a:pt x="1123442" y="663448"/>
                  </a:lnTo>
                  <a:lnTo>
                    <a:pt x="1106170" y="694182"/>
                  </a:lnTo>
                  <a:lnTo>
                    <a:pt x="1088136" y="726694"/>
                  </a:lnTo>
                  <a:lnTo>
                    <a:pt x="1069340" y="760730"/>
                  </a:lnTo>
                  <a:lnTo>
                    <a:pt x="1069594" y="760476"/>
                  </a:lnTo>
                  <a:lnTo>
                    <a:pt x="1049528" y="796036"/>
                  </a:lnTo>
                  <a:lnTo>
                    <a:pt x="1029208" y="832866"/>
                  </a:lnTo>
                  <a:lnTo>
                    <a:pt x="1008126" y="870712"/>
                  </a:lnTo>
                  <a:lnTo>
                    <a:pt x="986282" y="910082"/>
                  </a:lnTo>
                  <a:lnTo>
                    <a:pt x="940816" y="991362"/>
                  </a:lnTo>
                  <a:lnTo>
                    <a:pt x="893318" y="1076452"/>
                  </a:lnTo>
                  <a:lnTo>
                    <a:pt x="844042" y="1164082"/>
                  </a:lnTo>
                  <a:lnTo>
                    <a:pt x="793242" y="1254252"/>
                  </a:lnTo>
                  <a:lnTo>
                    <a:pt x="741934" y="1345946"/>
                  </a:lnTo>
                  <a:lnTo>
                    <a:pt x="690118" y="1438148"/>
                  </a:lnTo>
                  <a:lnTo>
                    <a:pt x="638048" y="1530350"/>
                  </a:lnTo>
                  <a:lnTo>
                    <a:pt x="586232" y="1622044"/>
                  </a:lnTo>
                  <a:lnTo>
                    <a:pt x="535432" y="1712468"/>
                  </a:lnTo>
                  <a:lnTo>
                    <a:pt x="485648" y="1800352"/>
                  </a:lnTo>
                  <a:lnTo>
                    <a:pt x="437134" y="1885696"/>
                  </a:lnTo>
                  <a:lnTo>
                    <a:pt x="390906" y="1967738"/>
                  </a:lnTo>
                  <a:lnTo>
                    <a:pt x="390906" y="1967484"/>
                  </a:lnTo>
                  <a:lnTo>
                    <a:pt x="368554" y="2006854"/>
                  </a:lnTo>
                  <a:lnTo>
                    <a:pt x="346710" y="2045208"/>
                  </a:lnTo>
                  <a:lnTo>
                    <a:pt x="325628" y="2082292"/>
                  </a:lnTo>
                  <a:lnTo>
                    <a:pt x="305562" y="2117852"/>
                  </a:lnTo>
                  <a:lnTo>
                    <a:pt x="305562" y="2117598"/>
                  </a:lnTo>
                  <a:lnTo>
                    <a:pt x="286004" y="2151888"/>
                  </a:lnTo>
                  <a:lnTo>
                    <a:pt x="267208" y="2184908"/>
                  </a:lnTo>
                  <a:lnTo>
                    <a:pt x="249428" y="2216150"/>
                  </a:lnTo>
                  <a:lnTo>
                    <a:pt x="249682" y="2215896"/>
                  </a:lnTo>
                  <a:lnTo>
                    <a:pt x="232664" y="2245360"/>
                  </a:lnTo>
                  <a:lnTo>
                    <a:pt x="216916" y="2273300"/>
                  </a:lnTo>
                  <a:lnTo>
                    <a:pt x="216916" y="2273046"/>
                  </a:lnTo>
                  <a:lnTo>
                    <a:pt x="201930" y="2298954"/>
                  </a:lnTo>
                  <a:lnTo>
                    <a:pt x="202184" y="2298700"/>
                  </a:lnTo>
                  <a:lnTo>
                    <a:pt x="121920" y="2436114"/>
                  </a:lnTo>
                  <a:lnTo>
                    <a:pt x="204216" y="2484120"/>
                  </a:lnTo>
                  <a:lnTo>
                    <a:pt x="284480" y="2346452"/>
                  </a:lnTo>
                  <a:lnTo>
                    <a:pt x="299466" y="2320290"/>
                  </a:lnTo>
                  <a:lnTo>
                    <a:pt x="315468" y="2292604"/>
                  </a:lnTo>
                  <a:lnTo>
                    <a:pt x="315214" y="2292858"/>
                  </a:lnTo>
                  <a:lnTo>
                    <a:pt x="332232" y="2263394"/>
                  </a:lnTo>
                  <a:lnTo>
                    <a:pt x="350012" y="2231898"/>
                  </a:lnTo>
                  <a:lnTo>
                    <a:pt x="368554" y="2199386"/>
                  </a:lnTo>
                  <a:lnTo>
                    <a:pt x="388366" y="2164842"/>
                  </a:lnTo>
                  <a:lnTo>
                    <a:pt x="408686" y="2129028"/>
                  </a:lnTo>
                  <a:lnTo>
                    <a:pt x="429514" y="2091944"/>
                  </a:lnTo>
                  <a:lnTo>
                    <a:pt x="429514" y="2092198"/>
                  </a:lnTo>
                  <a:lnTo>
                    <a:pt x="451104" y="2054098"/>
                  </a:lnTo>
                  <a:lnTo>
                    <a:pt x="473710" y="2014474"/>
                  </a:lnTo>
                  <a:lnTo>
                    <a:pt x="519938" y="1932686"/>
                  </a:lnTo>
                  <a:lnTo>
                    <a:pt x="568452" y="1847342"/>
                  </a:lnTo>
                  <a:lnTo>
                    <a:pt x="618490" y="1759204"/>
                  </a:lnTo>
                  <a:lnTo>
                    <a:pt x="669290" y="1668780"/>
                  </a:lnTo>
                  <a:lnTo>
                    <a:pt x="720852" y="1577340"/>
                  </a:lnTo>
                  <a:lnTo>
                    <a:pt x="773176" y="1484884"/>
                  </a:lnTo>
                  <a:lnTo>
                    <a:pt x="824992" y="1392682"/>
                  </a:lnTo>
                  <a:lnTo>
                    <a:pt x="876300" y="1300988"/>
                  </a:lnTo>
                  <a:lnTo>
                    <a:pt x="927100" y="1210818"/>
                  </a:lnTo>
                  <a:lnTo>
                    <a:pt x="976376" y="1122934"/>
                  </a:lnTo>
                  <a:lnTo>
                    <a:pt x="1023874" y="1037844"/>
                  </a:lnTo>
                  <a:lnTo>
                    <a:pt x="1069340" y="956310"/>
                  </a:lnTo>
                  <a:lnTo>
                    <a:pt x="1091438" y="917194"/>
                  </a:lnTo>
                  <a:lnTo>
                    <a:pt x="1112520" y="879094"/>
                  </a:lnTo>
                  <a:lnTo>
                    <a:pt x="1132840" y="842264"/>
                  </a:lnTo>
                  <a:lnTo>
                    <a:pt x="1132840" y="842518"/>
                  </a:lnTo>
                  <a:lnTo>
                    <a:pt x="1152652" y="806958"/>
                  </a:lnTo>
                  <a:lnTo>
                    <a:pt x="1171702" y="772668"/>
                  </a:lnTo>
                  <a:lnTo>
                    <a:pt x="1189482" y="740410"/>
                  </a:lnTo>
                  <a:lnTo>
                    <a:pt x="1206754" y="709422"/>
                  </a:lnTo>
                  <a:lnTo>
                    <a:pt x="1222756" y="679958"/>
                  </a:lnTo>
                  <a:lnTo>
                    <a:pt x="1222756" y="680212"/>
                  </a:lnTo>
                  <a:lnTo>
                    <a:pt x="1237742" y="652780"/>
                  </a:lnTo>
                  <a:lnTo>
                    <a:pt x="1251712" y="627380"/>
                  </a:lnTo>
                  <a:lnTo>
                    <a:pt x="1264666" y="603504"/>
                  </a:lnTo>
                  <a:lnTo>
                    <a:pt x="1276350" y="581914"/>
                  </a:lnTo>
                  <a:lnTo>
                    <a:pt x="1287018" y="562356"/>
                  </a:lnTo>
                  <a:lnTo>
                    <a:pt x="1296162" y="544830"/>
                  </a:lnTo>
                  <a:lnTo>
                    <a:pt x="1304036" y="529844"/>
                  </a:lnTo>
                  <a:lnTo>
                    <a:pt x="1310894" y="517144"/>
                  </a:lnTo>
                  <a:lnTo>
                    <a:pt x="1315974" y="506476"/>
                  </a:lnTo>
                  <a:lnTo>
                    <a:pt x="1320292" y="498094"/>
                  </a:lnTo>
                  <a:lnTo>
                    <a:pt x="1326642" y="483362"/>
                  </a:lnTo>
                  <a:lnTo>
                    <a:pt x="1326642" y="471170"/>
                  </a:lnTo>
                  <a:lnTo>
                    <a:pt x="1312672" y="504952"/>
                  </a:lnTo>
                  <a:lnTo>
                    <a:pt x="1313434" y="504190"/>
                  </a:lnTo>
                  <a:lnTo>
                    <a:pt x="1298956" y="514096"/>
                  </a:lnTo>
                  <a:lnTo>
                    <a:pt x="1302004" y="512826"/>
                  </a:lnTo>
                  <a:lnTo>
                    <a:pt x="1295908" y="514858"/>
                  </a:lnTo>
                  <a:lnTo>
                    <a:pt x="1301496" y="513334"/>
                  </a:lnTo>
                  <a:lnTo>
                    <a:pt x="1308608" y="511302"/>
                  </a:lnTo>
                  <a:lnTo>
                    <a:pt x="1307592" y="511556"/>
                  </a:lnTo>
                  <a:lnTo>
                    <a:pt x="1316990" y="509016"/>
                  </a:lnTo>
                  <a:lnTo>
                    <a:pt x="1316228" y="509270"/>
                  </a:lnTo>
                  <a:lnTo>
                    <a:pt x="1327912" y="506222"/>
                  </a:lnTo>
                  <a:lnTo>
                    <a:pt x="1341374" y="502920"/>
                  </a:lnTo>
                  <a:lnTo>
                    <a:pt x="1340612" y="503174"/>
                  </a:lnTo>
                  <a:lnTo>
                    <a:pt x="1355598" y="499364"/>
                  </a:lnTo>
                  <a:lnTo>
                    <a:pt x="1355090" y="499618"/>
                  </a:lnTo>
                  <a:lnTo>
                    <a:pt x="1371854" y="495808"/>
                  </a:lnTo>
                  <a:lnTo>
                    <a:pt x="1390650" y="491236"/>
                  </a:lnTo>
                  <a:lnTo>
                    <a:pt x="1390396" y="491490"/>
                  </a:lnTo>
                  <a:lnTo>
                    <a:pt x="1410462" y="486664"/>
                  </a:lnTo>
                  <a:lnTo>
                    <a:pt x="1432052" y="481838"/>
                  </a:lnTo>
                  <a:lnTo>
                    <a:pt x="1454912" y="476504"/>
                  </a:lnTo>
                  <a:lnTo>
                    <a:pt x="1454658" y="476504"/>
                  </a:lnTo>
                  <a:lnTo>
                    <a:pt x="1479042" y="470916"/>
                  </a:lnTo>
                  <a:lnTo>
                    <a:pt x="1479042" y="471170"/>
                  </a:lnTo>
                  <a:lnTo>
                    <a:pt x="1504696" y="465328"/>
                  </a:lnTo>
                  <a:lnTo>
                    <a:pt x="1504442" y="465328"/>
                  </a:lnTo>
                  <a:lnTo>
                    <a:pt x="1531620" y="459486"/>
                  </a:lnTo>
                  <a:lnTo>
                    <a:pt x="1560068" y="453136"/>
                  </a:lnTo>
                  <a:lnTo>
                    <a:pt x="1559560" y="453136"/>
                  </a:lnTo>
                  <a:lnTo>
                    <a:pt x="1588770" y="446786"/>
                  </a:lnTo>
                  <a:lnTo>
                    <a:pt x="1650492" y="433324"/>
                  </a:lnTo>
                  <a:lnTo>
                    <a:pt x="1650238" y="433324"/>
                  </a:lnTo>
                  <a:lnTo>
                    <a:pt x="1715516" y="419608"/>
                  </a:lnTo>
                  <a:lnTo>
                    <a:pt x="1783588" y="404876"/>
                  </a:lnTo>
                  <a:lnTo>
                    <a:pt x="1783334" y="404876"/>
                  </a:lnTo>
                  <a:lnTo>
                    <a:pt x="1853692" y="389890"/>
                  </a:lnTo>
                  <a:lnTo>
                    <a:pt x="1926082" y="374904"/>
                  </a:lnTo>
                  <a:lnTo>
                    <a:pt x="1999488" y="359410"/>
                  </a:lnTo>
                  <a:lnTo>
                    <a:pt x="2073656" y="343916"/>
                  </a:lnTo>
                  <a:lnTo>
                    <a:pt x="2073402" y="343916"/>
                  </a:lnTo>
                  <a:lnTo>
                    <a:pt x="2221738" y="313690"/>
                  </a:lnTo>
                  <a:lnTo>
                    <a:pt x="2221484" y="313690"/>
                  </a:lnTo>
                  <a:lnTo>
                    <a:pt x="2294382" y="298958"/>
                  </a:lnTo>
                  <a:lnTo>
                    <a:pt x="2365756" y="284734"/>
                  </a:lnTo>
                  <a:lnTo>
                    <a:pt x="2365502" y="284734"/>
                  </a:lnTo>
                  <a:lnTo>
                    <a:pt x="2434590" y="271272"/>
                  </a:lnTo>
                  <a:lnTo>
                    <a:pt x="2500884" y="258318"/>
                  </a:lnTo>
                  <a:lnTo>
                    <a:pt x="2500630" y="258318"/>
                  </a:lnTo>
                  <a:lnTo>
                    <a:pt x="2563875" y="246380"/>
                  </a:lnTo>
                  <a:lnTo>
                    <a:pt x="2563368" y="246380"/>
                  </a:lnTo>
                  <a:lnTo>
                    <a:pt x="2622550" y="235458"/>
                  </a:lnTo>
                  <a:lnTo>
                    <a:pt x="2650490" y="230378"/>
                  </a:lnTo>
                  <a:lnTo>
                    <a:pt x="2677160" y="225552"/>
                  </a:lnTo>
                  <a:lnTo>
                    <a:pt x="2676652" y="225552"/>
                  </a:lnTo>
                  <a:lnTo>
                    <a:pt x="2702306" y="221234"/>
                  </a:lnTo>
                  <a:lnTo>
                    <a:pt x="2726436" y="216916"/>
                  </a:lnTo>
                  <a:lnTo>
                    <a:pt x="2723896" y="217424"/>
                  </a:lnTo>
                  <a:lnTo>
                    <a:pt x="2883916" y="198120"/>
                  </a:lnTo>
                  <a:close/>
                  <a:moveTo>
                    <a:pt x="2894584" y="292862"/>
                  </a:moveTo>
                  <a:cubicBezTo>
                    <a:pt x="2972816" y="283718"/>
                    <a:pt x="3029204" y="213106"/>
                    <a:pt x="3020314" y="134620"/>
                  </a:cubicBezTo>
                  <a:cubicBezTo>
                    <a:pt x="3011424" y="56134"/>
                    <a:pt x="2940558" y="0"/>
                    <a:pt x="2862072" y="8890"/>
                  </a:cubicBezTo>
                  <a:cubicBezTo>
                    <a:pt x="2783840" y="17780"/>
                    <a:pt x="2727452" y="88646"/>
                    <a:pt x="2736342" y="167132"/>
                  </a:cubicBezTo>
                  <a:cubicBezTo>
                    <a:pt x="2745232" y="245364"/>
                    <a:pt x="2816098" y="301752"/>
                    <a:pt x="2894584" y="292862"/>
                  </a:cubicBezTo>
                  <a:close/>
                  <a:moveTo>
                    <a:pt x="39878" y="2387854"/>
                  </a:moveTo>
                  <a:cubicBezTo>
                    <a:pt x="0" y="2455926"/>
                    <a:pt x="22860" y="2543556"/>
                    <a:pt x="90932" y="2583434"/>
                  </a:cubicBezTo>
                  <a:cubicBezTo>
                    <a:pt x="159004" y="2623312"/>
                    <a:pt x="246634" y="2600198"/>
                    <a:pt x="286512" y="2532126"/>
                  </a:cubicBezTo>
                  <a:cubicBezTo>
                    <a:pt x="326390" y="2464054"/>
                    <a:pt x="303276" y="2376678"/>
                    <a:pt x="235204" y="2336800"/>
                  </a:cubicBezTo>
                  <a:cubicBezTo>
                    <a:pt x="167132" y="2296922"/>
                    <a:pt x="79756" y="2319782"/>
                    <a:pt x="39878" y="2387854"/>
                  </a:cubicBezTo>
                  <a:close/>
                </a:path>
              </a:pathLst>
            </a:custGeom>
            <a:solidFill>
              <a:srgbClr val="890612"/>
            </a:solidFill>
          </p:spPr>
        </p:sp>
      </p:grpSp>
      <p:grpSp>
        <p:nvGrpSpPr>
          <p:cNvPr id="39" name="Group 39"/>
          <p:cNvGrpSpPr>
            <a:grpSpLocks noChangeAspect="1"/>
          </p:cNvGrpSpPr>
          <p:nvPr/>
        </p:nvGrpSpPr>
        <p:grpSpPr>
          <a:xfrm>
            <a:off x="3486778" y="821655"/>
            <a:ext cx="533586" cy="417413"/>
            <a:chOff x="0" y="0"/>
            <a:chExt cx="1482344" cy="1159256"/>
          </a:xfrm>
        </p:grpSpPr>
        <p:sp>
          <p:nvSpPr>
            <p:cNvPr id="40" name="Freeform 40"/>
            <p:cNvSpPr/>
            <p:nvPr/>
          </p:nvSpPr>
          <p:spPr>
            <a:xfrm>
              <a:off x="0" y="0"/>
              <a:ext cx="1482344" cy="1159256"/>
            </a:xfrm>
            <a:custGeom>
              <a:avLst/>
              <a:gdLst/>
              <a:ahLst/>
              <a:cxnLst/>
              <a:rect l="l" t="t" r="r" b="b"/>
              <a:pathLst>
                <a:path w="1482344" h="1159256">
                  <a:moveTo>
                    <a:pt x="0" y="0"/>
                  </a:moveTo>
                  <a:lnTo>
                    <a:pt x="0" y="1159256"/>
                  </a:lnTo>
                  <a:lnTo>
                    <a:pt x="1482344" y="1159256"/>
                  </a:lnTo>
                  <a:lnTo>
                    <a:pt x="1482344" y="0"/>
                  </a:lnTo>
                  <a:close/>
                </a:path>
              </a:pathLst>
            </a:custGeom>
            <a:blipFill>
              <a:blip r:embed="rId17" cstate="print"/>
              <a:stretch>
                <a:fillRect/>
              </a:stretch>
            </a:blipFill>
          </p:spPr>
        </p:sp>
      </p:grpSp>
      <p:grpSp>
        <p:nvGrpSpPr>
          <p:cNvPr id="41" name="Group 41"/>
          <p:cNvGrpSpPr>
            <a:grpSpLocks noChangeAspect="1"/>
          </p:cNvGrpSpPr>
          <p:nvPr/>
        </p:nvGrpSpPr>
        <p:grpSpPr>
          <a:xfrm>
            <a:off x="3495433" y="824460"/>
            <a:ext cx="517128" cy="400768"/>
            <a:chOff x="0" y="0"/>
            <a:chExt cx="2154935" cy="1669542"/>
          </a:xfrm>
        </p:grpSpPr>
        <p:sp>
          <p:nvSpPr>
            <p:cNvPr id="42" name="Freeform 42"/>
            <p:cNvSpPr/>
            <p:nvPr/>
          </p:nvSpPr>
          <p:spPr>
            <a:xfrm>
              <a:off x="0" y="0"/>
              <a:ext cx="2154936" cy="1669542"/>
            </a:xfrm>
            <a:custGeom>
              <a:avLst/>
              <a:gdLst/>
              <a:ahLst/>
              <a:cxnLst/>
              <a:rect l="l" t="t" r="r" b="b"/>
              <a:pathLst>
                <a:path w="2154936" h="1669542">
                  <a:moveTo>
                    <a:pt x="1966468" y="122428"/>
                  </a:moveTo>
                  <a:lnTo>
                    <a:pt x="132588" y="1470914"/>
                  </a:lnTo>
                  <a:lnTo>
                    <a:pt x="188468" y="1547114"/>
                  </a:lnTo>
                  <a:lnTo>
                    <a:pt x="2022348" y="198628"/>
                  </a:lnTo>
                  <a:close/>
                  <a:moveTo>
                    <a:pt x="2078482" y="274828"/>
                  </a:moveTo>
                  <a:cubicBezTo>
                    <a:pt x="2141474" y="228346"/>
                    <a:pt x="2154936" y="139700"/>
                    <a:pt x="2108708" y="76454"/>
                  </a:cubicBezTo>
                  <a:cubicBezTo>
                    <a:pt x="2062226" y="13462"/>
                    <a:pt x="1973580" y="0"/>
                    <a:pt x="1910334" y="46228"/>
                  </a:cubicBezTo>
                  <a:cubicBezTo>
                    <a:pt x="1847342" y="92710"/>
                    <a:pt x="1833880" y="181356"/>
                    <a:pt x="1880362" y="244602"/>
                  </a:cubicBezTo>
                  <a:cubicBezTo>
                    <a:pt x="1926590" y="307594"/>
                    <a:pt x="2015236" y="321056"/>
                    <a:pt x="2078482" y="274828"/>
                  </a:cubicBezTo>
                  <a:close/>
                  <a:moveTo>
                    <a:pt x="76454" y="1394714"/>
                  </a:moveTo>
                  <a:cubicBezTo>
                    <a:pt x="13462" y="1441196"/>
                    <a:pt x="0" y="1529842"/>
                    <a:pt x="46228" y="1593088"/>
                  </a:cubicBezTo>
                  <a:cubicBezTo>
                    <a:pt x="92710" y="1656080"/>
                    <a:pt x="181356" y="1669542"/>
                    <a:pt x="244602" y="1623314"/>
                  </a:cubicBezTo>
                  <a:cubicBezTo>
                    <a:pt x="307594" y="1576832"/>
                    <a:pt x="321056" y="1488186"/>
                    <a:pt x="274828" y="1424940"/>
                  </a:cubicBezTo>
                  <a:cubicBezTo>
                    <a:pt x="228346" y="1361948"/>
                    <a:pt x="139700" y="1348486"/>
                    <a:pt x="76454" y="1394714"/>
                  </a:cubicBezTo>
                  <a:close/>
                </a:path>
              </a:pathLst>
            </a:custGeom>
            <a:solidFill>
              <a:srgbClr val="890612"/>
            </a:solidFill>
          </p:spPr>
        </p:sp>
      </p:grpSp>
      <p:grpSp>
        <p:nvGrpSpPr>
          <p:cNvPr id="43" name="Group 43"/>
          <p:cNvGrpSpPr>
            <a:grpSpLocks noChangeAspect="1"/>
          </p:cNvGrpSpPr>
          <p:nvPr/>
        </p:nvGrpSpPr>
        <p:grpSpPr>
          <a:xfrm>
            <a:off x="3650620" y="1360164"/>
            <a:ext cx="394612" cy="144497"/>
            <a:chOff x="0" y="0"/>
            <a:chExt cx="1096264" cy="401303"/>
          </a:xfrm>
        </p:grpSpPr>
        <p:sp>
          <p:nvSpPr>
            <p:cNvPr id="44" name="Freeform 44"/>
            <p:cNvSpPr/>
            <p:nvPr/>
          </p:nvSpPr>
          <p:spPr>
            <a:xfrm>
              <a:off x="0" y="0"/>
              <a:ext cx="1096264" cy="401320"/>
            </a:xfrm>
            <a:custGeom>
              <a:avLst/>
              <a:gdLst/>
              <a:ahLst/>
              <a:cxnLst/>
              <a:rect l="l" t="t" r="r" b="b"/>
              <a:pathLst>
                <a:path w="1096264" h="401320">
                  <a:moveTo>
                    <a:pt x="0" y="0"/>
                  </a:moveTo>
                  <a:lnTo>
                    <a:pt x="0" y="401320"/>
                  </a:lnTo>
                  <a:lnTo>
                    <a:pt x="1096264" y="401320"/>
                  </a:lnTo>
                  <a:lnTo>
                    <a:pt x="1096264" y="0"/>
                  </a:lnTo>
                  <a:close/>
                </a:path>
              </a:pathLst>
            </a:custGeom>
            <a:blipFill>
              <a:blip r:embed="rId18" cstate="print"/>
              <a:stretch>
                <a:fillRect b="4"/>
              </a:stretch>
            </a:blipFill>
          </p:spPr>
        </p:sp>
      </p:grpSp>
      <p:grpSp>
        <p:nvGrpSpPr>
          <p:cNvPr id="45" name="Group 45"/>
          <p:cNvGrpSpPr>
            <a:grpSpLocks noChangeAspect="1"/>
          </p:cNvGrpSpPr>
          <p:nvPr/>
        </p:nvGrpSpPr>
        <p:grpSpPr>
          <a:xfrm>
            <a:off x="3661104" y="1364792"/>
            <a:ext cx="374924" cy="124626"/>
            <a:chOff x="0" y="0"/>
            <a:chExt cx="1562354" cy="519176"/>
          </a:xfrm>
        </p:grpSpPr>
        <p:sp>
          <p:nvSpPr>
            <p:cNvPr id="46" name="Freeform 46"/>
            <p:cNvSpPr/>
            <p:nvPr/>
          </p:nvSpPr>
          <p:spPr>
            <a:xfrm>
              <a:off x="0" y="0"/>
              <a:ext cx="1562354" cy="519176"/>
            </a:xfrm>
            <a:custGeom>
              <a:avLst/>
              <a:gdLst/>
              <a:ahLst/>
              <a:cxnLst/>
              <a:rect l="l" t="t" r="r" b="b"/>
              <a:pathLst>
                <a:path w="1562354" h="519176">
                  <a:moveTo>
                    <a:pt x="160782" y="412750"/>
                  </a:moveTo>
                  <a:lnTo>
                    <a:pt x="1417320" y="199390"/>
                  </a:lnTo>
                  <a:lnTo>
                    <a:pt x="1401572" y="106426"/>
                  </a:lnTo>
                  <a:lnTo>
                    <a:pt x="145034" y="319786"/>
                  </a:lnTo>
                  <a:close/>
                  <a:moveTo>
                    <a:pt x="129286" y="226568"/>
                  </a:moveTo>
                  <a:cubicBezTo>
                    <a:pt x="52070" y="239522"/>
                    <a:pt x="0" y="312928"/>
                    <a:pt x="13208" y="389890"/>
                  </a:cubicBezTo>
                  <a:cubicBezTo>
                    <a:pt x="26162" y="467106"/>
                    <a:pt x="99568" y="519176"/>
                    <a:pt x="176530" y="505968"/>
                  </a:cubicBezTo>
                  <a:cubicBezTo>
                    <a:pt x="253746" y="493014"/>
                    <a:pt x="305816" y="419608"/>
                    <a:pt x="292608" y="342646"/>
                  </a:cubicBezTo>
                  <a:cubicBezTo>
                    <a:pt x="279654" y="265430"/>
                    <a:pt x="206248" y="213360"/>
                    <a:pt x="129286" y="226568"/>
                  </a:cubicBezTo>
                  <a:close/>
                  <a:moveTo>
                    <a:pt x="1433322" y="292608"/>
                  </a:moveTo>
                  <a:cubicBezTo>
                    <a:pt x="1510538" y="279654"/>
                    <a:pt x="1562354" y="206248"/>
                    <a:pt x="1549146" y="129286"/>
                  </a:cubicBezTo>
                  <a:cubicBezTo>
                    <a:pt x="1536192" y="52070"/>
                    <a:pt x="1463040" y="0"/>
                    <a:pt x="1385824" y="13208"/>
                  </a:cubicBezTo>
                  <a:cubicBezTo>
                    <a:pt x="1308608" y="26162"/>
                    <a:pt x="1256792" y="99568"/>
                    <a:pt x="1269746" y="176530"/>
                  </a:cubicBezTo>
                  <a:cubicBezTo>
                    <a:pt x="1282954" y="253746"/>
                    <a:pt x="1356106" y="305816"/>
                    <a:pt x="1433322" y="292608"/>
                  </a:cubicBezTo>
                  <a:close/>
                </a:path>
              </a:pathLst>
            </a:custGeom>
            <a:solidFill>
              <a:srgbClr val="890612"/>
            </a:solidFill>
          </p:spPr>
        </p:sp>
      </p:grpSp>
      <p:grpSp>
        <p:nvGrpSpPr>
          <p:cNvPr id="47" name="Group 47"/>
          <p:cNvGrpSpPr>
            <a:grpSpLocks noChangeAspect="1"/>
          </p:cNvGrpSpPr>
          <p:nvPr/>
        </p:nvGrpSpPr>
        <p:grpSpPr>
          <a:xfrm>
            <a:off x="3650620" y="1744286"/>
            <a:ext cx="394612" cy="199372"/>
            <a:chOff x="0" y="0"/>
            <a:chExt cx="1096264" cy="553703"/>
          </a:xfrm>
        </p:grpSpPr>
        <p:sp>
          <p:nvSpPr>
            <p:cNvPr id="48" name="Freeform 48"/>
            <p:cNvSpPr/>
            <p:nvPr/>
          </p:nvSpPr>
          <p:spPr>
            <a:xfrm>
              <a:off x="0" y="0"/>
              <a:ext cx="1096264" cy="553720"/>
            </a:xfrm>
            <a:custGeom>
              <a:avLst/>
              <a:gdLst/>
              <a:ahLst/>
              <a:cxnLst/>
              <a:rect l="l" t="t" r="r" b="b"/>
              <a:pathLst>
                <a:path w="1096264" h="553720">
                  <a:moveTo>
                    <a:pt x="0" y="0"/>
                  </a:moveTo>
                  <a:lnTo>
                    <a:pt x="0" y="553720"/>
                  </a:lnTo>
                  <a:lnTo>
                    <a:pt x="1096264" y="553720"/>
                  </a:lnTo>
                  <a:lnTo>
                    <a:pt x="1096264" y="0"/>
                  </a:lnTo>
                  <a:close/>
                </a:path>
              </a:pathLst>
            </a:custGeom>
            <a:blipFill>
              <a:blip r:embed="rId19" cstate="print"/>
              <a:stretch>
                <a:fillRect b="3"/>
              </a:stretch>
            </a:blipFill>
          </p:spPr>
        </p:sp>
      </p:grpSp>
      <p:grpSp>
        <p:nvGrpSpPr>
          <p:cNvPr id="49" name="Group 49"/>
          <p:cNvGrpSpPr>
            <a:grpSpLocks noChangeAspect="1"/>
          </p:cNvGrpSpPr>
          <p:nvPr/>
        </p:nvGrpSpPr>
        <p:grpSpPr>
          <a:xfrm>
            <a:off x="3659458" y="1747268"/>
            <a:ext cx="378277" cy="182610"/>
            <a:chOff x="0" y="0"/>
            <a:chExt cx="1576324" cy="760730"/>
          </a:xfrm>
        </p:grpSpPr>
        <p:sp>
          <p:nvSpPr>
            <p:cNvPr id="50" name="Freeform 50"/>
            <p:cNvSpPr/>
            <p:nvPr/>
          </p:nvSpPr>
          <p:spPr>
            <a:xfrm>
              <a:off x="0" y="0"/>
              <a:ext cx="1576324" cy="760730"/>
            </a:xfrm>
            <a:custGeom>
              <a:avLst/>
              <a:gdLst/>
              <a:ahLst/>
              <a:cxnLst/>
              <a:rect l="l" t="t" r="r" b="b"/>
              <a:pathLst>
                <a:path w="1576324" h="760730">
                  <a:moveTo>
                    <a:pt x="175514" y="115316"/>
                  </a:moveTo>
                  <a:lnTo>
                    <a:pt x="1432306" y="556514"/>
                  </a:lnTo>
                  <a:lnTo>
                    <a:pt x="1401064" y="645668"/>
                  </a:lnTo>
                  <a:lnTo>
                    <a:pt x="144018" y="204216"/>
                  </a:lnTo>
                  <a:close/>
                  <a:moveTo>
                    <a:pt x="112776" y="293370"/>
                  </a:moveTo>
                  <a:cubicBezTo>
                    <a:pt x="38862" y="267462"/>
                    <a:pt x="0" y="186690"/>
                    <a:pt x="26162" y="112776"/>
                  </a:cubicBezTo>
                  <a:cubicBezTo>
                    <a:pt x="52070" y="38862"/>
                    <a:pt x="132842" y="0"/>
                    <a:pt x="206756" y="26162"/>
                  </a:cubicBezTo>
                  <a:cubicBezTo>
                    <a:pt x="280670" y="52070"/>
                    <a:pt x="319532" y="132842"/>
                    <a:pt x="293370" y="206756"/>
                  </a:cubicBezTo>
                  <a:cubicBezTo>
                    <a:pt x="267462" y="280670"/>
                    <a:pt x="186690" y="319532"/>
                    <a:pt x="112776" y="293370"/>
                  </a:cubicBezTo>
                  <a:close/>
                  <a:moveTo>
                    <a:pt x="1463802" y="467360"/>
                  </a:moveTo>
                  <a:cubicBezTo>
                    <a:pt x="1537462" y="493522"/>
                    <a:pt x="1576324" y="574294"/>
                    <a:pt x="1550416" y="648208"/>
                  </a:cubicBezTo>
                  <a:cubicBezTo>
                    <a:pt x="1524508" y="722122"/>
                    <a:pt x="1443736" y="760730"/>
                    <a:pt x="1369822" y="734822"/>
                  </a:cubicBezTo>
                  <a:cubicBezTo>
                    <a:pt x="1295908" y="708914"/>
                    <a:pt x="1257046" y="628142"/>
                    <a:pt x="1282954" y="554228"/>
                  </a:cubicBezTo>
                  <a:cubicBezTo>
                    <a:pt x="1308862" y="480314"/>
                    <a:pt x="1389888" y="441452"/>
                    <a:pt x="1463802" y="467360"/>
                  </a:cubicBezTo>
                  <a:close/>
                </a:path>
              </a:pathLst>
            </a:custGeom>
            <a:solidFill>
              <a:srgbClr val="890612"/>
            </a:solidFill>
          </p:spPr>
        </p:sp>
      </p:grpSp>
      <p:grpSp>
        <p:nvGrpSpPr>
          <p:cNvPr id="51" name="Group 51"/>
          <p:cNvGrpSpPr>
            <a:grpSpLocks noChangeAspect="1"/>
          </p:cNvGrpSpPr>
          <p:nvPr/>
        </p:nvGrpSpPr>
        <p:grpSpPr>
          <a:xfrm>
            <a:off x="3526275" y="1985728"/>
            <a:ext cx="502134" cy="470824"/>
            <a:chOff x="0" y="0"/>
            <a:chExt cx="1394968" cy="1307592"/>
          </a:xfrm>
        </p:grpSpPr>
        <p:sp>
          <p:nvSpPr>
            <p:cNvPr id="52" name="Freeform 52"/>
            <p:cNvSpPr/>
            <p:nvPr/>
          </p:nvSpPr>
          <p:spPr>
            <a:xfrm>
              <a:off x="0" y="0"/>
              <a:ext cx="1394968" cy="1307592"/>
            </a:xfrm>
            <a:custGeom>
              <a:avLst/>
              <a:gdLst/>
              <a:ahLst/>
              <a:cxnLst/>
              <a:rect l="l" t="t" r="r" b="b"/>
              <a:pathLst>
                <a:path w="1394968" h="1307592">
                  <a:moveTo>
                    <a:pt x="0" y="0"/>
                  </a:moveTo>
                  <a:lnTo>
                    <a:pt x="0" y="1307592"/>
                  </a:lnTo>
                  <a:lnTo>
                    <a:pt x="1394968" y="1307592"/>
                  </a:lnTo>
                  <a:lnTo>
                    <a:pt x="1394968" y="0"/>
                  </a:lnTo>
                  <a:close/>
                </a:path>
              </a:pathLst>
            </a:custGeom>
            <a:blipFill>
              <a:blip r:embed="rId20" cstate="print"/>
              <a:stretch>
                <a:fillRect/>
              </a:stretch>
            </a:blipFill>
          </p:spPr>
        </p:sp>
      </p:grpSp>
      <p:grpSp>
        <p:nvGrpSpPr>
          <p:cNvPr id="53" name="Group 53"/>
          <p:cNvGrpSpPr>
            <a:grpSpLocks noChangeAspect="1"/>
          </p:cNvGrpSpPr>
          <p:nvPr/>
        </p:nvGrpSpPr>
        <p:grpSpPr>
          <a:xfrm>
            <a:off x="3535723" y="1989326"/>
            <a:ext cx="484214" cy="452593"/>
            <a:chOff x="0" y="0"/>
            <a:chExt cx="2017776" cy="1885442"/>
          </a:xfrm>
        </p:grpSpPr>
        <p:sp>
          <p:nvSpPr>
            <p:cNvPr id="54" name="Freeform 54"/>
            <p:cNvSpPr/>
            <p:nvPr/>
          </p:nvSpPr>
          <p:spPr>
            <a:xfrm>
              <a:off x="0" y="0"/>
              <a:ext cx="2017776" cy="1885442"/>
            </a:xfrm>
            <a:custGeom>
              <a:avLst/>
              <a:gdLst/>
              <a:ahLst/>
              <a:cxnLst/>
              <a:rect l="l" t="t" r="r" b="b"/>
              <a:pathLst>
                <a:path w="2017776" h="1885442">
                  <a:moveTo>
                    <a:pt x="189230" y="122428"/>
                  </a:moveTo>
                  <a:lnTo>
                    <a:pt x="1892554" y="1693418"/>
                  </a:lnTo>
                  <a:lnTo>
                    <a:pt x="1828546" y="1762760"/>
                  </a:lnTo>
                  <a:lnTo>
                    <a:pt x="125222" y="192024"/>
                  </a:lnTo>
                  <a:close/>
                  <a:moveTo>
                    <a:pt x="61214" y="261366"/>
                  </a:moveTo>
                  <a:cubicBezTo>
                    <a:pt x="3556" y="208280"/>
                    <a:pt x="0" y="118618"/>
                    <a:pt x="53086" y="61214"/>
                  </a:cubicBezTo>
                  <a:cubicBezTo>
                    <a:pt x="106172" y="3556"/>
                    <a:pt x="195834" y="0"/>
                    <a:pt x="253238" y="53086"/>
                  </a:cubicBezTo>
                  <a:cubicBezTo>
                    <a:pt x="310896" y="106172"/>
                    <a:pt x="314452" y="195834"/>
                    <a:pt x="261366" y="253238"/>
                  </a:cubicBezTo>
                  <a:cubicBezTo>
                    <a:pt x="208280" y="310896"/>
                    <a:pt x="118618" y="314452"/>
                    <a:pt x="61214" y="261366"/>
                  </a:cubicBezTo>
                  <a:close/>
                  <a:moveTo>
                    <a:pt x="1956562" y="1623822"/>
                  </a:moveTo>
                  <a:cubicBezTo>
                    <a:pt x="2014220" y="1676908"/>
                    <a:pt x="2017776" y="1766570"/>
                    <a:pt x="1964690" y="1824228"/>
                  </a:cubicBezTo>
                  <a:cubicBezTo>
                    <a:pt x="1911604" y="1881632"/>
                    <a:pt x="1821942" y="1885442"/>
                    <a:pt x="1764284" y="1832356"/>
                  </a:cubicBezTo>
                  <a:cubicBezTo>
                    <a:pt x="1706880" y="1779270"/>
                    <a:pt x="1703324" y="1689608"/>
                    <a:pt x="1756410" y="1631950"/>
                  </a:cubicBezTo>
                  <a:cubicBezTo>
                    <a:pt x="1809242" y="1574546"/>
                    <a:pt x="1898904" y="1570736"/>
                    <a:pt x="1956562" y="1623822"/>
                  </a:cubicBezTo>
                  <a:close/>
                </a:path>
              </a:pathLst>
            </a:custGeom>
            <a:solidFill>
              <a:srgbClr val="890612"/>
            </a:solidFill>
          </p:spPr>
        </p:sp>
      </p:grpSp>
      <p:grpSp>
        <p:nvGrpSpPr>
          <p:cNvPr id="55" name="Group 55"/>
          <p:cNvGrpSpPr>
            <a:grpSpLocks noChangeAspect="1"/>
          </p:cNvGrpSpPr>
          <p:nvPr/>
        </p:nvGrpSpPr>
        <p:grpSpPr>
          <a:xfrm>
            <a:off x="3291483" y="2279856"/>
            <a:ext cx="713520" cy="761293"/>
            <a:chOff x="0" y="0"/>
            <a:chExt cx="1982216" cy="2114296"/>
          </a:xfrm>
        </p:grpSpPr>
        <p:sp>
          <p:nvSpPr>
            <p:cNvPr id="56" name="Freeform 56"/>
            <p:cNvSpPr/>
            <p:nvPr/>
          </p:nvSpPr>
          <p:spPr>
            <a:xfrm>
              <a:off x="0" y="0"/>
              <a:ext cx="1982216" cy="2114296"/>
            </a:xfrm>
            <a:custGeom>
              <a:avLst/>
              <a:gdLst/>
              <a:ahLst/>
              <a:cxnLst/>
              <a:rect l="l" t="t" r="r" b="b"/>
              <a:pathLst>
                <a:path w="1982216" h="2114296">
                  <a:moveTo>
                    <a:pt x="0" y="0"/>
                  </a:moveTo>
                  <a:lnTo>
                    <a:pt x="0" y="2114296"/>
                  </a:lnTo>
                  <a:lnTo>
                    <a:pt x="1982216" y="2114296"/>
                  </a:lnTo>
                  <a:lnTo>
                    <a:pt x="1982216" y="0"/>
                  </a:lnTo>
                  <a:close/>
                </a:path>
              </a:pathLst>
            </a:custGeom>
            <a:blipFill>
              <a:blip r:embed="rId21" cstate="print"/>
              <a:stretch>
                <a:fillRect/>
              </a:stretch>
            </a:blipFill>
          </p:spPr>
        </p:sp>
      </p:grpSp>
      <p:grpSp>
        <p:nvGrpSpPr>
          <p:cNvPr id="57" name="Group 57"/>
          <p:cNvGrpSpPr>
            <a:grpSpLocks noChangeAspect="1"/>
          </p:cNvGrpSpPr>
          <p:nvPr/>
        </p:nvGrpSpPr>
        <p:grpSpPr>
          <a:xfrm>
            <a:off x="3299529" y="2281868"/>
            <a:ext cx="696880" cy="744355"/>
            <a:chOff x="0" y="0"/>
            <a:chExt cx="2903982" cy="3100883"/>
          </a:xfrm>
        </p:grpSpPr>
        <p:sp>
          <p:nvSpPr>
            <p:cNvPr id="58" name="Freeform 58"/>
            <p:cNvSpPr/>
            <p:nvPr/>
          </p:nvSpPr>
          <p:spPr>
            <a:xfrm>
              <a:off x="0" y="0"/>
              <a:ext cx="2903982" cy="3100832"/>
            </a:xfrm>
            <a:custGeom>
              <a:avLst/>
              <a:gdLst/>
              <a:ahLst/>
              <a:cxnLst/>
              <a:rect l="l" t="t" r="r" b="b"/>
              <a:pathLst>
                <a:path w="2903982" h="3100832">
                  <a:moveTo>
                    <a:pt x="2737104" y="2990977"/>
                  </a:moveTo>
                  <a:lnTo>
                    <a:pt x="2576068" y="2954909"/>
                  </a:lnTo>
                  <a:lnTo>
                    <a:pt x="2550922" y="2947670"/>
                  </a:lnTo>
                  <a:lnTo>
                    <a:pt x="2525268" y="2940431"/>
                  </a:lnTo>
                  <a:lnTo>
                    <a:pt x="2498598" y="2932557"/>
                  </a:lnTo>
                  <a:lnTo>
                    <a:pt x="2470658" y="2924302"/>
                  </a:lnTo>
                  <a:lnTo>
                    <a:pt x="2411730" y="2906776"/>
                  </a:lnTo>
                  <a:lnTo>
                    <a:pt x="2348738" y="2887853"/>
                  </a:lnTo>
                  <a:lnTo>
                    <a:pt x="2282952" y="2867406"/>
                  </a:lnTo>
                  <a:lnTo>
                    <a:pt x="2214372" y="2846070"/>
                  </a:lnTo>
                  <a:lnTo>
                    <a:pt x="2143252" y="2823972"/>
                  </a:lnTo>
                  <a:lnTo>
                    <a:pt x="2071116" y="2801112"/>
                  </a:lnTo>
                  <a:lnTo>
                    <a:pt x="1923542" y="2753995"/>
                  </a:lnTo>
                  <a:lnTo>
                    <a:pt x="1849882" y="2730373"/>
                  </a:lnTo>
                  <a:lnTo>
                    <a:pt x="1776984" y="2706497"/>
                  </a:lnTo>
                  <a:lnTo>
                    <a:pt x="1705102" y="2683256"/>
                  </a:lnTo>
                  <a:lnTo>
                    <a:pt x="1635252" y="2660142"/>
                  </a:lnTo>
                  <a:lnTo>
                    <a:pt x="1567688" y="2637917"/>
                  </a:lnTo>
                  <a:lnTo>
                    <a:pt x="1502918" y="2616581"/>
                  </a:lnTo>
                  <a:lnTo>
                    <a:pt x="1441704" y="2596007"/>
                  </a:lnTo>
                  <a:lnTo>
                    <a:pt x="1412748" y="2586355"/>
                  </a:lnTo>
                  <a:lnTo>
                    <a:pt x="1384808" y="2576957"/>
                  </a:lnTo>
                  <a:lnTo>
                    <a:pt x="1357884" y="2567813"/>
                  </a:lnTo>
                  <a:lnTo>
                    <a:pt x="1332230" y="2559050"/>
                  </a:lnTo>
                  <a:lnTo>
                    <a:pt x="1332484" y="2559177"/>
                  </a:lnTo>
                  <a:lnTo>
                    <a:pt x="1308100" y="2550922"/>
                  </a:lnTo>
                  <a:lnTo>
                    <a:pt x="1284986" y="2542794"/>
                  </a:lnTo>
                  <a:lnTo>
                    <a:pt x="1263650" y="2535428"/>
                  </a:lnTo>
                  <a:lnTo>
                    <a:pt x="1243838" y="2528570"/>
                  </a:lnTo>
                  <a:lnTo>
                    <a:pt x="1225042" y="2521966"/>
                  </a:lnTo>
                  <a:lnTo>
                    <a:pt x="1208278" y="2515743"/>
                  </a:lnTo>
                  <a:lnTo>
                    <a:pt x="1208532" y="2515869"/>
                  </a:lnTo>
                  <a:lnTo>
                    <a:pt x="1193546" y="2510409"/>
                  </a:lnTo>
                  <a:lnTo>
                    <a:pt x="1179830" y="2505329"/>
                  </a:lnTo>
                  <a:lnTo>
                    <a:pt x="1168654" y="2501011"/>
                  </a:lnTo>
                  <a:lnTo>
                    <a:pt x="1158494" y="2497074"/>
                  </a:lnTo>
                  <a:lnTo>
                    <a:pt x="1150112" y="2493518"/>
                  </a:lnTo>
                  <a:lnTo>
                    <a:pt x="1142492" y="2490089"/>
                  </a:lnTo>
                  <a:lnTo>
                    <a:pt x="1129538" y="2482723"/>
                  </a:lnTo>
                  <a:lnTo>
                    <a:pt x="1109980" y="2458466"/>
                  </a:lnTo>
                  <a:lnTo>
                    <a:pt x="1113282" y="2436749"/>
                  </a:lnTo>
                  <a:lnTo>
                    <a:pt x="1115060" y="2458084"/>
                  </a:lnTo>
                  <a:lnTo>
                    <a:pt x="1113282" y="2452750"/>
                  </a:lnTo>
                  <a:lnTo>
                    <a:pt x="1113790" y="2454402"/>
                  </a:lnTo>
                  <a:lnTo>
                    <a:pt x="1110742" y="2446019"/>
                  </a:lnTo>
                  <a:lnTo>
                    <a:pt x="1110996" y="2446781"/>
                  </a:lnTo>
                  <a:lnTo>
                    <a:pt x="1106678" y="2435352"/>
                  </a:lnTo>
                  <a:lnTo>
                    <a:pt x="1106932" y="2435987"/>
                  </a:lnTo>
                  <a:lnTo>
                    <a:pt x="1101344" y="2421763"/>
                  </a:lnTo>
                  <a:lnTo>
                    <a:pt x="1101598" y="2422398"/>
                  </a:lnTo>
                  <a:lnTo>
                    <a:pt x="1094486" y="2405380"/>
                  </a:lnTo>
                  <a:lnTo>
                    <a:pt x="1086358" y="2385822"/>
                  </a:lnTo>
                  <a:lnTo>
                    <a:pt x="1077214" y="2363597"/>
                  </a:lnTo>
                  <a:lnTo>
                    <a:pt x="1077214" y="2363978"/>
                  </a:lnTo>
                  <a:lnTo>
                    <a:pt x="1066800" y="2338832"/>
                  </a:lnTo>
                  <a:lnTo>
                    <a:pt x="1055370" y="2311781"/>
                  </a:lnTo>
                  <a:lnTo>
                    <a:pt x="1042924" y="2282698"/>
                  </a:lnTo>
                  <a:lnTo>
                    <a:pt x="1029716" y="2251202"/>
                  </a:lnTo>
                  <a:lnTo>
                    <a:pt x="1029716" y="2251456"/>
                  </a:lnTo>
                  <a:lnTo>
                    <a:pt x="1015238" y="2217801"/>
                  </a:lnTo>
                  <a:lnTo>
                    <a:pt x="999998" y="2182241"/>
                  </a:lnTo>
                  <a:lnTo>
                    <a:pt x="1000252" y="2182495"/>
                  </a:lnTo>
                  <a:lnTo>
                    <a:pt x="984250" y="2145284"/>
                  </a:lnTo>
                  <a:lnTo>
                    <a:pt x="967232" y="2106422"/>
                  </a:lnTo>
                  <a:lnTo>
                    <a:pt x="949706" y="2065782"/>
                  </a:lnTo>
                  <a:lnTo>
                    <a:pt x="931418" y="2023745"/>
                  </a:lnTo>
                  <a:lnTo>
                    <a:pt x="912622" y="1980057"/>
                  </a:lnTo>
                  <a:lnTo>
                    <a:pt x="893064" y="1935100"/>
                  </a:lnTo>
                  <a:lnTo>
                    <a:pt x="873252" y="1889126"/>
                  </a:lnTo>
                  <a:lnTo>
                    <a:pt x="852678" y="1841628"/>
                  </a:lnTo>
                  <a:lnTo>
                    <a:pt x="810260" y="1744219"/>
                  </a:lnTo>
                  <a:lnTo>
                    <a:pt x="766064" y="1643381"/>
                  </a:lnTo>
                  <a:lnTo>
                    <a:pt x="720852" y="1540003"/>
                  </a:lnTo>
                  <a:lnTo>
                    <a:pt x="674878" y="1434847"/>
                  </a:lnTo>
                  <a:lnTo>
                    <a:pt x="628396" y="1328929"/>
                  </a:lnTo>
                  <a:lnTo>
                    <a:pt x="581914" y="1223011"/>
                  </a:lnTo>
                  <a:lnTo>
                    <a:pt x="535686" y="1118109"/>
                  </a:lnTo>
                  <a:lnTo>
                    <a:pt x="490220" y="1014223"/>
                  </a:lnTo>
                  <a:lnTo>
                    <a:pt x="445516" y="913131"/>
                  </a:lnTo>
                  <a:lnTo>
                    <a:pt x="402336" y="815087"/>
                  </a:lnTo>
                  <a:lnTo>
                    <a:pt x="381508" y="767589"/>
                  </a:lnTo>
                  <a:lnTo>
                    <a:pt x="360934" y="721361"/>
                  </a:lnTo>
                  <a:lnTo>
                    <a:pt x="340868" y="675895"/>
                  </a:lnTo>
                  <a:lnTo>
                    <a:pt x="321564" y="632207"/>
                  </a:lnTo>
                  <a:lnTo>
                    <a:pt x="302514" y="589535"/>
                  </a:lnTo>
                  <a:lnTo>
                    <a:pt x="284480" y="548387"/>
                  </a:lnTo>
                  <a:lnTo>
                    <a:pt x="284480" y="548641"/>
                  </a:lnTo>
                  <a:lnTo>
                    <a:pt x="266954" y="509271"/>
                  </a:lnTo>
                  <a:lnTo>
                    <a:pt x="250190" y="471679"/>
                  </a:lnTo>
                  <a:lnTo>
                    <a:pt x="234188" y="435865"/>
                  </a:lnTo>
                  <a:lnTo>
                    <a:pt x="219202" y="401829"/>
                  </a:lnTo>
                  <a:lnTo>
                    <a:pt x="219202" y="402083"/>
                  </a:lnTo>
                  <a:lnTo>
                    <a:pt x="204978" y="370333"/>
                  </a:lnTo>
                  <a:lnTo>
                    <a:pt x="191516" y="340361"/>
                  </a:lnTo>
                  <a:lnTo>
                    <a:pt x="179324" y="312675"/>
                  </a:lnTo>
                  <a:lnTo>
                    <a:pt x="179578" y="313183"/>
                  </a:lnTo>
                  <a:lnTo>
                    <a:pt x="119380" y="182626"/>
                  </a:lnTo>
                  <a:lnTo>
                    <a:pt x="205994" y="142748"/>
                  </a:lnTo>
                  <a:lnTo>
                    <a:pt x="266192" y="273812"/>
                  </a:lnTo>
                  <a:lnTo>
                    <a:pt x="278638" y="301752"/>
                  </a:lnTo>
                  <a:lnTo>
                    <a:pt x="278638" y="301498"/>
                  </a:lnTo>
                  <a:lnTo>
                    <a:pt x="291846" y="331216"/>
                  </a:lnTo>
                  <a:lnTo>
                    <a:pt x="306070" y="363220"/>
                  </a:lnTo>
                  <a:lnTo>
                    <a:pt x="321310" y="397002"/>
                  </a:lnTo>
                  <a:lnTo>
                    <a:pt x="337312" y="432816"/>
                  </a:lnTo>
                  <a:lnTo>
                    <a:pt x="354076" y="470662"/>
                  </a:lnTo>
                  <a:lnTo>
                    <a:pt x="371602" y="510032"/>
                  </a:lnTo>
                  <a:lnTo>
                    <a:pt x="389636" y="551180"/>
                  </a:lnTo>
                  <a:lnTo>
                    <a:pt x="389636" y="550926"/>
                  </a:lnTo>
                  <a:lnTo>
                    <a:pt x="408432" y="593598"/>
                  </a:lnTo>
                  <a:lnTo>
                    <a:pt x="427990" y="637540"/>
                  </a:lnTo>
                  <a:lnTo>
                    <a:pt x="448056" y="682752"/>
                  </a:lnTo>
                  <a:lnTo>
                    <a:pt x="468630" y="728980"/>
                  </a:lnTo>
                  <a:lnTo>
                    <a:pt x="489458" y="776732"/>
                  </a:lnTo>
                  <a:lnTo>
                    <a:pt x="532892" y="874776"/>
                  </a:lnTo>
                  <a:lnTo>
                    <a:pt x="577342" y="976122"/>
                  </a:lnTo>
                  <a:lnTo>
                    <a:pt x="622808" y="1079500"/>
                  </a:lnTo>
                  <a:lnTo>
                    <a:pt x="669290" y="1184910"/>
                  </a:lnTo>
                  <a:lnTo>
                    <a:pt x="715772" y="1290828"/>
                  </a:lnTo>
                  <a:lnTo>
                    <a:pt x="762254" y="1396746"/>
                  </a:lnTo>
                  <a:lnTo>
                    <a:pt x="808228" y="1501902"/>
                  </a:lnTo>
                  <a:lnTo>
                    <a:pt x="853186" y="1605026"/>
                  </a:lnTo>
                  <a:lnTo>
                    <a:pt x="897382" y="1706118"/>
                  </a:lnTo>
                  <a:lnTo>
                    <a:pt x="940054" y="1803781"/>
                  </a:lnTo>
                  <a:lnTo>
                    <a:pt x="960628" y="1851152"/>
                  </a:lnTo>
                  <a:lnTo>
                    <a:pt x="980694" y="1897380"/>
                  </a:lnTo>
                  <a:lnTo>
                    <a:pt x="999998" y="1942338"/>
                  </a:lnTo>
                  <a:lnTo>
                    <a:pt x="1018794" y="1985899"/>
                  </a:lnTo>
                  <a:lnTo>
                    <a:pt x="1037082" y="2028063"/>
                  </a:lnTo>
                  <a:lnTo>
                    <a:pt x="1054608" y="2068576"/>
                  </a:lnTo>
                  <a:lnTo>
                    <a:pt x="1071626" y="2107819"/>
                  </a:lnTo>
                  <a:lnTo>
                    <a:pt x="1087628" y="2145030"/>
                  </a:lnTo>
                  <a:lnTo>
                    <a:pt x="1102868" y="2180590"/>
                  </a:lnTo>
                  <a:lnTo>
                    <a:pt x="1102614" y="2180336"/>
                  </a:lnTo>
                  <a:lnTo>
                    <a:pt x="1117346" y="2213991"/>
                  </a:lnTo>
                  <a:lnTo>
                    <a:pt x="1130554" y="2245487"/>
                  </a:lnTo>
                  <a:lnTo>
                    <a:pt x="1143000" y="2274697"/>
                  </a:lnTo>
                  <a:lnTo>
                    <a:pt x="1154430" y="2301748"/>
                  </a:lnTo>
                  <a:lnTo>
                    <a:pt x="1165098" y="2326640"/>
                  </a:lnTo>
                  <a:lnTo>
                    <a:pt x="1174242" y="2348738"/>
                  </a:lnTo>
                  <a:lnTo>
                    <a:pt x="1182370" y="2368423"/>
                  </a:lnTo>
                  <a:lnTo>
                    <a:pt x="1189482" y="2385695"/>
                  </a:lnTo>
                  <a:lnTo>
                    <a:pt x="1195578" y="2400554"/>
                  </a:lnTo>
                  <a:lnTo>
                    <a:pt x="1200150" y="2412746"/>
                  </a:lnTo>
                  <a:lnTo>
                    <a:pt x="1203706" y="2422398"/>
                  </a:lnTo>
                  <a:lnTo>
                    <a:pt x="1209040" y="2439035"/>
                  </a:lnTo>
                  <a:lnTo>
                    <a:pt x="1207262" y="2451227"/>
                  </a:lnTo>
                  <a:lnTo>
                    <a:pt x="1197356" y="2414778"/>
                  </a:lnTo>
                  <a:lnTo>
                    <a:pt x="1198118" y="2415794"/>
                  </a:lnTo>
                  <a:lnTo>
                    <a:pt x="1184148" y="2403983"/>
                  </a:lnTo>
                  <a:lnTo>
                    <a:pt x="1187196" y="2405761"/>
                  </a:lnTo>
                  <a:lnTo>
                    <a:pt x="1183386" y="2403729"/>
                  </a:lnTo>
                  <a:lnTo>
                    <a:pt x="1188466" y="2406015"/>
                  </a:lnTo>
                  <a:lnTo>
                    <a:pt x="1187704" y="2405634"/>
                  </a:lnTo>
                  <a:lnTo>
                    <a:pt x="1194816" y="2408682"/>
                  </a:lnTo>
                  <a:lnTo>
                    <a:pt x="1193546" y="2408174"/>
                  </a:lnTo>
                  <a:lnTo>
                    <a:pt x="1202944" y="2411730"/>
                  </a:lnTo>
                  <a:lnTo>
                    <a:pt x="1202436" y="2411603"/>
                  </a:lnTo>
                  <a:lnTo>
                    <a:pt x="1213612" y="2415794"/>
                  </a:lnTo>
                  <a:lnTo>
                    <a:pt x="1226566" y="2420747"/>
                  </a:lnTo>
                  <a:lnTo>
                    <a:pt x="1226058" y="2420493"/>
                  </a:lnTo>
                  <a:lnTo>
                    <a:pt x="1241044" y="2425827"/>
                  </a:lnTo>
                  <a:lnTo>
                    <a:pt x="1257808" y="2432050"/>
                  </a:lnTo>
                  <a:lnTo>
                    <a:pt x="1257300" y="2431796"/>
                  </a:lnTo>
                  <a:lnTo>
                    <a:pt x="1275588" y="2438273"/>
                  </a:lnTo>
                  <a:lnTo>
                    <a:pt x="1275080" y="2438146"/>
                  </a:lnTo>
                  <a:lnTo>
                    <a:pt x="1295146" y="2445004"/>
                  </a:lnTo>
                  <a:lnTo>
                    <a:pt x="1316482" y="2452497"/>
                  </a:lnTo>
                  <a:lnTo>
                    <a:pt x="1339342" y="2460498"/>
                  </a:lnTo>
                  <a:lnTo>
                    <a:pt x="1338834" y="2460371"/>
                  </a:lnTo>
                  <a:lnTo>
                    <a:pt x="1363218" y="2468626"/>
                  </a:lnTo>
                  <a:lnTo>
                    <a:pt x="1388618" y="2477389"/>
                  </a:lnTo>
                  <a:lnTo>
                    <a:pt x="1415542" y="2486533"/>
                  </a:lnTo>
                  <a:lnTo>
                    <a:pt x="1415288" y="2486406"/>
                  </a:lnTo>
                  <a:lnTo>
                    <a:pt x="1443228" y="2495677"/>
                  </a:lnTo>
                  <a:lnTo>
                    <a:pt x="1472184" y="2505456"/>
                  </a:lnTo>
                  <a:lnTo>
                    <a:pt x="1533398" y="2526030"/>
                  </a:lnTo>
                  <a:lnTo>
                    <a:pt x="1533144" y="2526030"/>
                  </a:lnTo>
                  <a:lnTo>
                    <a:pt x="1597406" y="2547366"/>
                  </a:lnTo>
                  <a:lnTo>
                    <a:pt x="1664970" y="2569718"/>
                  </a:lnTo>
                  <a:lnTo>
                    <a:pt x="1734820" y="2592705"/>
                  </a:lnTo>
                  <a:lnTo>
                    <a:pt x="1734566" y="2592578"/>
                  </a:lnTo>
                  <a:lnTo>
                    <a:pt x="1806448" y="2615819"/>
                  </a:lnTo>
                  <a:lnTo>
                    <a:pt x="1879346" y="2639695"/>
                  </a:lnTo>
                  <a:lnTo>
                    <a:pt x="1879092" y="2639568"/>
                  </a:lnTo>
                  <a:lnTo>
                    <a:pt x="1952752" y="2663190"/>
                  </a:lnTo>
                  <a:lnTo>
                    <a:pt x="2099818" y="2710180"/>
                  </a:lnTo>
                  <a:lnTo>
                    <a:pt x="2171954" y="2733040"/>
                  </a:lnTo>
                  <a:lnTo>
                    <a:pt x="2171700" y="2733040"/>
                  </a:lnTo>
                  <a:lnTo>
                    <a:pt x="2242566" y="2755138"/>
                  </a:lnTo>
                  <a:lnTo>
                    <a:pt x="2311146" y="2776474"/>
                  </a:lnTo>
                  <a:lnTo>
                    <a:pt x="2376932" y="2796794"/>
                  </a:lnTo>
                  <a:lnTo>
                    <a:pt x="2376424" y="2796667"/>
                  </a:lnTo>
                  <a:lnTo>
                    <a:pt x="2439162" y="2815463"/>
                  </a:lnTo>
                  <a:lnTo>
                    <a:pt x="2497836" y="2832989"/>
                  </a:lnTo>
                  <a:lnTo>
                    <a:pt x="2497582" y="2832989"/>
                  </a:lnTo>
                  <a:lnTo>
                    <a:pt x="2525268" y="2841117"/>
                  </a:lnTo>
                  <a:lnTo>
                    <a:pt x="2551938" y="2848864"/>
                  </a:lnTo>
                  <a:lnTo>
                    <a:pt x="2551684" y="2848737"/>
                  </a:lnTo>
                  <a:lnTo>
                    <a:pt x="2577084" y="2855976"/>
                  </a:lnTo>
                  <a:lnTo>
                    <a:pt x="2600960" y="2862834"/>
                  </a:lnTo>
                  <a:lnTo>
                    <a:pt x="2598420" y="2862199"/>
                  </a:lnTo>
                  <a:lnTo>
                    <a:pt x="2757932" y="2898013"/>
                  </a:lnTo>
                  <a:close/>
                  <a:moveTo>
                    <a:pt x="2777744" y="2804922"/>
                  </a:moveTo>
                  <a:cubicBezTo>
                    <a:pt x="2854960" y="2821559"/>
                    <a:pt x="2903982" y="2897632"/>
                    <a:pt x="2887218" y="2974721"/>
                  </a:cubicBezTo>
                  <a:cubicBezTo>
                    <a:pt x="2870454" y="3051810"/>
                    <a:pt x="2794508" y="3100832"/>
                    <a:pt x="2717292" y="3084195"/>
                  </a:cubicBezTo>
                  <a:cubicBezTo>
                    <a:pt x="2640330" y="3067558"/>
                    <a:pt x="2591308" y="2991485"/>
                    <a:pt x="2607818" y="2914396"/>
                  </a:cubicBezTo>
                  <a:cubicBezTo>
                    <a:pt x="2624582" y="2837307"/>
                    <a:pt x="2700782" y="2788285"/>
                    <a:pt x="2777744" y="2804922"/>
                  </a:cubicBezTo>
                  <a:close/>
                  <a:moveTo>
                    <a:pt x="33020" y="222504"/>
                  </a:moveTo>
                  <a:cubicBezTo>
                    <a:pt x="0" y="150876"/>
                    <a:pt x="31242" y="66040"/>
                    <a:pt x="102870" y="33020"/>
                  </a:cubicBezTo>
                  <a:cubicBezTo>
                    <a:pt x="174498" y="0"/>
                    <a:pt x="259334" y="31242"/>
                    <a:pt x="292354" y="102870"/>
                  </a:cubicBezTo>
                  <a:cubicBezTo>
                    <a:pt x="325374" y="174498"/>
                    <a:pt x="294132" y="259334"/>
                    <a:pt x="222504" y="292354"/>
                  </a:cubicBezTo>
                  <a:cubicBezTo>
                    <a:pt x="150876" y="325374"/>
                    <a:pt x="66040" y="294132"/>
                    <a:pt x="33020" y="222504"/>
                  </a:cubicBezTo>
                  <a:close/>
                </a:path>
              </a:pathLst>
            </a:custGeom>
            <a:solidFill>
              <a:srgbClr val="890612"/>
            </a:solidFill>
          </p:spPr>
        </p:sp>
      </p:grpSp>
      <p:grpSp>
        <p:nvGrpSpPr>
          <p:cNvPr id="59" name="Group 59"/>
          <p:cNvGrpSpPr>
            <a:grpSpLocks noChangeAspect="1"/>
          </p:cNvGrpSpPr>
          <p:nvPr/>
        </p:nvGrpSpPr>
        <p:grpSpPr>
          <a:xfrm>
            <a:off x="187249" y="266325"/>
            <a:ext cx="1660004" cy="718125"/>
            <a:chOff x="0" y="0"/>
            <a:chExt cx="4611624" cy="1994408"/>
          </a:xfrm>
        </p:grpSpPr>
        <p:sp>
          <p:nvSpPr>
            <p:cNvPr id="60" name="Freeform 60"/>
            <p:cNvSpPr/>
            <p:nvPr/>
          </p:nvSpPr>
          <p:spPr>
            <a:xfrm>
              <a:off x="0" y="0"/>
              <a:ext cx="4611624" cy="1994408"/>
            </a:xfrm>
            <a:custGeom>
              <a:avLst/>
              <a:gdLst/>
              <a:ahLst/>
              <a:cxnLst/>
              <a:rect l="l" t="t" r="r" b="b"/>
              <a:pathLst>
                <a:path w="4611624" h="1994408">
                  <a:moveTo>
                    <a:pt x="0" y="0"/>
                  </a:moveTo>
                  <a:lnTo>
                    <a:pt x="0" y="1994408"/>
                  </a:lnTo>
                  <a:lnTo>
                    <a:pt x="4611624" y="1994408"/>
                  </a:lnTo>
                  <a:lnTo>
                    <a:pt x="4611624" y="0"/>
                  </a:lnTo>
                  <a:close/>
                </a:path>
              </a:pathLst>
            </a:custGeom>
            <a:blipFill>
              <a:blip r:embed="rId22" cstate="print"/>
              <a:stretch>
                <a:fillRect/>
              </a:stretch>
            </a:blipFill>
          </p:spPr>
        </p:sp>
      </p:grpSp>
      <p:pic>
        <p:nvPicPr>
          <p:cNvPr id="61" name="Picture 6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4131237" y="2213398"/>
            <a:ext cx="356826" cy="404175"/>
          </a:xfrm>
          <a:prstGeom prst="rect">
            <a:avLst/>
          </a:prstGeom>
        </p:spPr>
      </p:pic>
      <p:grpSp>
        <p:nvGrpSpPr>
          <p:cNvPr id="62" name="Group 62"/>
          <p:cNvGrpSpPr>
            <a:grpSpLocks noChangeAspect="1"/>
          </p:cNvGrpSpPr>
          <p:nvPr/>
        </p:nvGrpSpPr>
        <p:grpSpPr>
          <a:xfrm>
            <a:off x="187249" y="797446"/>
            <a:ext cx="1660004" cy="718125"/>
            <a:chOff x="0" y="-32694"/>
            <a:chExt cx="4611624" cy="1994408"/>
          </a:xfrm>
        </p:grpSpPr>
        <p:sp>
          <p:nvSpPr>
            <p:cNvPr id="63" name="Freeform 63"/>
            <p:cNvSpPr/>
            <p:nvPr/>
          </p:nvSpPr>
          <p:spPr>
            <a:xfrm>
              <a:off x="0" y="-32694"/>
              <a:ext cx="4611624" cy="1994408"/>
            </a:xfrm>
            <a:custGeom>
              <a:avLst/>
              <a:gdLst/>
              <a:ahLst/>
              <a:cxnLst/>
              <a:rect l="l" t="t" r="r" b="b"/>
              <a:pathLst>
                <a:path w="4611624" h="1994408">
                  <a:moveTo>
                    <a:pt x="0" y="0"/>
                  </a:moveTo>
                  <a:lnTo>
                    <a:pt x="0" y="1994408"/>
                  </a:lnTo>
                  <a:lnTo>
                    <a:pt x="4611624" y="1994408"/>
                  </a:lnTo>
                  <a:lnTo>
                    <a:pt x="4611624" y="0"/>
                  </a:lnTo>
                  <a:close/>
                </a:path>
              </a:pathLst>
            </a:custGeom>
            <a:blipFill>
              <a:blip r:embed="rId25" cstate="print"/>
              <a:stretch>
                <a:fillRect/>
              </a:stretch>
            </a:blipFill>
          </p:spPr>
        </p:sp>
      </p:grpSp>
      <p:grpSp>
        <p:nvGrpSpPr>
          <p:cNvPr id="64" name="Group 64"/>
          <p:cNvGrpSpPr>
            <a:grpSpLocks noChangeAspect="1"/>
          </p:cNvGrpSpPr>
          <p:nvPr/>
        </p:nvGrpSpPr>
        <p:grpSpPr>
          <a:xfrm>
            <a:off x="4192593" y="2801101"/>
            <a:ext cx="450230" cy="170371"/>
            <a:chOff x="0" y="0"/>
            <a:chExt cx="1250773" cy="473161"/>
          </a:xfrm>
        </p:grpSpPr>
        <p:sp>
          <p:nvSpPr>
            <p:cNvPr id="65" name="Freeform 65"/>
            <p:cNvSpPr/>
            <p:nvPr/>
          </p:nvSpPr>
          <p:spPr>
            <a:xfrm>
              <a:off x="-30861" y="0"/>
              <a:ext cx="1281684" cy="473202"/>
            </a:xfrm>
            <a:custGeom>
              <a:avLst/>
              <a:gdLst/>
              <a:ahLst/>
              <a:cxnLst/>
              <a:rect l="l" t="t" r="r" b="b"/>
              <a:pathLst>
                <a:path w="1281684" h="473202">
                  <a:moveTo>
                    <a:pt x="627380" y="0"/>
                  </a:moveTo>
                  <a:cubicBezTo>
                    <a:pt x="535559" y="2286"/>
                    <a:pt x="445008" y="11303"/>
                    <a:pt x="362331" y="30226"/>
                  </a:cubicBezTo>
                  <a:cubicBezTo>
                    <a:pt x="305943" y="42799"/>
                    <a:pt x="252349" y="60198"/>
                    <a:pt x="204724" y="83058"/>
                  </a:cubicBezTo>
                  <a:cubicBezTo>
                    <a:pt x="152908" y="108331"/>
                    <a:pt x="114300" y="134874"/>
                    <a:pt x="87757" y="162941"/>
                  </a:cubicBezTo>
                  <a:cubicBezTo>
                    <a:pt x="48641" y="203835"/>
                    <a:pt x="33782" y="246634"/>
                    <a:pt x="30861" y="286766"/>
                  </a:cubicBezTo>
                  <a:lnTo>
                    <a:pt x="30861" y="316738"/>
                  </a:lnTo>
                  <a:lnTo>
                    <a:pt x="30861" y="316738"/>
                  </a:lnTo>
                  <a:cubicBezTo>
                    <a:pt x="32893" y="345821"/>
                    <a:pt x="40640" y="372999"/>
                    <a:pt x="50419" y="396113"/>
                  </a:cubicBezTo>
                  <a:cubicBezTo>
                    <a:pt x="69977" y="442341"/>
                    <a:pt x="97536" y="473202"/>
                    <a:pt x="97536" y="473202"/>
                  </a:cubicBezTo>
                  <a:cubicBezTo>
                    <a:pt x="84963" y="453517"/>
                    <a:pt x="75565" y="435356"/>
                    <a:pt x="69088" y="417576"/>
                  </a:cubicBezTo>
                  <a:cubicBezTo>
                    <a:pt x="0" y="219964"/>
                    <a:pt x="293751" y="146050"/>
                    <a:pt x="293751" y="146050"/>
                  </a:cubicBezTo>
                  <a:cubicBezTo>
                    <a:pt x="384048" y="120142"/>
                    <a:pt x="479298" y="110617"/>
                    <a:pt x="570484" y="110617"/>
                  </a:cubicBezTo>
                  <a:cubicBezTo>
                    <a:pt x="822833" y="110617"/>
                    <a:pt x="1044321" y="183515"/>
                    <a:pt x="1044321" y="183515"/>
                  </a:cubicBezTo>
                  <a:lnTo>
                    <a:pt x="1281684" y="72263"/>
                  </a:lnTo>
                  <a:cubicBezTo>
                    <a:pt x="1165098" y="44069"/>
                    <a:pt x="947801" y="5207"/>
                    <a:pt x="724408" y="0"/>
                  </a:cubicBezTo>
                  <a:lnTo>
                    <a:pt x="724408" y="0"/>
                  </a:lnTo>
                  <a:lnTo>
                    <a:pt x="627380" y="0"/>
                  </a:lnTo>
                  <a:close/>
                </a:path>
              </a:pathLst>
            </a:custGeom>
            <a:blipFill>
              <a:blip r:embed="rId26" cstate="print"/>
              <a:stretch>
                <a:fillRect l="-54" r="-19" b="-422"/>
              </a:stretch>
            </a:blipFill>
          </p:spPr>
        </p:sp>
      </p:grpSp>
      <p:pic>
        <p:nvPicPr>
          <p:cNvPr id="66" name="Picture 6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4227518" y="2869751"/>
            <a:ext cx="303676" cy="163736"/>
          </a:xfrm>
          <a:prstGeom prst="rect">
            <a:avLst/>
          </a:prstGeom>
        </p:spPr>
      </p:pic>
      <p:grpSp>
        <p:nvGrpSpPr>
          <p:cNvPr id="67" name="Group 67"/>
          <p:cNvGrpSpPr>
            <a:grpSpLocks noChangeAspect="1"/>
          </p:cNvGrpSpPr>
          <p:nvPr/>
        </p:nvGrpSpPr>
        <p:grpSpPr>
          <a:xfrm>
            <a:off x="187249" y="1335282"/>
            <a:ext cx="1660004" cy="718125"/>
            <a:chOff x="0" y="0"/>
            <a:chExt cx="4611624" cy="1994408"/>
          </a:xfrm>
        </p:grpSpPr>
        <p:sp>
          <p:nvSpPr>
            <p:cNvPr id="68" name="Freeform 68"/>
            <p:cNvSpPr/>
            <p:nvPr/>
          </p:nvSpPr>
          <p:spPr>
            <a:xfrm>
              <a:off x="0" y="0"/>
              <a:ext cx="4611624" cy="1994408"/>
            </a:xfrm>
            <a:custGeom>
              <a:avLst/>
              <a:gdLst/>
              <a:ahLst/>
              <a:cxnLst/>
              <a:rect l="l" t="t" r="r" b="b"/>
              <a:pathLst>
                <a:path w="4611624" h="1994408">
                  <a:moveTo>
                    <a:pt x="0" y="0"/>
                  </a:moveTo>
                  <a:lnTo>
                    <a:pt x="0" y="1994408"/>
                  </a:lnTo>
                  <a:lnTo>
                    <a:pt x="4611624" y="1994408"/>
                  </a:lnTo>
                  <a:lnTo>
                    <a:pt x="4611624" y="0"/>
                  </a:lnTo>
                  <a:close/>
                </a:path>
              </a:pathLst>
            </a:custGeom>
            <a:blipFill>
              <a:blip r:embed="rId29" cstate="print"/>
              <a:stretch>
                <a:fillRect/>
              </a:stretch>
            </a:blipFill>
          </p:spPr>
        </p:sp>
      </p:grpSp>
      <p:pic>
        <p:nvPicPr>
          <p:cNvPr id="69" name="Picture 69"/>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462121" y="411585"/>
            <a:ext cx="252360" cy="342471"/>
          </a:xfrm>
          <a:prstGeom prst="rect">
            <a:avLst/>
          </a:prstGeom>
        </p:spPr>
      </p:pic>
      <p:pic>
        <p:nvPicPr>
          <p:cNvPr id="70" name="Picture 70"/>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462976" y="925008"/>
            <a:ext cx="276486" cy="335335"/>
          </a:xfrm>
          <a:prstGeom prst="rect">
            <a:avLst/>
          </a:prstGeom>
        </p:spPr>
      </p:pic>
      <p:pic>
        <p:nvPicPr>
          <p:cNvPr id="71" name="Picture 71"/>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4172920" y="695211"/>
            <a:ext cx="333451" cy="319506"/>
          </a:xfrm>
          <a:prstGeom prst="rect">
            <a:avLst/>
          </a:prstGeom>
        </p:spPr>
      </p:pic>
      <p:pic>
        <p:nvPicPr>
          <p:cNvPr id="72" name="Picture 72"/>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4210251" y="211284"/>
            <a:ext cx="1128984" cy="294040"/>
          </a:xfrm>
          <a:prstGeom prst="rect">
            <a:avLst/>
          </a:prstGeom>
        </p:spPr>
      </p:pic>
      <p:grpSp>
        <p:nvGrpSpPr>
          <p:cNvPr id="73" name="Group 73"/>
          <p:cNvGrpSpPr>
            <a:grpSpLocks noChangeAspect="1"/>
          </p:cNvGrpSpPr>
          <p:nvPr/>
        </p:nvGrpSpPr>
        <p:grpSpPr>
          <a:xfrm>
            <a:off x="187249" y="1861346"/>
            <a:ext cx="1660004" cy="718125"/>
            <a:chOff x="0" y="0"/>
            <a:chExt cx="4611624" cy="1994408"/>
          </a:xfrm>
        </p:grpSpPr>
        <p:sp>
          <p:nvSpPr>
            <p:cNvPr id="74" name="Freeform 74"/>
            <p:cNvSpPr/>
            <p:nvPr/>
          </p:nvSpPr>
          <p:spPr>
            <a:xfrm>
              <a:off x="0" y="0"/>
              <a:ext cx="4611624" cy="1994408"/>
            </a:xfrm>
            <a:custGeom>
              <a:avLst/>
              <a:gdLst/>
              <a:ahLst/>
              <a:cxnLst/>
              <a:rect l="l" t="t" r="r" b="b"/>
              <a:pathLst>
                <a:path w="4611624" h="1994408">
                  <a:moveTo>
                    <a:pt x="0" y="0"/>
                  </a:moveTo>
                  <a:lnTo>
                    <a:pt x="0" y="1994408"/>
                  </a:lnTo>
                  <a:lnTo>
                    <a:pt x="4611624" y="1994408"/>
                  </a:lnTo>
                  <a:lnTo>
                    <a:pt x="4611624" y="0"/>
                  </a:lnTo>
                  <a:close/>
                </a:path>
              </a:pathLst>
            </a:custGeom>
            <a:blipFill>
              <a:blip r:embed="rId38" cstate="print"/>
              <a:stretch>
                <a:fillRect/>
              </a:stretch>
            </a:blipFill>
          </p:spPr>
        </p:sp>
      </p:grpSp>
      <p:pic>
        <p:nvPicPr>
          <p:cNvPr id="75" name="Picture 75"/>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a:off x="425649" y="1986743"/>
            <a:ext cx="405195" cy="369468"/>
          </a:xfrm>
          <a:prstGeom prst="rect">
            <a:avLst/>
          </a:prstGeom>
        </p:spPr>
      </p:pic>
      <p:grpSp>
        <p:nvGrpSpPr>
          <p:cNvPr id="76" name="Group 76"/>
          <p:cNvGrpSpPr>
            <a:grpSpLocks noChangeAspect="1"/>
          </p:cNvGrpSpPr>
          <p:nvPr/>
        </p:nvGrpSpPr>
        <p:grpSpPr>
          <a:xfrm>
            <a:off x="187249" y="2387410"/>
            <a:ext cx="1660004" cy="717394"/>
            <a:chOff x="0" y="0"/>
            <a:chExt cx="4611624" cy="1992376"/>
          </a:xfrm>
        </p:grpSpPr>
        <p:sp>
          <p:nvSpPr>
            <p:cNvPr id="77" name="Freeform 77"/>
            <p:cNvSpPr/>
            <p:nvPr/>
          </p:nvSpPr>
          <p:spPr>
            <a:xfrm>
              <a:off x="0" y="0"/>
              <a:ext cx="4611624" cy="1992376"/>
            </a:xfrm>
            <a:custGeom>
              <a:avLst/>
              <a:gdLst/>
              <a:ahLst/>
              <a:cxnLst/>
              <a:rect l="l" t="t" r="r" b="b"/>
              <a:pathLst>
                <a:path w="4611624" h="1992376">
                  <a:moveTo>
                    <a:pt x="0" y="0"/>
                  </a:moveTo>
                  <a:lnTo>
                    <a:pt x="0" y="1992376"/>
                  </a:lnTo>
                  <a:lnTo>
                    <a:pt x="4611624" y="1992376"/>
                  </a:lnTo>
                  <a:lnTo>
                    <a:pt x="4611624" y="0"/>
                  </a:lnTo>
                  <a:close/>
                </a:path>
              </a:pathLst>
            </a:custGeom>
            <a:blipFill>
              <a:blip r:embed="rId41" cstate="print"/>
              <a:stretch>
                <a:fillRect/>
              </a:stretch>
            </a:blipFill>
          </p:spPr>
        </p:sp>
      </p:grpSp>
      <p:grpSp>
        <p:nvGrpSpPr>
          <p:cNvPr id="78" name="Group 78"/>
          <p:cNvGrpSpPr>
            <a:grpSpLocks noChangeAspect="1"/>
          </p:cNvGrpSpPr>
          <p:nvPr/>
        </p:nvGrpSpPr>
        <p:grpSpPr>
          <a:xfrm>
            <a:off x="491650" y="2557453"/>
            <a:ext cx="997072" cy="348217"/>
            <a:chOff x="0" y="0"/>
            <a:chExt cx="4154916" cy="1450624"/>
          </a:xfrm>
        </p:grpSpPr>
        <p:sp>
          <p:nvSpPr>
            <p:cNvPr id="79" name="Freeform 79"/>
            <p:cNvSpPr/>
            <p:nvPr/>
          </p:nvSpPr>
          <p:spPr>
            <a:xfrm>
              <a:off x="3329940" y="151257"/>
              <a:ext cx="151638" cy="308483"/>
            </a:xfrm>
            <a:custGeom>
              <a:avLst/>
              <a:gdLst/>
              <a:ahLst/>
              <a:cxnLst/>
              <a:rect l="l" t="t" r="r" b="b"/>
              <a:pathLst>
                <a:path w="151638" h="308483">
                  <a:moveTo>
                    <a:pt x="151638" y="176403"/>
                  </a:moveTo>
                  <a:lnTo>
                    <a:pt x="0" y="264160"/>
                  </a:lnTo>
                  <a:lnTo>
                    <a:pt x="76200" y="308483"/>
                  </a:lnTo>
                  <a:lnTo>
                    <a:pt x="151638" y="264160"/>
                  </a:lnTo>
                  <a:close/>
                  <a:moveTo>
                    <a:pt x="151638" y="176403"/>
                  </a:moveTo>
                  <a:lnTo>
                    <a:pt x="0" y="88519"/>
                  </a:lnTo>
                  <a:lnTo>
                    <a:pt x="151638" y="0"/>
                  </a:lnTo>
                  <a:close/>
                </a:path>
              </a:pathLst>
            </a:custGeom>
            <a:solidFill>
              <a:srgbClr val="CEDC00"/>
            </a:solidFill>
          </p:spPr>
        </p:sp>
        <p:sp>
          <p:nvSpPr>
            <p:cNvPr id="80" name="Freeform 80"/>
            <p:cNvSpPr/>
            <p:nvPr/>
          </p:nvSpPr>
          <p:spPr>
            <a:xfrm>
              <a:off x="3177540" y="239903"/>
              <a:ext cx="304038" cy="175514"/>
            </a:xfrm>
            <a:custGeom>
              <a:avLst/>
              <a:gdLst/>
              <a:ahLst/>
              <a:cxnLst/>
              <a:rect l="l" t="t" r="r" b="b"/>
              <a:pathLst>
                <a:path w="304038" h="175514">
                  <a:moveTo>
                    <a:pt x="304038" y="87757"/>
                  </a:moveTo>
                  <a:lnTo>
                    <a:pt x="152400" y="175514"/>
                  </a:lnTo>
                  <a:lnTo>
                    <a:pt x="0" y="87757"/>
                  </a:lnTo>
                  <a:lnTo>
                    <a:pt x="152400" y="0"/>
                  </a:lnTo>
                  <a:close/>
                </a:path>
              </a:pathLst>
            </a:custGeom>
            <a:solidFill>
              <a:srgbClr val="0082CA"/>
            </a:solidFill>
          </p:spPr>
        </p:sp>
        <p:sp>
          <p:nvSpPr>
            <p:cNvPr id="81" name="Freeform 81"/>
            <p:cNvSpPr/>
            <p:nvPr/>
          </p:nvSpPr>
          <p:spPr>
            <a:xfrm>
              <a:off x="3938905" y="63500"/>
              <a:ext cx="152527" cy="176276"/>
            </a:xfrm>
            <a:custGeom>
              <a:avLst/>
              <a:gdLst/>
              <a:ahLst/>
              <a:cxnLst/>
              <a:rect l="l" t="t" r="r" b="b"/>
              <a:pathLst>
                <a:path w="152527" h="176276">
                  <a:moveTo>
                    <a:pt x="152527" y="87757"/>
                  </a:moveTo>
                  <a:lnTo>
                    <a:pt x="0" y="0"/>
                  </a:lnTo>
                  <a:lnTo>
                    <a:pt x="0" y="176276"/>
                  </a:lnTo>
                  <a:close/>
                </a:path>
              </a:pathLst>
            </a:custGeom>
            <a:solidFill>
              <a:srgbClr val="E63323"/>
            </a:solidFill>
          </p:spPr>
        </p:sp>
        <p:sp>
          <p:nvSpPr>
            <p:cNvPr id="82" name="Freeform 82"/>
            <p:cNvSpPr/>
            <p:nvPr/>
          </p:nvSpPr>
          <p:spPr>
            <a:xfrm>
              <a:off x="2793238" y="151257"/>
              <a:ext cx="1298194" cy="1235837"/>
            </a:xfrm>
            <a:custGeom>
              <a:avLst/>
              <a:gdLst/>
              <a:ahLst/>
              <a:cxnLst/>
              <a:rect l="l" t="t" r="r" b="b"/>
              <a:pathLst>
                <a:path w="1298194" h="1235837">
                  <a:moveTo>
                    <a:pt x="316357" y="1052703"/>
                  </a:moveTo>
                  <a:lnTo>
                    <a:pt x="0" y="870204"/>
                  </a:lnTo>
                  <a:lnTo>
                    <a:pt x="0" y="1235837"/>
                  </a:lnTo>
                  <a:close/>
                  <a:moveTo>
                    <a:pt x="384175" y="352679"/>
                  </a:moveTo>
                  <a:lnTo>
                    <a:pt x="536575" y="264160"/>
                  </a:lnTo>
                  <a:lnTo>
                    <a:pt x="384175" y="176403"/>
                  </a:lnTo>
                  <a:close/>
                  <a:moveTo>
                    <a:pt x="384175" y="0"/>
                  </a:moveTo>
                  <a:lnTo>
                    <a:pt x="384175" y="176403"/>
                  </a:lnTo>
                  <a:lnTo>
                    <a:pt x="536575" y="88646"/>
                  </a:lnTo>
                  <a:close/>
                  <a:moveTo>
                    <a:pt x="688340" y="704596"/>
                  </a:moveTo>
                  <a:lnTo>
                    <a:pt x="688340" y="440436"/>
                  </a:lnTo>
                  <a:lnTo>
                    <a:pt x="840740" y="528193"/>
                  </a:lnTo>
                  <a:lnTo>
                    <a:pt x="840740" y="176403"/>
                  </a:lnTo>
                  <a:lnTo>
                    <a:pt x="688340" y="264160"/>
                  </a:lnTo>
                  <a:lnTo>
                    <a:pt x="688340" y="176403"/>
                  </a:lnTo>
                  <a:lnTo>
                    <a:pt x="688340" y="0"/>
                  </a:lnTo>
                  <a:lnTo>
                    <a:pt x="1298194" y="352679"/>
                  </a:lnTo>
                  <a:close/>
                </a:path>
              </a:pathLst>
            </a:custGeom>
            <a:solidFill>
              <a:srgbClr val="08BEC9"/>
            </a:solidFill>
          </p:spPr>
        </p:sp>
        <p:sp>
          <p:nvSpPr>
            <p:cNvPr id="83" name="Freeform 83"/>
            <p:cNvSpPr/>
            <p:nvPr/>
          </p:nvSpPr>
          <p:spPr>
            <a:xfrm>
              <a:off x="63500" y="327660"/>
              <a:ext cx="3113786" cy="767842"/>
            </a:xfrm>
            <a:custGeom>
              <a:avLst/>
              <a:gdLst/>
              <a:ahLst/>
              <a:cxnLst/>
              <a:rect l="l" t="t" r="r" b="b"/>
              <a:pathLst>
                <a:path w="3113786" h="767842">
                  <a:moveTo>
                    <a:pt x="2887599" y="0"/>
                  </a:moveTo>
                  <a:cubicBezTo>
                    <a:pt x="2887599" y="0"/>
                    <a:pt x="2887599" y="0"/>
                    <a:pt x="2887599" y="176276"/>
                  </a:cubicBezTo>
                  <a:lnTo>
                    <a:pt x="3039999" y="87757"/>
                  </a:lnTo>
                  <a:cubicBezTo>
                    <a:pt x="3039999" y="87757"/>
                    <a:pt x="3039999" y="87757"/>
                    <a:pt x="2887599" y="0"/>
                  </a:cubicBezTo>
                  <a:close/>
                  <a:moveTo>
                    <a:pt x="292735" y="206756"/>
                  </a:moveTo>
                  <a:lnTo>
                    <a:pt x="292735" y="260223"/>
                  </a:lnTo>
                  <a:lnTo>
                    <a:pt x="360553" y="260223"/>
                  </a:lnTo>
                  <a:cubicBezTo>
                    <a:pt x="360553" y="260223"/>
                    <a:pt x="360553" y="260223"/>
                    <a:pt x="360553" y="206756"/>
                  </a:cubicBezTo>
                  <a:close/>
                  <a:moveTo>
                    <a:pt x="403225" y="206756"/>
                  </a:moveTo>
                  <a:lnTo>
                    <a:pt x="403225" y="260223"/>
                  </a:lnTo>
                  <a:lnTo>
                    <a:pt x="471043" y="260223"/>
                  </a:lnTo>
                  <a:cubicBezTo>
                    <a:pt x="471043" y="260223"/>
                    <a:pt x="471043" y="260223"/>
                    <a:pt x="471043" y="206756"/>
                  </a:cubicBezTo>
                  <a:close/>
                  <a:moveTo>
                    <a:pt x="1529080" y="316738"/>
                  </a:moveTo>
                  <a:cubicBezTo>
                    <a:pt x="1564132" y="316738"/>
                    <a:pt x="1580896" y="342646"/>
                    <a:pt x="1581658" y="372491"/>
                  </a:cubicBezTo>
                  <a:lnTo>
                    <a:pt x="1459738" y="372491"/>
                  </a:lnTo>
                  <a:cubicBezTo>
                    <a:pt x="1466596" y="335026"/>
                    <a:pt x="1491742" y="316738"/>
                    <a:pt x="1529080" y="316738"/>
                  </a:cubicBezTo>
                  <a:close/>
                  <a:moveTo>
                    <a:pt x="1975739" y="316738"/>
                  </a:moveTo>
                  <a:cubicBezTo>
                    <a:pt x="2010791" y="316738"/>
                    <a:pt x="2028317" y="342646"/>
                    <a:pt x="2029079" y="372491"/>
                  </a:cubicBezTo>
                  <a:lnTo>
                    <a:pt x="1906397" y="372491"/>
                  </a:lnTo>
                  <a:cubicBezTo>
                    <a:pt x="1914017" y="335026"/>
                    <a:pt x="1939163" y="316738"/>
                    <a:pt x="1975739" y="316738"/>
                  </a:cubicBezTo>
                  <a:close/>
                  <a:moveTo>
                    <a:pt x="2533015" y="312928"/>
                  </a:moveTo>
                  <a:cubicBezTo>
                    <a:pt x="2579497" y="312928"/>
                    <a:pt x="2616835" y="350393"/>
                    <a:pt x="2616835" y="396875"/>
                  </a:cubicBezTo>
                  <a:cubicBezTo>
                    <a:pt x="2616835" y="443357"/>
                    <a:pt x="2579497" y="481584"/>
                    <a:pt x="2533015" y="481584"/>
                  </a:cubicBezTo>
                  <a:cubicBezTo>
                    <a:pt x="2486533" y="481584"/>
                    <a:pt x="2448433" y="443484"/>
                    <a:pt x="2448433" y="396875"/>
                  </a:cubicBezTo>
                  <a:cubicBezTo>
                    <a:pt x="2448433" y="350266"/>
                    <a:pt x="2486533" y="312928"/>
                    <a:pt x="2533015" y="312928"/>
                  </a:cubicBezTo>
                  <a:close/>
                  <a:moveTo>
                    <a:pt x="0" y="176276"/>
                  </a:moveTo>
                  <a:lnTo>
                    <a:pt x="0" y="235077"/>
                  </a:lnTo>
                  <a:lnTo>
                    <a:pt x="89154" y="235077"/>
                  </a:lnTo>
                  <a:cubicBezTo>
                    <a:pt x="89154" y="235077"/>
                    <a:pt x="89154" y="235077"/>
                    <a:pt x="89154" y="528193"/>
                  </a:cubicBezTo>
                  <a:lnTo>
                    <a:pt x="159258" y="528193"/>
                  </a:lnTo>
                  <a:cubicBezTo>
                    <a:pt x="159258" y="528193"/>
                    <a:pt x="159258" y="528193"/>
                    <a:pt x="159258" y="235077"/>
                  </a:cubicBezTo>
                  <a:lnTo>
                    <a:pt x="247650" y="235077"/>
                  </a:lnTo>
                  <a:cubicBezTo>
                    <a:pt x="247650" y="235077"/>
                    <a:pt x="247650" y="235077"/>
                    <a:pt x="247650" y="176276"/>
                  </a:cubicBezTo>
                  <a:close/>
                  <a:moveTo>
                    <a:pt x="723392" y="264033"/>
                  </a:moveTo>
                  <a:cubicBezTo>
                    <a:pt x="676910" y="264033"/>
                    <a:pt x="652526" y="271653"/>
                    <a:pt x="635762" y="305308"/>
                  </a:cubicBezTo>
                  <a:cubicBezTo>
                    <a:pt x="635762" y="305308"/>
                    <a:pt x="635762" y="305308"/>
                    <a:pt x="636524" y="266319"/>
                  </a:cubicBezTo>
                  <a:lnTo>
                    <a:pt x="570992" y="266319"/>
                  </a:lnTo>
                  <a:cubicBezTo>
                    <a:pt x="570992" y="266319"/>
                    <a:pt x="570992" y="266319"/>
                    <a:pt x="570992" y="528193"/>
                  </a:cubicBezTo>
                  <a:lnTo>
                    <a:pt x="638810" y="528193"/>
                  </a:lnTo>
                  <a:cubicBezTo>
                    <a:pt x="638810" y="528193"/>
                    <a:pt x="638810" y="528193"/>
                    <a:pt x="638810" y="409067"/>
                  </a:cubicBezTo>
                  <a:cubicBezTo>
                    <a:pt x="638810" y="352552"/>
                    <a:pt x="670052" y="330454"/>
                    <a:pt x="714248" y="330454"/>
                  </a:cubicBezTo>
                  <a:lnTo>
                    <a:pt x="723392" y="330454"/>
                  </a:lnTo>
                  <a:cubicBezTo>
                    <a:pt x="723392" y="330454"/>
                    <a:pt x="723392" y="330454"/>
                    <a:pt x="723392" y="264033"/>
                  </a:cubicBezTo>
                  <a:close/>
                  <a:moveTo>
                    <a:pt x="843026" y="164846"/>
                  </a:moveTo>
                  <a:lnTo>
                    <a:pt x="775208" y="202946"/>
                  </a:lnTo>
                  <a:cubicBezTo>
                    <a:pt x="775208" y="202946"/>
                    <a:pt x="775208" y="202946"/>
                    <a:pt x="775208" y="528193"/>
                  </a:cubicBezTo>
                  <a:lnTo>
                    <a:pt x="843026" y="528193"/>
                  </a:lnTo>
                  <a:cubicBezTo>
                    <a:pt x="843026" y="528193"/>
                    <a:pt x="843026" y="528193"/>
                    <a:pt x="843026" y="465582"/>
                  </a:cubicBezTo>
                  <a:cubicBezTo>
                    <a:pt x="843026" y="465582"/>
                    <a:pt x="843026" y="465582"/>
                    <a:pt x="868172" y="437388"/>
                  </a:cubicBezTo>
                  <a:cubicBezTo>
                    <a:pt x="868172" y="437388"/>
                    <a:pt x="868172" y="437388"/>
                    <a:pt x="930656" y="528193"/>
                  </a:cubicBezTo>
                  <a:lnTo>
                    <a:pt x="1006856" y="528193"/>
                  </a:lnTo>
                  <a:cubicBezTo>
                    <a:pt x="1006856" y="528193"/>
                    <a:pt x="1006856" y="528193"/>
                    <a:pt x="907796" y="389255"/>
                  </a:cubicBezTo>
                  <a:cubicBezTo>
                    <a:pt x="907796" y="389255"/>
                    <a:pt x="907796" y="389255"/>
                    <a:pt x="1011428" y="266319"/>
                  </a:cubicBezTo>
                  <a:lnTo>
                    <a:pt x="930021" y="266319"/>
                  </a:lnTo>
                  <a:cubicBezTo>
                    <a:pt x="930021" y="266319"/>
                    <a:pt x="930021" y="266319"/>
                    <a:pt x="843153" y="381635"/>
                  </a:cubicBezTo>
                  <a:cubicBezTo>
                    <a:pt x="843153" y="381635"/>
                    <a:pt x="843153" y="381635"/>
                    <a:pt x="843153" y="164846"/>
                  </a:cubicBezTo>
                  <a:close/>
                  <a:moveTo>
                    <a:pt x="1172337" y="176276"/>
                  </a:moveTo>
                  <a:cubicBezTo>
                    <a:pt x="1172337" y="176276"/>
                    <a:pt x="1172337" y="176276"/>
                    <a:pt x="1172337" y="235077"/>
                  </a:cubicBezTo>
                  <a:lnTo>
                    <a:pt x="1260729" y="235077"/>
                  </a:lnTo>
                  <a:cubicBezTo>
                    <a:pt x="1260729" y="235077"/>
                    <a:pt x="1260729" y="235077"/>
                    <a:pt x="1260729" y="528193"/>
                  </a:cubicBezTo>
                  <a:lnTo>
                    <a:pt x="1330833" y="528193"/>
                  </a:lnTo>
                  <a:cubicBezTo>
                    <a:pt x="1330833" y="528193"/>
                    <a:pt x="1330833" y="528193"/>
                    <a:pt x="1330833" y="235077"/>
                  </a:cubicBezTo>
                  <a:lnTo>
                    <a:pt x="1419987" y="235077"/>
                  </a:lnTo>
                  <a:cubicBezTo>
                    <a:pt x="1419987" y="235077"/>
                    <a:pt x="1419987" y="235077"/>
                    <a:pt x="1419987" y="176276"/>
                  </a:cubicBezTo>
                  <a:close/>
                  <a:moveTo>
                    <a:pt x="2210562" y="164846"/>
                  </a:moveTo>
                  <a:lnTo>
                    <a:pt x="2143506" y="202946"/>
                  </a:lnTo>
                  <a:cubicBezTo>
                    <a:pt x="2143506" y="202946"/>
                    <a:pt x="2143506" y="202946"/>
                    <a:pt x="2143506" y="528193"/>
                  </a:cubicBezTo>
                  <a:lnTo>
                    <a:pt x="2211324" y="528193"/>
                  </a:lnTo>
                  <a:cubicBezTo>
                    <a:pt x="2211324" y="528193"/>
                    <a:pt x="2211324" y="528193"/>
                    <a:pt x="2211324" y="465582"/>
                  </a:cubicBezTo>
                  <a:cubicBezTo>
                    <a:pt x="2211324" y="465582"/>
                    <a:pt x="2211324" y="465582"/>
                    <a:pt x="2236470" y="437388"/>
                  </a:cubicBezTo>
                  <a:cubicBezTo>
                    <a:pt x="2236470" y="437388"/>
                    <a:pt x="2236470" y="437388"/>
                    <a:pt x="2298954" y="528193"/>
                  </a:cubicBezTo>
                  <a:lnTo>
                    <a:pt x="2374392" y="528193"/>
                  </a:lnTo>
                  <a:cubicBezTo>
                    <a:pt x="2374392" y="528193"/>
                    <a:pt x="2374392" y="528193"/>
                    <a:pt x="2275332" y="389255"/>
                  </a:cubicBezTo>
                  <a:cubicBezTo>
                    <a:pt x="2275332" y="389255"/>
                    <a:pt x="2275332" y="389255"/>
                    <a:pt x="2378964" y="266319"/>
                  </a:cubicBezTo>
                  <a:lnTo>
                    <a:pt x="2298192" y="266319"/>
                  </a:lnTo>
                  <a:cubicBezTo>
                    <a:pt x="2298192" y="266319"/>
                    <a:pt x="2298192" y="266319"/>
                    <a:pt x="2211324" y="381635"/>
                  </a:cubicBezTo>
                  <a:cubicBezTo>
                    <a:pt x="2211324" y="381635"/>
                    <a:pt x="2211324" y="381635"/>
                    <a:pt x="2210562" y="164846"/>
                  </a:cubicBezTo>
                  <a:close/>
                  <a:moveTo>
                    <a:pt x="2863850" y="261747"/>
                  </a:moveTo>
                  <a:cubicBezTo>
                    <a:pt x="2834894" y="261747"/>
                    <a:pt x="2802890" y="278511"/>
                    <a:pt x="2792222" y="301498"/>
                  </a:cubicBezTo>
                  <a:cubicBezTo>
                    <a:pt x="2792222" y="301498"/>
                    <a:pt x="2792222" y="301498"/>
                    <a:pt x="2780792" y="266446"/>
                  </a:cubicBezTo>
                  <a:lnTo>
                    <a:pt x="2729738" y="266446"/>
                  </a:lnTo>
                  <a:cubicBezTo>
                    <a:pt x="2729738" y="266446"/>
                    <a:pt x="2729738" y="266446"/>
                    <a:pt x="2729738" y="528320"/>
                  </a:cubicBezTo>
                  <a:lnTo>
                    <a:pt x="2797556" y="528320"/>
                  </a:lnTo>
                  <a:cubicBezTo>
                    <a:pt x="2797556" y="528320"/>
                    <a:pt x="2797556" y="528320"/>
                    <a:pt x="2797556" y="377190"/>
                  </a:cubicBezTo>
                  <a:cubicBezTo>
                    <a:pt x="2797556" y="343535"/>
                    <a:pt x="2812796" y="316865"/>
                    <a:pt x="2846324" y="316865"/>
                  </a:cubicBezTo>
                  <a:cubicBezTo>
                    <a:pt x="2876804" y="316865"/>
                    <a:pt x="2887472" y="339725"/>
                    <a:pt x="2887472" y="362712"/>
                  </a:cubicBezTo>
                  <a:cubicBezTo>
                    <a:pt x="2887472" y="362712"/>
                    <a:pt x="2887472" y="362712"/>
                    <a:pt x="2887472" y="528320"/>
                  </a:cubicBezTo>
                  <a:lnTo>
                    <a:pt x="2955290" y="528320"/>
                  </a:lnTo>
                  <a:cubicBezTo>
                    <a:pt x="2955290" y="528320"/>
                    <a:pt x="2955290" y="528320"/>
                    <a:pt x="2955290" y="377190"/>
                  </a:cubicBezTo>
                  <a:cubicBezTo>
                    <a:pt x="2955290" y="343535"/>
                    <a:pt x="2970530" y="316865"/>
                    <a:pt x="3004058" y="316865"/>
                  </a:cubicBezTo>
                  <a:cubicBezTo>
                    <a:pt x="3035300" y="316865"/>
                    <a:pt x="3045968" y="339725"/>
                    <a:pt x="3045968" y="366522"/>
                  </a:cubicBezTo>
                  <a:cubicBezTo>
                    <a:pt x="3045968" y="366522"/>
                    <a:pt x="3045968" y="366522"/>
                    <a:pt x="3045968" y="528320"/>
                  </a:cubicBezTo>
                  <a:lnTo>
                    <a:pt x="3113786" y="528320"/>
                  </a:lnTo>
                  <a:cubicBezTo>
                    <a:pt x="3113786" y="528320"/>
                    <a:pt x="3113786" y="528320"/>
                    <a:pt x="3113786" y="371094"/>
                  </a:cubicBezTo>
                  <a:cubicBezTo>
                    <a:pt x="3113786" y="294767"/>
                    <a:pt x="3074162" y="262001"/>
                    <a:pt x="3020060" y="262001"/>
                  </a:cubicBezTo>
                  <a:cubicBezTo>
                    <a:pt x="2977388" y="262001"/>
                    <a:pt x="2949194" y="283337"/>
                    <a:pt x="2936240" y="308610"/>
                  </a:cubicBezTo>
                  <a:cubicBezTo>
                    <a:pt x="2924048" y="280416"/>
                    <a:pt x="2895092" y="262001"/>
                    <a:pt x="2863850" y="262001"/>
                  </a:cubicBezTo>
                  <a:close/>
                  <a:moveTo>
                    <a:pt x="268351" y="300736"/>
                  </a:moveTo>
                  <a:cubicBezTo>
                    <a:pt x="268351" y="300736"/>
                    <a:pt x="268351" y="300736"/>
                    <a:pt x="268351" y="433578"/>
                  </a:cubicBezTo>
                  <a:cubicBezTo>
                    <a:pt x="268351" y="509143"/>
                    <a:pt x="320167" y="532765"/>
                    <a:pt x="364363" y="532765"/>
                  </a:cubicBezTo>
                  <a:cubicBezTo>
                    <a:pt x="413131" y="532765"/>
                    <a:pt x="431419" y="500761"/>
                    <a:pt x="433705" y="496189"/>
                  </a:cubicBezTo>
                  <a:cubicBezTo>
                    <a:pt x="433705" y="496189"/>
                    <a:pt x="433705" y="496189"/>
                    <a:pt x="443611" y="528320"/>
                  </a:cubicBezTo>
                  <a:lnTo>
                    <a:pt x="495427" y="528320"/>
                  </a:lnTo>
                  <a:cubicBezTo>
                    <a:pt x="495427" y="528320"/>
                    <a:pt x="495427" y="528320"/>
                    <a:pt x="495427" y="300863"/>
                  </a:cubicBezTo>
                  <a:lnTo>
                    <a:pt x="428371" y="300863"/>
                  </a:lnTo>
                  <a:cubicBezTo>
                    <a:pt x="428371" y="300863"/>
                    <a:pt x="428371" y="300863"/>
                    <a:pt x="428371" y="425323"/>
                  </a:cubicBezTo>
                  <a:cubicBezTo>
                    <a:pt x="428371" y="458089"/>
                    <a:pt x="409321" y="482600"/>
                    <a:pt x="378841" y="482600"/>
                  </a:cubicBezTo>
                  <a:cubicBezTo>
                    <a:pt x="354457" y="482600"/>
                    <a:pt x="336169" y="468122"/>
                    <a:pt x="336169" y="433705"/>
                  </a:cubicBezTo>
                  <a:cubicBezTo>
                    <a:pt x="336169" y="433705"/>
                    <a:pt x="336169" y="433705"/>
                    <a:pt x="336169" y="300863"/>
                  </a:cubicBezTo>
                  <a:close/>
                  <a:moveTo>
                    <a:pt x="1525397" y="261747"/>
                  </a:moveTo>
                  <a:cubicBezTo>
                    <a:pt x="1444625" y="261747"/>
                    <a:pt x="1389761" y="318262"/>
                    <a:pt x="1389761" y="398399"/>
                  </a:cubicBezTo>
                  <a:cubicBezTo>
                    <a:pt x="1389761" y="478536"/>
                    <a:pt x="1446149" y="533527"/>
                    <a:pt x="1535303" y="533527"/>
                  </a:cubicBezTo>
                  <a:cubicBezTo>
                    <a:pt x="1566545" y="533527"/>
                    <a:pt x="1606169" y="525907"/>
                    <a:pt x="1634363" y="510667"/>
                  </a:cubicBezTo>
                  <a:cubicBezTo>
                    <a:pt x="1634363" y="510667"/>
                    <a:pt x="1634363" y="510667"/>
                    <a:pt x="1611503" y="461010"/>
                  </a:cubicBezTo>
                  <a:cubicBezTo>
                    <a:pt x="1592453" y="471678"/>
                    <a:pt x="1560449" y="477774"/>
                    <a:pt x="1536827" y="477774"/>
                  </a:cubicBezTo>
                  <a:cubicBezTo>
                    <a:pt x="1500251" y="477774"/>
                    <a:pt x="1463675" y="459486"/>
                    <a:pt x="1460627" y="418211"/>
                  </a:cubicBezTo>
                  <a:lnTo>
                    <a:pt x="1645920" y="418211"/>
                  </a:lnTo>
                  <a:cubicBezTo>
                    <a:pt x="1645920" y="418211"/>
                    <a:pt x="1647444" y="406019"/>
                    <a:pt x="1647444" y="391541"/>
                  </a:cubicBezTo>
                  <a:cubicBezTo>
                    <a:pt x="1647444" y="312166"/>
                    <a:pt x="1601724" y="261747"/>
                    <a:pt x="1525524" y="261747"/>
                  </a:cubicBezTo>
                  <a:close/>
                  <a:moveTo>
                    <a:pt x="1767078" y="164846"/>
                  </a:moveTo>
                  <a:lnTo>
                    <a:pt x="1699260" y="202946"/>
                  </a:lnTo>
                  <a:cubicBezTo>
                    <a:pt x="1699260" y="202946"/>
                    <a:pt x="1699260" y="202946"/>
                    <a:pt x="1699260" y="461772"/>
                  </a:cubicBezTo>
                  <a:cubicBezTo>
                    <a:pt x="1699260" y="521335"/>
                    <a:pt x="1728216" y="533527"/>
                    <a:pt x="1760220" y="533527"/>
                  </a:cubicBezTo>
                  <a:cubicBezTo>
                    <a:pt x="1775460" y="533527"/>
                    <a:pt x="1792986" y="530479"/>
                    <a:pt x="1806702" y="528193"/>
                  </a:cubicBezTo>
                  <a:cubicBezTo>
                    <a:pt x="1806702" y="528193"/>
                    <a:pt x="1806702" y="528193"/>
                    <a:pt x="1806702" y="476250"/>
                  </a:cubicBezTo>
                  <a:cubicBezTo>
                    <a:pt x="1801368" y="477774"/>
                    <a:pt x="1793748" y="478536"/>
                    <a:pt x="1789938" y="478536"/>
                  </a:cubicBezTo>
                  <a:cubicBezTo>
                    <a:pt x="1775460" y="478536"/>
                    <a:pt x="1767078" y="471678"/>
                    <a:pt x="1767078" y="457200"/>
                  </a:cubicBezTo>
                  <a:cubicBezTo>
                    <a:pt x="1767078" y="457200"/>
                    <a:pt x="1767078" y="457200"/>
                    <a:pt x="1767078" y="164846"/>
                  </a:cubicBezTo>
                  <a:close/>
                  <a:moveTo>
                    <a:pt x="1972183" y="261747"/>
                  </a:moveTo>
                  <a:cubicBezTo>
                    <a:pt x="1892173" y="261747"/>
                    <a:pt x="1836547" y="318262"/>
                    <a:pt x="1836547" y="398399"/>
                  </a:cubicBezTo>
                  <a:cubicBezTo>
                    <a:pt x="1836547" y="478536"/>
                    <a:pt x="1893697" y="533527"/>
                    <a:pt x="1982089" y="533527"/>
                  </a:cubicBezTo>
                  <a:cubicBezTo>
                    <a:pt x="2014093" y="533527"/>
                    <a:pt x="2053717" y="525907"/>
                    <a:pt x="2081911" y="510667"/>
                  </a:cubicBezTo>
                  <a:cubicBezTo>
                    <a:pt x="2081911" y="510667"/>
                    <a:pt x="2081911" y="510667"/>
                    <a:pt x="2058289" y="461010"/>
                  </a:cubicBezTo>
                  <a:cubicBezTo>
                    <a:pt x="2039239" y="471678"/>
                    <a:pt x="2007997" y="477774"/>
                    <a:pt x="1983613" y="477774"/>
                  </a:cubicBezTo>
                  <a:cubicBezTo>
                    <a:pt x="1947037" y="477774"/>
                    <a:pt x="1911223" y="459486"/>
                    <a:pt x="1908175" y="418211"/>
                  </a:cubicBezTo>
                  <a:lnTo>
                    <a:pt x="2092579" y="418211"/>
                  </a:lnTo>
                  <a:cubicBezTo>
                    <a:pt x="2092579" y="418211"/>
                    <a:pt x="2094103" y="406019"/>
                    <a:pt x="2094103" y="391541"/>
                  </a:cubicBezTo>
                  <a:cubicBezTo>
                    <a:pt x="2094103" y="312166"/>
                    <a:pt x="2048383" y="261747"/>
                    <a:pt x="1972183" y="261747"/>
                  </a:cubicBezTo>
                  <a:close/>
                  <a:moveTo>
                    <a:pt x="2533269" y="248793"/>
                  </a:moveTo>
                  <a:cubicBezTo>
                    <a:pt x="2451735" y="248793"/>
                    <a:pt x="2385441" y="315214"/>
                    <a:pt x="2385441" y="396875"/>
                  </a:cubicBezTo>
                  <a:cubicBezTo>
                    <a:pt x="2385441" y="479298"/>
                    <a:pt x="2451735" y="545719"/>
                    <a:pt x="2533269" y="545719"/>
                  </a:cubicBezTo>
                  <a:cubicBezTo>
                    <a:pt x="2614803" y="545719"/>
                    <a:pt x="2681097" y="479298"/>
                    <a:pt x="2681097" y="396875"/>
                  </a:cubicBezTo>
                  <a:cubicBezTo>
                    <a:pt x="2681097" y="315214"/>
                    <a:pt x="2614803" y="248793"/>
                    <a:pt x="2533269" y="248793"/>
                  </a:cubicBezTo>
                  <a:close/>
                  <a:moveTo>
                    <a:pt x="2299081" y="618998"/>
                  </a:moveTo>
                  <a:cubicBezTo>
                    <a:pt x="2299081" y="618998"/>
                    <a:pt x="2299081" y="618998"/>
                    <a:pt x="2299081" y="767842"/>
                  </a:cubicBezTo>
                  <a:lnTo>
                    <a:pt x="2427859" y="693801"/>
                  </a:lnTo>
                  <a:cubicBezTo>
                    <a:pt x="2427859" y="693801"/>
                    <a:pt x="2427859" y="693801"/>
                    <a:pt x="2299081" y="618998"/>
                  </a:cubicBezTo>
                  <a:close/>
                </a:path>
              </a:pathLst>
            </a:custGeom>
            <a:solidFill>
              <a:srgbClr val="002855"/>
            </a:solidFill>
          </p:spPr>
        </p:sp>
        <p:sp>
          <p:nvSpPr>
            <p:cNvPr id="84" name="Freeform 84"/>
            <p:cNvSpPr/>
            <p:nvPr/>
          </p:nvSpPr>
          <p:spPr>
            <a:xfrm>
              <a:off x="3481578" y="327660"/>
              <a:ext cx="152400" cy="351790"/>
            </a:xfrm>
            <a:custGeom>
              <a:avLst/>
              <a:gdLst/>
              <a:ahLst/>
              <a:cxnLst/>
              <a:rect l="l" t="t" r="r" b="b"/>
              <a:pathLst>
                <a:path w="152400" h="351790">
                  <a:moveTo>
                    <a:pt x="152400" y="0"/>
                  </a:moveTo>
                  <a:lnTo>
                    <a:pt x="0" y="87757"/>
                  </a:lnTo>
                  <a:lnTo>
                    <a:pt x="0" y="264033"/>
                  </a:lnTo>
                  <a:lnTo>
                    <a:pt x="152400" y="351790"/>
                  </a:lnTo>
                  <a:close/>
                </a:path>
              </a:pathLst>
            </a:custGeom>
            <a:solidFill>
              <a:srgbClr val="0082CA"/>
            </a:solidFill>
          </p:spPr>
        </p:sp>
        <p:sp>
          <p:nvSpPr>
            <p:cNvPr id="85" name="Freeform 85"/>
            <p:cNvSpPr/>
            <p:nvPr/>
          </p:nvSpPr>
          <p:spPr>
            <a:xfrm>
              <a:off x="3329940" y="415417"/>
              <a:ext cx="152400" cy="176276"/>
            </a:xfrm>
            <a:custGeom>
              <a:avLst/>
              <a:gdLst/>
              <a:ahLst/>
              <a:cxnLst/>
              <a:rect l="l" t="t" r="r" b="b"/>
              <a:pathLst>
                <a:path w="152400" h="176276">
                  <a:moveTo>
                    <a:pt x="0" y="88519"/>
                  </a:moveTo>
                  <a:lnTo>
                    <a:pt x="152400" y="176276"/>
                  </a:lnTo>
                  <a:lnTo>
                    <a:pt x="152400" y="0"/>
                  </a:lnTo>
                  <a:close/>
                </a:path>
              </a:pathLst>
            </a:custGeom>
            <a:solidFill>
              <a:srgbClr val="002855"/>
            </a:solidFill>
          </p:spPr>
        </p:sp>
      </p:grpSp>
      <p:grpSp>
        <p:nvGrpSpPr>
          <p:cNvPr id="86" name="Group 86"/>
          <p:cNvGrpSpPr>
            <a:grpSpLocks noChangeAspect="1"/>
          </p:cNvGrpSpPr>
          <p:nvPr/>
        </p:nvGrpSpPr>
        <p:grpSpPr>
          <a:xfrm>
            <a:off x="440327" y="1459664"/>
            <a:ext cx="373035" cy="372416"/>
            <a:chOff x="0" y="0"/>
            <a:chExt cx="1036320" cy="1034288"/>
          </a:xfrm>
        </p:grpSpPr>
        <p:sp>
          <p:nvSpPr>
            <p:cNvPr id="87" name="Freeform 87"/>
            <p:cNvSpPr/>
            <p:nvPr/>
          </p:nvSpPr>
          <p:spPr>
            <a:xfrm>
              <a:off x="0" y="0"/>
              <a:ext cx="1036320" cy="1034288"/>
            </a:xfrm>
            <a:custGeom>
              <a:avLst/>
              <a:gdLst/>
              <a:ahLst/>
              <a:cxnLst/>
              <a:rect l="l" t="t" r="r" b="b"/>
              <a:pathLst>
                <a:path w="1036320" h="1034288">
                  <a:moveTo>
                    <a:pt x="0" y="0"/>
                  </a:moveTo>
                  <a:lnTo>
                    <a:pt x="0" y="1034288"/>
                  </a:lnTo>
                  <a:lnTo>
                    <a:pt x="1036320" y="1034288"/>
                  </a:lnTo>
                  <a:lnTo>
                    <a:pt x="1036320" y="0"/>
                  </a:lnTo>
                  <a:close/>
                </a:path>
              </a:pathLst>
            </a:custGeom>
            <a:blipFill>
              <a:blip r:embed="rId42" cstate="print"/>
              <a:stretch>
                <a:fillRect/>
              </a:stretch>
            </a:blipFill>
          </p:spPr>
        </p:sp>
      </p:grpSp>
      <p:grpSp>
        <p:nvGrpSpPr>
          <p:cNvPr id="88" name="Group 88"/>
          <p:cNvGrpSpPr>
            <a:grpSpLocks noChangeAspect="1"/>
          </p:cNvGrpSpPr>
          <p:nvPr/>
        </p:nvGrpSpPr>
        <p:grpSpPr>
          <a:xfrm>
            <a:off x="4135565" y="1721599"/>
            <a:ext cx="373035" cy="373879"/>
            <a:chOff x="0" y="0"/>
            <a:chExt cx="1036320" cy="1038352"/>
          </a:xfrm>
        </p:grpSpPr>
        <p:sp>
          <p:nvSpPr>
            <p:cNvPr id="89" name="Freeform 89"/>
            <p:cNvSpPr/>
            <p:nvPr/>
          </p:nvSpPr>
          <p:spPr>
            <a:xfrm>
              <a:off x="0" y="0"/>
              <a:ext cx="1036320" cy="1038352"/>
            </a:xfrm>
            <a:custGeom>
              <a:avLst/>
              <a:gdLst/>
              <a:ahLst/>
              <a:cxnLst/>
              <a:rect l="l" t="t" r="r" b="b"/>
              <a:pathLst>
                <a:path w="1036320" h="1038352">
                  <a:moveTo>
                    <a:pt x="0" y="0"/>
                  </a:moveTo>
                  <a:lnTo>
                    <a:pt x="0" y="1038352"/>
                  </a:lnTo>
                  <a:lnTo>
                    <a:pt x="1036320" y="1038352"/>
                  </a:lnTo>
                  <a:lnTo>
                    <a:pt x="1036320" y="0"/>
                  </a:lnTo>
                  <a:close/>
                </a:path>
              </a:pathLst>
            </a:custGeom>
            <a:blipFill>
              <a:blip r:embed="rId43" cstate="print"/>
              <a:stretch>
                <a:fillRect/>
              </a:stretch>
            </a:blipFill>
          </p:spPr>
        </p:sp>
      </p:grpSp>
      <p:grpSp>
        <p:nvGrpSpPr>
          <p:cNvPr id="90" name="Group 90"/>
          <p:cNvGrpSpPr>
            <a:grpSpLocks noChangeAspect="1"/>
          </p:cNvGrpSpPr>
          <p:nvPr/>
        </p:nvGrpSpPr>
        <p:grpSpPr>
          <a:xfrm>
            <a:off x="4185247" y="1176471"/>
            <a:ext cx="372303" cy="372416"/>
            <a:chOff x="0" y="0"/>
            <a:chExt cx="1034288" cy="1034288"/>
          </a:xfrm>
        </p:grpSpPr>
        <p:sp>
          <p:nvSpPr>
            <p:cNvPr id="91" name="Freeform 91"/>
            <p:cNvSpPr/>
            <p:nvPr/>
          </p:nvSpPr>
          <p:spPr>
            <a:xfrm>
              <a:off x="0" y="0"/>
              <a:ext cx="1034288" cy="1034288"/>
            </a:xfrm>
            <a:custGeom>
              <a:avLst/>
              <a:gdLst/>
              <a:ahLst/>
              <a:cxnLst/>
              <a:rect l="l" t="t" r="r" b="b"/>
              <a:pathLst>
                <a:path w="1034288" h="1034288">
                  <a:moveTo>
                    <a:pt x="0" y="0"/>
                  </a:moveTo>
                  <a:lnTo>
                    <a:pt x="0" y="1034288"/>
                  </a:lnTo>
                  <a:lnTo>
                    <a:pt x="1034288" y="1034288"/>
                  </a:lnTo>
                  <a:lnTo>
                    <a:pt x="1034288" y="0"/>
                  </a:lnTo>
                  <a:close/>
                </a:path>
              </a:pathLst>
            </a:custGeom>
            <a:blipFill>
              <a:blip r:embed="rId44" cstate="print"/>
              <a:stretch>
                <a:fillRect/>
              </a:stretch>
            </a:blipFill>
          </p:spPr>
        </p:sp>
      </p:grpSp>
      <p:pic>
        <p:nvPicPr>
          <p:cNvPr id="92" name="Picture 92"/>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a:fillRect/>
          </a:stretch>
        </p:blipFill>
        <p:spPr>
          <a:xfrm>
            <a:off x="2351390" y="1071134"/>
            <a:ext cx="1148746" cy="1149092"/>
          </a:xfrm>
          <a:prstGeom prst="rect">
            <a:avLst/>
          </a:prstGeom>
        </p:spPr>
      </p:pic>
      <p:pic>
        <p:nvPicPr>
          <p:cNvPr id="93" name="Picture 93"/>
          <p:cNvPicPr>
            <a:picLocks noChangeAspect="1"/>
          </p:cNvPicPr>
          <p:nvPr/>
        </p:nvPicPr>
        <p:blipFill>
          <a:blip r:embed="rId47" cstate="print"/>
          <a:srcRect/>
          <a:stretch>
            <a:fillRect/>
          </a:stretch>
        </p:blipFill>
        <p:spPr>
          <a:xfrm>
            <a:off x="2486547" y="1215418"/>
            <a:ext cx="878431" cy="878696"/>
          </a:xfrm>
          <a:prstGeom prst="rect">
            <a:avLst/>
          </a:prstGeom>
        </p:spPr>
      </p:pic>
      <p:sp>
        <p:nvSpPr>
          <p:cNvPr id="94" name="TextBox 94"/>
          <p:cNvSpPr txBox="1"/>
          <p:nvPr/>
        </p:nvSpPr>
        <p:spPr>
          <a:xfrm>
            <a:off x="4567413" y="1762164"/>
            <a:ext cx="743184" cy="282129"/>
          </a:xfrm>
          <a:prstGeom prst="rect">
            <a:avLst/>
          </a:prstGeom>
        </p:spPr>
        <p:txBody>
          <a:bodyPr lIns="0" tIns="0" rIns="0" bIns="0" rtlCol="0" anchor="t">
            <a:spAutoFit/>
          </a:bodyPr>
          <a:lstStyle/>
          <a:p>
            <a:pPr>
              <a:lnSpc>
                <a:spcPts val="1072"/>
              </a:lnSpc>
            </a:pPr>
            <a:r>
              <a:rPr lang="en-US" sz="800" spc="-14" dirty="0">
                <a:solidFill>
                  <a:srgbClr val="000000"/>
                </a:solidFill>
                <a:latin typeface="IBM Plex Sans Condensed"/>
              </a:rPr>
              <a:t>Bank Association</a:t>
            </a:r>
          </a:p>
        </p:txBody>
      </p:sp>
      <p:sp>
        <p:nvSpPr>
          <p:cNvPr id="95" name="TextBox 95"/>
          <p:cNvSpPr txBox="1"/>
          <p:nvPr/>
        </p:nvSpPr>
        <p:spPr>
          <a:xfrm>
            <a:off x="4541070" y="2277751"/>
            <a:ext cx="786133" cy="346249"/>
          </a:xfrm>
          <a:prstGeom prst="rect">
            <a:avLst/>
          </a:prstGeom>
        </p:spPr>
        <p:txBody>
          <a:bodyPr lIns="0" tIns="0" rIns="0" bIns="0" rtlCol="0" anchor="t">
            <a:spAutoFit/>
          </a:bodyPr>
          <a:lstStyle/>
          <a:p>
            <a:pPr>
              <a:lnSpc>
                <a:spcPts val="943"/>
              </a:lnSpc>
            </a:pPr>
            <a:r>
              <a:rPr lang="en-US" sz="700" spc="-4" dirty="0">
                <a:solidFill>
                  <a:srgbClr val="000000"/>
                </a:solidFill>
                <a:latin typeface="IBM Plex Sans Condensed"/>
              </a:rPr>
              <a:t>Directorate </a:t>
            </a:r>
            <a:r>
              <a:rPr lang="tr-TR" sz="700" spc="-4" dirty="0">
                <a:solidFill>
                  <a:srgbClr val="000000"/>
                </a:solidFill>
                <a:latin typeface="IBM Plex Sans Condensed"/>
              </a:rPr>
              <a:t>General o</a:t>
            </a:r>
            <a:r>
              <a:rPr lang="en-US" sz="700" spc="-4" dirty="0">
                <a:solidFill>
                  <a:srgbClr val="000000"/>
                </a:solidFill>
                <a:latin typeface="IBM Plex Sans Condensed"/>
              </a:rPr>
              <a:t>f Land Registers </a:t>
            </a:r>
          </a:p>
          <a:p>
            <a:pPr>
              <a:lnSpc>
                <a:spcPts val="943"/>
              </a:lnSpc>
            </a:pPr>
            <a:endParaRPr lang="en-US" sz="700" spc="-4" dirty="0">
              <a:solidFill>
                <a:srgbClr val="000000"/>
              </a:solidFill>
              <a:latin typeface="IBM Plex Sans Condensed"/>
            </a:endParaRPr>
          </a:p>
        </p:txBody>
      </p:sp>
      <p:sp>
        <p:nvSpPr>
          <p:cNvPr id="96" name="TextBox 96"/>
          <p:cNvSpPr txBox="1"/>
          <p:nvPr/>
        </p:nvSpPr>
        <p:spPr>
          <a:xfrm>
            <a:off x="4680464" y="2798859"/>
            <a:ext cx="599290" cy="346249"/>
          </a:xfrm>
          <a:prstGeom prst="rect">
            <a:avLst/>
          </a:prstGeom>
        </p:spPr>
        <p:txBody>
          <a:bodyPr lIns="0" tIns="0" rIns="0" bIns="0" rtlCol="0" anchor="t">
            <a:spAutoFit/>
          </a:bodyPr>
          <a:lstStyle/>
          <a:p>
            <a:pPr>
              <a:lnSpc>
                <a:spcPts val="943"/>
              </a:lnSpc>
            </a:pPr>
            <a:r>
              <a:rPr lang="en-US" sz="700" spc="-4" dirty="0">
                <a:solidFill>
                  <a:srgbClr val="000000"/>
                </a:solidFill>
                <a:latin typeface="IBM Plex Sans Condensed"/>
              </a:rPr>
              <a:t>Social Security Institution</a:t>
            </a:r>
          </a:p>
          <a:p>
            <a:pPr>
              <a:lnSpc>
                <a:spcPts val="943"/>
              </a:lnSpc>
            </a:pPr>
            <a:endParaRPr lang="en-US" sz="700" spc="-4" dirty="0">
              <a:solidFill>
                <a:srgbClr val="000000"/>
              </a:solidFill>
              <a:latin typeface="IBM Plex Sans Condensed"/>
            </a:endParaRPr>
          </a:p>
        </p:txBody>
      </p:sp>
      <p:sp>
        <p:nvSpPr>
          <p:cNvPr id="97" name="TextBox 97"/>
          <p:cNvSpPr txBox="1"/>
          <p:nvPr/>
        </p:nvSpPr>
        <p:spPr>
          <a:xfrm>
            <a:off x="876128" y="2011239"/>
            <a:ext cx="699286" cy="307777"/>
          </a:xfrm>
          <a:prstGeom prst="rect">
            <a:avLst/>
          </a:prstGeom>
        </p:spPr>
        <p:txBody>
          <a:bodyPr lIns="0" tIns="0" rIns="0" bIns="0" rtlCol="0" anchor="t">
            <a:spAutoFit/>
          </a:bodyPr>
          <a:lstStyle/>
          <a:p>
            <a:pPr>
              <a:lnSpc>
                <a:spcPts val="806"/>
              </a:lnSpc>
            </a:pPr>
            <a:r>
              <a:rPr lang="en-US" sz="700" spc="-4" dirty="0">
                <a:solidFill>
                  <a:srgbClr val="000000"/>
                </a:solidFill>
                <a:latin typeface="IBM Plex Sans Condensed"/>
              </a:rPr>
              <a:t>Post</a:t>
            </a:r>
            <a:r>
              <a:rPr lang="tr-TR" sz="700" spc="-4" dirty="0">
                <a:solidFill>
                  <a:srgbClr val="000000"/>
                </a:solidFill>
                <a:latin typeface="IBM Plex Sans Condensed"/>
              </a:rPr>
              <a:t> </a:t>
            </a:r>
            <a:r>
              <a:rPr lang="en-US" sz="700" spc="-4" dirty="0">
                <a:solidFill>
                  <a:srgbClr val="000000"/>
                </a:solidFill>
                <a:latin typeface="IBM Plex Sans Condensed"/>
              </a:rPr>
              <a:t>and Telegraph Corporation</a:t>
            </a:r>
          </a:p>
        </p:txBody>
      </p:sp>
      <p:sp>
        <p:nvSpPr>
          <p:cNvPr id="98" name="TextBox 98"/>
          <p:cNvSpPr txBox="1"/>
          <p:nvPr/>
        </p:nvSpPr>
        <p:spPr>
          <a:xfrm>
            <a:off x="791599" y="447583"/>
            <a:ext cx="744258" cy="346249"/>
          </a:xfrm>
          <a:prstGeom prst="rect">
            <a:avLst/>
          </a:prstGeom>
        </p:spPr>
        <p:txBody>
          <a:bodyPr lIns="0" tIns="0" rIns="0" bIns="0" rtlCol="0" anchor="t">
            <a:spAutoFit/>
          </a:bodyPr>
          <a:lstStyle/>
          <a:p>
            <a:pPr>
              <a:lnSpc>
                <a:spcPts val="943"/>
              </a:lnSpc>
            </a:pPr>
            <a:r>
              <a:rPr lang="en-US" sz="700" spc="-3" dirty="0">
                <a:solidFill>
                  <a:srgbClr val="000000"/>
                </a:solidFill>
                <a:latin typeface="IBM Plex Sans Condensed"/>
              </a:rPr>
              <a:t>Directorate of </a:t>
            </a:r>
            <a:r>
              <a:rPr lang="tr-TR" sz="700" spc="-3" dirty="0">
                <a:solidFill>
                  <a:srgbClr val="000000"/>
                </a:solidFill>
                <a:latin typeface="IBM Plex Sans Condensed"/>
              </a:rPr>
              <a:t>General </a:t>
            </a:r>
            <a:r>
              <a:rPr lang="tr-TR" sz="700" spc="-3" dirty="0" err="1">
                <a:solidFill>
                  <a:srgbClr val="000000"/>
                </a:solidFill>
                <a:latin typeface="IBM Plex Sans Condensed"/>
              </a:rPr>
              <a:t>Police</a:t>
            </a:r>
            <a:endParaRPr lang="en-US" sz="700" spc="-3" dirty="0">
              <a:solidFill>
                <a:srgbClr val="000000"/>
              </a:solidFill>
              <a:latin typeface="IBM Plex Sans Condensed"/>
            </a:endParaRPr>
          </a:p>
          <a:p>
            <a:pPr>
              <a:lnSpc>
                <a:spcPts val="943"/>
              </a:lnSpc>
            </a:pPr>
            <a:endParaRPr lang="en-US" sz="700" spc="-3" dirty="0">
              <a:solidFill>
                <a:srgbClr val="000000"/>
              </a:solidFill>
              <a:latin typeface="IBM Plex Sans Condensed"/>
            </a:endParaRPr>
          </a:p>
        </p:txBody>
      </p:sp>
      <p:sp>
        <p:nvSpPr>
          <p:cNvPr id="99" name="TextBox 99"/>
          <p:cNvSpPr txBox="1"/>
          <p:nvPr/>
        </p:nvSpPr>
        <p:spPr>
          <a:xfrm>
            <a:off x="819071" y="929821"/>
            <a:ext cx="706954" cy="461665"/>
          </a:xfrm>
          <a:prstGeom prst="rect">
            <a:avLst/>
          </a:prstGeom>
        </p:spPr>
        <p:txBody>
          <a:bodyPr lIns="0" tIns="0" rIns="0" bIns="0" rtlCol="0" anchor="t">
            <a:spAutoFit/>
          </a:bodyPr>
          <a:lstStyle/>
          <a:p>
            <a:pPr>
              <a:lnSpc>
                <a:spcPts val="943"/>
              </a:lnSpc>
            </a:pPr>
            <a:r>
              <a:rPr lang="en-US" sz="700" spc="-3" dirty="0">
                <a:solidFill>
                  <a:srgbClr val="000000"/>
                </a:solidFill>
                <a:latin typeface="IBM Plex Sans Condensed"/>
              </a:rPr>
              <a:t>General Command </a:t>
            </a:r>
            <a:r>
              <a:rPr lang="tr-TR" sz="700" spc="-3" dirty="0">
                <a:solidFill>
                  <a:srgbClr val="000000"/>
                </a:solidFill>
                <a:latin typeface="IBM Plex Sans Condensed"/>
              </a:rPr>
              <a:t>o</a:t>
            </a:r>
            <a:r>
              <a:rPr lang="en-US" sz="700" spc="-3" dirty="0">
                <a:solidFill>
                  <a:srgbClr val="000000"/>
                </a:solidFill>
                <a:latin typeface="IBM Plex Sans Condensed"/>
              </a:rPr>
              <a:t>f Gendarmerie</a:t>
            </a:r>
          </a:p>
          <a:p>
            <a:pPr>
              <a:lnSpc>
                <a:spcPts val="943"/>
              </a:lnSpc>
            </a:pPr>
            <a:endParaRPr lang="en-US" sz="700" spc="-3" dirty="0">
              <a:solidFill>
                <a:srgbClr val="000000"/>
              </a:solidFill>
              <a:latin typeface="IBM Plex Sans Condensed"/>
            </a:endParaRPr>
          </a:p>
        </p:txBody>
      </p:sp>
      <p:sp>
        <p:nvSpPr>
          <p:cNvPr id="100" name="TextBox 100"/>
          <p:cNvSpPr txBox="1"/>
          <p:nvPr/>
        </p:nvSpPr>
        <p:spPr>
          <a:xfrm>
            <a:off x="4547793" y="713278"/>
            <a:ext cx="706954" cy="346249"/>
          </a:xfrm>
          <a:prstGeom prst="rect">
            <a:avLst/>
          </a:prstGeom>
        </p:spPr>
        <p:txBody>
          <a:bodyPr lIns="0" tIns="0" rIns="0" bIns="0" rtlCol="0" anchor="t">
            <a:spAutoFit/>
          </a:bodyPr>
          <a:lstStyle/>
          <a:p>
            <a:pPr>
              <a:lnSpc>
                <a:spcPts val="943"/>
              </a:lnSpc>
            </a:pPr>
            <a:r>
              <a:rPr lang="en-US" sz="700" spc="-3" dirty="0">
                <a:solidFill>
                  <a:srgbClr val="000000"/>
                </a:solidFill>
                <a:latin typeface="IBM Plex Sans Condensed"/>
              </a:rPr>
              <a:t>Central Bank of the Republic of </a:t>
            </a:r>
            <a:r>
              <a:rPr lang="en-US" sz="700" spc="-3" dirty="0" err="1">
                <a:solidFill>
                  <a:srgbClr val="000000"/>
                </a:solidFill>
                <a:latin typeface="IBM Plex Sans Condensed"/>
              </a:rPr>
              <a:t>Türkiye</a:t>
            </a:r>
            <a:endParaRPr lang="en-US" sz="700" spc="-3" dirty="0">
              <a:solidFill>
                <a:srgbClr val="000000"/>
              </a:solidFill>
              <a:latin typeface="IBM Plex Sans Condensed"/>
            </a:endParaRPr>
          </a:p>
        </p:txBody>
      </p:sp>
      <p:sp>
        <p:nvSpPr>
          <p:cNvPr id="101" name="TextBox 101"/>
          <p:cNvSpPr txBox="1"/>
          <p:nvPr/>
        </p:nvSpPr>
        <p:spPr>
          <a:xfrm>
            <a:off x="941059" y="1533789"/>
            <a:ext cx="422326" cy="230832"/>
          </a:xfrm>
          <a:prstGeom prst="rect">
            <a:avLst/>
          </a:prstGeom>
        </p:spPr>
        <p:txBody>
          <a:bodyPr lIns="0" tIns="0" rIns="0" bIns="0" rtlCol="0" anchor="t">
            <a:spAutoFit/>
          </a:bodyPr>
          <a:lstStyle/>
          <a:p>
            <a:pPr>
              <a:lnSpc>
                <a:spcPts val="945"/>
              </a:lnSpc>
            </a:pPr>
            <a:r>
              <a:rPr lang="en-US" sz="700" spc="-3" dirty="0">
                <a:solidFill>
                  <a:srgbClr val="000000"/>
                </a:solidFill>
                <a:latin typeface="IBM Plex Sans Condensed"/>
              </a:rPr>
              <a:t>Ministry of Health</a:t>
            </a:r>
          </a:p>
        </p:txBody>
      </p:sp>
      <p:sp>
        <p:nvSpPr>
          <p:cNvPr id="102" name="TextBox 102"/>
          <p:cNvSpPr txBox="1"/>
          <p:nvPr/>
        </p:nvSpPr>
        <p:spPr>
          <a:xfrm>
            <a:off x="4635205" y="1228621"/>
            <a:ext cx="581129" cy="346249"/>
          </a:xfrm>
          <a:prstGeom prst="rect">
            <a:avLst/>
          </a:prstGeom>
        </p:spPr>
        <p:txBody>
          <a:bodyPr lIns="0" tIns="0" rIns="0" bIns="0" rtlCol="0" anchor="t">
            <a:spAutoFit/>
          </a:bodyPr>
          <a:lstStyle/>
          <a:p>
            <a:pPr>
              <a:lnSpc>
                <a:spcPts val="945"/>
              </a:lnSpc>
            </a:pPr>
            <a:r>
              <a:rPr lang="en-US" sz="700" spc="-4" dirty="0">
                <a:solidFill>
                  <a:srgbClr val="000000"/>
                </a:solidFill>
                <a:latin typeface="IBM Plex Sans Condensed"/>
              </a:rPr>
              <a:t>Ministry </a:t>
            </a:r>
            <a:r>
              <a:rPr lang="tr-TR" sz="700" spc="-4" dirty="0">
                <a:solidFill>
                  <a:srgbClr val="000000"/>
                </a:solidFill>
                <a:latin typeface="IBM Plex Sans Condensed"/>
              </a:rPr>
              <a:t>o</a:t>
            </a:r>
            <a:r>
              <a:rPr lang="en-US" sz="700" spc="-4" dirty="0">
                <a:solidFill>
                  <a:srgbClr val="000000"/>
                </a:solidFill>
                <a:latin typeface="IBM Plex Sans Condensed"/>
              </a:rPr>
              <a:t>f Finance</a:t>
            </a:r>
          </a:p>
          <a:p>
            <a:pPr>
              <a:lnSpc>
                <a:spcPts val="945"/>
              </a:lnSpc>
            </a:pPr>
            <a:endParaRPr lang="en-US" sz="700" spc="-4" dirty="0">
              <a:solidFill>
                <a:srgbClr val="000000"/>
              </a:solidFill>
              <a:latin typeface="IBM Plex Sans Condensed"/>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12288</TotalTime>
  <Words>2136</Words>
  <Application>Microsoft Office PowerPoint</Application>
  <PresentationFormat>Custom</PresentationFormat>
  <Paragraphs>351</Paragraphs>
  <Slides>23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Barlow Bold</vt:lpstr>
      <vt:lpstr>Barlow Bold Bold</vt:lpstr>
      <vt:lpstr>Calibri</vt:lpstr>
      <vt:lpstr>Corbel</vt:lpstr>
      <vt:lpstr>IBM Plex Sans Condensed</vt:lpstr>
      <vt:lpstr>Nexa Bold</vt:lpstr>
      <vt:lpstr>Times New Roman</vt:lpstr>
      <vt:lpstr>Wingdings 2</vt:lpstr>
      <vt:lpstr>Pixel</vt:lpstr>
      <vt:lpstr>                  Türkiye’s Digital Transformation across the Criminal Justice System  “Türkiye’s e-Justice System-UYAP ”     Dr. İlknur ALTUNTAŞ General Prosecution Office of the Supreme Court of Appeal   Republic of Türkiye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tingying</dc:creator>
  <cp:lastModifiedBy>Morongwa V. Moreana</cp:lastModifiedBy>
  <cp:revision>1920</cp:revision>
  <dcterms:created xsi:type="dcterms:W3CDTF">2012-12-03T17:49:10Z</dcterms:created>
  <dcterms:modified xsi:type="dcterms:W3CDTF">2022-09-26T05:23:10Z</dcterms:modified>
</cp:coreProperties>
</file>