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1" r:id="rId4"/>
    <p:sldId id="266" r:id="rId5"/>
    <p:sldId id="269" r:id="rId6"/>
    <p:sldId id="268" r:id="rId7"/>
    <p:sldId id="260" r:id="rId8"/>
    <p:sldId id="267" r:id="rId9"/>
    <p:sldId id="25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94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4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894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66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15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133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74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558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78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94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1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76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44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99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79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49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985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1277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responses to COVID-19: </a:t>
            </a:r>
            <a:b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of Azerbaijani prosecutors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861048"/>
            <a:ext cx="6400800" cy="2520280"/>
          </a:xfrm>
        </p:spPr>
        <p:txBody>
          <a:bodyPr>
            <a:noAutofit/>
          </a:bodyPr>
          <a:lstStyle/>
          <a:p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Kamran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AlIyev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Prosecutor General of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RepublIc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AzerbaIjan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14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Thank you for your attention.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787" y="1340768"/>
            <a:ext cx="8348464" cy="5256584"/>
          </a:xfrm>
        </p:spPr>
        <p:txBody>
          <a:bodyPr>
            <a:noAutofit/>
          </a:bodyPr>
          <a:lstStyle/>
          <a:p>
            <a:pPr lvl="0"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Special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quarantine regime applied: 24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March 2020</a:t>
            </a:r>
            <a:endParaRPr lang="az-Latn-AZ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Free movement restrictions for citizens</a:t>
            </a: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No access to prosecutors’ offices</a:t>
            </a:r>
            <a:r>
              <a:rPr lang="az-Latn-AZ" sz="2200" dirty="0" smtClean="0">
                <a:latin typeface="Times New Roman" pitchFamily="18" charset="0"/>
                <a:cs typeface="Times New Roman" pitchFamily="18" charset="0"/>
              </a:rPr>
              <a:t> and courts</a:t>
            </a: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sz="2200" dirty="0" smtClean="0">
                <a:latin typeface="Times New Roman" pitchFamily="18" charset="0"/>
                <a:cs typeface="Times New Roman" pitchFamily="18" charset="0"/>
              </a:rPr>
              <a:t>Court proceedings postponed</a:t>
            </a: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sz="2200" dirty="0" smtClean="0">
                <a:latin typeface="Times New Roman" pitchFamily="18" charset="0"/>
                <a:cs typeface="Times New Roman" pitchFamily="18" charset="0"/>
              </a:rPr>
              <a:t>Difficulties in evidence gathering</a:t>
            </a: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sz="2200" dirty="0" smtClean="0">
                <a:latin typeface="Times New Roman" pitchFamily="18" charset="0"/>
                <a:cs typeface="Times New Roman" pitchFamily="18" charset="0"/>
              </a:rPr>
              <a:t>Delays in pre-trial investigations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sz="2200" dirty="0">
                <a:latin typeface="Times New Roman" pitchFamily="18" charset="0"/>
                <a:cs typeface="Times New Roman" pitchFamily="18" charset="0"/>
              </a:rPr>
              <a:t>Need to respect fair trial rights</a:t>
            </a:r>
          </a:p>
          <a:p>
            <a:pPr algn="just"/>
            <a:endParaRPr lang="az-Latn-A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4041824" cy="25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681936" cy="778098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Responses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772400" cy="4967064"/>
          </a:xfrm>
        </p:spPr>
        <p:txBody>
          <a:bodyPr>
            <a:normAutofit/>
          </a:bodyPr>
          <a:lstStyle/>
          <a:p>
            <a:pPr algn="just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Crisis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esponse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eam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the Prosecutor’s Office</a:t>
            </a: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mobile application</a:t>
            </a:r>
          </a:p>
          <a:p>
            <a:pPr algn="just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Criminal proceedings via e-system and videoconferencing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68760"/>
            <a:ext cx="1881146" cy="2783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680184"/>
            <a:ext cx="6088441" cy="37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Challenges &amp; Responses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48464" cy="5076056"/>
          </a:xfrm>
        </p:spPr>
        <p:txBody>
          <a:bodyPr>
            <a:noAutofit/>
          </a:bodyPr>
          <a:lstStyle/>
          <a:p>
            <a:pPr algn="just"/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Need to prevent the spread in the penitentiary institutions</a:t>
            </a: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Priority for non-custodial restrictive measures</a:t>
            </a:r>
            <a:endParaRPr lang="az-Latn-A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740 cases, detention was substituted with home confinement</a:t>
            </a:r>
            <a:endParaRPr lang="az-Latn-A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Conditional early release for 2000 prisoners</a:t>
            </a:r>
            <a:endParaRPr lang="az-Latn-A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Prison terms decreased for 3200 prisoners</a:t>
            </a:r>
            <a:endParaRPr lang="az-Latn-A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Foreign nationals extradited to home jurisdiction</a:t>
            </a:r>
            <a:endParaRPr lang="az-Latn-A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Presidential pardon for 200 individuals over 65 years old</a:t>
            </a:r>
            <a:endParaRPr lang="az-Latn-A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0659"/>
            <a:ext cx="7055380" cy="140053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Challenges &amp; Responses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348464" cy="5076056"/>
          </a:xfrm>
        </p:spPr>
        <p:txBody>
          <a:bodyPr>
            <a:noAutofit/>
          </a:bodyPr>
          <a:lstStyle/>
          <a:p>
            <a:pPr lvl="0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Need to ensure safety of participants of criminal proceedings </a:t>
            </a:r>
            <a:endParaRPr lang="az-Latn-AZ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Need to replace infected staff</a:t>
            </a: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Performance of duties in shifts</a:t>
            </a: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Videoconferencing for internal events</a:t>
            </a:r>
          </a:p>
          <a:p>
            <a:pPr algn="just"/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 prosecutors,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judges </a:t>
            </a:r>
          </a:p>
          <a:p>
            <a:pPr marL="0" indent="0"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and 11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lawyers died</a:t>
            </a:r>
            <a:endParaRPr lang="az-Latn-AZ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45024"/>
            <a:ext cx="5049477" cy="28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48464" cy="5076056"/>
          </a:xfrm>
        </p:spPr>
        <p:txBody>
          <a:bodyPr>
            <a:noAutofit/>
          </a:bodyPr>
          <a:lstStyle/>
          <a:p>
            <a:pPr algn="just"/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1,6 billion USD Government aid projects for vulnerable groups</a:t>
            </a:r>
          </a:p>
          <a:p>
            <a:pPr algn="just"/>
            <a:endParaRPr lang="en-GB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sz="2200" dirty="0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 crime trends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emerged</a:t>
            </a:r>
          </a:p>
          <a:p>
            <a:pPr algn="just"/>
            <a:endParaRPr lang="az-Latn-AZ" sz="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Embezzlement in distribution of funds</a:t>
            </a: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Bribery and fraud in provision of medical services </a:t>
            </a:r>
            <a:endParaRPr lang="az-Latn-A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Bribery and forgery to avoid quarantine restrictions</a:t>
            </a:r>
            <a:endParaRPr lang="az-Latn-A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False vaccine certificates</a:t>
            </a:r>
            <a:endParaRPr lang="az-Latn-A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az-Latn-AZ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Responses</a:t>
            </a:r>
            <a:endParaRPr lang="ru-RU" sz="4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698" y="912836"/>
            <a:ext cx="8435280" cy="503907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New crimes and administrative offences introduced</a:t>
            </a:r>
            <a:endParaRPr lang="az-Latn-AZ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Criminal cases on violations of quarantine regime</a:t>
            </a:r>
          </a:p>
          <a:p>
            <a:pPr algn="just"/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Covert operations detecting bribery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dirty="0">
                <a:latin typeface="Times New Roman" pitchFamily="18" charset="0"/>
                <a:cs typeface="Times New Roman" pitchFamily="18" charset="0"/>
              </a:rPr>
              <a:t>fraud </a:t>
            </a:r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Monitoring mass media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detect violations</a:t>
            </a:r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37" y="3068960"/>
            <a:ext cx="6165401" cy="32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Autofit/>
          </a:bodyPr>
          <a:lstStyle/>
          <a:p>
            <a:pPr algn="ctr"/>
            <a:r>
              <a:rPr lang="az-Latn-AZ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Global Solidarity 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994" y="1052736"/>
            <a:ext cx="7772400" cy="4967064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 General Assembly Resolution sponsored by Azerbaijan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“On equitable access to COVID-19 vaccines for all countries”</a:t>
            </a: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Financial and humanitarian aid to 80 countries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million dose of vaccine provided to 14 countries free of charge</a:t>
            </a: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5638006" cy="34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Azerbaijan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060432" cy="5292080"/>
          </a:xfrm>
        </p:spPr>
        <p:txBody>
          <a:bodyPr>
            <a:normAutofit/>
          </a:bodyPr>
          <a:lstStyle/>
          <a:p>
            <a:pPr lvl="0" algn="just"/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Total 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opulation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10 million</a:t>
            </a:r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first infection</a:t>
            </a:r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 case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28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February 2020</a:t>
            </a:r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Special quarantine regime applied: 24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March 2020</a:t>
            </a:r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Approximately 800 thousand infected (10%)</a:t>
            </a:r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10.000 fatal cases (0,1%)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80" y="3789040"/>
            <a:ext cx="4146480" cy="277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881</TotalTime>
  <Words>306</Words>
  <Application>Microsoft Office PowerPoint</Application>
  <PresentationFormat>Экран (4:3)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Ион</vt:lpstr>
      <vt:lpstr>Challenges and responses to COVID-19:  Experience of Azerbaijani prosecutors</vt:lpstr>
      <vt:lpstr>Challenges</vt:lpstr>
      <vt:lpstr>Responses</vt:lpstr>
      <vt:lpstr>Challenges &amp; Responses</vt:lpstr>
      <vt:lpstr>Challenges &amp; Responses</vt:lpstr>
      <vt:lpstr>Challenges</vt:lpstr>
      <vt:lpstr>Responses</vt:lpstr>
      <vt:lpstr>Global Solidarity </vt:lpstr>
      <vt:lpstr>Azerbaijan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of corruption offences in national legislation of Azerbaijan</dc:title>
  <dc:creator>user</dc:creator>
  <cp:lastModifiedBy>Səbuhi Alıyev</cp:lastModifiedBy>
  <cp:revision>42</cp:revision>
  <dcterms:created xsi:type="dcterms:W3CDTF">2017-11-07T14:21:55Z</dcterms:created>
  <dcterms:modified xsi:type="dcterms:W3CDTF">2022-08-01T14:15:18Z</dcterms:modified>
</cp:coreProperties>
</file>