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Lst>
  <p:notesMasterIdLst>
    <p:notesMasterId r:id="rId16"/>
  </p:notesMasterIdLst>
  <p:handoutMasterIdLst>
    <p:handoutMasterId r:id="rId17"/>
  </p:handoutMasterIdLst>
  <p:sldIdLst>
    <p:sldId id="256" r:id="rId6"/>
    <p:sldId id="258" r:id="rId7"/>
    <p:sldId id="281" r:id="rId8"/>
    <p:sldId id="282" r:id="rId9"/>
    <p:sldId id="257" r:id="rId10"/>
    <p:sldId id="283" r:id="rId11"/>
    <p:sldId id="261" r:id="rId12"/>
    <p:sldId id="259" r:id="rId13"/>
    <p:sldId id="28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840" userDrawn="1">
          <p15:clr>
            <a:srgbClr val="A4A3A4"/>
          </p15:clr>
        </p15:guide>
        <p15:guide id="3" pos="192" userDrawn="1">
          <p15:clr>
            <a:srgbClr val="A4A3A4"/>
          </p15:clr>
        </p15:guide>
        <p15:guide id="4" pos="7512" userDrawn="1">
          <p15:clr>
            <a:srgbClr val="A4A3A4"/>
          </p15:clr>
        </p15:guide>
        <p15:guide id="5" orient="horz" pos="216" userDrawn="1">
          <p15:clr>
            <a:srgbClr val="A4A3A4"/>
          </p15:clr>
        </p15:guide>
        <p15:guide id="6" orient="horz" pos="4032" userDrawn="1">
          <p15:clr>
            <a:srgbClr val="A4A3A4"/>
          </p15:clr>
        </p15:guide>
        <p15:guide id="7" orient="horz" pos="6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4CA"/>
    <a:srgbClr val="539EAD"/>
    <a:srgbClr val="E37777"/>
    <a:srgbClr val="CCFFFF"/>
    <a:srgbClr val="7F7F7F"/>
    <a:srgbClr val="404040"/>
    <a:srgbClr val="CE295E"/>
    <a:srgbClr val="A6A6A6"/>
    <a:srgbClr val="F2F2F2"/>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59" d="100"/>
          <a:sy n="59" d="100"/>
        </p:scale>
        <p:origin x="892" y="60"/>
      </p:cViewPr>
      <p:guideLst>
        <p:guide orient="horz" pos="2424"/>
        <p:guide pos="3840"/>
        <p:guide pos="192"/>
        <p:guide pos="7512"/>
        <p:guide orient="horz" pos="216"/>
        <p:guide orient="horz" pos="4032"/>
        <p:guide orient="horz" pos="696"/>
      </p:guideLst>
    </p:cSldViewPr>
  </p:slideViewPr>
  <p:notesTextViewPr>
    <p:cViewPr>
      <p:scale>
        <a:sx n="1" d="1"/>
        <a:sy n="1" d="1"/>
      </p:scale>
      <p:origin x="0" y="0"/>
    </p:cViewPr>
  </p:notesTextViewPr>
  <p:notesViewPr>
    <p:cSldViewPr snapToGrid="0">
      <p:cViewPr varScale="1">
        <p:scale>
          <a:sx n="68" d="100"/>
          <a:sy n="68" d="100"/>
        </p:scale>
        <p:origin x="328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E0676-0169-4CF0-B396-449EED6D4523}" type="doc">
      <dgm:prSet loTypeId="urn:microsoft.com/office/officeart/2005/8/layout/pyramid2" loCatId="pyramid" qsTypeId="urn:microsoft.com/office/officeart/2005/8/quickstyle/simple1" qsCatId="simple" csTypeId="urn:microsoft.com/office/officeart/2005/8/colors/accent1_4" csCatId="accent1" phldr="1"/>
      <dgm:spPr/>
    </dgm:pt>
    <dgm:pt modelId="{98EB7C1E-3E36-4FBD-99E6-04953936A343}">
      <dgm:prSet phldrT="[Text]" custT="1"/>
      <dgm:spPr>
        <a:xfrm>
          <a:off x="3657599" y="542395"/>
          <a:ext cx="3522133" cy="770466"/>
        </a:xfrm>
        <a:prstGeom prst="roundRect">
          <a:avLst/>
        </a:prstGeom>
        <a:solidFill>
          <a:sysClr val="window" lastClr="FFFFFF">
            <a:alpha val="90000"/>
            <a:hueOff val="0"/>
            <a:satOff val="0"/>
            <a:lumOff val="0"/>
            <a:alphaOff val="0"/>
          </a:sysClr>
        </a:solidFill>
        <a:ln w="12700" cap="flat" cmpd="sng" algn="ctr">
          <a:solidFill>
            <a:srgbClr val="539EAD"/>
          </a:solidFill>
          <a:prstDash val="solid"/>
          <a:miter lim="800000"/>
        </a:ln>
        <a:effectLst/>
      </dgm:spPr>
      <dgm:t>
        <a:bodyPr anchor="ctr"/>
        <a:lstStyle/>
        <a:p>
          <a:pPr algn="l">
            <a:buNone/>
          </a:pPr>
          <a:r>
            <a:rPr lang="en-IN" sz="1100" b="1"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Supreme Court:</a:t>
          </a:r>
          <a:r>
            <a:rPr lang="en-IN" sz="1100" b="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 Is the highest apex court. There are no particular prosecutors</a:t>
          </a:r>
          <a:r>
            <a:rPr lang="en-IN" sz="1100" b="1"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 </a:t>
          </a:r>
        </a:p>
      </dgm:t>
    </dgm:pt>
    <dgm:pt modelId="{BF6B30F9-9D8B-41FB-BA75-27C17784319D}" type="parTrans" cxnId="{31ADDA35-9D3F-415D-8317-5BD21389F0CE}">
      <dgm:prSet/>
      <dgm:spPr/>
      <dgm:t>
        <a:bodyPr/>
        <a:lstStyle/>
        <a:p>
          <a:endParaRPr lang="en-IN"/>
        </a:p>
      </dgm:t>
    </dgm:pt>
    <dgm:pt modelId="{E9ED519C-CF43-4B31-B034-BE1966053D54}" type="sibTrans" cxnId="{31ADDA35-9D3F-415D-8317-5BD21389F0CE}">
      <dgm:prSet/>
      <dgm:spPr/>
      <dgm:t>
        <a:bodyPr/>
        <a:lstStyle/>
        <a:p>
          <a:endParaRPr lang="en-IN"/>
        </a:p>
      </dgm:t>
    </dgm:pt>
    <dgm:pt modelId="{7B687466-E050-4CB7-8D0D-D956FB69E437}">
      <dgm:prSet phldrT="[Text]" custT="1"/>
      <dgm:spPr>
        <a:xfrm>
          <a:off x="3657599" y="1409170"/>
          <a:ext cx="3522133" cy="770466"/>
        </a:xfrm>
        <a:prstGeom prst="roundRect">
          <a:avLst/>
        </a:prstGeom>
        <a:solidFill>
          <a:sysClr val="window" lastClr="FFFFFF">
            <a:alpha val="90000"/>
            <a:hueOff val="0"/>
            <a:satOff val="0"/>
            <a:lumOff val="0"/>
            <a:alphaOff val="0"/>
          </a:sysClr>
        </a:solidFill>
        <a:ln w="12700" cap="flat" cmpd="sng" algn="ctr">
          <a:solidFill>
            <a:srgbClr val="539EAD"/>
          </a:solidFill>
          <a:prstDash val="solid"/>
          <a:miter lim="800000"/>
        </a:ln>
        <a:effectLst/>
      </dgm:spPr>
      <dgm:t>
        <a:bodyPr/>
        <a:lstStyle/>
        <a:p>
          <a:pPr algn="l">
            <a:buNone/>
          </a:pPr>
          <a:r>
            <a:rPr lang="en-IN" sz="1100" b="1"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High Courts: </a:t>
          </a:r>
          <a:r>
            <a:rPr lang="en-US" sz="1100" dirty="0">
              <a:latin typeface="Verdana" panose="020B0604030504040204" pitchFamily="34" charset="0"/>
              <a:ea typeface="Verdana" panose="020B0604030504040204" pitchFamily="34" charset="0"/>
              <a:cs typeface="Times New Roman" panose="02020603050405020304" pitchFamily="18" charset="0"/>
            </a:rPr>
            <a:t>State level Apex Courts - is an Appellant Court of the trial Courts. The Public Prosecutor is appointed only for a particular period by choosing an Advocate from the Advocates bar Association.</a:t>
          </a:r>
          <a:endParaRPr lang="en-IN" sz="1100" b="1"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endParaRPr>
        </a:p>
      </dgm:t>
    </dgm:pt>
    <dgm:pt modelId="{014B99DC-B712-479B-9BB2-6127757B5E4E}" type="parTrans" cxnId="{FD6D3B13-F40A-4227-A606-B2E022A9A278}">
      <dgm:prSet/>
      <dgm:spPr/>
      <dgm:t>
        <a:bodyPr/>
        <a:lstStyle/>
        <a:p>
          <a:endParaRPr lang="en-IN"/>
        </a:p>
      </dgm:t>
    </dgm:pt>
    <dgm:pt modelId="{8DDA57C4-F9B7-4B61-9709-460FCAEE9CD3}" type="sibTrans" cxnId="{FD6D3B13-F40A-4227-A606-B2E022A9A278}">
      <dgm:prSet/>
      <dgm:spPr/>
      <dgm:t>
        <a:bodyPr/>
        <a:lstStyle/>
        <a:p>
          <a:endParaRPr lang="en-IN"/>
        </a:p>
      </dgm:t>
    </dgm:pt>
    <dgm:pt modelId="{1B54ABBA-C86A-4065-AFEA-9FEBFD7F8517}">
      <dgm:prSet phldrT="[Text]" custT="1"/>
      <dgm:spPr>
        <a:xfrm>
          <a:off x="3657599" y="2275945"/>
          <a:ext cx="3522133" cy="770466"/>
        </a:xfrm>
        <a:prstGeom prst="roundRect">
          <a:avLst/>
        </a:prstGeom>
        <a:solidFill>
          <a:sysClr val="window" lastClr="FFFFFF">
            <a:alpha val="90000"/>
            <a:hueOff val="0"/>
            <a:satOff val="0"/>
            <a:lumOff val="0"/>
            <a:alphaOff val="0"/>
          </a:sysClr>
        </a:solidFill>
        <a:ln w="12700" cap="flat" cmpd="sng" algn="ctr">
          <a:solidFill>
            <a:srgbClr val="539EAD"/>
          </a:solidFill>
          <a:prstDash val="solid"/>
          <a:miter lim="800000"/>
        </a:ln>
        <a:effectLst/>
      </dgm:spPr>
      <dgm:t>
        <a:bodyPr/>
        <a:lstStyle/>
        <a:p>
          <a:pPr algn="l">
            <a:buNone/>
          </a:pPr>
          <a:r>
            <a:rPr lang="en-IN" sz="1100" b="1"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Sessions Courts: </a:t>
          </a:r>
          <a:r>
            <a:rPr lang="en-IN" sz="11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Deal with heinous crimes which are punishable for more than 10 years to life imprisonment. Conducted by Cadre or Tenure prosecutors with more than 10 years experience</a:t>
          </a:r>
        </a:p>
      </dgm:t>
    </dgm:pt>
    <dgm:pt modelId="{655108FE-9798-4793-89B1-7FE4F50E5F80}" type="parTrans" cxnId="{7996AE73-B91E-4ACF-8BC9-14FDE1F39DA3}">
      <dgm:prSet/>
      <dgm:spPr/>
      <dgm:t>
        <a:bodyPr/>
        <a:lstStyle/>
        <a:p>
          <a:endParaRPr lang="en-IN"/>
        </a:p>
      </dgm:t>
    </dgm:pt>
    <dgm:pt modelId="{10EFE5D5-AF4E-4FD6-A6FE-C962BB0EAF37}" type="sibTrans" cxnId="{7996AE73-B91E-4ACF-8BC9-14FDE1F39DA3}">
      <dgm:prSet/>
      <dgm:spPr/>
      <dgm:t>
        <a:bodyPr/>
        <a:lstStyle/>
        <a:p>
          <a:endParaRPr lang="en-IN"/>
        </a:p>
      </dgm:t>
    </dgm:pt>
    <dgm:pt modelId="{A1BC8973-7638-4551-8E67-2B1A01C99E6D}">
      <dgm:prSet custT="1"/>
      <dgm:spPr>
        <a:xfrm>
          <a:off x="3657599" y="3142721"/>
          <a:ext cx="3522133" cy="770466"/>
        </a:xfrm>
        <a:prstGeom prst="roundRect">
          <a:avLst/>
        </a:prstGeom>
        <a:solidFill>
          <a:sysClr val="window" lastClr="FFFFFF">
            <a:alpha val="90000"/>
            <a:hueOff val="0"/>
            <a:satOff val="0"/>
            <a:lumOff val="0"/>
            <a:alphaOff val="0"/>
          </a:sysClr>
        </a:solidFill>
        <a:ln w="12700" cap="flat" cmpd="sng" algn="ctr">
          <a:solidFill>
            <a:srgbClr val="539EAD"/>
          </a:solidFill>
          <a:prstDash val="solid"/>
          <a:miter lim="800000"/>
        </a:ln>
        <a:effectLst/>
      </dgm:spPr>
      <dgm:t>
        <a:bodyPr/>
        <a:lstStyle/>
        <a:p>
          <a:pPr algn="l">
            <a:buNone/>
          </a:pPr>
          <a:r>
            <a:rPr lang="en-IN" sz="1100" b="1"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Sub-Courts: </a:t>
          </a:r>
          <a:r>
            <a:rPr lang="en-IN" sz="1100" b="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Have jurisdiction to conduct the trial for the offences with a punishment of more than 7 years but less than 10 years</a:t>
          </a:r>
        </a:p>
      </dgm:t>
    </dgm:pt>
    <dgm:pt modelId="{E7C1037E-C687-47DE-9129-79D01C2D17D5}" type="parTrans" cxnId="{F8CEF004-8370-4D50-AE70-AAD92100F478}">
      <dgm:prSet/>
      <dgm:spPr/>
      <dgm:t>
        <a:bodyPr/>
        <a:lstStyle/>
        <a:p>
          <a:endParaRPr lang="en-IN"/>
        </a:p>
      </dgm:t>
    </dgm:pt>
    <dgm:pt modelId="{9A3DC641-751C-44B9-A4FC-C1D9BA4E926E}" type="sibTrans" cxnId="{F8CEF004-8370-4D50-AE70-AAD92100F478}">
      <dgm:prSet/>
      <dgm:spPr/>
      <dgm:t>
        <a:bodyPr/>
        <a:lstStyle/>
        <a:p>
          <a:endParaRPr lang="en-IN"/>
        </a:p>
      </dgm:t>
    </dgm:pt>
    <dgm:pt modelId="{B8F74DA4-886C-4F3A-B0B0-F97A6B4A1D0E}">
      <dgm:prSet custT="1"/>
      <dgm:spPr>
        <a:xfrm>
          <a:off x="3657599" y="4009496"/>
          <a:ext cx="3522133" cy="770466"/>
        </a:xfrm>
        <a:prstGeom prst="roundRect">
          <a:avLst/>
        </a:prstGeom>
        <a:solidFill>
          <a:sysClr val="window" lastClr="FFFFFF">
            <a:alpha val="90000"/>
            <a:hueOff val="0"/>
            <a:satOff val="0"/>
            <a:lumOff val="0"/>
            <a:alphaOff val="0"/>
          </a:sysClr>
        </a:solidFill>
        <a:ln w="12700" cap="flat" cmpd="sng" algn="ctr">
          <a:solidFill>
            <a:srgbClr val="539EAD"/>
          </a:solidFill>
          <a:prstDash val="solid"/>
          <a:miter lim="800000"/>
        </a:ln>
        <a:effectLst/>
      </dgm:spPr>
      <dgm:t>
        <a:bodyPr/>
        <a:lstStyle/>
        <a:p>
          <a:pPr algn="l">
            <a:buNone/>
          </a:pPr>
          <a:r>
            <a:rPr lang="en-IN" sz="1100" b="1"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Magistrate Courts: </a:t>
          </a:r>
          <a:r>
            <a:rPr lang="en-IN" sz="1100" b="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Criminal offences which are punishable for less than 7 years. APP/Sr. APPs conducts the prosecution. Mostly Cadre officers</a:t>
          </a:r>
        </a:p>
      </dgm:t>
    </dgm:pt>
    <dgm:pt modelId="{DB2E7D0D-9191-4C4A-B317-3A021AC4D59B}" type="parTrans" cxnId="{16B4E738-FA74-46D0-8AE9-08E88A782E41}">
      <dgm:prSet/>
      <dgm:spPr/>
      <dgm:t>
        <a:bodyPr/>
        <a:lstStyle/>
        <a:p>
          <a:endParaRPr lang="en-IN"/>
        </a:p>
      </dgm:t>
    </dgm:pt>
    <dgm:pt modelId="{29A082D8-067B-4BFD-A01A-7FD4389D47B7}" type="sibTrans" cxnId="{16B4E738-FA74-46D0-8AE9-08E88A782E41}">
      <dgm:prSet/>
      <dgm:spPr/>
      <dgm:t>
        <a:bodyPr/>
        <a:lstStyle/>
        <a:p>
          <a:endParaRPr lang="en-IN"/>
        </a:p>
      </dgm:t>
    </dgm:pt>
    <dgm:pt modelId="{35B1E06B-F215-473C-8A14-649EA59F4C61}" type="pres">
      <dgm:prSet presAssocID="{52AE0676-0169-4CF0-B396-449EED6D4523}" presName="compositeShape" presStyleCnt="0">
        <dgm:presLayoutVars>
          <dgm:dir/>
          <dgm:resizeHandles/>
        </dgm:presLayoutVars>
      </dgm:prSet>
      <dgm:spPr/>
    </dgm:pt>
    <dgm:pt modelId="{DF51F15B-6BE4-4B73-932E-6B50F8EDB1AD}" type="pres">
      <dgm:prSet presAssocID="{52AE0676-0169-4CF0-B396-449EED6D4523}" presName="pyramid" presStyleLbl="node1" presStyleIdx="0" presStyleCnt="1" custLinFactNeighborX="5155"/>
      <dgm:spPr>
        <a:xfrm>
          <a:off x="948266" y="0"/>
          <a:ext cx="5418667" cy="5418667"/>
        </a:xfrm>
        <a:prstGeom prst="triangle">
          <a:avLst/>
        </a:prstGeom>
        <a:solidFill>
          <a:srgbClr val="539EAD"/>
        </a:solidFill>
        <a:ln w="12700" cap="flat" cmpd="sng" algn="ctr">
          <a:solidFill>
            <a:sysClr val="window" lastClr="FFFFFF">
              <a:hueOff val="0"/>
              <a:satOff val="0"/>
              <a:lumOff val="0"/>
              <a:alphaOff val="0"/>
            </a:sysClr>
          </a:solidFill>
          <a:prstDash val="solid"/>
          <a:miter lim="800000"/>
        </a:ln>
        <a:effectLst/>
      </dgm:spPr>
    </dgm:pt>
    <dgm:pt modelId="{191FC768-839B-4893-8A2C-987783BC4376}" type="pres">
      <dgm:prSet presAssocID="{52AE0676-0169-4CF0-B396-449EED6D4523}" presName="theList" presStyleCnt="0"/>
      <dgm:spPr/>
    </dgm:pt>
    <dgm:pt modelId="{42DEAFF6-C05A-4F8D-823A-DD56060A86BB}" type="pres">
      <dgm:prSet presAssocID="{98EB7C1E-3E36-4FBD-99E6-04953936A343}" presName="aNode" presStyleLbl="fgAcc1" presStyleIdx="0" presStyleCnt="5" custScaleX="122019" custScaleY="94945" custLinFactY="23101" custLinFactNeighborX="5773" custLinFactNeighborY="100000">
        <dgm:presLayoutVars>
          <dgm:bulletEnabled val="1"/>
        </dgm:presLayoutVars>
      </dgm:prSet>
      <dgm:spPr/>
    </dgm:pt>
    <dgm:pt modelId="{54FCC0DC-F2F9-4064-8B31-17CDFE27E823}" type="pres">
      <dgm:prSet presAssocID="{98EB7C1E-3E36-4FBD-99E6-04953936A343}" presName="aSpace" presStyleCnt="0"/>
      <dgm:spPr/>
    </dgm:pt>
    <dgm:pt modelId="{48506D67-623A-412A-9C77-8864320690B1}" type="pres">
      <dgm:prSet presAssocID="{7B687466-E050-4CB7-8D0D-D956FB69E437}" presName="aNode" presStyleLbl="fgAcc1" presStyleIdx="1" presStyleCnt="5" custScaleX="122019" custScaleY="94945" custLinFactY="23688" custLinFactNeighborX="5774" custLinFactNeighborY="100000">
        <dgm:presLayoutVars>
          <dgm:bulletEnabled val="1"/>
        </dgm:presLayoutVars>
      </dgm:prSet>
      <dgm:spPr/>
    </dgm:pt>
    <dgm:pt modelId="{BB436E1A-F333-464D-A342-693DA16C1BED}" type="pres">
      <dgm:prSet presAssocID="{7B687466-E050-4CB7-8D0D-D956FB69E437}" presName="aSpace" presStyleCnt="0"/>
      <dgm:spPr/>
    </dgm:pt>
    <dgm:pt modelId="{BF3334CA-10FA-42B3-834E-C37D33D2BA65}" type="pres">
      <dgm:prSet presAssocID="{1B54ABBA-C86A-4065-AFEA-9FEBFD7F8517}" presName="aNode" presStyleLbl="fgAcc1" presStyleIdx="2" presStyleCnt="5" custScaleX="122019" custScaleY="94945" custLinFactY="23101" custLinFactNeighborX="6127" custLinFactNeighborY="100000">
        <dgm:presLayoutVars>
          <dgm:bulletEnabled val="1"/>
        </dgm:presLayoutVars>
      </dgm:prSet>
      <dgm:spPr/>
    </dgm:pt>
    <dgm:pt modelId="{4DA3AC0E-B441-49C7-A179-EFBA92646A39}" type="pres">
      <dgm:prSet presAssocID="{1B54ABBA-C86A-4065-AFEA-9FEBFD7F8517}" presName="aSpace" presStyleCnt="0"/>
      <dgm:spPr/>
    </dgm:pt>
    <dgm:pt modelId="{11944782-3749-4B22-B874-0A08FD9910FE}" type="pres">
      <dgm:prSet presAssocID="{A1BC8973-7638-4551-8E67-2B1A01C99E6D}" presName="aNode" presStyleLbl="fgAcc1" presStyleIdx="3" presStyleCnt="5" custScaleX="122019" custScaleY="94945" custLinFactY="23101" custLinFactNeighborX="6493" custLinFactNeighborY="100000">
        <dgm:presLayoutVars>
          <dgm:bulletEnabled val="1"/>
        </dgm:presLayoutVars>
      </dgm:prSet>
      <dgm:spPr/>
    </dgm:pt>
    <dgm:pt modelId="{1693C526-6B37-4496-B384-85425B9B6A11}" type="pres">
      <dgm:prSet presAssocID="{A1BC8973-7638-4551-8E67-2B1A01C99E6D}" presName="aSpace" presStyleCnt="0"/>
      <dgm:spPr/>
    </dgm:pt>
    <dgm:pt modelId="{4ECF2114-5DFE-47A7-9ABC-55DD50326386}" type="pres">
      <dgm:prSet presAssocID="{B8F74DA4-886C-4F3A-B0B0-F97A6B4A1D0E}" presName="aNode" presStyleLbl="fgAcc1" presStyleIdx="4" presStyleCnt="5" custScaleX="122019" custScaleY="94945" custLinFactY="23101" custLinFactNeighborX="6853" custLinFactNeighborY="100000">
        <dgm:presLayoutVars>
          <dgm:bulletEnabled val="1"/>
        </dgm:presLayoutVars>
      </dgm:prSet>
      <dgm:spPr/>
    </dgm:pt>
    <dgm:pt modelId="{0DE59DE4-CFBC-4227-A71F-145A3DF50117}" type="pres">
      <dgm:prSet presAssocID="{B8F74DA4-886C-4F3A-B0B0-F97A6B4A1D0E}" presName="aSpace" presStyleCnt="0"/>
      <dgm:spPr/>
    </dgm:pt>
  </dgm:ptLst>
  <dgm:cxnLst>
    <dgm:cxn modelId="{F8CEF004-8370-4D50-AE70-AAD92100F478}" srcId="{52AE0676-0169-4CF0-B396-449EED6D4523}" destId="{A1BC8973-7638-4551-8E67-2B1A01C99E6D}" srcOrd="3" destOrd="0" parTransId="{E7C1037E-C687-47DE-9129-79D01C2D17D5}" sibTransId="{9A3DC641-751C-44B9-A4FC-C1D9BA4E926E}"/>
    <dgm:cxn modelId="{FD6D3B13-F40A-4227-A606-B2E022A9A278}" srcId="{52AE0676-0169-4CF0-B396-449EED6D4523}" destId="{7B687466-E050-4CB7-8D0D-D956FB69E437}" srcOrd="1" destOrd="0" parTransId="{014B99DC-B712-479B-9BB2-6127757B5E4E}" sibTransId="{8DDA57C4-F9B7-4B61-9709-460FCAEE9CD3}"/>
    <dgm:cxn modelId="{68288420-5E4D-43EF-B9D6-3D05890AE04F}" type="presOf" srcId="{52AE0676-0169-4CF0-B396-449EED6D4523}" destId="{35B1E06B-F215-473C-8A14-649EA59F4C61}" srcOrd="0" destOrd="0" presId="urn:microsoft.com/office/officeart/2005/8/layout/pyramid2"/>
    <dgm:cxn modelId="{31ADDA35-9D3F-415D-8317-5BD21389F0CE}" srcId="{52AE0676-0169-4CF0-B396-449EED6D4523}" destId="{98EB7C1E-3E36-4FBD-99E6-04953936A343}" srcOrd="0" destOrd="0" parTransId="{BF6B30F9-9D8B-41FB-BA75-27C17784319D}" sibTransId="{E9ED519C-CF43-4B31-B034-BE1966053D54}"/>
    <dgm:cxn modelId="{16B4E738-FA74-46D0-8AE9-08E88A782E41}" srcId="{52AE0676-0169-4CF0-B396-449EED6D4523}" destId="{B8F74DA4-886C-4F3A-B0B0-F97A6B4A1D0E}" srcOrd="4" destOrd="0" parTransId="{DB2E7D0D-9191-4C4A-B317-3A021AC4D59B}" sibTransId="{29A082D8-067B-4BFD-A01A-7FD4389D47B7}"/>
    <dgm:cxn modelId="{F5B94D3E-FE14-460C-8BD0-5A0EDD90DCC0}" type="presOf" srcId="{A1BC8973-7638-4551-8E67-2B1A01C99E6D}" destId="{11944782-3749-4B22-B874-0A08FD9910FE}" srcOrd="0" destOrd="0" presId="urn:microsoft.com/office/officeart/2005/8/layout/pyramid2"/>
    <dgm:cxn modelId="{D9977160-0C66-4421-B54F-333A265E395B}" type="presOf" srcId="{1B54ABBA-C86A-4065-AFEA-9FEBFD7F8517}" destId="{BF3334CA-10FA-42B3-834E-C37D33D2BA65}" srcOrd="0" destOrd="0" presId="urn:microsoft.com/office/officeart/2005/8/layout/pyramid2"/>
    <dgm:cxn modelId="{45E05563-1899-4B23-A73B-1F18CFF3C080}" type="presOf" srcId="{98EB7C1E-3E36-4FBD-99E6-04953936A343}" destId="{42DEAFF6-C05A-4F8D-823A-DD56060A86BB}" srcOrd="0" destOrd="0" presId="urn:microsoft.com/office/officeart/2005/8/layout/pyramid2"/>
    <dgm:cxn modelId="{7996AE73-B91E-4ACF-8BC9-14FDE1F39DA3}" srcId="{52AE0676-0169-4CF0-B396-449EED6D4523}" destId="{1B54ABBA-C86A-4065-AFEA-9FEBFD7F8517}" srcOrd="2" destOrd="0" parTransId="{655108FE-9798-4793-89B1-7FE4F50E5F80}" sibTransId="{10EFE5D5-AF4E-4FD6-A6FE-C962BB0EAF37}"/>
    <dgm:cxn modelId="{1DF35454-9034-46E6-863A-EBA572DD0550}" type="presOf" srcId="{7B687466-E050-4CB7-8D0D-D956FB69E437}" destId="{48506D67-623A-412A-9C77-8864320690B1}" srcOrd="0" destOrd="0" presId="urn:microsoft.com/office/officeart/2005/8/layout/pyramid2"/>
    <dgm:cxn modelId="{D4F97FF4-5B75-4975-B62A-2B6AF5715BC7}" type="presOf" srcId="{B8F74DA4-886C-4F3A-B0B0-F97A6B4A1D0E}" destId="{4ECF2114-5DFE-47A7-9ABC-55DD50326386}" srcOrd="0" destOrd="0" presId="urn:microsoft.com/office/officeart/2005/8/layout/pyramid2"/>
    <dgm:cxn modelId="{7D853B7B-9F06-4098-B8B7-496BB6823C2E}" type="presParOf" srcId="{35B1E06B-F215-473C-8A14-649EA59F4C61}" destId="{DF51F15B-6BE4-4B73-932E-6B50F8EDB1AD}" srcOrd="0" destOrd="0" presId="urn:microsoft.com/office/officeart/2005/8/layout/pyramid2"/>
    <dgm:cxn modelId="{1514F007-E401-4420-877E-B625DDA12B90}" type="presParOf" srcId="{35B1E06B-F215-473C-8A14-649EA59F4C61}" destId="{191FC768-839B-4893-8A2C-987783BC4376}" srcOrd="1" destOrd="0" presId="urn:microsoft.com/office/officeart/2005/8/layout/pyramid2"/>
    <dgm:cxn modelId="{9CC0B464-8719-43CD-BE80-683D83C576A9}" type="presParOf" srcId="{191FC768-839B-4893-8A2C-987783BC4376}" destId="{42DEAFF6-C05A-4F8D-823A-DD56060A86BB}" srcOrd="0" destOrd="0" presId="urn:microsoft.com/office/officeart/2005/8/layout/pyramid2"/>
    <dgm:cxn modelId="{C2C30281-6ADC-43E7-870E-E4629F3087B7}" type="presParOf" srcId="{191FC768-839B-4893-8A2C-987783BC4376}" destId="{54FCC0DC-F2F9-4064-8B31-17CDFE27E823}" srcOrd="1" destOrd="0" presId="urn:microsoft.com/office/officeart/2005/8/layout/pyramid2"/>
    <dgm:cxn modelId="{CD748C51-A9E7-4B1E-8072-A15D52BA3CE9}" type="presParOf" srcId="{191FC768-839B-4893-8A2C-987783BC4376}" destId="{48506D67-623A-412A-9C77-8864320690B1}" srcOrd="2" destOrd="0" presId="urn:microsoft.com/office/officeart/2005/8/layout/pyramid2"/>
    <dgm:cxn modelId="{F792C3B9-B44A-472D-A73F-60FD338DFA30}" type="presParOf" srcId="{191FC768-839B-4893-8A2C-987783BC4376}" destId="{BB436E1A-F333-464D-A342-693DA16C1BED}" srcOrd="3" destOrd="0" presId="urn:microsoft.com/office/officeart/2005/8/layout/pyramid2"/>
    <dgm:cxn modelId="{182FB6AB-1E60-499B-BDFA-9E1305051AAA}" type="presParOf" srcId="{191FC768-839B-4893-8A2C-987783BC4376}" destId="{BF3334CA-10FA-42B3-834E-C37D33D2BA65}" srcOrd="4" destOrd="0" presId="urn:microsoft.com/office/officeart/2005/8/layout/pyramid2"/>
    <dgm:cxn modelId="{B779F153-1842-4316-B721-5A98165A15A4}" type="presParOf" srcId="{191FC768-839B-4893-8A2C-987783BC4376}" destId="{4DA3AC0E-B441-49C7-A179-EFBA92646A39}" srcOrd="5" destOrd="0" presId="urn:microsoft.com/office/officeart/2005/8/layout/pyramid2"/>
    <dgm:cxn modelId="{001DD6EC-6BFB-4D40-8D83-A11C3127FA4D}" type="presParOf" srcId="{191FC768-839B-4893-8A2C-987783BC4376}" destId="{11944782-3749-4B22-B874-0A08FD9910FE}" srcOrd="6" destOrd="0" presId="urn:microsoft.com/office/officeart/2005/8/layout/pyramid2"/>
    <dgm:cxn modelId="{1931B9C2-3A52-4D9E-90CD-470FB99B554A}" type="presParOf" srcId="{191FC768-839B-4893-8A2C-987783BC4376}" destId="{1693C526-6B37-4496-B384-85425B9B6A11}" srcOrd="7" destOrd="0" presId="urn:microsoft.com/office/officeart/2005/8/layout/pyramid2"/>
    <dgm:cxn modelId="{150DA8AA-E7ED-44B7-BE30-8AEF9B869489}" type="presParOf" srcId="{191FC768-839B-4893-8A2C-987783BC4376}" destId="{4ECF2114-5DFE-47A7-9ABC-55DD50326386}" srcOrd="8" destOrd="0" presId="urn:microsoft.com/office/officeart/2005/8/layout/pyramid2"/>
    <dgm:cxn modelId="{A17CBDC0-1015-40C6-B202-3474F8B0FF1C}" type="presParOf" srcId="{191FC768-839B-4893-8A2C-987783BC4376}" destId="{0DE59DE4-CFBC-4227-A71F-145A3DF50117}"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1F15B-6BE4-4B73-932E-6B50F8EDB1AD}">
      <dsp:nvSpPr>
        <dsp:cNvPr id="0" name=""/>
        <dsp:cNvSpPr/>
      </dsp:nvSpPr>
      <dsp:spPr>
        <a:xfrm>
          <a:off x="2005264" y="0"/>
          <a:ext cx="5418667" cy="5418667"/>
        </a:xfrm>
        <a:prstGeom prst="triangle">
          <a:avLst/>
        </a:prstGeom>
        <a:solidFill>
          <a:srgbClr val="539EA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DEAFF6-C05A-4F8D-823A-DD56060A86BB}">
      <dsp:nvSpPr>
        <dsp:cNvPr id="0" name=""/>
        <dsp:cNvSpPr/>
      </dsp:nvSpPr>
      <dsp:spPr>
        <a:xfrm>
          <a:off x="4250828" y="830212"/>
          <a:ext cx="4297672" cy="765683"/>
        </a:xfrm>
        <a:prstGeom prst="roundRect">
          <a:avLst/>
        </a:prstGeom>
        <a:solidFill>
          <a:sysClr val="window" lastClr="FFFFFF">
            <a:alpha val="90000"/>
            <a:hueOff val="0"/>
            <a:satOff val="0"/>
            <a:lumOff val="0"/>
            <a:alphaOff val="0"/>
          </a:sysClr>
        </a:solidFill>
        <a:ln w="12700" cap="flat" cmpd="sng" algn="ctr">
          <a:solidFill>
            <a:srgbClr val="539EA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IN" sz="1100" b="1"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Supreme Court:</a:t>
          </a:r>
          <a:r>
            <a:rPr lang="en-IN" sz="1100" b="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 Is the highest apex court. There are no particular prosecutors</a:t>
          </a:r>
          <a:r>
            <a:rPr lang="en-IN" sz="1100" b="1"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 </a:t>
          </a:r>
        </a:p>
      </dsp:txBody>
      <dsp:txXfrm>
        <a:off x="4288206" y="867590"/>
        <a:ext cx="4222916" cy="690927"/>
      </dsp:txXfrm>
    </dsp:sp>
    <dsp:sp modelId="{48506D67-623A-412A-9C77-8864320690B1}">
      <dsp:nvSpPr>
        <dsp:cNvPr id="0" name=""/>
        <dsp:cNvSpPr/>
      </dsp:nvSpPr>
      <dsp:spPr>
        <a:xfrm>
          <a:off x="4250864" y="1701436"/>
          <a:ext cx="4297672" cy="765683"/>
        </a:xfrm>
        <a:prstGeom prst="roundRect">
          <a:avLst/>
        </a:prstGeom>
        <a:solidFill>
          <a:sysClr val="window" lastClr="FFFFFF">
            <a:alpha val="90000"/>
            <a:hueOff val="0"/>
            <a:satOff val="0"/>
            <a:lumOff val="0"/>
            <a:alphaOff val="0"/>
          </a:sysClr>
        </a:solidFill>
        <a:ln w="12700" cap="flat" cmpd="sng" algn="ctr">
          <a:solidFill>
            <a:srgbClr val="539EA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IN" sz="1100" b="1"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High Courts: </a:t>
          </a:r>
          <a:r>
            <a:rPr lang="en-US" sz="1100" kern="1200" dirty="0">
              <a:latin typeface="Verdana" panose="020B0604030504040204" pitchFamily="34" charset="0"/>
              <a:ea typeface="Verdana" panose="020B0604030504040204" pitchFamily="34" charset="0"/>
              <a:cs typeface="Times New Roman" panose="02020603050405020304" pitchFamily="18" charset="0"/>
            </a:rPr>
            <a:t>State level Apex Courts - is an Appellant Court of the trial Courts. The Public Prosecutor is appointed only for a particular period by choosing an Advocate from the Advocates bar Association.</a:t>
          </a:r>
          <a:endParaRPr lang="en-IN" sz="1100" b="1"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endParaRPr>
        </a:p>
      </dsp:txBody>
      <dsp:txXfrm>
        <a:off x="4288242" y="1738814"/>
        <a:ext cx="4222916" cy="690927"/>
      </dsp:txXfrm>
    </dsp:sp>
    <dsp:sp modelId="{BF3334CA-10FA-42B3-834E-C37D33D2BA65}">
      <dsp:nvSpPr>
        <dsp:cNvPr id="0" name=""/>
        <dsp:cNvSpPr/>
      </dsp:nvSpPr>
      <dsp:spPr>
        <a:xfrm>
          <a:off x="4263297" y="2563192"/>
          <a:ext cx="4297672" cy="765683"/>
        </a:xfrm>
        <a:prstGeom prst="roundRect">
          <a:avLst/>
        </a:prstGeom>
        <a:solidFill>
          <a:sysClr val="window" lastClr="FFFFFF">
            <a:alpha val="90000"/>
            <a:hueOff val="0"/>
            <a:satOff val="0"/>
            <a:lumOff val="0"/>
            <a:alphaOff val="0"/>
          </a:sysClr>
        </a:solidFill>
        <a:ln w="12700" cap="flat" cmpd="sng" algn="ctr">
          <a:solidFill>
            <a:srgbClr val="539EA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IN" sz="1100" b="1"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Sessions Courts: </a:t>
          </a:r>
          <a:r>
            <a:rPr lang="en-IN" sz="110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Deal with heinous crimes which are punishable for more than 10 years to life imprisonment. Conducted by Cadre or Tenure prosecutors with more than 10 years experience</a:t>
          </a:r>
        </a:p>
      </dsp:txBody>
      <dsp:txXfrm>
        <a:off x="4300675" y="2600570"/>
        <a:ext cx="4222916" cy="690927"/>
      </dsp:txXfrm>
    </dsp:sp>
    <dsp:sp modelId="{11944782-3749-4B22-B874-0A08FD9910FE}">
      <dsp:nvSpPr>
        <dsp:cNvPr id="0" name=""/>
        <dsp:cNvSpPr/>
      </dsp:nvSpPr>
      <dsp:spPr>
        <a:xfrm>
          <a:off x="4276188" y="3429682"/>
          <a:ext cx="4297672" cy="765683"/>
        </a:xfrm>
        <a:prstGeom prst="roundRect">
          <a:avLst/>
        </a:prstGeom>
        <a:solidFill>
          <a:sysClr val="window" lastClr="FFFFFF">
            <a:alpha val="90000"/>
            <a:hueOff val="0"/>
            <a:satOff val="0"/>
            <a:lumOff val="0"/>
            <a:alphaOff val="0"/>
          </a:sysClr>
        </a:solidFill>
        <a:ln w="12700" cap="flat" cmpd="sng" algn="ctr">
          <a:solidFill>
            <a:srgbClr val="539EA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IN" sz="1100" b="1"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Sub-Courts: </a:t>
          </a:r>
          <a:r>
            <a:rPr lang="en-IN" sz="1100" b="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Have jurisdiction to conduct the trial for the offences with a punishment of more than 7 years but less than 10 years</a:t>
          </a:r>
        </a:p>
      </dsp:txBody>
      <dsp:txXfrm>
        <a:off x="4313566" y="3467060"/>
        <a:ext cx="4222916" cy="690927"/>
      </dsp:txXfrm>
    </dsp:sp>
    <dsp:sp modelId="{4ECF2114-5DFE-47A7-9ABC-55DD50326386}">
      <dsp:nvSpPr>
        <dsp:cNvPr id="0" name=""/>
        <dsp:cNvSpPr/>
      </dsp:nvSpPr>
      <dsp:spPr>
        <a:xfrm>
          <a:off x="4288867" y="4296173"/>
          <a:ext cx="4297672" cy="765683"/>
        </a:xfrm>
        <a:prstGeom prst="roundRect">
          <a:avLst/>
        </a:prstGeom>
        <a:solidFill>
          <a:sysClr val="window" lastClr="FFFFFF">
            <a:alpha val="90000"/>
            <a:hueOff val="0"/>
            <a:satOff val="0"/>
            <a:lumOff val="0"/>
            <a:alphaOff val="0"/>
          </a:sysClr>
        </a:solidFill>
        <a:ln w="12700" cap="flat" cmpd="sng" algn="ctr">
          <a:solidFill>
            <a:srgbClr val="539EA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IN" sz="1100" b="1"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Magistrate Courts: </a:t>
          </a:r>
          <a:r>
            <a:rPr lang="en-IN" sz="1100" b="0" kern="1200" dirty="0">
              <a:solidFill>
                <a:sysClr val="windowText" lastClr="000000">
                  <a:hueOff val="0"/>
                  <a:satOff val="0"/>
                  <a:lumOff val="0"/>
                  <a:alphaOff val="0"/>
                </a:sysClr>
              </a:solidFill>
              <a:latin typeface="Verdana" panose="020B0604030504040204" pitchFamily="34" charset="0"/>
              <a:ea typeface="Verdana" panose="020B0604030504040204" pitchFamily="34" charset="0"/>
              <a:cs typeface="Times New Roman" panose="02020603050405020304" pitchFamily="18" charset="0"/>
            </a:rPr>
            <a:t>Criminal offences which are punishable for less than 7 years. APP/Sr. APPs conducts the prosecution. Mostly Cadre officers</a:t>
          </a:r>
        </a:p>
      </dsp:txBody>
      <dsp:txXfrm>
        <a:off x="4326245" y="4333551"/>
        <a:ext cx="4222916" cy="69092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5DE61D-30EF-4C9B-8D44-E691F32398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68B3DF-723E-432F-969B-97B388C9E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EEDC24-AEF3-4156-91F4-FB474A5F24DB}" type="datetimeFigureOut">
              <a:rPr lang="en-US" smtClean="0"/>
              <a:t>9/24/2022</a:t>
            </a:fld>
            <a:endParaRPr lang="en-US" dirty="0"/>
          </a:p>
        </p:txBody>
      </p:sp>
      <p:sp>
        <p:nvSpPr>
          <p:cNvPr id="4" name="Footer Placeholder 3">
            <a:extLst>
              <a:ext uri="{FF2B5EF4-FFF2-40B4-BE49-F238E27FC236}">
                <a16:creationId xmlns:a16="http://schemas.microsoft.com/office/drawing/2014/main" id="{10D9C936-9EF8-46A3-B2D4-DE8362A54E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9F7898E-02B9-4C24-8F47-60A833CD36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23B91B-56FA-44FF-A036-17B4166BAD1A}" type="slidenum">
              <a:rPr lang="en-US" smtClean="0"/>
              <a:t>‹#›</a:t>
            </a:fld>
            <a:endParaRPr lang="en-US" dirty="0"/>
          </a:p>
        </p:txBody>
      </p:sp>
    </p:spTree>
    <p:extLst>
      <p:ext uri="{BB962C8B-B14F-4D97-AF65-F5344CB8AC3E}">
        <p14:creationId xmlns:p14="http://schemas.microsoft.com/office/powerpoint/2010/main" val="1377250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023A0-2B54-4E79-AA20-143385AB9A6C}" type="datetimeFigureOut">
              <a:rPr lang="en-US" smtClean="0"/>
              <a:t>9/24/2022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8DEA9-6F4F-4540-9E5D-C6F39079AF72}" type="slidenum">
              <a:rPr lang="en-US" smtClean="0"/>
              <a:t>‹#›</a:t>
            </a:fld>
            <a:endParaRPr lang="en-US" dirty="0"/>
          </a:p>
        </p:txBody>
      </p:sp>
    </p:spTree>
    <p:extLst>
      <p:ext uri="{BB962C8B-B14F-4D97-AF65-F5344CB8AC3E}">
        <p14:creationId xmlns:p14="http://schemas.microsoft.com/office/powerpoint/2010/main" val="213365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8DEA9-6F4F-4540-9E5D-C6F39079AF72}" type="slidenum">
              <a:rPr lang="en-US" smtClean="0"/>
              <a:t>1</a:t>
            </a:fld>
            <a:endParaRPr lang="en-US" dirty="0"/>
          </a:p>
        </p:txBody>
      </p:sp>
    </p:spTree>
    <p:extLst>
      <p:ext uri="{BB962C8B-B14F-4D97-AF65-F5344CB8AC3E}">
        <p14:creationId xmlns:p14="http://schemas.microsoft.com/office/powerpoint/2010/main" val="3429256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8DEA9-6F4F-4540-9E5D-C6F39079AF72}" type="slidenum">
              <a:rPr lang="en-US" smtClean="0"/>
              <a:t>2</a:t>
            </a:fld>
            <a:endParaRPr lang="en-US" dirty="0"/>
          </a:p>
        </p:txBody>
      </p:sp>
    </p:spTree>
    <p:extLst>
      <p:ext uri="{BB962C8B-B14F-4D97-AF65-F5344CB8AC3E}">
        <p14:creationId xmlns:p14="http://schemas.microsoft.com/office/powerpoint/2010/main" val="350917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8DEA9-6F4F-4540-9E5D-C6F39079AF72}" type="slidenum">
              <a:rPr lang="en-US" smtClean="0"/>
              <a:t>4</a:t>
            </a:fld>
            <a:endParaRPr lang="en-US" dirty="0"/>
          </a:p>
        </p:txBody>
      </p:sp>
    </p:spTree>
    <p:extLst>
      <p:ext uri="{BB962C8B-B14F-4D97-AF65-F5344CB8AC3E}">
        <p14:creationId xmlns:p14="http://schemas.microsoft.com/office/powerpoint/2010/main" val="749430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8DEA9-6F4F-4540-9E5D-C6F39079AF72}" type="slidenum">
              <a:rPr lang="en-US" smtClean="0"/>
              <a:t>5</a:t>
            </a:fld>
            <a:endParaRPr lang="en-US" dirty="0"/>
          </a:p>
        </p:txBody>
      </p:sp>
    </p:spTree>
    <p:extLst>
      <p:ext uri="{BB962C8B-B14F-4D97-AF65-F5344CB8AC3E}">
        <p14:creationId xmlns:p14="http://schemas.microsoft.com/office/powerpoint/2010/main" val="131463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8DEA9-6F4F-4540-9E5D-C6F39079AF72}" type="slidenum">
              <a:rPr lang="en-US" smtClean="0"/>
              <a:t>6</a:t>
            </a:fld>
            <a:endParaRPr lang="en-US" dirty="0"/>
          </a:p>
        </p:txBody>
      </p:sp>
    </p:spTree>
    <p:extLst>
      <p:ext uri="{BB962C8B-B14F-4D97-AF65-F5344CB8AC3E}">
        <p14:creationId xmlns:p14="http://schemas.microsoft.com/office/powerpoint/2010/main" val="3003140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8DEA9-6F4F-4540-9E5D-C6F39079AF72}" type="slidenum">
              <a:rPr lang="en-US" smtClean="0"/>
              <a:t>7</a:t>
            </a:fld>
            <a:endParaRPr lang="en-US" dirty="0"/>
          </a:p>
        </p:txBody>
      </p:sp>
    </p:spTree>
    <p:extLst>
      <p:ext uri="{BB962C8B-B14F-4D97-AF65-F5344CB8AC3E}">
        <p14:creationId xmlns:p14="http://schemas.microsoft.com/office/powerpoint/2010/main" val="3971568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8DEA9-6F4F-4540-9E5D-C6F39079AF72}" type="slidenum">
              <a:rPr lang="en-US" smtClean="0"/>
              <a:t>8</a:t>
            </a:fld>
            <a:endParaRPr lang="en-US" dirty="0"/>
          </a:p>
        </p:txBody>
      </p:sp>
    </p:spTree>
    <p:extLst>
      <p:ext uri="{BB962C8B-B14F-4D97-AF65-F5344CB8AC3E}">
        <p14:creationId xmlns:p14="http://schemas.microsoft.com/office/powerpoint/2010/main" val="186013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8DEA9-6F4F-4540-9E5D-C6F39079AF72}" type="slidenum">
              <a:rPr lang="en-US" smtClean="0"/>
              <a:t>9</a:t>
            </a:fld>
            <a:endParaRPr lang="en-US" dirty="0"/>
          </a:p>
        </p:txBody>
      </p:sp>
    </p:spTree>
    <p:extLst>
      <p:ext uri="{BB962C8B-B14F-4D97-AF65-F5344CB8AC3E}">
        <p14:creationId xmlns:p14="http://schemas.microsoft.com/office/powerpoint/2010/main" val="204821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8DEA9-6F4F-4540-9E5D-C6F39079AF72}" type="slidenum">
              <a:rPr lang="en-US" smtClean="0"/>
              <a:t>10</a:t>
            </a:fld>
            <a:endParaRPr lang="en-US" dirty="0"/>
          </a:p>
        </p:txBody>
      </p:sp>
    </p:spTree>
    <p:extLst>
      <p:ext uri="{BB962C8B-B14F-4D97-AF65-F5344CB8AC3E}">
        <p14:creationId xmlns:p14="http://schemas.microsoft.com/office/powerpoint/2010/main" val="283444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AFCD-CC86-4465-AD95-85D2B9349B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607509-85B2-495C-82A8-989CA986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AB0AA9-8E90-484A-ADD9-31AA1A53D7B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278E9EE-6889-428D-B6A1-8BAC3E3F5E4B}"/>
              </a:ext>
            </a:extLst>
          </p:cNvPr>
          <p:cNvSpPr>
            <a:spLocks noGrp="1"/>
          </p:cNvSpPr>
          <p:nvPr>
            <p:ph type="ftr" sz="quarter" idx="11"/>
          </p:nvPr>
        </p:nvSpPr>
        <p:spPr/>
        <p:txBody>
          <a:bodyPr/>
          <a:lstStyle/>
          <a:p>
            <a:r>
              <a:rPr lang="en-US" dirty="0"/>
              <a:t>Your Logo Here</a:t>
            </a:r>
          </a:p>
        </p:txBody>
      </p:sp>
      <p:sp>
        <p:nvSpPr>
          <p:cNvPr id="6" name="Slide Number Placeholder 5">
            <a:extLst>
              <a:ext uri="{FF2B5EF4-FFF2-40B4-BE49-F238E27FC236}">
                <a16:creationId xmlns:a16="http://schemas.microsoft.com/office/drawing/2014/main" id="{B6E1D2A5-6CD9-436C-958A-CC73AA34DEE5}"/>
              </a:ext>
            </a:extLst>
          </p:cNvPr>
          <p:cNvSpPr>
            <a:spLocks noGrp="1"/>
          </p:cNvSpPr>
          <p:nvPr>
            <p:ph type="sldNum" sz="quarter" idx="12"/>
          </p:nvPr>
        </p:nvSpPr>
        <p:spPr/>
        <p:txBody>
          <a:bodyPr/>
          <a:lstStyle/>
          <a:p>
            <a:fld id="{0FD50806-BABF-4915-9689-3B9956D1C75C}" type="slidenum">
              <a:rPr lang="en-US" smtClean="0"/>
              <a:t>‹#›</a:t>
            </a:fld>
            <a:endParaRPr lang="en-US" dirty="0"/>
          </a:p>
        </p:txBody>
      </p:sp>
    </p:spTree>
    <p:extLst>
      <p:ext uri="{BB962C8B-B14F-4D97-AF65-F5344CB8AC3E}">
        <p14:creationId xmlns:p14="http://schemas.microsoft.com/office/powerpoint/2010/main" val="346556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cap="all" baseline="0">
                <a:solidFill>
                  <a:schemeClr val="tx1">
                    <a:lumMod val="75000"/>
                    <a:lumOff val="25000"/>
                  </a:schemeClr>
                </a:solidFill>
              </a:defRPr>
            </a:lvl1pPr>
          </a:lstStyle>
          <a:p>
            <a:r>
              <a:rPr lang="en-US"/>
              <a:t>Click to edit Master title style</a:t>
            </a:r>
            <a:endParaRPr lang="en-US" dirty="0"/>
          </a:p>
        </p:txBody>
      </p:sp>
      <p:sp>
        <p:nvSpPr>
          <p:cNvPr id="15" name="Rectangle 14">
            <a:extLst>
              <a:ext uri="{FF2B5EF4-FFF2-40B4-BE49-F238E27FC236}">
                <a16:creationId xmlns:a16="http://schemas.microsoft.com/office/drawing/2014/main" id="{9EB2F141-1AB9-4751-90A0-65BD481D8563}"/>
              </a:ext>
            </a:extLst>
          </p:cNvPr>
          <p:cNvSpPr/>
          <p:nvPr userDrawn="1"/>
        </p:nvSpPr>
        <p:spPr>
          <a:xfrm>
            <a:off x="11824884" y="6511448"/>
            <a:ext cx="367116" cy="2735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382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F7129C65-954E-43EB-9F6A-C97D1F5801F6}"/>
              </a:ext>
            </a:extLst>
          </p:cNvPr>
          <p:cNvSpPr>
            <a:spLocks noGrp="1"/>
          </p:cNvSpPr>
          <p:nvPr>
            <p:ph type="ftr" sz="quarter" idx="11"/>
          </p:nvPr>
        </p:nvSpPr>
        <p:spPr>
          <a:xfrm>
            <a:off x="10263187" y="6509710"/>
            <a:ext cx="1561696" cy="276999"/>
          </a:xfrm>
        </p:spPr>
        <p:txBody>
          <a:bodyPr>
            <a:spAutoFit/>
          </a:bodyPr>
          <a:lstStyle>
            <a:lvl1pPr>
              <a:defRPr>
                <a:solidFill>
                  <a:schemeClr val="tx1">
                    <a:lumMod val="75000"/>
                    <a:lumOff val="25000"/>
                  </a:schemeClr>
                </a:solidFill>
              </a:defRPr>
            </a:lvl1pPr>
          </a:lstStyle>
          <a:p>
            <a:r>
              <a:rPr lang="en-US" dirty="0"/>
              <a:t>Your Logo Here</a:t>
            </a:r>
          </a:p>
        </p:txBody>
      </p:sp>
      <p:sp>
        <p:nvSpPr>
          <p:cNvPr id="6" name="Rectangle 5">
            <a:extLst>
              <a:ext uri="{FF2B5EF4-FFF2-40B4-BE49-F238E27FC236}">
                <a16:creationId xmlns:a16="http://schemas.microsoft.com/office/drawing/2014/main" id="{98C9F7F1-EEC7-46BD-A1BF-A84E2080AB06}"/>
              </a:ext>
            </a:extLst>
          </p:cNvPr>
          <p:cNvSpPr/>
          <p:nvPr userDrawn="1"/>
        </p:nvSpPr>
        <p:spPr>
          <a:xfrm>
            <a:off x="0" y="6511448"/>
            <a:ext cx="10263189" cy="2735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D697E84-B24C-45E1-B5E2-2055DC460E2B}"/>
              </a:ext>
            </a:extLst>
          </p:cNvPr>
          <p:cNvSpPr/>
          <p:nvPr userDrawn="1"/>
        </p:nvSpPr>
        <p:spPr>
          <a:xfrm>
            <a:off x="11620500" y="525817"/>
            <a:ext cx="571500" cy="49244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lumMod val="75000"/>
                  <a:lumOff val="25000"/>
                </a:schemeClr>
              </a:solidFill>
            </a:endParaRPr>
          </a:p>
        </p:txBody>
      </p:sp>
      <p:sp>
        <p:nvSpPr>
          <p:cNvPr id="13" name="Rectangle 12">
            <a:extLst>
              <a:ext uri="{FF2B5EF4-FFF2-40B4-BE49-F238E27FC236}">
                <a16:creationId xmlns:a16="http://schemas.microsoft.com/office/drawing/2014/main" id="{CA86CD30-C1F7-4F1C-A2BE-296375984BEE}"/>
              </a:ext>
            </a:extLst>
          </p:cNvPr>
          <p:cNvSpPr/>
          <p:nvPr userDrawn="1"/>
        </p:nvSpPr>
        <p:spPr>
          <a:xfrm>
            <a:off x="11824884" y="6511448"/>
            <a:ext cx="367116" cy="2735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4">
            <a:extLst>
              <a:ext uri="{FF2B5EF4-FFF2-40B4-BE49-F238E27FC236}">
                <a16:creationId xmlns:a16="http://schemas.microsoft.com/office/drawing/2014/main" id="{CBA262D7-A96F-4408-8F02-4886014BC2D4}"/>
              </a:ext>
            </a:extLst>
          </p:cNvPr>
          <p:cNvSpPr>
            <a:spLocks noGrp="1"/>
          </p:cNvSpPr>
          <p:nvPr>
            <p:ph type="sldNum" sz="quarter" idx="12"/>
          </p:nvPr>
        </p:nvSpPr>
        <p:spPr>
          <a:xfrm>
            <a:off x="11677650" y="589475"/>
            <a:ext cx="419100" cy="365125"/>
          </a:xfrm>
        </p:spPr>
        <p:txBody>
          <a:bodyPr/>
          <a:lstStyle>
            <a:lvl1pPr algn="ctr">
              <a:defRPr sz="1000">
                <a:solidFill>
                  <a:schemeClr val="bg1"/>
                </a:solidFill>
              </a:defRPr>
            </a:lvl1pPr>
          </a:lstStyle>
          <a:p>
            <a:fld id="{0FD50806-BABF-4915-9689-3B9956D1C75C}" type="slidenum">
              <a:rPr lang="en-US" smtClean="0"/>
              <a:pPr/>
              <a:t>‹#›</a:t>
            </a:fld>
            <a:endParaRPr lang="en-US" dirty="0"/>
          </a:p>
        </p:txBody>
      </p:sp>
      <p:grpSp>
        <p:nvGrpSpPr>
          <p:cNvPr id="15" name="Group 14">
            <a:extLst>
              <a:ext uri="{FF2B5EF4-FFF2-40B4-BE49-F238E27FC236}">
                <a16:creationId xmlns:a16="http://schemas.microsoft.com/office/drawing/2014/main" id="{75309FA6-F672-455E-955D-B63C2E15B767}"/>
              </a:ext>
            </a:extLst>
          </p:cNvPr>
          <p:cNvGrpSpPr/>
          <p:nvPr userDrawn="1"/>
        </p:nvGrpSpPr>
        <p:grpSpPr>
          <a:xfrm>
            <a:off x="334126" y="6577411"/>
            <a:ext cx="1084573" cy="141598"/>
            <a:chOff x="334126" y="6490192"/>
            <a:chExt cx="1084573" cy="141598"/>
          </a:xfrm>
        </p:grpSpPr>
        <p:sp>
          <p:nvSpPr>
            <p:cNvPr id="16" name="Rectangle: Rounded Corners 15">
              <a:extLst>
                <a:ext uri="{FF2B5EF4-FFF2-40B4-BE49-F238E27FC236}">
                  <a16:creationId xmlns:a16="http://schemas.microsoft.com/office/drawing/2014/main" id="{14FEBCF0-94B1-404B-8C9F-2DCA574C8B2D}"/>
                </a:ext>
              </a:extLst>
            </p:cNvPr>
            <p:cNvSpPr/>
            <p:nvPr/>
          </p:nvSpPr>
          <p:spPr>
            <a:xfrm rot="18900000" flipH="1">
              <a:off x="334126" y="6490192"/>
              <a:ext cx="141598" cy="141598"/>
            </a:xfrm>
            <a:prstGeom prst="roundRect">
              <a:avLst>
                <a:gd name="adj" fmla="val 11080"/>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A76D0EC6-9588-45EE-90D4-6E4C69D39683}"/>
                </a:ext>
              </a:extLst>
            </p:cNvPr>
            <p:cNvSpPr/>
            <p:nvPr/>
          </p:nvSpPr>
          <p:spPr>
            <a:xfrm rot="18900000" flipH="1">
              <a:off x="648451" y="6490192"/>
              <a:ext cx="141598" cy="141598"/>
            </a:xfrm>
            <a:prstGeom prst="roundRect">
              <a:avLst>
                <a:gd name="adj" fmla="val 1108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987DA7BA-10C8-4993-9A03-3A5333A3916C}"/>
                </a:ext>
              </a:extLst>
            </p:cNvPr>
            <p:cNvSpPr/>
            <p:nvPr/>
          </p:nvSpPr>
          <p:spPr>
            <a:xfrm rot="18900000" flipH="1">
              <a:off x="962776" y="6490192"/>
              <a:ext cx="141598" cy="141598"/>
            </a:xfrm>
            <a:prstGeom prst="roundRect">
              <a:avLst>
                <a:gd name="adj" fmla="val 1108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19BB0092-77B4-406B-A737-5C223E99A5A5}"/>
                </a:ext>
              </a:extLst>
            </p:cNvPr>
            <p:cNvSpPr/>
            <p:nvPr/>
          </p:nvSpPr>
          <p:spPr>
            <a:xfrm rot="18900000" flipH="1">
              <a:off x="1277101" y="6490192"/>
              <a:ext cx="141598" cy="141598"/>
            </a:xfrm>
            <a:prstGeom prst="roundRect">
              <a:avLst>
                <a:gd name="adj" fmla="val 1108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1381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A32C96-C170-4FE0-AADC-38E1935FD068}"/>
              </a:ext>
            </a:extLst>
          </p:cNvPr>
          <p:cNvSpPr/>
          <p:nvPr userDrawn="1"/>
        </p:nvSpPr>
        <p:spPr>
          <a:xfrm>
            <a:off x="11824884" y="6511448"/>
            <a:ext cx="367116" cy="2735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978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p:spTree>
      <p:nvGrpSpPr>
        <p:cNvPr id="1" name=""/>
        <p:cNvGrpSpPr/>
        <p:nvPr/>
      </p:nvGrpSpPr>
      <p:grpSpPr>
        <a:xfrm>
          <a:off x="0" y="0"/>
          <a:ext cx="0" cy="0"/>
          <a:chOff x="0" y="0"/>
          <a:chExt cx="0" cy="0"/>
        </a:xfrm>
      </p:grpSpPr>
      <p:sp>
        <p:nvSpPr>
          <p:cNvPr id="34" name="Text Placeholder 29">
            <a:extLst>
              <a:ext uri="{FF2B5EF4-FFF2-40B4-BE49-F238E27FC236}">
                <a16:creationId xmlns:a16="http://schemas.microsoft.com/office/drawing/2014/main" id="{7E09C742-5D77-43A5-A33A-73D138825CCF}"/>
              </a:ext>
            </a:extLst>
          </p:cNvPr>
          <p:cNvSpPr>
            <a:spLocks noGrp="1"/>
          </p:cNvSpPr>
          <p:nvPr>
            <p:ph type="body" sz="quarter" idx="15" hasCustomPrompt="1"/>
          </p:nvPr>
        </p:nvSpPr>
        <p:spPr>
          <a:xfrm>
            <a:off x="520299" y="4191996"/>
            <a:ext cx="2299102" cy="693081"/>
          </a:xfrm>
        </p:spPr>
        <p:txBody>
          <a:bodyPr lIns="0" rIns="0" anchor="b">
            <a:noAutofit/>
          </a:bodyPr>
          <a:lstStyle>
            <a:lvl1pPr marL="0" indent="0">
              <a:buNone/>
              <a:defRPr sz="2000" b="1">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a:t>
            </a:r>
          </a:p>
        </p:txBody>
      </p:sp>
      <p:sp>
        <p:nvSpPr>
          <p:cNvPr id="35" name="Text Placeholder 29">
            <a:extLst>
              <a:ext uri="{FF2B5EF4-FFF2-40B4-BE49-F238E27FC236}">
                <a16:creationId xmlns:a16="http://schemas.microsoft.com/office/drawing/2014/main" id="{878C8350-ACA7-4A8E-B350-5311BA064629}"/>
              </a:ext>
            </a:extLst>
          </p:cNvPr>
          <p:cNvSpPr>
            <a:spLocks noGrp="1"/>
          </p:cNvSpPr>
          <p:nvPr>
            <p:ph type="body" sz="quarter" idx="16" hasCustomPrompt="1"/>
          </p:nvPr>
        </p:nvSpPr>
        <p:spPr>
          <a:xfrm>
            <a:off x="3569300" y="4191996"/>
            <a:ext cx="2299103" cy="693081"/>
          </a:xfrm>
        </p:spPr>
        <p:txBody>
          <a:bodyPr lIns="0" rIns="0" anchor="b">
            <a:noAutofit/>
          </a:bodyPr>
          <a:lstStyle>
            <a:lvl1pPr marL="0" indent="0">
              <a:buNone/>
              <a:defRPr sz="2000" b="1">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a:t>
            </a:r>
          </a:p>
        </p:txBody>
      </p:sp>
      <p:sp>
        <p:nvSpPr>
          <p:cNvPr id="36" name="Text Placeholder 29">
            <a:extLst>
              <a:ext uri="{FF2B5EF4-FFF2-40B4-BE49-F238E27FC236}">
                <a16:creationId xmlns:a16="http://schemas.microsoft.com/office/drawing/2014/main" id="{F2A8EB81-781B-48A6-AEC3-3C6467F831A7}"/>
              </a:ext>
            </a:extLst>
          </p:cNvPr>
          <p:cNvSpPr>
            <a:spLocks noGrp="1"/>
          </p:cNvSpPr>
          <p:nvPr>
            <p:ph type="body" sz="quarter" idx="17" hasCustomPrompt="1"/>
          </p:nvPr>
        </p:nvSpPr>
        <p:spPr>
          <a:xfrm>
            <a:off x="6616299" y="4191996"/>
            <a:ext cx="2299102" cy="693081"/>
          </a:xfrm>
        </p:spPr>
        <p:txBody>
          <a:bodyPr lIns="0" rIns="0" anchor="b">
            <a:noAutofit/>
          </a:bodyPr>
          <a:lstStyle>
            <a:lvl1pPr marL="0" indent="0">
              <a:buNone/>
              <a:defRPr sz="2000" b="1">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a:t>
            </a:r>
          </a:p>
        </p:txBody>
      </p:sp>
      <p:sp>
        <p:nvSpPr>
          <p:cNvPr id="37" name="Text Placeholder 29">
            <a:extLst>
              <a:ext uri="{FF2B5EF4-FFF2-40B4-BE49-F238E27FC236}">
                <a16:creationId xmlns:a16="http://schemas.microsoft.com/office/drawing/2014/main" id="{A9EE98B1-8D2A-449C-96EF-F184DF610708}"/>
              </a:ext>
            </a:extLst>
          </p:cNvPr>
          <p:cNvSpPr>
            <a:spLocks noGrp="1"/>
          </p:cNvSpPr>
          <p:nvPr>
            <p:ph type="body" sz="quarter" idx="18" hasCustomPrompt="1"/>
          </p:nvPr>
        </p:nvSpPr>
        <p:spPr>
          <a:xfrm>
            <a:off x="9656633" y="4191996"/>
            <a:ext cx="2306767" cy="693081"/>
          </a:xfrm>
        </p:spPr>
        <p:txBody>
          <a:bodyPr lIns="0" rIns="0" anchor="b">
            <a:noAutofit/>
          </a:bodyPr>
          <a:lstStyle>
            <a:lvl1pPr marL="0" indent="0">
              <a:buNone/>
              <a:defRPr sz="2000" b="1">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a:t>
            </a:r>
          </a:p>
        </p:txBody>
      </p:sp>
      <p:sp>
        <p:nvSpPr>
          <p:cNvPr id="48" name="Picture Placeholder 47">
            <a:extLst>
              <a:ext uri="{FF2B5EF4-FFF2-40B4-BE49-F238E27FC236}">
                <a16:creationId xmlns:a16="http://schemas.microsoft.com/office/drawing/2014/main" id="{8484A25E-AE23-40DD-A3BE-DA02A03AEA90}"/>
              </a:ext>
            </a:extLst>
          </p:cNvPr>
          <p:cNvSpPr>
            <a:spLocks noGrp="1"/>
          </p:cNvSpPr>
          <p:nvPr>
            <p:ph type="pic" sz="quarter" idx="19"/>
          </p:nvPr>
        </p:nvSpPr>
        <p:spPr>
          <a:xfrm>
            <a:off x="520298" y="2211773"/>
            <a:ext cx="1871210" cy="1871210"/>
          </a:xfrm>
        </p:spPr>
        <p:txBody>
          <a:bodyPr>
            <a:normAutofit/>
          </a:bodyPr>
          <a:lstStyle>
            <a:lvl1pPr marL="0" indent="0">
              <a:buNone/>
              <a:defRPr sz="1000"/>
            </a:lvl1pPr>
          </a:lstStyle>
          <a:p>
            <a:r>
              <a:rPr lang="en-US"/>
              <a:t>Click icon to add picture</a:t>
            </a:r>
            <a:endParaRPr lang="en-US" dirty="0"/>
          </a:p>
        </p:txBody>
      </p:sp>
      <p:sp>
        <p:nvSpPr>
          <p:cNvPr id="49" name="Picture Placeholder 47">
            <a:extLst>
              <a:ext uri="{FF2B5EF4-FFF2-40B4-BE49-F238E27FC236}">
                <a16:creationId xmlns:a16="http://schemas.microsoft.com/office/drawing/2014/main" id="{A29E5169-BCAD-4547-9CE2-A20078F01E19}"/>
              </a:ext>
            </a:extLst>
          </p:cNvPr>
          <p:cNvSpPr>
            <a:spLocks noGrp="1"/>
          </p:cNvSpPr>
          <p:nvPr>
            <p:ph type="pic" sz="quarter" idx="20"/>
          </p:nvPr>
        </p:nvSpPr>
        <p:spPr>
          <a:xfrm>
            <a:off x="3568298" y="2211773"/>
            <a:ext cx="1871210" cy="1871210"/>
          </a:xfrm>
        </p:spPr>
        <p:txBody>
          <a:bodyPr>
            <a:normAutofit/>
          </a:bodyPr>
          <a:lstStyle>
            <a:lvl1pPr marL="0" indent="0">
              <a:buNone/>
              <a:defRPr sz="1000"/>
            </a:lvl1pPr>
          </a:lstStyle>
          <a:p>
            <a:r>
              <a:rPr lang="en-US"/>
              <a:t>Click icon to add picture</a:t>
            </a:r>
            <a:endParaRPr lang="en-US" dirty="0"/>
          </a:p>
        </p:txBody>
      </p:sp>
      <p:sp>
        <p:nvSpPr>
          <p:cNvPr id="50" name="Picture Placeholder 47">
            <a:extLst>
              <a:ext uri="{FF2B5EF4-FFF2-40B4-BE49-F238E27FC236}">
                <a16:creationId xmlns:a16="http://schemas.microsoft.com/office/drawing/2014/main" id="{A101710F-0F09-47D0-834B-8D89EDB95FF8}"/>
              </a:ext>
            </a:extLst>
          </p:cNvPr>
          <p:cNvSpPr>
            <a:spLocks noGrp="1"/>
          </p:cNvSpPr>
          <p:nvPr>
            <p:ph type="pic" sz="quarter" idx="21"/>
          </p:nvPr>
        </p:nvSpPr>
        <p:spPr>
          <a:xfrm>
            <a:off x="6616298" y="2211773"/>
            <a:ext cx="1871210" cy="1871210"/>
          </a:xfrm>
        </p:spPr>
        <p:txBody>
          <a:bodyPr>
            <a:normAutofit/>
          </a:bodyPr>
          <a:lstStyle>
            <a:lvl1pPr marL="0" indent="0">
              <a:buNone/>
              <a:defRPr sz="1000"/>
            </a:lvl1pPr>
          </a:lstStyle>
          <a:p>
            <a:r>
              <a:rPr lang="en-US"/>
              <a:t>Click icon to add picture</a:t>
            </a:r>
            <a:endParaRPr lang="en-US" dirty="0"/>
          </a:p>
        </p:txBody>
      </p:sp>
      <p:sp>
        <p:nvSpPr>
          <p:cNvPr id="51" name="Picture Placeholder 47">
            <a:extLst>
              <a:ext uri="{FF2B5EF4-FFF2-40B4-BE49-F238E27FC236}">
                <a16:creationId xmlns:a16="http://schemas.microsoft.com/office/drawing/2014/main" id="{5FAFAEF7-2532-42BC-9CA3-D109538AC877}"/>
              </a:ext>
            </a:extLst>
          </p:cNvPr>
          <p:cNvSpPr>
            <a:spLocks noGrp="1"/>
          </p:cNvSpPr>
          <p:nvPr>
            <p:ph type="pic" sz="quarter" idx="22"/>
          </p:nvPr>
        </p:nvSpPr>
        <p:spPr>
          <a:xfrm>
            <a:off x="9667307" y="2211773"/>
            <a:ext cx="1871210" cy="1871210"/>
          </a:xfrm>
        </p:spPr>
        <p:txBody>
          <a:bodyPr>
            <a:normAutofit/>
          </a:bodyPr>
          <a:lstStyle>
            <a:lvl1pPr marL="0" indent="0">
              <a:buNone/>
              <a:defRPr sz="1000"/>
            </a:lvl1pPr>
          </a:lstStyle>
          <a:p>
            <a:r>
              <a:rPr lang="en-US"/>
              <a:t>Click icon to add picture</a:t>
            </a:r>
            <a:endParaRPr lang="en-US" dirty="0"/>
          </a:p>
        </p:txBody>
      </p:sp>
      <p:sp>
        <p:nvSpPr>
          <p:cNvPr id="55" name="Text Placeholder 29">
            <a:extLst>
              <a:ext uri="{FF2B5EF4-FFF2-40B4-BE49-F238E27FC236}">
                <a16:creationId xmlns:a16="http://schemas.microsoft.com/office/drawing/2014/main" id="{C0B3A230-8B78-438B-8350-7C8430DEEFFC}"/>
              </a:ext>
            </a:extLst>
          </p:cNvPr>
          <p:cNvSpPr>
            <a:spLocks noGrp="1"/>
          </p:cNvSpPr>
          <p:nvPr>
            <p:ph type="body" sz="quarter" idx="24" hasCustomPrompt="1"/>
          </p:nvPr>
        </p:nvSpPr>
        <p:spPr>
          <a:xfrm>
            <a:off x="520299" y="4939990"/>
            <a:ext cx="2299102" cy="419100"/>
          </a:xfrm>
        </p:spPr>
        <p:txBody>
          <a:bodyPr lIns="0" rIns="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a:t>
            </a:r>
          </a:p>
        </p:txBody>
      </p:sp>
      <p:sp>
        <p:nvSpPr>
          <p:cNvPr id="56" name="Text Placeholder 29">
            <a:extLst>
              <a:ext uri="{FF2B5EF4-FFF2-40B4-BE49-F238E27FC236}">
                <a16:creationId xmlns:a16="http://schemas.microsoft.com/office/drawing/2014/main" id="{ED6E9576-E633-4CDE-B44E-7E810BB8B41B}"/>
              </a:ext>
            </a:extLst>
          </p:cNvPr>
          <p:cNvSpPr>
            <a:spLocks noGrp="1"/>
          </p:cNvSpPr>
          <p:nvPr>
            <p:ph type="body" sz="quarter" idx="25" hasCustomPrompt="1"/>
          </p:nvPr>
        </p:nvSpPr>
        <p:spPr>
          <a:xfrm>
            <a:off x="3568881" y="4939990"/>
            <a:ext cx="2299103" cy="419100"/>
          </a:xfrm>
        </p:spPr>
        <p:txBody>
          <a:bodyPr lIns="0" rIns="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a:t>
            </a:r>
          </a:p>
        </p:txBody>
      </p:sp>
      <p:sp>
        <p:nvSpPr>
          <p:cNvPr id="57" name="Text Placeholder 29">
            <a:extLst>
              <a:ext uri="{FF2B5EF4-FFF2-40B4-BE49-F238E27FC236}">
                <a16:creationId xmlns:a16="http://schemas.microsoft.com/office/drawing/2014/main" id="{839F3D9E-A504-4099-B225-3C7C0823F184}"/>
              </a:ext>
            </a:extLst>
          </p:cNvPr>
          <p:cNvSpPr>
            <a:spLocks noGrp="1"/>
          </p:cNvSpPr>
          <p:nvPr>
            <p:ph type="body" sz="quarter" idx="26" hasCustomPrompt="1"/>
          </p:nvPr>
        </p:nvSpPr>
        <p:spPr>
          <a:xfrm>
            <a:off x="6616299" y="4939990"/>
            <a:ext cx="2299102" cy="419100"/>
          </a:xfrm>
        </p:spPr>
        <p:txBody>
          <a:bodyPr lIns="0" rIns="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a:t>
            </a:r>
          </a:p>
        </p:txBody>
      </p:sp>
      <p:sp>
        <p:nvSpPr>
          <p:cNvPr id="58" name="Text Placeholder 29">
            <a:extLst>
              <a:ext uri="{FF2B5EF4-FFF2-40B4-BE49-F238E27FC236}">
                <a16:creationId xmlns:a16="http://schemas.microsoft.com/office/drawing/2014/main" id="{0ACDF000-4FBF-40D1-A089-C38F77F41878}"/>
              </a:ext>
            </a:extLst>
          </p:cNvPr>
          <p:cNvSpPr>
            <a:spLocks noGrp="1"/>
          </p:cNvSpPr>
          <p:nvPr>
            <p:ph type="body" sz="quarter" idx="27" hasCustomPrompt="1"/>
          </p:nvPr>
        </p:nvSpPr>
        <p:spPr>
          <a:xfrm>
            <a:off x="9656633" y="4939990"/>
            <a:ext cx="2306767" cy="419100"/>
          </a:xfrm>
        </p:spPr>
        <p:txBody>
          <a:bodyPr lIns="0" rIns="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a:t>
            </a:r>
          </a:p>
        </p:txBody>
      </p:sp>
      <p:sp>
        <p:nvSpPr>
          <p:cNvPr id="2" name="Title 1">
            <a:extLst>
              <a:ext uri="{FF2B5EF4-FFF2-40B4-BE49-F238E27FC236}">
                <a16:creationId xmlns:a16="http://schemas.microsoft.com/office/drawing/2014/main" id="{FF3C5B4E-B37A-42FE-AD0A-48A006152D6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7156288"/>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x">
    <p:spTree>
      <p:nvGrpSpPr>
        <p:cNvPr id="1" name=""/>
        <p:cNvGrpSpPr/>
        <p:nvPr/>
      </p:nvGrpSpPr>
      <p:grpSpPr>
        <a:xfrm>
          <a:off x="0" y="0"/>
          <a:ext cx="0" cy="0"/>
          <a:chOff x="0" y="0"/>
          <a:chExt cx="0" cy="0"/>
        </a:xfrm>
      </p:grpSpPr>
      <p:sp>
        <p:nvSpPr>
          <p:cNvPr id="14" name="Picture Placeholder 26">
            <a:extLst>
              <a:ext uri="{FF2B5EF4-FFF2-40B4-BE49-F238E27FC236}">
                <a16:creationId xmlns:a16="http://schemas.microsoft.com/office/drawing/2014/main" id="{500654BA-1541-433B-9215-28700B0303EE}"/>
              </a:ext>
            </a:extLst>
          </p:cNvPr>
          <p:cNvSpPr>
            <a:spLocks noGrp="1"/>
          </p:cNvSpPr>
          <p:nvPr>
            <p:ph type="pic" sz="quarter" idx="12"/>
          </p:nvPr>
        </p:nvSpPr>
        <p:spPr>
          <a:xfrm>
            <a:off x="1547411" y="4242295"/>
            <a:ext cx="1263606" cy="1263606"/>
          </a:xfrm>
          <a:solidFill>
            <a:schemeClr val="bg1">
              <a:lumMod val="95000"/>
            </a:schemeClr>
          </a:solidFill>
        </p:spPr>
        <p:txBody>
          <a:bodyPr>
            <a:normAutofit/>
          </a:bodyPr>
          <a:lstStyle>
            <a:lvl1pPr marL="0" indent="0">
              <a:buNone/>
              <a:defRPr sz="1000"/>
            </a:lvl1pPr>
          </a:lstStyle>
          <a:p>
            <a:r>
              <a:rPr lang="en-US"/>
              <a:t>Click icon to add picture</a:t>
            </a:r>
            <a:endParaRPr lang="en-US" dirty="0"/>
          </a:p>
        </p:txBody>
      </p:sp>
      <p:sp>
        <p:nvSpPr>
          <p:cNvPr id="15" name="Picture Placeholder 28">
            <a:extLst>
              <a:ext uri="{FF2B5EF4-FFF2-40B4-BE49-F238E27FC236}">
                <a16:creationId xmlns:a16="http://schemas.microsoft.com/office/drawing/2014/main" id="{B81BF663-6BBA-4370-86CA-D3FBEBE9C794}"/>
              </a:ext>
            </a:extLst>
          </p:cNvPr>
          <p:cNvSpPr>
            <a:spLocks noGrp="1"/>
          </p:cNvSpPr>
          <p:nvPr>
            <p:ph type="pic" sz="quarter" idx="13"/>
          </p:nvPr>
        </p:nvSpPr>
        <p:spPr>
          <a:xfrm>
            <a:off x="3048000" y="1714764"/>
            <a:ext cx="2541629" cy="2541629"/>
          </a:xfrm>
          <a:solidFill>
            <a:schemeClr val="bg1">
              <a:lumMod val="95000"/>
            </a:schemeClr>
          </a:solidFill>
        </p:spPr>
        <p:txBody>
          <a:bodyPr>
            <a:normAutofit/>
          </a:bodyPr>
          <a:lstStyle>
            <a:lvl1pPr marL="0" indent="0">
              <a:buNone/>
              <a:defRPr sz="1000"/>
            </a:lvl1pPr>
          </a:lstStyle>
          <a:p>
            <a:r>
              <a:rPr lang="en-US"/>
              <a:t>Click icon to add picture</a:t>
            </a:r>
            <a:endParaRPr lang="en-US" dirty="0"/>
          </a:p>
        </p:txBody>
      </p:sp>
      <p:sp>
        <p:nvSpPr>
          <p:cNvPr id="16" name="Picture Placeholder 26">
            <a:extLst>
              <a:ext uri="{FF2B5EF4-FFF2-40B4-BE49-F238E27FC236}">
                <a16:creationId xmlns:a16="http://schemas.microsoft.com/office/drawing/2014/main" id="{3110FC8C-CC95-4860-9D85-D223D0B5AB23}"/>
              </a:ext>
            </a:extLst>
          </p:cNvPr>
          <p:cNvSpPr>
            <a:spLocks noGrp="1"/>
          </p:cNvSpPr>
          <p:nvPr>
            <p:ph type="pic" sz="quarter" idx="14"/>
          </p:nvPr>
        </p:nvSpPr>
        <p:spPr>
          <a:xfrm>
            <a:off x="4986577" y="2984114"/>
            <a:ext cx="1263606" cy="1263606"/>
          </a:xfrm>
          <a:solidFill>
            <a:schemeClr val="bg1">
              <a:lumMod val="95000"/>
            </a:schemeClr>
          </a:solidFill>
          <a:ln w="28575">
            <a:solidFill>
              <a:schemeClr val="bg1"/>
            </a:solidFill>
          </a:ln>
        </p:spPr>
        <p:txBody>
          <a:bodyPr>
            <a:normAutofit/>
          </a:bodyPr>
          <a:lstStyle>
            <a:lvl1pPr marL="0" indent="0">
              <a:buNone/>
              <a:defRPr sz="1000"/>
            </a:lvl1pPr>
          </a:lstStyle>
          <a:p>
            <a:r>
              <a:rPr lang="en-US"/>
              <a:t>Click icon to add picture</a:t>
            </a:r>
            <a:endParaRPr lang="en-US" dirty="0"/>
          </a:p>
        </p:txBody>
      </p:sp>
      <p:sp>
        <p:nvSpPr>
          <p:cNvPr id="18" name="Picture Placeholder 26">
            <a:extLst>
              <a:ext uri="{FF2B5EF4-FFF2-40B4-BE49-F238E27FC236}">
                <a16:creationId xmlns:a16="http://schemas.microsoft.com/office/drawing/2014/main" id="{96B6629B-A998-4E97-AF59-820607964346}"/>
              </a:ext>
            </a:extLst>
          </p:cNvPr>
          <p:cNvSpPr>
            <a:spLocks noGrp="1"/>
          </p:cNvSpPr>
          <p:nvPr>
            <p:ph type="pic" sz="quarter" idx="16"/>
          </p:nvPr>
        </p:nvSpPr>
        <p:spPr>
          <a:xfrm>
            <a:off x="9346361" y="2944684"/>
            <a:ext cx="1263606" cy="1263606"/>
          </a:xfrm>
          <a:solidFill>
            <a:schemeClr val="bg1">
              <a:lumMod val="95000"/>
            </a:schemeClr>
          </a:solidFill>
        </p:spPr>
        <p:txBody>
          <a:bodyPr>
            <a:normAutofit/>
          </a:bodyPr>
          <a:lstStyle>
            <a:lvl1pPr marL="0" indent="0">
              <a:buNone/>
              <a:defRPr sz="1000"/>
            </a:lvl1pPr>
          </a:lstStyle>
          <a:p>
            <a:r>
              <a:rPr lang="en-US"/>
              <a:t>Click icon to add picture</a:t>
            </a:r>
            <a:endParaRPr lang="en-US" dirty="0"/>
          </a:p>
        </p:txBody>
      </p:sp>
      <p:sp>
        <p:nvSpPr>
          <p:cNvPr id="19" name="Picture Placeholder 26">
            <a:extLst>
              <a:ext uri="{FF2B5EF4-FFF2-40B4-BE49-F238E27FC236}">
                <a16:creationId xmlns:a16="http://schemas.microsoft.com/office/drawing/2014/main" id="{E7068E7E-100A-4416-ADAD-62C7E40DC9F4}"/>
              </a:ext>
            </a:extLst>
          </p:cNvPr>
          <p:cNvSpPr>
            <a:spLocks noGrp="1"/>
          </p:cNvSpPr>
          <p:nvPr>
            <p:ph type="pic" sz="quarter" idx="17"/>
          </p:nvPr>
        </p:nvSpPr>
        <p:spPr>
          <a:xfrm>
            <a:off x="6413135" y="4251739"/>
            <a:ext cx="1813600" cy="1813600"/>
          </a:xfrm>
          <a:solidFill>
            <a:schemeClr val="bg1">
              <a:lumMod val="95000"/>
            </a:schemeClr>
          </a:solidFill>
        </p:spPr>
        <p:txBody>
          <a:bodyPr>
            <a:normAutofit/>
          </a:bodyPr>
          <a:lstStyle>
            <a:lvl1pPr marL="0" indent="0">
              <a:buNone/>
              <a:defRPr sz="1000"/>
            </a:lvl1pPr>
          </a:lstStyle>
          <a:p>
            <a:r>
              <a:rPr lang="en-US"/>
              <a:t>Click icon to add picture</a:t>
            </a:r>
            <a:endParaRPr lang="en-US" dirty="0"/>
          </a:p>
        </p:txBody>
      </p:sp>
      <p:sp>
        <p:nvSpPr>
          <p:cNvPr id="17" name="Picture Placeholder 26">
            <a:extLst>
              <a:ext uri="{FF2B5EF4-FFF2-40B4-BE49-F238E27FC236}">
                <a16:creationId xmlns:a16="http://schemas.microsoft.com/office/drawing/2014/main" id="{46EF57CD-F1F0-45CD-A774-1000903DF4BD}"/>
              </a:ext>
            </a:extLst>
          </p:cNvPr>
          <p:cNvSpPr>
            <a:spLocks noGrp="1"/>
          </p:cNvSpPr>
          <p:nvPr>
            <p:ph type="pic" sz="quarter" idx="15"/>
          </p:nvPr>
        </p:nvSpPr>
        <p:spPr>
          <a:xfrm>
            <a:off x="7914479" y="4223307"/>
            <a:ext cx="1263606" cy="1263606"/>
          </a:xfrm>
          <a:solidFill>
            <a:schemeClr val="bg1">
              <a:lumMod val="95000"/>
            </a:schemeClr>
          </a:solidFill>
          <a:ln w="28575">
            <a:solidFill>
              <a:schemeClr val="bg1"/>
            </a:solidFill>
          </a:ln>
        </p:spPr>
        <p:txBody>
          <a:bodyPr>
            <a:normAutofit/>
          </a:bodyPr>
          <a:lstStyle>
            <a:lvl1pPr marL="0" indent="0">
              <a:buNone/>
              <a:defRPr sz="1000"/>
            </a:lvl1pPr>
          </a:lstStyle>
          <a:p>
            <a:r>
              <a:rPr lang="en-US"/>
              <a:t>Click icon to add picture</a:t>
            </a:r>
            <a:endParaRPr lang="en-US" dirty="0"/>
          </a:p>
        </p:txBody>
      </p:sp>
      <p:sp>
        <p:nvSpPr>
          <p:cNvPr id="2" name="Title 1">
            <a:extLst>
              <a:ext uri="{FF2B5EF4-FFF2-40B4-BE49-F238E27FC236}">
                <a16:creationId xmlns:a16="http://schemas.microsoft.com/office/drawing/2014/main" id="{602744E1-F9AC-47B5-B4DD-40D0F4C4DE8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2712044"/>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84">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ight">
    <p:spTree>
      <p:nvGrpSpPr>
        <p:cNvPr id="1" name=""/>
        <p:cNvGrpSpPr/>
        <p:nvPr/>
      </p:nvGrpSpPr>
      <p:grpSpPr>
        <a:xfrm>
          <a:off x="0" y="0"/>
          <a:ext cx="0" cy="0"/>
          <a:chOff x="0" y="0"/>
          <a:chExt cx="0" cy="0"/>
        </a:xfrm>
      </p:grpSpPr>
      <p:sp>
        <p:nvSpPr>
          <p:cNvPr id="65" name="Picture Placeholder 28">
            <a:extLst>
              <a:ext uri="{FF2B5EF4-FFF2-40B4-BE49-F238E27FC236}">
                <a16:creationId xmlns:a16="http://schemas.microsoft.com/office/drawing/2014/main" id="{F0B59EAE-3448-4C8D-9F63-2A067F99C434}"/>
              </a:ext>
            </a:extLst>
          </p:cNvPr>
          <p:cNvSpPr>
            <a:spLocks noGrp="1"/>
          </p:cNvSpPr>
          <p:nvPr>
            <p:ph type="pic" sz="quarter" idx="16"/>
          </p:nvPr>
        </p:nvSpPr>
        <p:spPr>
          <a:xfrm>
            <a:off x="5545667" y="4024752"/>
            <a:ext cx="2286000" cy="2286000"/>
          </a:xfrm>
          <a:solidFill>
            <a:schemeClr val="bg1">
              <a:lumMod val="95000"/>
            </a:schemeClr>
          </a:solidFill>
        </p:spPr>
        <p:txBody>
          <a:bodyPr>
            <a:normAutofit/>
          </a:bodyPr>
          <a:lstStyle>
            <a:lvl1pPr marL="0" indent="0">
              <a:buNone/>
              <a:defRPr sz="1000"/>
            </a:lvl1pPr>
          </a:lstStyle>
          <a:p>
            <a:r>
              <a:rPr lang="en-US"/>
              <a:t>Click icon to add picture</a:t>
            </a:r>
            <a:endParaRPr lang="en-US" dirty="0"/>
          </a:p>
        </p:txBody>
      </p:sp>
      <p:sp>
        <p:nvSpPr>
          <p:cNvPr id="60" name="Picture Placeholder 26">
            <a:extLst>
              <a:ext uri="{FF2B5EF4-FFF2-40B4-BE49-F238E27FC236}">
                <a16:creationId xmlns:a16="http://schemas.microsoft.com/office/drawing/2014/main" id="{5B622DF5-037D-4153-A007-BEE4BEB9702C}"/>
              </a:ext>
            </a:extLst>
          </p:cNvPr>
          <p:cNvSpPr>
            <a:spLocks noGrp="1"/>
          </p:cNvSpPr>
          <p:nvPr>
            <p:ph type="pic" sz="quarter" idx="23"/>
          </p:nvPr>
        </p:nvSpPr>
        <p:spPr>
          <a:xfrm>
            <a:off x="7871387" y="4024752"/>
            <a:ext cx="1100137" cy="1100137"/>
          </a:xfrm>
          <a:solidFill>
            <a:schemeClr val="bg1">
              <a:lumMod val="95000"/>
            </a:schemeClr>
          </a:solidFill>
        </p:spPr>
        <p:txBody>
          <a:bodyPr>
            <a:normAutofit/>
          </a:bodyPr>
          <a:lstStyle>
            <a:lvl1pPr marL="0" indent="0">
              <a:buNone/>
              <a:defRPr sz="1000"/>
            </a:lvl1pPr>
          </a:lstStyle>
          <a:p>
            <a:r>
              <a:rPr lang="en-US"/>
              <a:t>Click icon to add picture</a:t>
            </a:r>
            <a:endParaRPr lang="en-US" dirty="0"/>
          </a:p>
        </p:txBody>
      </p:sp>
      <p:sp>
        <p:nvSpPr>
          <p:cNvPr id="61" name="Picture Placeholder 26">
            <a:extLst>
              <a:ext uri="{FF2B5EF4-FFF2-40B4-BE49-F238E27FC236}">
                <a16:creationId xmlns:a16="http://schemas.microsoft.com/office/drawing/2014/main" id="{60739051-C6F9-42ED-871D-C3E2D661639D}"/>
              </a:ext>
            </a:extLst>
          </p:cNvPr>
          <p:cNvSpPr>
            <a:spLocks noGrp="1"/>
          </p:cNvSpPr>
          <p:nvPr>
            <p:ph type="pic" sz="quarter" idx="12"/>
          </p:nvPr>
        </p:nvSpPr>
        <p:spPr>
          <a:xfrm>
            <a:off x="2084331" y="2912808"/>
            <a:ext cx="1100137" cy="1100137"/>
          </a:xfrm>
          <a:solidFill>
            <a:schemeClr val="bg1">
              <a:lumMod val="95000"/>
            </a:schemeClr>
          </a:solidFill>
        </p:spPr>
        <p:txBody>
          <a:bodyPr>
            <a:normAutofit/>
          </a:bodyPr>
          <a:lstStyle>
            <a:lvl1pPr marL="0" indent="0">
              <a:buNone/>
              <a:defRPr sz="1000"/>
            </a:lvl1pPr>
          </a:lstStyle>
          <a:p>
            <a:r>
              <a:rPr lang="en-US"/>
              <a:t>Click icon to add picture</a:t>
            </a:r>
            <a:endParaRPr lang="en-US" dirty="0"/>
          </a:p>
        </p:txBody>
      </p:sp>
      <p:sp>
        <p:nvSpPr>
          <p:cNvPr id="62" name="Picture Placeholder 28">
            <a:extLst>
              <a:ext uri="{FF2B5EF4-FFF2-40B4-BE49-F238E27FC236}">
                <a16:creationId xmlns:a16="http://schemas.microsoft.com/office/drawing/2014/main" id="{35DC6B6A-CE04-4515-AAC6-01D7FA260D88}"/>
              </a:ext>
            </a:extLst>
          </p:cNvPr>
          <p:cNvSpPr>
            <a:spLocks noGrp="1"/>
          </p:cNvSpPr>
          <p:nvPr>
            <p:ph type="pic" sz="quarter" idx="13"/>
          </p:nvPr>
        </p:nvSpPr>
        <p:spPr>
          <a:xfrm>
            <a:off x="3219409" y="1726945"/>
            <a:ext cx="2286000" cy="2286000"/>
          </a:xfrm>
          <a:solidFill>
            <a:schemeClr val="bg1">
              <a:lumMod val="95000"/>
            </a:schemeClr>
          </a:solidFill>
        </p:spPr>
        <p:txBody>
          <a:bodyPr>
            <a:normAutofit/>
          </a:bodyPr>
          <a:lstStyle>
            <a:lvl1pPr marL="0" indent="0">
              <a:buNone/>
              <a:defRPr sz="1000"/>
            </a:lvl1pPr>
          </a:lstStyle>
          <a:p>
            <a:r>
              <a:rPr lang="en-US"/>
              <a:t>Click icon to add picture</a:t>
            </a:r>
            <a:endParaRPr lang="en-US" dirty="0"/>
          </a:p>
        </p:txBody>
      </p:sp>
      <p:sp>
        <p:nvSpPr>
          <p:cNvPr id="63" name="Picture Placeholder 30">
            <a:extLst>
              <a:ext uri="{FF2B5EF4-FFF2-40B4-BE49-F238E27FC236}">
                <a16:creationId xmlns:a16="http://schemas.microsoft.com/office/drawing/2014/main" id="{3CB73B8D-B9F9-4E4D-8D17-62666250302C}"/>
              </a:ext>
            </a:extLst>
          </p:cNvPr>
          <p:cNvSpPr>
            <a:spLocks noGrp="1"/>
          </p:cNvSpPr>
          <p:nvPr>
            <p:ph type="pic" sz="quarter" idx="14"/>
          </p:nvPr>
        </p:nvSpPr>
        <p:spPr>
          <a:xfrm>
            <a:off x="4416920" y="1164077"/>
            <a:ext cx="1085760" cy="1084194"/>
          </a:xfrm>
          <a:solidFill>
            <a:schemeClr val="bg1">
              <a:lumMod val="95000"/>
            </a:schemeClr>
          </a:solidFill>
          <a:ln w="28575">
            <a:solidFill>
              <a:schemeClr val="bg1"/>
            </a:solidFill>
          </a:ln>
        </p:spPr>
        <p:txBody>
          <a:bodyPr>
            <a:normAutofit/>
          </a:bodyPr>
          <a:lstStyle>
            <a:lvl1pPr marL="0" indent="0">
              <a:buNone/>
              <a:defRPr sz="1000">
                <a:ln w="28575">
                  <a:noFill/>
                </a:ln>
              </a:defRPr>
            </a:lvl1pPr>
          </a:lstStyle>
          <a:p>
            <a:r>
              <a:rPr lang="en-US"/>
              <a:t>Click icon to add picture</a:t>
            </a:r>
            <a:endParaRPr lang="en-US" dirty="0"/>
          </a:p>
        </p:txBody>
      </p:sp>
      <p:sp>
        <p:nvSpPr>
          <p:cNvPr id="64" name="Picture Placeholder 26">
            <a:extLst>
              <a:ext uri="{FF2B5EF4-FFF2-40B4-BE49-F238E27FC236}">
                <a16:creationId xmlns:a16="http://schemas.microsoft.com/office/drawing/2014/main" id="{123B7275-EAEA-4196-91EE-C2CF607B3957}"/>
              </a:ext>
            </a:extLst>
          </p:cNvPr>
          <p:cNvSpPr>
            <a:spLocks noGrp="1"/>
          </p:cNvSpPr>
          <p:nvPr>
            <p:ph type="pic" sz="quarter" idx="15"/>
          </p:nvPr>
        </p:nvSpPr>
        <p:spPr>
          <a:xfrm>
            <a:off x="4405272" y="4024752"/>
            <a:ext cx="1100137" cy="1100137"/>
          </a:xfrm>
          <a:solidFill>
            <a:schemeClr val="bg1">
              <a:lumMod val="95000"/>
            </a:schemeClr>
          </a:solidFill>
        </p:spPr>
        <p:txBody>
          <a:bodyPr>
            <a:normAutofit/>
          </a:bodyPr>
          <a:lstStyle>
            <a:lvl1pPr marL="0" indent="0">
              <a:buNone/>
              <a:defRPr sz="1000"/>
            </a:lvl1pPr>
          </a:lstStyle>
          <a:p>
            <a:r>
              <a:rPr lang="en-US"/>
              <a:t>Click icon to add picture</a:t>
            </a:r>
            <a:endParaRPr lang="en-US" dirty="0"/>
          </a:p>
        </p:txBody>
      </p:sp>
      <p:sp>
        <p:nvSpPr>
          <p:cNvPr id="67" name="Picture Placeholder 26">
            <a:extLst>
              <a:ext uri="{FF2B5EF4-FFF2-40B4-BE49-F238E27FC236}">
                <a16:creationId xmlns:a16="http://schemas.microsoft.com/office/drawing/2014/main" id="{EA4F503B-83E3-43B6-A01D-D92C1C8D557F}"/>
              </a:ext>
            </a:extLst>
          </p:cNvPr>
          <p:cNvSpPr>
            <a:spLocks noGrp="1"/>
          </p:cNvSpPr>
          <p:nvPr>
            <p:ph type="pic" sz="quarter" idx="24"/>
          </p:nvPr>
        </p:nvSpPr>
        <p:spPr>
          <a:xfrm>
            <a:off x="5545667" y="2912808"/>
            <a:ext cx="1100137" cy="1100137"/>
          </a:xfrm>
          <a:solidFill>
            <a:schemeClr val="bg1">
              <a:lumMod val="95000"/>
            </a:schemeClr>
          </a:solidFill>
        </p:spPr>
        <p:txBody>
          <a:bodyPr>
            <a:normAutofit/>
          </a:bodyPr>
          <a:lstStyle>
            <a:lvl1pPr marL="0" indent="0">
              <a:buNone/>
              <a:defRPr sz="1000"/>
            </a:lvl1pPr>
          </a:lstStyle>
          <a:p>
            <a:r>
              <a:rPr lang="en-US"/>
              <a:t>Click icon to add picture</a:t>
            </a:r>
            <a:endParaRPr lang="en-US" dirty="0"/>
          </a:p>
        </p:txBody>
      </p:sp>
      <p:sp>
        <p:nvSpPr>
          <p:cNvPr id="21" name="Picture Placeholder 26">
            <a:extLst>
              <a:ext uri="{FF2B5EF4-FFF2-40B4-BE49-F238E27FC236}">
                <a16:creationId xmlns:a16="http://schemas.microsoft.com/office/drawing/2014/main" id="{F2BAEADF-D952-4076-B480-97792260B746}"/>
              </a:ext>
            </a:extLst>
          </p:cNvPr>
          <p:cNvSpPr>
            <a:spLocks noGrp="1"/>
          </p:cNvSpPr>
          <p:nvPr>
            <p:ph type="pic" sz="quarter" idx="25"/>
          </p:nvPr>
        </p:nvSpPr>
        <p:spPr>
          <a:xfrm>
            <a:off x="8970911" y="2912808"/>
            <a:ext cx="1100137" cy="1100137"/>
          </a:xfrm>
          <a:solidFill>
            <a:schemeClr val="bg1">
              <a:lumMod val="95000"/>
            </a:schemeClr>
          </a:solidFill>
        </p:spPr>
        <p:txBody>
          <a:bodyPr>
            <a:normAutofit/>
          </a:bodyPr>
          <a:lstStyle>
            <a:lvl1pPr marL="0" indent="0">
              <a:buNone/>
              <a:defRPr sz="1000"/>
            </a:lvl1pPr>
          </a:lstStyle>
          <a:p>
            <a:r>
              <a:rPr lang="en-US"/>
              <a:t>Click icon to add picture</a:t>
            </a:r>
            <a:endParaRPr lang="en-US" dirty="0"/>
          </a:p>
        </p:txBody>
      </p:sp>
      <p:sp>
        <p:nvSpPr>
          <p:cNvPr id="2" name="Title 1">
            <a:extLst>
              <a:ext uri="{FF2B5EF4-FFF2-40B4-BE49-F238E27FC236}">
                <a16:creationId xmlns:a16="http://schemas.microsoft.com/office/drawing/2014/main" id="{D8A6974F-00CB-42EC-BC7B-353EF17870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3157316"/>
      </p:ext>
    </p:extLst>
  </p:cSld>
  <p:clrMapOvr>
    <a:masterClrMapping/>
  </p:clrMapOvr>
  <p:extLst>
    <p:ext uri="{DCECCB84-F9BA-43D5-87BE-67443E8EF086}">
      <p15:sldGuideLst xmlns:p15="http://schemas.microsoft.com/office/powerpoint/2012/main">
        <p15:guide id="1" pos="1992">
          <p15:clr>
            <a:srgbClr val="FBAE40"/>
          </p15:clr>
        </p15:guide>
        <p15:guide id="2" pos="3840">
          <p15:clr>
            <a:srgbClr val="FBAE40"/>
          </p15:clr>
        </p15:guide>
        <p15:guide id="3" pos="5688">
          <p15:clr>
            <a:srgbClr val="FBAE40"/>
          </p15:clr>
        </p15:guide>
        <p15:guide id="4" pos="3984">
          <p15:clr>
            <a:srgbClr val="5ACBF0"/>
          </p15:clr>
        </p15:guide>
        <p15:guide id="5" pos="3696">
          <p15:clr>
            <a:srgbClr val="5ACBF0"/>
          </p15:clr>
        </p15:guide>
        <p15:guide id="6" pos="2136">
          <p15:clr>
            <a:srgbClr val="5ACBF0"/>
          </p15:clr>
        </p15:guide>
        <p15:guide id="7" pos="1848">
          <p15:clr>
            <a:srgbClr val="5ACBF0"/>
          </p15:clr>
        </p15:guide>
        <p15:guide id="8" pos="5544">
          <p15:clr>
            <a:srgbClr val="5ACBF0"/>
          </p15:clr>
        </p15:guide>
        <p15:guide id="9" pos="5832">
          <p15:clr>
            <a:srgbClr val="5ACBF0"/>
          </p15:clr>
        </p15:guide>
        <p15:guide id="10" pos="144">
          <p15:clr>
            <a:srgbClr val="FBAE40"/>
          </p15:clr>
        </p15:guide>
        <p15:guide id="11" orient="horz" pos="4176">
          <p15:clr>
            <a:srgbClr val="FBAE40"/>
          </p15:clr>
        </p15:guide>
        <p15:guide id="12" pos="7536">
          <p15:clr>
            <a:srgbClr val="FBAE40"/>
          </p15:clr>
        </p15:guide>
        <p15:guide id="13" orient="horz" pos="14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759117-0F16-48ED-9718-C5D09846F9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B745ED-7A57-4683-810C-5E5003926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5B1BF-AD50-4239-805D-33B3AEE52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B879871-3CD6-4A1B-A275-2552C7EBCF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Your Logo Here</a:t>
            </a:r>
          </a:p>
        </p:txBody>
      </p:sp>
      <p:sp>
        <p:nvSpPr>
          <p:cNvPr id="6" name="Slide Number Placeholder 5">
            <a:extLst>
              <a:ext uri="{FF2B5EF4-FFF2-40B4-BE49-F238E27FC236}">
                <a16:creationId xmlns:a16="http://schemas.microsoft.com/office/drawing/2014/main" id="{33081636-41B2-41A0-9EEE-E0104F888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50806-BABF-4915-9689-3B9956D1C75C}" type="slidenum">
              <a:rPr lang="en-US" smtClean="0"/>
              <a:t>‹#›</a:t>
            </a:fld>
            <a:endParaRPr lang="en-US" dirty="0"/>
          </a:p>
        </p:txBody>
      </p:sp>
    </p:spTree>
    <p:extLst>
      <p:ext uri="{BB962C8B-B14F-4D97-AF65-F5344CB8AC3E}">
        <p14:creationId xmlns:p14="http://schemas.microsoft.com/office/powerpoint/2010/main" val="111663403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230124" y="457200"/>
            <a:ext cx="11731752" cy="603504"/>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FDAD0-21E9-42D0-8C63-C6563197FC13}" type="datetimeFigureOut">
              <a:rPr lang="en-US" smtClean="0"/>
              <a:t>9/24/2022</a:t>
            </a:fld>
            <a:endParaRPr lang="en-US" dirty="0"/>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E3823-CC86-4AC6-95C0-DC3ECA80FD88}" type="slidenum">
              <a:rPr lang="en-US" smtClean="0"/>
              <a:t>‹#›</a:t>
            </a:fld>
            <a:endParaRPr lang="en-US" dirty="0"/>
          </a:p>
        </p:txBody>
      </p:sp>
    </p:spTree>
    <p:extLst>
      <p:ext uri="{BB962C8B-B14F-4D97-AF65-F5344CB8AC3E}">
        <p14:creationId xmlns:p14="http://schemas.microsoft.com/office/powerpoint/2010/main" val="178225144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0D1C37-27ED-4160-AE67-E6F23CD58E73}"/>
              </a:ext>
            </a:extLst>
          </p:cNvPr>
          <p:cNvSpPr>
            <a:spLocks noGrp="1"/>
          </p:cNvSpPr>
          <p:nvPr>
            <p:ph type="title"/>
          </p:nvPr>
        </p:nvSpPr>
        <p:spPr/>
        <p:txBody>
          <a:bodyPr/>
          <a:lstStyle/>
          <a:p>
            <a:r>
              <a:rPr lang="en-US" dirty="0"/>
              <a:t>Slide 1</a:t>
            </a:r>
          </a:p>
        </p:txBody>
      </p:sp>
      <p:pic>
        <p:nvPicPr>
          <p:cNvPr id="26" name="Picture 25">
            <a:extLst>
              <a:ext uri="{FF2B5EF4-FFF2-40B4-BE49-F238E27FC236}">
                <a16:creationId xmlns:a16="http://schemas.microsoft.com/office/drawing/2014/main" id="{6BD032A8-15D4-4185-B27C-6822EAEBF158}"/>
              </a:ext>
            </a:extLst>
          </p:cNvPr>
          <p:cNvPicPr>
            <a:picLocks noChangeAspect="1"/>
          </p:cNvPicPr>
          <p:nvPr/>
        </p:nvPicPr>
        <p:blipFill>
          <a:blip r:embed="rId3">
            <a:alphaModFix/>
          </a:blip>
          <a:stretch>
            <a:fillRect/>
          </a:stretch>
        </p:blipFill>
        <p:spPr>
          <a:xfrm>
            <a:off x="6096000" y="266700"/>
            <a:ext cx="4471176" cy="4762500"/>
          </a:xfrm>
          <a:prstGeom prst="rect">
            <a:avLst/>
          </a:prstGeom>
          <a:solidFill>
            <a:schemeClr val="bg2"/>
          </a:solidFill>
          <a:ln>
            <a:noFill/>
          </a:ln>
          <a:effectLst>
            <a:softEdge rad="112500"/>
          </a:effectLst>
        </p:spPr>
      </p:pic>
      <p:pic>
        <p:nvPicPr>
          <p:cNvPr id="42" name="Picture 16">
            <a:extLst>
              <a:ext uri="{FF2B5EF4-FFF2-40B4-BE49-F238E27FC236}">
                <a16:creationId xmlns:a16="http://schemas.microsoft.com/office/drawing/2014/main" id="{A5D7DF6B-4F0C-4012-B573-BF3F6A9C9023}"/>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73662" cy="6869159"/>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3A35F916-A286-4642-AAC6-6C8BE446D36E}"/>
              </a:ext>
            </a:extLst>
          </p:cNvPr>
          <p:cNvSpPr txBox="1"/>
          <p:nvPr/>
        </p:nvSpPr>
        <p:spPr>
          <a:xfrm>
            <a:off x="215900" y="2962838"/>
            <a:ext cx="4572000" cy="307777"/>
          </a:xfrm>
          <a:prstGeom prst="rect">
            <a:avLst/>
          </a:prstGeom>
          <a:noFill/>
        </p:spPr>
        <p:txBody>
          <a:bodyPr wrap="square">
            <a:spAutoFit/>
          </a:bodyPr>
          <a:lstStyle/>
          <a:p>
            <a:pPr algn="ctr"/>
            <a:r>
              <a:rPr lang="en-IN" sz="1400" b="1" i="0" dirty="0">
                <a:solidFill>
                  <a:schemeClr val="bg1">
                    <a:lumMod val="85000"/>
                  </a:schemeClr>
                </a:solidFill>
                <a:effectLst/>
                <a:latin typeface="Verdana" panose="020B0604030504040204" pitchFamily="34" charset="0"/>
                <a:ea typeface="Verdana" panose="020B0604030504040204" pitchFamily="34" charset="0"/>
              </a:rPr>
              <a:t>27th Annual Conference &amp; General Meeting</a:t>
            </a:r>
            <a:endParaRPr lang="en-IN" sz="1400" b="1" dirty="0">
              <a:solidFill>
                <a:schemeClr val="bg1">
                  <a:lumMod val="85000"/>
                </a:schemeClr>
              </a:solidFill>
              <a:latin typeface="Verdana" panose="020B0604030504040204" pitchFamily="34" charset="0"/>
              <a:ea typeface="Verdana" panose="020B0604030504040204" pitchFamily="34" charset="0"/>
            </a:endParaRPr>
          </a:p>
        </p:txBody>
      </p:sp>
      <p:sp>
        <p:nvSpPr>
          <p:cNvPr id="38" name="TextBox 37">
            <a:extLst>
              <a:ext uri="{FF2B5EF4-FFF2-40B4-BE49-F238E27FC236}">
                <a16:creationId xmlns:a16="http://schemas.microsoft.com/office/drawing/2014/main" id="{9B9239B0-444A-46AF-81A6-9E439CD13299}"/>
              </a:ext>
            </a:extLst>
          </p:cNvPr>
          <p:cNvSpPr txBox="1"/>
          <p:nvPr/>
        </p:nvSpPr>
        <p:spPr>
          <a:xfrm>
            <a:off x="6109715" y="6173232"/>
            <a:ext cx="4553305" cy="461665"/>
          </a:xfrm>
          <a:prstGeom prst="rect">
            <a:avLst/>
          </a:prstGeom>
          <a:noFill/>
        </p:spPr>
        <p:txBody>
          <a:bodyPr wrap="square">
            <a:spAutoFit/>
          </a:bodyPr>
          <a:lstStyle/>
          <a:p>
            <a:pPr algn="ctr"/>
            <a:r>
              <a:rPr lang="en-US" sz="1200" b="1" dirty="0" err="1">
                <a:latin typeface="Verdana" panose="020B0604030504040204" pitchFamily="34" charset="0"/>
                <a:ea typeface="Verdana" panose="020B0604030504040204" pitchFamily="34" charset="0"/>
              </a:rPr>
              <a:t>Padmarao</a:t>
            </a:r>
            <a:r>
              <a:rPr lang="en-US" sz="1200" b="1" dirty="0">
                <a:latin typeface="Verdana" panose="020B0604030504040204" pitchFamily="34" charset="0"/>
                <a:ea typeface="Verdana" panose="020B0604030504040204" pitchFamily="34" charset="0"/>
              </a:rPr>
              <a:t> </a:t>
            </a:r>
            <a:r>
              <a:rPr lang="en-US" sz="1200" b="1" dirty="0" err="1">
                <a:latin typeface="Verdana" panose="020B0604030504040204" pitchFamily="34" charset="0"/>
                <a:ea typeface="Verdana" panose="020B0604030504040204" pitchFamily="34" charset="0"/>
              </a:rPr>
              <a:t>Lakkaraju</a:t>
            </a:r>
            <a:r>
              <a:rPr lang="en-US" sz="1200" b="1" dirty="0">
                <a:latin typeface="Verdana" panose="020B0604030504040204" pitchFamily="34" charset="0"/>
                <a:ea typeface="Verdana" panose="020B0604030504040204" pitchFamily="34" charset="0"/>
              </a:rPr>
              <a:t>  </a:t>
            </a:r>
          </a:p>
          <a:p>
            <a:pPr algn="ctr"/>
            <a:r>
              <a:rPr lang="en-US" sz="1200" b="1" dirty="0">
                <a:latin typeface="Verdana" panose="020B0604030504040204" pitchFamily="34" charset="0"/>
                <a:ea typeface="Verdana" panose="020B0604030504040204" pitchFamily="34" charset="0"/>
              </a:rPr>
              <a:t>(Vice President - AIPA)</a:t>
            </a:r>
          </a:p>
        </p:txBody>
      </p:sp>
      <p:sp>
        <p:nvSpPr>
          <p:cNvPr id="36" name="TextBox 35">
            <a:extLst>
              <a:ext uri="{FF2B5EF4-FFF2-40B4-BE49-F238E27FC236}">
                <a16:creationId xmlns:a16="http://schemas.microsoft.com/office/drawing/2014/main" id="{670B890F-3248-4030-ACD5-F9EC638C8C44}"/>
              </a:ext>
            </a:extLst>
          </p:cNvPr>
          <p:cNvSpPr txBox="1"/>
          <p:nvPr/>
        </p:nvSpPr>
        <p:spPr>
          <a:xfrm>
            <a:off x="2717801" y="6484438"/>
            <a:ext cx="2125274" cy="369332"/>
          </a:xfrm>
          <a:prstGeom prst="rect">
            <a:avLst/>
          </a:prstGeom>
          <a:noFill/>
        </p:spPr>
        <p:txBody>
          <a:bodyPr wrap="square" rtlCol="0" anchor="ctr">
            <a:spAutoFit/>
          </a:bodyPr>
          <a:lstStyle/>
          <a:p>
            <a:pPr algn="r"/>
            <a:r>
              <a:rPr lang="en-US" b="1" dirty="0">
                <a:solidFill>
                  <a:schemeClr val="bg1"/>
                </a:solidFill>
                <a:latin typeface="Verdana" panose="020B0604030504040204" pitchFamily="34" charset="0"/>
                <a:ea typeface="Verdana" panose="020B0604030504040204" pitchFamily="34" charset="0"/>
              </a:rPr>
              <a:t>25-Sep-2022</a:t>
            </a:r>
          </a:p>
        </p:txBody>
      </p:sp>
      <p:pic>
        <p:nvPicPr>
          <p:cNvPr id="1044" name="Picture 20" descr="Rambabu Kaipa - Director at GSS Infotech | The Org">
            <a:extLst>
              <a:ext uri="{FF2B5EF4-FFF2-40B4-BE49-F238E27FC236}">
                <a16:creationId xmlns:a16="http://schemas.microsoft.com/office/drawing/2014/main" id="{FE4EA574-BDED-4962-A5C3-D29298527A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7176" y="5189722"/>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AD3AC05-2DFE-4FEA-BD0F-67495472A283}"/>
              </a:ext>
            </a:extLst>
          </p:cNvPr>
          <p:cNvSpPr txBox="1"/>
          <p:nvPr/>
        </p:nvSpPr>
        <p:spPr>
          <a:xfrm>
            <a:off x="5434568" y="5001275"/>
            <a:ext cx="5794040" cy="923330"/>
          </a:xfrm>
          <a:prstGeom prst="rect">
            <a:avLst/>
          </a:prstGeom>
          <a:noFill/>
        </p:spPr>
        <p:txBody>
          <a:bodyPr wrap="square" rtlCol="0" anchor="ctr">
            <a:spAutoFit/>
          </a:bodyPr>
          <a:lstStyle/>
          <a:p>
            <a:pPr algn="ctr"/>
            <a:r>
              <a:rPr lang="en-US" b="1" dirty="0">
                <a:latin typeface="Verdana" panose="020B0604030504040204" pitchFamily="34" charset="0"/>
                <a:ea typeface="Verdana" panose="020B0604030504040204" pitchFamily="34" charset="0"/>
              </a:rPr>
              <a:t>About Indian Prosecution System </a:t>
            </a:r>
          </a:p>
          <a:p>
            <a:pPr algn="ctr"/>
            <a:r>
              <a:rPr lang="en-US" b="1" dirty="0">
                <a:latin typeface="Verdana" panose="020B0604030504040204" pitchFamily="34" charset="0"/>
                <a:ea typeface="Verdana" panose="020B0604030504040204" pitchFamily="34" charset="0"/>
              </a:rPr>
              <a:t>&amp; </a:t>
            </a:r>
          </a:p>
          <a:p>
            <a:pPr algn="ctr"/>
            <a:r>
              <a:rPr lang="en-US" b="1" dirty="0">
                <a:latin typeface="Verdana" panose="020B0604030504040204" pitchFamily="34" charset="0"/>
                <a:ea typeface="Verdana" panose="020B0604030504040204" pitchFamily="34" charset="0"/>
              </a:rPr>
              <a:t>All India Prosecutors Association (AIPA)</a:t>
            </a:r>
          </a:p>
        </p:txBody>
      </p:sp>
      <p:sp>
        <p:nvSpPr>
          <p:cNvPr id="15" name="TextBox 14">
            <a:extLst>
              <a:ext uri="{FF2B5EF4-FFF2-40B4-BE49-F238E27FC236}">
                <a16:creationId xmlns:a16="http://schemas.microsoft.com/office/drawing/2014/main" id="{6DC91803-27A9-4D34-A5FC-53AC09FB60C8}"/>
              </a:ext>
            </a:extLst>
          </p:cNvPr>
          <p:cNvSpPr txBox="1"/>
          <p:nvPr/>
        </p:nvSpPr>
        <p:spPr>
          <a:xfrm>
            <a:off x="929342" y="3429000"/>
            <a:ext cx="3014978" cy="338554"/>
          </a:xfrm>
          <a:prstGeom prst="rect">
            <a:avLst/>
          </a:prstGeom>
          <a:noFill/>
        </p:spPr>
        <p:txBody>
          <a:bodyPr wrap="square">
            <a:spAutoFit/>
          </a:bodyPr>
          <a:lstStyle/>
          <a:p>
            <a:pPr algn="ctr"/>
            <a:r>
              <a:rPr lang="en-IN" sz="1600" b="1" i="0" dirty="0">
                <a:solidFill>
                  <a:schemeClr val="bg1"/>
                </a:solidFill>
                <a:effectLst/>
                <a:latin typeface="Verdana" panose="020B0604030504040204" pitchFamily="34" charset="0"/>
                <a:ea typeface="Verdana" panose="020B0604030504040204" pitchFamily="34" charset="0"/>
              </a:rPr>
              <a:t>Tbilisi, Georgia</a:t>
            </a:r>
            <a:r>
              <a:rPr lang="en-IN" sz="1600" b="0" i="0" dirty="0">
                <a:solidFill>
                  <a:schemeClr val="bg1"/>
                </a:solidFill>
                <a:effectLst/>
                <a:latin typeface="Verdana" panose="020B0604030504040204" pitchFamily="34" charset="0"/>
                <a:ea typeface="Verdana" panose="020B0604030504040204" pitchFamily="34" charset="0"/>
              </a:rPr>
              <a:t> </a:t>
            </a:r>
            <a:endParaRPr lang="en-IN" sz="1600" dirty="0">
              <a:solidFill>
                <a:schemeClr val="bg1"/>
              </a:solidFill>
              <a:latin typeface="Verdana" panose="020B0604030504040204" pitchFamily="34" charset="0"/>
              <a:ea typeface="Verdana" panose="020B0604030504040204" pitchFamily="34" charset="0"/>
            </a:endParaRPr>
          </a:p>
        </p:txBody>
      </p:sp>
      <p:sp>
        <p:nvSpPr>
          <p:cNvPr id="16" name="Freeform: Shape 15">
            <a:extLst>
              <a:ext uri="{FF2B5EF4-FFF2-40B4-BE49-F238E27FC236}">
                <a16:creationId xmlns:a16="http://schemas.microsoft.com/office/drawing/2014/main" id="{8AD3EA19-D261-4CDE-ACD3-21A2FFF7D414}"/>
              </a:ext>
              <a:ext uri="{C183D7F6-B498-43B3-948B-1728B52AA6E4}">
                <adec:decorative xmlns:adec="http://schemas.microsoft.com/office/drawing/2017/decorative" val="1"/>
              </a:ext>
            </a:extLst>
          </p:cNvPr>
          <p:cNvSpPr/>
          <p:nvPr/>
        </p:nvSpPr>
        <p:spPr>
          <a:xfrm>
            <a:off x="10506497" y="-18450"/>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rgbClr val="539EA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59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9681D9-380A-4EAF-91DB-E07432FF9C3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48000" y="1"/>
            <a:ext cx="6096000" cy="6857999"/>
          </a:xfrm>
          <a:prstGeom prst="rect">
            <a:avLst/>
          </a:prstGeom>
          <a:solidFill>
            <a:schemeClr val="tx1">
              <a:lumMod val="95000"/>
              <a:lumOff val="5000"/>
              <a:alpha val="85000"/>
            </a:schemeClr>
          </a:solidFill>
          <a:ln>
            <a:noFill/>
          </a:ln>
        </p:spPr>
      </p:pic>
      <p:sp>
        <p:nvSpPr>
          <p:cNvPr id="8" name="Rectangle 7">
            <a:extLst>
              <a:ext uri="{FF2B5EF4-FFF2-40B4-BE49-F238E27FC236}">
                <a16:creationId xmlns:a16="http://schemas.microsoft.com/office/drawing/2014/main" id="{64564789-A474-46BE-A2F2-4F27C6E39F3F}"/>
              </a:ext>
              <a:ext uri="{C183D7F6-B498-43B3-948B-1728B52AA6E4}">
                <adec:decorative xmlns:adec="http://schemas.microsoft.com/office/drawing/2017/decorative" val="1"/>
              </a:ext>
            </a:extLst>
          </p:cNvPr>
          <p:cNvSpPr/>
          <p:nvPr/>
        </p:nvSpPr>
        <p:spPr>
          <a:xfrm>
            <a:off x="3048000" y="0"/>
            <a:ext cx="6096000" cy="6858000"/>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485D1319-7BD4-47DE-B3DF-55B655BB34C4}"/>
              </a:ext>
              <a:ext uri="{C183D7F6-B498-43B3-948B-1728B52AA6E4}">
                <adec:decorative xmlns:adec="http://schemas.microsoft.com/office/drawing/2017/decorative" val="1"/>
              </a:ext>
            </a:extLst>
          </p:cNvPr>
          <p:cNvSpPr/>
          <p:nvPr/>
        </p:nvSpPr>
        <p:spPr>
          <a:xfrm rot="18900000">
            <a:off x="4167699" y="1500699"/>
            <a:ext cx="3856602" cy="3856602"/>
          </a:xfrm>
          <a:prstGeom prst="roundRect">
            <a:avLst>
              <a:gd name="adj" fmla="val 11080"/>
            </a:avLst>
          </a:prstGeom>
          <a:solidFill>
            <a:srgbClr val="64A4C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AD3AC05-2DFE-4FEA-BD0F-67495472A283}"/>
              </a:ext>
            </a:extLst>
          </p:cNvPr>
          <p:cNvSpPr txBox="1"/>
          <p:nvPr/>
        </p:nvSpPr>
        <p:spPr>
          <a:xfrm>
            <a:off x="3929743" y="2551839"/>
            <a:ext cx="3818296" cy="1754326"/>
          </a:xfrm>
          <a:prstGeom prst="rect">
            <a:avLst/>
          </a:prstGeom>
          <a:noFill/>
        </p:spPr>
        <p:txBody>
          <a:bodyPr wrap="square" rtlCol="0" anchor="ctr">
            <a:spAutoFit/>
          </a:bodyPr>
          <a:lstStyle/>
          <a:p>
            <a:pPr algn="ctr"/>
            <a:r>
              <a:rPr lang="en-US" sz="5400" b="1" dirty="0">
                <a:latin typeface="Verdana" panose="020B0604030504040204" pitchFamily="34" charset="0"/>
                <a:ea typeface="Verdana" panose="020B0604030504040204" pitchFamily="34" charset="0"/>
              </a:rPr>
              <a:t>THANK YOU</a:t>
            </a:r>
          </a:p>
        </p:txBody>
      </p:sp>
      <p:sp>
        <p:nvSpPr>
          <p:cNvPr id="17" name="Rectangle: Rounded Corners 16">
            <a:extLst>
              <a:ext uri="{FF2B5EF4-FFF2-40B4-BE49-F238E27FC236}">
                <a16:creationId xmlns:a16="http://schemas.microsoft.com/office/drawing/2014/main" id="{D2C300DA-4EC9-46EA-916D-25BEDAE0F239}"/>
              </a:ext>
              <a:ext uri="{C183D7F6-B498-43B3-948B-1728B52AA6E4}">
                <adec:decorative xmlns:adec="http://schemas.microsoft.com/office/drawing/2017/decorative" val="1"/>
              </a:ext>
            </a:extLst>
          </p:cNvPr>
          <p:cNvSpPr/>
          <p:nvPr/>
        </p:nvSpPr>
        <p:spPr>
          <a:xfrm rot="18900000">
            <a:off x="3681074" y="4409266"/>
            <a:ext cx="1585044" cy="1585044"/>
          </a:xfrm>
          <a:prstGeom prst="roundRect">
            <a:avLst>
              <a:gd name="adj" fmla="val 11080"/>
            </a:avLst>
          </a:pr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08DED9FB-5603-488F-827B-05F43B91C25A}"/>
              </a:ext>
              <a:ext uri="{C183D7F6-B498-43B3-948B-1728B52AA6E4}">
                <adec:decorative xmlns:adec="http://schemas.microsoft.com/office/drawing/2017/decorative" val="1"/>
              </a:ext>
            </a:extLst>
          </p:cNvPr>
          <p:cNvSpPr/>
          <p:nvPr/>
        </p:nvSpPr>
        <p:spPr>
          <a:xfrm rot="18900000">
            <a:off x="5424287" y="621132"/>
            <a:ext cx="1343428" cy="1343428"/>
          </a:xfrm>
          <a:prstGeom prst="roundRect">
            <a:avLst>
              <a:gd name="adj" fmla="val 11080"/>
            </a:avLst>
          </a:prstGeom>
          <a:solidFill>
            <a:srgbClr val="CE295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AA70618-CDC0-4C13-8EE9-54ABCDECF7CC}"/>
              </a:ext>
              <a:ext uri="{C183D7F6-B498-43B3-948B-1728B52AA6E4}">
                <adec:decorative xmlns:adec="http://schemas.microsoft.com/office/drawing/2017/decorative" val="1"/>
              </a:ext>
            </a:extLst>
          </p:cNvPr>
          <p:cNvSpPr/>
          <p:nvPr/>
        </p:nvSpPr>
        <p:spPr>
          <a:xfrm>
            <a:off x="6699988" y="5809950"/>
            <a:ext cx="2096100" cy="104805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chemeClr val="tx1">
              <a:lumMod val="95000"/>
              <a:lumOff val="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a:extLst>
              <a:ext uri="{FF2B5EF4-FFF2-40B4-BE49-F238E27FC236}">
                <a16:creationId xmlns:a16="http://schemas.microsoft.com/office/drawing/2014/main" id="{D46C762C-2601-4280-8833-726D27D88AA3}"/>
              </a:ext>
            </a:extLst>
          </p:cNvPr>
          <p:cNvSpPr>
            <a:spLocks noGrp="1"/>
          </p:cNvSpPr>
          <p:nvPr>
            <p:ph type="title"/>
          </p:nvPr>
        </p:nvSpPr>
        <p:spPr/>
        <p:txBody>
          <a:bodyPr/>
          <a:lstStyle/>
          <a:p>
            <a:r>
              <a:rPr lang="en-US" dirty="0"/>
              <a:t>Slide 10</a:t>
            </a:r>
          </a:p>
        </p:txBody>
      </p:sp>
      <p:sp>
        <p:nvSpPr>
          <p:cNvPr id="3" name="TextBox 2">
            <a:extLst>
              <a:ext uri="{FF2B5EF4-FFF2-40B4-BE49-F238E27FC236}">
                <a16:creationId xmlns:a16="http://schemas.microsoft.com/office/drawing/2014/main" id="{33F9FCB1-C31C-4AED-AD2E-09C7ABD470B6}"/>
              </a:ext>
            </a:extLst>
          </p:cNvPr>
          <p:cNvSpPr txBox="1"/>
          <p:nvPr/>
        </p:nvSpPr>
        <p:spPr>
          <a:xfrm>
            <a:off x="3148557" y="6405626"/>
            <a:ext cx="4005943" cy="307777"/>
          </a:xfrm>
          <a:prstGeom prst="rect">
            <a:avLst/>
          </a:prstGeom>
          <a:noFill/>
        </p:spPr>
        <p:txBody>
          <a:bodyPr wrap="square" rtlCol="0">
            <a:spAutoFit/>
          </a:bodyPr>
          <a:lstStyle/>
          <a:p>
            <a:r>
              <a:rPr lang="en-IN" sz="1400" dirty="0"/>
              <a:t>Source of Pictures used: Internet</a:t>
            </a:r>
          </a:p>
        </p:txBody>
      </p:sp>
    </p:spTree>
    <p:extLst>
      <p:ext uri="{BB962C8B-B14F-4D97-AF65-F5344CB8AC3E}">
        <p14:creationId xmlns:p14="http://schemas.microsoft.com/office/powerpoint/2010/main" val="6860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E9635BF-E55B-4EE7-BB25-8DCABB4552F2}"/>
              </a:ext>
            </a:extLst>
          </p:cNvPr>
          <p:cNvGrpSpPr/>
          <p:nvPr/>
        </p:nvGrpSpPr>
        <p:grpSpPr>
          <a:xfrm>
            <a:off x="4475378" y="1687232"/>
            <a:ext cx="6101297" cy="711023"/>
            <a:chOff x="4942738" y="1687232"/>
            <a:chExt cx="6101297" cy="711023"/>
          </a:xfrm>
        </p:grpSpPr>
        <p:sp>
          <p:nvSpPr>
            <p:cNvPr id="56" name="Rectangle: Rounded Corners 55">
              <a:extLst>
                <a:ext uri="{FF2B5EF4-FFF2-40B4-BE49-F238E27FC236}">
                  <a16:creationId xmlns:a16="http://schemas.microsoft.com/office/drawing/2014/main" id="{C50DE9D8-FD82-4684-9ED8-826B4EC01B44}"/>
                </a:ext>
                <a:ext uri="{C183D7F6-B498-43B3-948B-1728B52AA6E4}">
                  <adec:decorative xmlns:adec="http://schemas.microsoft.com/office/drawing/2017/decorative" val="1"/>
                </a:ext>
              </a:extLst>
            </p:cNvPr>
            <p:cNvSpPr/>
            <p:nvPr/>
          </p:nvSpPr>
          <p:spPr>
            <a:xfrm>
              <a:off x="4942738" y="1687232"/>
              <a:ext cx="6101297" cy="711023"/>
            </a:xfrm>
            <a:prstGeom prst="roundRect">
              <a:avLst/>
            </a:prstGeom>
            <a:solidFill>
              <a:srgbClr val="53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a typeface="Verdana" panose="020B0604030504040204" pitchFamily="34" charset="0"/>
              </a:endParaRPr>
            </a:p>
          </p:txBody>
        </p:sp>
        <p:sp>
          <p:nvSpPr>
            <p:cNvPr id="61" name="TextBox 47">
              <a:extLst>
                <a:ext uri="{FF2B5EF4-FFF2-40B4-BE49-F238E27FC236}">
                  <a16:creationId xmlns:a16="http://schemas.microsoft.com/office/drawing/2014/main" id="{0ABCF938-7F69-41DA-A492-F98171623883}"/>
                </a:ext>
              </a:extLst>
            </p:cNvPr>
            <p:cNvSpPr txBox="1"/>
            <p:nvPr/>
          </p:nvSpPr>
          <p:spPr>
            <a:xfrm>
              <a:off x="5973593" y="1826259"/>
              <a:ext cx="3989558" cy="430887"/>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Verdana" panose="020B0604030504040204" pitchFamily="34" charset="0"/>
                  <a:ea typeface="Verdana" panose="020B0604030504040204" pitchFamily="34" charset="0"/>
                </a:rPr>
                <a:t>Prosecution is in the concurrent list of Indian Constitution</a:t>
              </a:r>
            </a:p>
          </p:txBody>
        </p:sp>
      </p:grpSp>
      <p:grpSp>
        <p:nvGrpSpPr>
          <p:cNvPr id="11" name="Group 10">
            <a:extLst>
              <a:ext uri="{FF2B5EF4-FFF2-40B4-BE49-F238E27FC236}">
                <a16:creationId xmlns:a16="http://schemas.microsoft.com/office/drawing/2014/main" id="{D7B6461C-54F3-4FB9-9DC5-21479F413D8F}"/>
              </a:ext>
            </a:extLst>
          </p:cNvPr>
          <p:cNvGrpSpPr/>
          <p:nvPr/>
        </p:nvGrpSpPr>
        <p:grpSpPr>
          <a:xfrm>
            <a:off x="4475378" y="3434027"/>
            <a:ext cx="6101297" cy="711023"/>
            <a:chOff x="4942738" y="2875227"/>
            <a:chExt cx="6101297" cy="711023"/>
          </a:xfrm>
        </p:grpSpPr>
        <p:sp>
          <p:nvSpPr>
            <p:cNvPr id="57" name="Rectangle: Rounded Corners 56">
              <a:extLst>
                <a:ext uri="{FF2B5EF4-FFF2-40B4-BE49-F238E27FC236}">
                  <a16:creationId xmlns:a16="http://schemas.microsoft.com/office/drawing/2014/main" id="{116FB6B7-1CB4-4813-99A3-137C82BE19D1}"/>
                </a:ext>
                <a:ext uri="{C183D7F6-B498-43B3-948B-1728B52AA6E4}">
                  <adec:decorative xmlns:adec="http://schemas.microsoft.com/office/drawing/2017/decorative" val="1"/>
                </a:ext>
              </a:extLst>
            </p:cNvPr>
            <p:cNvSpPr/>
            <p:nvPr/>
          </p:nvSpPr>
          <p:spPr>
            <a:xfrm>
              <a:off x="4942738" y="2875227"/>
              <a:ext cx="6101297" cy="711023"/>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a typeface="Verdana" panose="020B0604030504040204" pitchFamily="34" charset="0"/>
              </a:endParaRPr>
            </a:p>
          </p:txBody>
        </p:sp>
        <p:sp>
          <p:nvSpPr>
            <p:cNvPr id="63" name="TextBox 47">
              <a:extLst>
                <a:ext uri="{FF2B5EF4-FFF2-40B4-BE49-F238E27FC236}">
                  <a16:creationId xmlns:a16="http://schemas.microsoft.com/office/drawing/2014/main" id="{939B7CC5-439E-403C-9383-8988F3AAD7AF}"/>
                </a:ext>
              </a:extLst>
            </p:cNvPr>
            <p:cNvSpPr txBox="1"/>
            <p:nvPr/>
          </p:nvSpPr>
          <p:spPr>
            <a:xfrm>
              <a:off x="5912633" y="2993419"/>
              <a:ext cx="4562444" cy="476726"/>
            </a:xfrm>
            <a:prstGeom prst="round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b="1" dirty="0">
                  <a:solidFill>
                    <a:schemeClr val="bg1"/>
                  </a:solidFill>
                  <a:latin typeface="Verdana" panose="020B0604030504040204" pitchFamily="34" charset="0"/>
                  <a:ea typeface="Verdana" panose="020B0604030504040204" pitchFamily="34" charset="0"/>
                </a:rPr>
                <a:t>The individual state governments are empowered to make rules and appointments</a:t>
              </a:r>
              <a:endParaRPr lang="en-US" sz="1400" b="1" dirty="0">
                <a:solidFill>
                  <a:schemeClr val="bg1"/>
                </a:solidFill>
                <a:latin typeface="Verdana" panose="020B0604030504040204" pitchFamily="34" charset="0"/>
                <a:ea typeface="Verdana" panose="020B0604030504040204" pitchFamily="34" charset="0"/>
              </a:endParaRPr>
            </a:p>
          </p:txBody>
        </p:sp>
      </p:grpSp>
      <p:grpSp>
        <p:nvGrpSpPr>
          <p:cNvPr id="10" name="Group 9">
            <a:extLst>
              <a:ext uri="{FF2B5EF4-FFF2-40B4-BE49-F238E27FC236}">
                <a16:creationId xmlns:a16="http://schemas.microsoft.com/office/drawing/2014/main" id="{7ACEA9EC-271B-4313-B6AA-5B02B5DEB499}"/>
              </a:ext>
            </a:extLst>
          </p:cNvPr>
          <p:cNvGrpSpPr/>
          <p:nvPr/>
        </p:nvGrpSpPr>
        <p:grpSpPr>
          <a:xfrm>
            <a:off x="4475378" y="5404342"/>
            <a:ext cx="6101297" cy="716164"/>
            <a:chOff x="4942738" y="4063222"/>
            <a:chExt cx="6101297" cy="716164"/>
          </a:xfrm>
        </p:grpSpPr>
        <p:sp>
          <p:nvSpPr>
            <p:cNvPr id="58" name="Rectangle: Rounded Corners 57">
              <a:extLst>
                <a:ext uri="{FF2B5EF4-FFF2-40B4-BE49-F238E27FC236}">
                  <a16:creationId xmlns:a16="http://schemas.microsoft.com/office/drawing/2014/main" id="{581D706E-E15A-45F0-9055-C455145F0A7C}"/>
                </a:ext>
                <a:ext uri="{C183D7F6-B498-43B3-948B-1728B52AA6E4}">
                  <adec:decorative xmlns:adec="http://schemas.microsoft.com/office/drawing/2017/decorative" val="1"/>
                </a:ext>
              </a:extLst>
            </p:cNvPr>
            <p:cNvSpPr/>
            <p:nvPr/>
          </p:nvSpPr>
          <p:spPr>
            <a:xfrm>
              <a:off x="4942738" y="4063222"/>
              <a:ext cx="6101297" cy="711023"/>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a typeface="Verdana" panose="020B0604030504040204" pitchFamily="34" charset="0"/>
              </a:endParaRPr>
            </a:p>
          </p:txBody>
        </p:sp>
        <p:sp>
          <p:nvSpPr>
            <p:cNvPr id="65" name="TextBox 47">
              <a:extLst>
                <a:ext uri="{FF2B5EF4-FFF2-40B4-BE49-F238E27FC236}">
                  <a16:creationId xmlns:a16="http://schemas.microsoft.com/office/drawing/2014/main" id="{BBF4A77D-999A-446C-A470-A09EABC1CB5F}"/>
                </a:ext>
              </a:extLst>
            </p:cNvPr>
            <p:cNvSpPr txBox="1"/>
            <p:nvPr/>
          </p:nvSpPr>
          <p:spPr>
            <a:xfrm>
              <a:off x="5901992" y="4064297"/>
              <a:ext cx="4829307" cy="715089"/>
            </a:xfrm>
            <a:prstGeom prst="round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b="1" dirty="0">
                  <a:solidFill>
                    <a:schemeClr val="bg1"/>
                  </a:solidFill>
                  <a:latin typeface="Verdana" panose="020B0604030504040204" pitchFamily="34" charset="0"/>
                  <a:ea typeface="Verdana" panose="020B0604030504040204" pitchFamily="34" charset="0"/>
                </a:rPr>
                <a:t>Each of the 28 states &amp; 8 Union territories has their own prosecution department &amp; association</a:t>
              </a:r>
              <a:endParaRPr lang="en-US" sz="1400" b="1" dirty="0">
                <a:solidFill>
                  <a:schemeClr val="bg1"/>
                </a:solidFill>
                <a:latin typeface="Verdana" panose="020B0604030504040204" pitchFamily="34" charset="0"/>
                <a:ea typeface="Verdana" panose="020B0604030504040204" pitchFamily="34" charset="0"/>
              </a:endParaRPr>
            </a:p>
          </p:txBody>
        </p:sp>
      </p:grpSp>
      <p:sp>
        <p:nvSpPr>
          <p:cNvPr id="2" name="Title 1">
            <a:extLst>
              <a:ext uri="{FF2B5EF4-FFF2-40B4-BE49-F238E27FC236}">
                <a16:creationId xmlns:a16="http://schemas.microsoft.com/office/drawing/2014/main" id="{A3D0B643-7A91-4DF8-A7B1-B57A95B3E49A}"/>
              </a:ext>
            </a:extLst>
          </p:cNvPr>
          <p:cNvSpPr>
            <a:spLocks noGrp="1"/>
          </p:cNvSpPr>
          <p:nvPr>
            <p:ph type="title"/>
          </p:nvPr>
        </p:nvSpPr>
        <p:spPr>
          <a:xfrm>
            <a:off x="91440" y="426720"/>
            <a:ext cx="11059160" cy="443198"/>
          </a:xfrm>
        </p:spPr>
        <p:txBody>
          <a:bodyPr/>
          <a:lstStyle/>
          <a:p>
            <a:r>
              <a:rPr lang="en-US" sz="3200" b="1" dirty="0"/>
              <a:t>INDIA - A FEDERATION OF STATES &amp; UNION TERRITORIES</a:t>
            </a:r>
          </a:p>
        </p:txBody>
      </p:sp>
      <p:sp>
        <p:nvSpPr>
          <p:cNvPr id="4" name="Slide Number Placeholder 3">
            <a:extLst>
              <a:ext uri="{FF2B5EF4-FFF2-40B4-BE49-F238E27FC236}">
                <a16:creationId xmlns:a16="http://schemas.microsoft.com/office/drawing/2014/main" id="{CD976851-FE21-4646-98F0-F5FC65E04F9E}"/>
              </a:ext>
            </a:extLst>
          </p:cNvPr>
          <p:cNvSpPr>
            <a:spLocks noGrp="1"/>
          </p:cNvSpPr>
          <p:nvPr>
            <p:ph type="sldNum" sz="quarter" idx="4294967295"/>
          </p:nvPr>
        </p:nvSpPr>
        <p:spPr>
          <a:xfrm>
            <a:off x="11708130" y="6441635"/>
            <a:ext cx="419100" cy="365125"/>
          </a:xfrm>
        </p:spPr>
        <p:txBody>
          <a:bodyPr/>
          <a:lstStyle/>
          <a:p>
            <a:fld id="{0FD50806-BABF-4915-9689-3B9956D1C75C}" type="slidenum">
              <a:rPr lang="en-US" smtClean="0"/>
              <a:pPr/>
              <a:t>2</a:t>
            </a:fld>
            <a:endParaRPr lang="en-US" dirty="0"/>
          </a:p>
        </p:txBody>
      </p:sp>
      <p:sp>
        <p:nvSpPr>
          <p:cNvPr id="53" name="Rectangle 52">
            <a:extLst>
              <a:ext uri="{FF2B5EF4-FFF2-40B4-BE49-F238E27FC236}">
                <a16:creationId xmlns:a16="http://schemas.microsoft.com/office/drawing/2014/main" id="{58D74CDE-9215-466C-A65F-88C6021F08D5}"/>
              </a:ext>
              <a:ext uri="{C183D7F6-B498-43B3-948B-1728B52AA6E4}">
                <adec:decorative xmlns:adec="http://schemas.microsoft.com/office/drawing/2017/decorative" val="1"/>
              </a:ext>
            </a:extLst>
          </p:cNvPr>
          <p:cNvSpPr/>
          <p:nvPr/>
        </p:nvSpPr>
        <p:spPr>
          <a:xfrm rot="16200000" flipH="1">
            <a:off x="2564032" y="3398122"/>
            <a:ext cx="4635087" cy="806859"/>
          </a:xfrm>
          <a:prstGeom prst="rect">
            <a:avLst/>
          </a:prstGeom>
          <a:solidFill>
            <a:schemeClr val="bg1"/>
          </a:solidFill>
          <a:ln>
            <a:noFill/>
          </a:ln>
          <a:effectLst>
            <a:outerShdw blurRad="152400" dist="254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a typeface="Verdana" panose="020B0604030504040204" pitchFamily="34" charset="0"/>
            </a:endParaRPr>
          </a:p>
        </p:txBody>
      </p:sp>
      <p:sp>
        <p:nvSpPr>
          <p:cNvPr id="54" name="Rectangle 53">
            <a:extLst>
              <a:ext uri="{FF2B5EF4-FFF2-40B4-BE49-F238E27FC236}">
                <a16:creationId xmlns:a16="http://schemas.microsoft.com/office/drawing/2014/main" id="{18217AA4-5B01-4C74-81C0-F0B9128B6845}"/>
              </a:ext>
              <a:ext uri="{C183D7F6-B498-43B3-948B-1728B52AA6E4}">
                <adec:decorative xmlns:adec="http://schemas.microsoft.com/office/drawing/2017/decorative" val="1"/>
              </a:ext>
            </a:extLst>
          </p:cNvPr>
          <p:cNvSpPr/>
          <p:nvPr/>
        </p:nvSpPr>
        <p:spPr>
          <a:xfrm rot="16200000" flipH="1">
            <a:off x="2561258" y="3398121"/>
            <a:ext cx="4635094" cy="806853"/>
          </a:xfrm>
          <a:prstGeom prst="rect">
            <a:avLst/>
          </a:prstGeom>
          <a:solidFill>
            <a:schemeClr val="bg1"/>
          </a:solidFill>
          <a:ln>
            <a:noFill/>
          </a:ln>
          <a:effectLst>
            <a:outerShdw blurRad="177800" dist="50800" dir="10800000" algn="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a typeface="Verdana" panose="020B0604030504040204" pitchFamily="34" charset="0"/>
            </a:endParaRPr>
          </a:p>
        </p:txBody>
      </p:sp>
      <p:sp>
        <p:nvSpPr>
          <p:cNvPr id="55" name="Rectangle 54">
            <a:extLst>
              <a:ext uri="{FF2B5EF4-FFF2-40B4-BE49-F238E27FC236}">
                <a16:creationId xmlns:a16="http://schemas.microsoft.com/office/drawing/2014/main" id="{7B630BF0-C64E-4E93-A9CA-5E2A05DEE2A2}"/>
              </a:ext>
              <a:ext uri="{C183D7F6-B498-43B3-948B-1728B52AA6E4}">
                <adec:decorative xmlns:adec="http://schemas.microsoft.com/office/drawing/2017/decorative" val="1"/>
              </a:ext>
            </a:extLst>
          </p:cNvPr>
          <p:cNvSpPr/>
          <p:nvPr/>
        </p:nvSpPr>
        <p:spPr>
          <a:xfrm rot="16200000" flipH="1">
            <a:off x="2305514" y="3421309"/>
            <a:ext cx="5152128" cy="8068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a typeface="Verdana" panose="020B0604030504040204" pitchFamily="34" charset="0"/>
            </a:endParaRPr>
          </a:p>
        </p:txBody>
      </p:sp>
      <p:pic>
        <p:nvPicPr>
          <p:cNvPr id="9" name="Picture 8" descr="Map&#10;&#10;Description automatically generated">
            <a:extLst>
              <a:ext uri="{FF2B5EF4-FFF2-40B4-BE49-F238E27FC236}">
                <a16:creationId xmlns:a16="http://schemas.microsoft.com/office/drawing/2014/main" id="{1E599B5C-AE29-47C4-AB0D-73722C26C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40" y="1248671"/>
            <a:ext cx="4359951" cy="5204692"/>
          </a:xfrm>
          <a:prstGeom prst="rect">
            <a:avLst/>
          </a:prstGeom>
          <a:ln>
            <a:noFill/>
          </a:ln>
          <a:effectLst>
            <a:softEdge rad="112500"/>
          </a:effectLst>
        </p:spPr>
      </p:pic>
      <p:sp>
        <p:nvSpPr>
          <p:cNvPr id="17" name="Freeform: Shape 16">
            <a:extLst>
              <a:ext uri="{FF2B5EF4-FFF2-40B4-BE49-F238E27FC236}">
                <a16:creationId xmlns:a16="http://schemas.microsoft.com/office/drawing/2014/main" id="{968235E8-1AAC-4413-880F-B74F2359674F}"/>
              </a:ext>
              <a:ext uri="{C183D7F6-B498-43B3-948B-1728B52AA6E4}">
                <adec:decorative xmlns:adec="http://schemas.microsoft.com/office/drawing/2017/decorative" val="1"/>
              </a:ext>
            </a:extLst>
          </p:cNvPr>
          <p:cNvSpPr/>
          <p:nvPr/>
        </p:nvSpPr>
        <p:spPr>
          <a:xfrm>
            <a:off x="10506497" y="-18450"/>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rgbClr val="539EA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792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4E319A-B258-460C-A5F7-35EB07E11C9D}"/>
              </a:ext>
            </a:extLst>
          </p:cNvPr>
          <p:cNvSpPr/>
          <p:nvPr/>
        </p:nvSpPr>
        <p:spPr>
          <a:xfrm>
            <a:off x="11824884" y="6511448"/>
            <a:ext cx="367116" cy="2735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a typeface="Verdana" panose="020B0604030504040204" pitchFamily="34" charset="0"/>
            </a:endParaRPr>
          </a:p>
        </p:txBody>
      </p:sp>
      <p:pic>
        <p:nvPicPr>
          <p:cNvPr id="14" name="Picture Placeholder 13" descr="abstract image">
            <a:extLst>
              <a:ext uri="{FF2B5EF4-FFF2-40B4-BE49-F238E27FC236}">
                <a16:creationId xmlns:a16="http://schemas.microsoft.com/office/drawing/2014/main" id="{2E773A7B-BD03-4A59-904C-1DB81A282D8E}"/>
              </a:ext>
            </a:extLst>
          </p:cNvPr>
          <p:cNvPicPr>
            <a:picLocks noGrp="1" noChangeAspect="1"/>
          </p:cNvPicPr>
          <p:nvPr>
            <p:ph type="pic" sz="quarter" idx="12"/>
          </p:nvPr>
        </p:nvPicPr>
        <p:blipFill rotWithShape="1">
          <a:blip r:embed="rId2" cstate="hqprint">
            <a:extLst>
              <a:ext uri="{28A0092B-C50C-407E-A947-70E740481C1C}">
                <a14:useLocalDpi xmlns:a14="http://schemas.microsoft.com/office/drawing/2010/main"/>
              </a:ext>
            </a:extLst>
          </a:blip>
          <a:srcRect/>
          <a:stretch/>
        </p:blipFill>
        <p:spPr>
          <a:xfrm>
            <a:off x="1547411" y="4115295"/>
            <a:ext cx="1263606" cy="1263606"/>
          </a:xfrm>
        </p:spPr>
      </p:pic>
      <p:sp>
        <p:nvSpPr>
          <p:cNvPr id="36" name="TextBox 35">
            <a:extLst>
              <a:ext uri="{FF2B5EF4-FFF2-40B4-BE49-F238E27FC236}">
                <a16:creationId xmlns:a16="http://schemas.microsoft.com/office/drawing/2014/main" id="{0F9FEB99-DB88-4BC8-A011-6ADDE9FEE1CE}"/>
              </a:ext>
            </a:extLst>
          </p:cNvPr>
          <p:cNvSpPr txBox="1"/>
          <p:nvPr/>
        </p:nvSpPr>
        <p:spPr>
          <a:xfrm>
            <a:off x="180344" y="4112703"/>
            <a:ext cx="1234608" cy="369332"/>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EABB7"/>
                </a:solidFill>
                <a:effectLst/>
                <a:uLnTx/>
                <a:uFillTx/>
                <a:latin typeface="Verdana" panose="020B0604030504040204" pitchFamily="34" charset="0"/>
                <a:ea typeface="Verdana" panose="020B0604030504040204" pitchFamily="34" charset="0"/>
              </a:rPr>
              <a:t>Existing</a:t>
            </a:r>
          </a:p>
        </p:txBody>
      </p:sp>
      <p:sp>
        <p:nvSpPr>
          <p:cNvPr id="37" name="TextBox 36">
            <a:extLst>
              <a:ext uri="{FF2B5EF4-FFF2-40B4-BE49-F238E27FC236}">
                <a16:creationId xmlns:a16="http://schemas.microsoft.com/office/drawing/2014/main" id="{0680BC46-15BD-4F1C-BF82-8E0C7A78B30F}"/>
              </a:ext>
            </a:extLst>
          </p:cNvPr>
          <p:cNvSpPr txBox="1"/>
          <p:nvPr/>
        </p:nvSpPr>
        <p:spPr>
          <a:xfrm>
            <a:off x="253570" y="4445470"/>
            <a:ext cx="1161382" cy="438582"/>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Since Ages</a:t>
            </a:r>
            <a:endParaRPr kumimoji="0" lang="en-US"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p:txBody>
      </p:sp>
      <p:sp>
        <p:nvSpPr>
          <p:cNvPr id="47" name="TextBox 46">
            <a:extLst>
              <a:ext uri="{FF2B5EF4-FFF2-40B4-BE49-F238E27FC236}">
                <a16:creationId xmlns:a16="http://schemas.microsoft.com/office/drawing/2014/main" id="{A7B45A8F-9DA9-4F96-973A-332EBB2AC277}"/>
              </a:ext>
            </a:extLst>
          </p:cNvPr>
          <p:cNvSpPr txBox="1"/>
          <p:nvPr/>
        </p:nvSpPr>
        <p:spPr>
          <a:xfrm>
            <a:off x="909475" y="2487231"/>
            <a:ext cx="1816204" cy="500137"/>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Codified</a:t>
            </a:r>
            <a:endParaRPr kumimoji="0" lang="en-US" sz="1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p:txBody>
      </p:sp>
      <p:sp>
        <p:nvSpPr>
          <p:cNvPr id="51" name="TextBox 50">
            <a:extLst>
              <a:ext uri="{FF2B5EF4-FFF2-40B4-BE49-F238E27FC236}">
                <a16:creationId xmlns:a16="http://schemas.microsoft.com/office/drawing/2014/main" id="{3FB08114-DA9D-427F-8A18-36A61074D435}"/>
              </a:ext>
            </a:extLst>
          </p:cNvPr>
          <p:cNvSpPr txBox="1"/>
          <p:nvPr/>
        </p:nvSpPr>
        <p:spPr>
          <a:xfrm>
            <a:off x="3965998" y="4445470"/>
            <a:ext cx="2155049" cy="646331"/>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Any Good Samaritan could do the prosecution &amp; could defend the accused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p:txBody>
      </p:sp>
      <p:sp>
        <p:nvSpPr>
          <p:cNvPr id="56" name="TextBox 55">
            <a:extLst>
              <a:ext uri="{FF2B5EF4-FFF2-40B4-BE49-F238E27FC236}">
                <a16:creationId xmlns:a16="http://schemas.microsoft.com/office/drawing/2014/main" id="{C2DE641C-EED3-473D-B65A-021C66A358BE}"/>
              </a:ext>
            </a:extLst>
          </p:cNvPr>
          <p:cNvSpPr txBox="1"/>
          <p:nvPr/>
        </p:nvSpPr>
        <p:spPr>
          <a:xfrm>
            <a:off x="6264319" y="2179107"/>
            <a:ext cx="2443866" cy="646331"/>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Gradually, any legal professional or any police officer who has not investigated the case could conduct prosecution in the Court. </a:t>
            </a:r>
            <a:endParaRPr kumimoji="0" lang="en-US"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p:txBody>
      </p:sp>
      <p:sp>
        <p:nvSpPr>
          <p:cNvPr id="93" name="TextBox 92">
            <a:extLst>
              <a:ext uri="{FF2B5EF4-FFF2-40B4-BE49-F238E27FC236}">
                <a16:creationId xmlns:a16="http://schemas.microsoft.com/office/drawing/2014/main" id="{AA9DFA75-85CB-4FCF-BA68-50E709F53E6E}"/>
              </a:ext>
            </a:extLst>
          </p:cNvPr>
          <p:cNvSpPr txBox="1"/>
          <p:nvPr/>
        </p:nvSpPr>
        <p:spPr>
          <a:xfrm>
            <a:off x="6225930" y="1928797"/>
            <a:ext cx="2862071" cy="276999"/>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EABB7"/>
                </a:solidFill>
                <a:effectLst/>
                <a:uLnTx/>
                <a:uFillTx/>
                <a:latin typeface="Verdana" panose="020B0604030504040204" pitchFamily="34" charset="0"/>
                <a:ea typeface="Verdana" panose="020B0604030504040204" pitchFamily="34" charset="0"/>
              </a:rPr>
              <a:t>LEGAL PROFESSIONAL ONLY</a:t>
            </a:r>
          </a:p>
        </p:txBody>
      </p:sp>
      <p:sp>
        <p:nvSpPr>
          <p:cNvPr id="95" name="TextBox 94">
            <a:extLst>
              <a:ext uri="{FF2B5EF4-FFF2-40B4-BE49-F238E27FC236}">
                <a16:creationId xmlns:a16="http://schemas.microsoft.com/office/drawing/2014/main" id="{4A98D156-ED95-4420-ACD0-7734C3E13635}"/>
              </a:ext>
            </a:extLst>
          </p:cNvPr>
          <p:cNvSpPr txBox="1"/>
          <p:nvPr/>
        </p:nvSpPr>
        <p:spPr>
          <a:xfrm>
            <a:off x="2785939" y="4168471"/>
            <a:ext cx="3335110" cy="276999"/>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EABB7"/>
                </a:solidFill>
                <a:effectLst/>
                <a:uLnTx/>
                <a:uFillTx/>
                <a:latin typeface="Verdana" panose="020B0604030504040204" pitchFamily="34" charset="0"/>
                <a:ea typeface="Verdana" panose="020B0604030504040204" pitchFamily="34" charset="0"/>
              </a:rPr>
              <a:t>Codified as Criminal Procedure Code</a:t>
            </a:r>
          </a:p>
        </p:txBody>
      </p:sp>
      <p:sp>
        <p:nvSpPr>
          <p:cNvPr id="99" name="TextBox 98">
            <a:extLst>
              <a:ext uri="{FF2B5EF4-FFF2-40B4-BE49-F238E27FC236}">
                <a16:creationId xmlns:a16="http://schemas.microsoft.com/office/drawing/2014/main" id="{4280A2AC-5B40-4F7B-A771-D68A4984D09B}"/>
              </a:ext>
            </a:extLst>
          </p:cNvPr>
          <p:cNvSpPr txBox="1"/>
          <p:nvPr/>
        </p:nvSpPr>
        <p:spPr>
          <a:xfrm>
            <a:off x="909475" y="1972571"/>
            <a:ext cx="1816204" cy="369332"/>
          </a:xfrm>
          <a:prstGeom prst="rect">
            <a:avLst/>
          </a:prstGeom>
          <a:noFill/>
        </p:spPr>
        <p:txBody>
          <a:bodyPr wrap="square" lIns="0" r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EABB7"/>
                </a:solidFill>
                <a:effectLst/>
                <a:uLnTx/>
                <a:uFillTx/>
                <a:latin typeface="Verdana" panose="020B0604030504040204" pitchFamily="34" charset="0"/>
                <a:ea typeface="Verdana" panose="020B0604030504040204" pitchFamily="34" charset="0"/>
              </a:rPr>
              <a:t>CHANAKYA</a:t>
            </a:r>
            <a:endParaRPr kumimoji="0" lang="en-US" sz="1400" b="1" i="0" u="none" strike="noStrike" kern="1200" cap="none" spc="0" normalizeH="0" baseline="0" noProof="0" dirty="0">
              <a:ln>
                <a:noFill/>
              </a:ln>
              <a:solidFill>
                <a:srgbClr val="0EABB7"/>
              </a:solidFill>
              <a:effectLst/>
              <a:uLnTx/>
              <a:uFillTx/>
              <a:latin typeface="Verdana" panose="020B0604030504040204" pitchFamily="34" charset="0"/>
              <a:ea typeface="Verdana" panose="020B0604030504040204" pitchFamily="34" charset="0"/>
            </a:endParaRPr>
          </a:p>
        </p:txBody>
      </p:sp>
      <p:cxnSp>
        <p:nvCxnSpPr>
          <p:cNvPr id="62" name="Straight Connector 61" descr="line">
            <a:extLst>
              <a:ext uri="{FF2B5EF4-FFF2-40B4-BE49-F238E27FC236}">
                <a16:creationId xmlns:a16="http://schemas.microsoft.com/office/drawing/2014/main" id="{13C807B2-2A6E-4986-9F4B-E4456863173B}"/>
              </a:ext>
            </a:extLst>
          </p:cNvPr>
          <p:cNvCxnSpPr>
            <a:cxnSpLocks/>
          </p:cNvCxnSpPr>
          <p:nvPr/>
        </p:nvCxnSpPr>
        <p:spPr>
          <a:xfrm>
            <a:off x="246087" y="4100662"/>
            <a:ext cx="11717313" cy="443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
        <p:nvSpPr>
          <p:cNvPr id="45" name="Rectangle 44">
            <a:extLst>
              <a:ext uri="{FF2B5EF4-FFF2-40B4-BE49-F238E27FC236}">
                <a16:creationId xmlns:a16="http://schemas.microsoft.com/office/drawing/2014/main" id="{8B43CC06-EB65-45E7-9F81-041497D35071}"/>
              </a:ext>
            </a:extLst>
          </p:cNvPr>
          <p:cNvSpPr/>
          <p:nvPr/>
        </p:nvSpPr>
        <p:spPr>
          <a:xfrm>
            <a:off x="2789467" y="2030031"/>
            <a:ext cx="2862072" cy="438981"/>
          </a:xfrm>
          <a:prstGeom prst="rect">
            <a:avLst/>
          </a:prstGeom>
          <a:solidFill>
            <a:srgbClr val="53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275 BCE</a:t>
            </a:r>
          </a:p>
        </p:txBody>
      </p:sp>
      <p:sp>
        <p:nvSpPr>
          <p:cNvPr id="2" name="Title 1">
            <a:extLst>
              <a:ext uri="{FF2B5EF4-FFF2-40B4-BE49-F238E27FC236}">
                <a16:creationId xmlns:a16="http://schemas.microsoft.com/office/drawing/2014/main" id="{0B984B0C-1BF6-4648-BEE7-DD884C82F18F}"/>
              </a:ext>
            </a:extLst>
          </p:cNvPr>
          <p:cNvSpPr>
            <a:spLocks noGrp="1"/>
          </p:cNvSpPr>
          <p:nvPr>
            <p:ph type="title"/>
          </p:nvPr>
        </p:nvSpPr>
        <p:spPr>
          <a:xfrm>
            <a:off x="180344" y="150660"/>
            <a:ext cx="11731752" cy="603504"/>
          </a:xfrm>
        </p:spPr>
        <p:txBody>
          <a:bodyPr/>
          <a:lstStyle/>
          <a:p>
            <a:pPr algn="l"/>
            <a:r>
              <a:rPr lang="en-US" sz="3200" dirty="0">
                <a:latin typeface="Century Gothic (Headings)"/>
              </a:rPr>
              <a:t>Evolution of Indian prosecution system</a:t>
            </a:r>
          </a:p>
        </p:txBody>
      </p:sp>
      <p:sp>
        <p:nvSpPr>
          <p:cNvPr id="77" name="Rectangle 76">
            <a:extLst>
              <a:ext uri="{FF2B5EF4-FFF2-40B4-BE49-F238E27FC236}">
                <a16:creationId xmlns:a16="http://schemas.microsoft.com/office/drawing/2014/main" id="{250E7E0A-0FC9-4981-8933-DEE760B95EE7}"/>
              </a:ext>
            </a:extLst>
          </p:cNvPr>
          <p:cNvSpPr/>
          <p:nvPr/>
        </p:nvSpPr>
        <p:spPr>
          <a:xfrm>
            <a:off x="1545795" y="4119759"/>
            <a:ext cx="1263606" cy="502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endParaRPr>
          </a:p>
        </p:txBody>
      </p:sp>
      <p:sp>
        <p:nvSpPr>
          <p:cNvPr id="64" name="TextBox 63">
            <a:extLst>
              <a:ext uri="{FF2B5EF4-FFF2-40B4-BE49-F238E27FC236}">
                <a16:creationId xmlns:a16="http://schemas.microsoft.com/office/drawing/2014/main" id="{BF92335B-57C2-4D81-A3AC-D6A3F4D25870}"/>
              </a:ext>
            </a:extLst>
          </p:cNvPr>
          <p:cNvSpPr txBox="1"/>
          <p:nvPr/>
        </p:nvSpPr>
        <p:spPr>
          <a:xfrm>
            <a:off x="1507581" y="4233690"/>
            <a:ext cx="1346091" cy="264688"/>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ANCIENT</a:t>
            </a:r>
          </a:p>
        </p:txBody>
      </p:sp>
      <p:sp>
        <p:nvSpPr>
          <p:cNvPr id="66" name="Rectangle 65">
            <a:extLst>
              <a:ext uri="{FF2B5EF4-FFF2-40B4-BE49-F238E27FC236}">
                <a16:creationId xmlns:a16="http://schemas.microsoft.com/office/drawing/2014/main" id="{8C336E4D-3AEA-4186-BF19-452689A9D9AD}"/>
              </a:ext>
            </a:extLst>
          </p:cNvPr>
          <p:cNvSpPr/>
          <p:nvPr/>
        </p:nvSpPr>
        <p:spPr>
          <a:xfrm>
            <a:off x="9322606" y="2030100"/>
            <a:ext cx="2624328" cy="438912"/>
          </a:xfrm>
          <a:prstGeom prst="rect">
            <a:avLst/>
          </a:prstGeom>
          <a:solidFill>
            <a:srgbClr val="53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1973</a:t>
            </a:r>
          </a:p>
        </p:txBody>
      </p:sp>
      <p:pic>
        <p:nvPicPr>
          <p:cNvPr id="4100" name="Picture 4" descr="9 Steps to Launching Your Successful Legal Career">
            <a:extLst>
              <a:ext uri="{FF2B5EF4-FFF2-40B4-BE49-F238E27FC236}">
                <a16:creationId xmlns:a16="http://schemas.microsoft.com/office/drawing/2014/main" id="{9F0D671D-E9A3-4DFC-B8C7-EDD29393A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025" y="2999041"/>
            <a:ext cx="1534784" cy="1021329"/>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91CCD015-8762-4C53-8B8A-F7C61F38D398}"/>
              </a:ext>
            </a:extLst>
          </p:cNvPr>
          <p:cNvSpPr txBox="1"/>
          <p:nvPr/>
        </p:nvSpPr>
        <p:spPr>
          <a:xfrm>
            <a:off x="7775708" y="2779905"/>
            <a:ext cx="134289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Later, it was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restricted only to legal professionals who are proficient in law and members of the Advocates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Bar Association</a:t>
            </a:r>
          </a:p>
        </p:txBody>
      </p:sp>
      <p:pic>
        <p:nvPicPr>
          <p:cNvPr id="4102" name="Picture 6" descr="Prosecutors in a criminal justice system - iPleaders">
            <a:extLst>
              <a:ext uri="{FF2B5EF4-FFF2-40B4-BE49-F238E27FC236}">
                <a16:creationId xmlns:a16="http://schemas.microsoft.com/office/drawing/2014/main" id="{05A5B991-799C-4D26-A678-560618E63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2606" y="2458130"/>
            <a:ext cx="2624328" cy="1600200"/>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C2A3C1F3-8A1A-4E9B-B8E9-B71578C71536}"/>
              </a:ext>
            </a:extLst>
          </p:cNvPr>
          <p:cNvSpPr txBox="1"/>
          <p:nvPr/>
        </p:nvSpPr>
        <p:spPr>
          <a:xfrm>
            <a:off x="9733020" y="3395207"/>
            <a:ext cx="1996932" cy="307777"/>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rPr>
              <a:t>CURRENT SYSTEM</a:t>
            </a:r>
          </a:p>
        </p:txBody>
      </p:sp>
      <p:pic>
        <p:nvPicPr>
          <p:cNvPr id="4104" name="Picture 8" descr="History of Criminal Law Procedure and Criminal Justice Reforms in India">
            <a:extLst>
              <a:ext uri="{FF2B5EF4-FFF2-40B4-BE49-F238E27FC236}">
                <a16:creationId xmlns:a16="http://schemas.microsoft.com/office/drawing/2014/main" id="{BDE0C34F-F415-4B19-9C14-CF82486276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9025" y="416906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hanakya">
            <a:extLst>
              <a:ext uri="{FF2B5EF4-FFF2-40B4-BE49-F238E27FC236}">
                <a16:creationId xmlns:a16="http://schemas.microsoft.com/office/drawing/2014/main" id="{2BD54115-65DA-48C4-879C-1B0220287429}"/>
              </a:ext>
            </a:extLst>
          </p:cNvPr>
          <p:cNvPicPr>
            <a:picLocks noChangeAspect="1" noChangeArrowheads="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789467" y="245813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3">
            <a:extLst>
              <a:ext uri="{FF2B5EF4-FFF2-40B4-BE49-F238E27FC236}">
                <a16:creationId xmlns:a16="http://schemas.microsoft.com/office/drawing/2014/main" id="{E25B9CD6-3F54-434D-925C-448D75B7340A}"/>
              </a:ext>
            </a:extLst>
          </p:cNvPr>
          <p:cNvSpPr txBox="1">
            <a:spLocks/>
          </p:cNvSpPr>
          <p:nvPr/>
        </p:nvSpPr>
        <p:spPr>
          <a:xfrm>
            <a:off x="11693866" y="6492875"/>
            <a:ext cx="4191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D50806-BABF-4915-9689-3B9956D1C75C}" type="slidenum">
              <a:rPr lang="en-US" sz="1050" smtClean="0">
                <a:latin typeface="Verdana" panose="020B0604030504040204" pitchFamily="34" charset="0"/>
                <a:ea typeface="Verdana" panose="020B0604030504040204" pitchFamily="34" charset="0"/>
              </a:rPr>
              <a:pPr/>
              <a:t>3</a:t>
            </a:fld>
            <a:endParaRPr lang="en-US" sz="1050" dirty="0">
              <a:latin typeface="Verdana" panose="020B0604030504040204" pitchFamily="34" charset="0"/>
              <a:ea typeface="Verdana" panose="020B0604030504040204" pitchFamily="34" charset="0"/>
            </a:endParaRPr>
          </a:p>
        </p:txBody>
      </p:sp>
      <p:sp>
        <p:nvSpPr>
          <p:cNvPr id="25" name="Freeform: Shape 24">
            <a:extLst>
              <a:ext uri="{FF2B5EF4-FFF2-40B4-BE49-F238E27FC236}">
                <a16:creationId xmlns:a16="http://schemas.microsoft.com/office/drawing/2014/main" id="{80A1122C-1427-4161-8C73-D84E272BFA31}"/>
              </a:ext>
              <a:ext uri="{C183D7F6-B498-43B3-948B-1728B52AA6E4}">
                <adec:decorative xmlns:adec="http://schemas.microsoft.com/office/drawing/2017/decorative" val="1"/>
              </a:ext>
            </a:extLst>
          </p:cNvPr>
          <p:cNvSpPr/>
          <p:nvPr/>
        </p:nvSpPr>
        <p:spPr>
          <a:xfrm>
            <a:off x="10506497" y="-18450"/>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rgbClr val="539EA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2881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ctangle 184">
            <a:extLst>
              <a:ext uri="{FF2B5EF4-FFF2-40B4-BE49-F238E27FC236}">
                <a16:creationId xmlns:a16="http://schemas.microsoft.com/office/drawing/2014/main" id="{AA28CFA6-1725-41B9-AFC0-2D9C4C887905}"/>
              </a:ext>
            </a:extLst>
          </p:cNvPr>
          <p:cNvSpPr/>
          <p:nvPr/>
        </p:nvSpPr>
        <p:spPr>
          <a:xfrm>
            <a:off x="4386490" y="3268029"/>
            <a:ext cx="3419021" cy="2243085"/>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sz="1200" dirty="0">
              <a:latin typeface="Verdana" panose="020B0604030504040204" pitchFamily="34" charset="0"/>
              <a:ea typeface="Verdana" panose="020B0604030504040204" pitchFamily="34" charset="0"/>
            </a:endParaRPr>
          </a:p>
        </p:txBody>
      </p:sp>
      <p:sp>
        <p:nvSpPr>
          <p:cNvPr id="119" name="Rectangle 118">
            <a:extLst>
              <a:ext uri="{FF2B5EF4-FFF2-40B4-BE49-F238E27FC236}">
                <a16:creationId xmlns:a16="http://schemas.microsoft.com/office/drawing/2014/main" id="{ECC89592-EA05-4F09-AE50-51BC0C185628}"/>
              </a:ext>
            </a:extLst>
          </p:cNvPr>
          <p:cNvSpPr/>
          <p:nvPr/>
        </p:nvSpPr>
        <p:spPr>
          <a:xfrm>
            <a:off x="304800" y="3260910"/>
            <a:ext cx="3419021" cy="224308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sz="2800" dirty="0">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CA98AD67-5AA4-441A-BB82-472C288413F8}"/>
              </a:ext>
            </a:extLst>
          </p:cNvPr>
          <p:cNvSpPr>
            <a:spLocks noGrp="1"/>
          </p:cNvSpPr>
          <p:nvPr>
            <p:ph type="title"/>
          </p:nvPr>
        </p:nvSpPr>
        <p:spPr>
          <a:xfrm>
            <a:off x="285523" y="220661"/>
            <a:ext cx="6139089" cy="492443"/>
          </a:xfrm>
        </p:spPr>
        <p:txBody>
          <a:bodyPr/>
          <a:lstStyle/>
          <a:p>
            <a:pPr algn="l">
              <a:lnSpc>
                <a:spcPct val="100000"/>
              </a:lnSpc>
              <a:spcAft>
                <a:spcPts val="600"/>
              </a:spcAft>
            </a:pPr>
            <a:r>
              <a:rPr lang="en-US" sz="3200" b="1" dirty="0"/>
              <a:t>Present prosecution system</a:t>
            </a:r>
          </a:p>
        </p:txBody>
      </p:sp>
      <p:sp>
        <p:nvSpPr>
          <p:cNvPr id="4" name="Slide Number Placeholder 3">
            <a:extLst>
              <a:ext uri="{FF2B5EF4-FFF2-40B4-BE49-F238E27FC236}">
                <a16:creationId xmlns:a16="http://schemas.microsoft.com/office/drawing/2014/main" id="{FF6CA378-A42F-4D9C-A19A-0115D50F38CC}"/>
              </a:ext>
            </a:extLst>
          </p:cNvPr>
          <p:cNvSpPr>
            <a:spLocks noGrp="1"/>
          </p:cNvSpPr>
          <p:nvPr>
            <p:ph type="sldNum" sz="quarter" idx="4294967295"/>
          </p:nvPr>
        </p:nvSpPr>
        <p:spPr>
          <a:xfrm>
            <a:off x="11693866" y="6492875"/>
            <a:ext cx="419100" cy="365125"/>
          </a:xfrm>
        </p:spPr>
        <p:txBody>
          <a:bodyPr/>
          <a:lstStyle/>
          <a:p>
            <a:fld id="{0FD50806-BABF-4915-9689-3B9956D1C75C}" type="slidenum">
              <a:rPr lang="en-US" smtClean="0"/>
              <a:pPr/>
              <a:t>4</a:t>
            </a:fld>
            <a:endParaRPr lang="en-US" dirty="0"/>
          </a:p>
        </p:txBody>
      </p:sp>
      <p:sp>
        <p:nvSpPr>
          <p:cNvPr id="5" name="Rectangle 4">
            <a:extLst>
              <a:ext uri="{FF2B5EF4-FFF2-40B4-BE49-F238E27FC236}">
                <a16:creationId xmlns:a16="http://schemas.microsoft.com/office/drawing/2014/main" id="{CDADA208-E23E-4B7A-8B30-503644571020}"/>
              </a:ext>
            </a:extLst>
          </p:cNvPr>
          <p:cNvSpPr/>
          <p:nvPr/>
        </p:nvSpPr>
        <p:spPr>
          <a:xfrm>
            <a:off x="304800" y="1465422"/>
            <a:ext cx="3419021" cy="1795488"/>
          </a:xfrm>
          <a:prstGeom prst="rect">
            <a:avLst/>
          </a:prstGeom>
          <a:solidFill>
            <a:srgbClr val="53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latin typeface="Verdana" panose="020B0604030504040204" pitchFamily="34" charset="0"/>
                <a:ea typeface="Verdana" panose="020B0604030504040204" pitchFamily="34" charset="0"/>
              </a:rPr>
              <a:t>Cadre Prosecutors</a:t>
            </a:r>
          </a:p>
        </p:txBody>
      </p:sp>
      <p:sp>
        <p:nvSpPr>
          <p:cNvPr id="6" name="Oval 5">
            <a:extLst>
              <a:ext uri="{FF2B5EF4-FFF2-40B4-BE49-F238E27FC236}">
                <a16:creationId xmlns:a16="http://schemas.microsoft.com/office/drawing/2014/main" id="{97C50A8E-3918-4827-975A-99A3EAB66BFA}"/>
              </a:ext>
              <a:ext uri="{C183D7F6-B498-43B3-948B-1728B52AA6E4}">
                <adec:decorative xmlns:adec="http://schemas.microsoft.com/office/drawing/2017/decorative" val="1"/>
              </a:ext>
            </a:extLst>
          </p:cNvPr>
          <p:cNvSpPr/>
          <p:nvPr/>
        </p:nvSpPr>
        <p:spPr>
          <a:xfrm>
            <a:off x="1685698" y="1130485"/>
            <a:ext cx="657225" cy="657225"/>
          </a:xfrm>
          <a:prstGeom prst="ellipse">
            <a:avLst/>
          </a:prstGeom>
          <a:solidFill>
            <a:srgbClr val="539EAD"/>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a typeface="Verdana" panose="020B0604030504040204" pitchFamily="34" charset="0"/>
            </a:endParaRPr>
          </a:p>
        </p:txBody>
      </p:sp>
      <p:grpSp>
        <p:nvGrpSpPr>
          <p:cNvPr id="12" name="Group 11" descr="This is an icon of coins.">
            <a:extLst>
              <a:ext uri="{FF2B5EF4-FFF2-40B4-BE49-F238E27FC236}">
                <a16:creationId xmlns:a16="http://schemas.microsoft.com/office/drawing/2014/main" id="{75301E57-A6A4-4748-B362-9BA17072ED18}"/>
              </a:ext>
            </a:extLst>
          </p:cNvPr>
          <p:cNvGrpSpPr/>
          <p:nvPr/>
        </p:nvGrpSpPr>
        <p:grpSpPr>
          <a:xfrm>
            <a:off x="1870641" y="1327334"/>
            <a:ext cx="287338" cy="263526"/>
            <a:chOff x="3171825" y="1368425"/>
            <a:chExt cx="287338" cy="263526"/>
          </a:xfrm>
          <a:solidFill>
            <a:schemeClr val="bg1"/>
          </a:solidFill>
        </p:grpSpPr>
        <p:sp>
          <p:nvSpPr>
            <p:cNvPr id="13" name="Freeform 466">
              <a:extLst>
                <a:ext uri="{FF2B5EF4-FFF2-40B4-BE49-F238E27FC236}">
                  <a16:creationId xmlns:a16="http://schemas.microsoft.com/office/drawing/2014/main" id="{385D5C6F-FE82-4E8C-8542-1BECD761D29C}"/>
                </a:ext>
              </a:extLst>
            </p:cNvPr>
            <p:cNvSpPr>
              <a:spLocks/>
            </p:cNvSpPr>
            <p:nvPr/>
          </p:nvSpPr>
          <p:spPr bwMode="auto">
            <a:xfrm>
              <a:off x="3219450" y="1598613"/>
              <a:ext cx="49213" cy="33338"/>
            </a:xfrm>
            <a:custGeom>
              <a:avLst/>
              <a:gdLst>
                <a:gd name="T0" fmla="*/ 0 w 151"/>
                <a:gd name="T1" fmla="*/ 0 h 106"/>
                <a:gd name="T2" fmla="*/ 0 w 151"/>
                <a:gd name="T3" fmla="*/ 106 h 106"/>
                <a:gd name="T4" fmla="*/ 151 w 151"/>
                <a:gd name="T5" fmla="*/ 106 h 106"/>
                <a:gd name="T6" fmla="*/ 151 w 151"/>
                <a:gd name="T7" fmla="*/ 0 h 106"/>
                <a:gd name="T8" fmla="*/ 136 w 151"/>
                <a:gd name="T9" fmla="*/ 0 h 106"/>
                <a:gd name="T10" fmla="*/ 0 w 151"/>
                <a:gd name="T11" fmla="*/ 0 h 106"/>
              </a:gdLst>
              <a:ahLst/>
              <a:cxnLst>
                <a:cxn ang="0">
                  <a:pos x="T0" y="T1"/>
                </a:cxn>
                <a:cxn ang="0">
                  <a:pos x="T2" y="T3"/>
                </a:cxn>
                <a:cxn ang="0">
                  <a:pos x="T4" y="T5"/>
                </a:cxn>
                <a:cxn ang="0">
                  <a:pos x="T6" y="T7"/>
                </a:cxn>
                <a:cxn ang="0">
                  <a:pos x="T8" y="T9"/>
                </a:cxn>
                <a:cxn ang="0">
                  <a:pos x="T10" y="T11"/>
                </a:cxn>
              </a:cxnLst>
              <a:rect l="0" t="0" r="r" b="b"/>
              <a:pathLst>
                <a:path w="151" h="106">
                  <a:moveTo>
                    <a:pt x="0" y="0"/>
                  </a:moveTo>
                  <a:lnTo>
                    <a:pt x="0" y="106"/>
                  </a:lnTo>
                  <a:lnTo>
                    <a:pt x="151" y="106"/>
                  </a:lnTo>
                  <a:lnTo>
                    <a:pt x="151" y="0"/>
                  </a:lnTo>
                  <a:lnTo>
                    <a:pt x="13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4" name="Freeform 467">
              <a:extLst>
                <a:ext uri="{FF2B5EF4-FFF2-40B4-BE49-F238E27FC236}">
                  <a16:creationId xmlns:a16="http://schemas.microsoft.com/office/drawing/2014/main" id="{3F4AD88D-507E-4EB6-B578-88060D4CF4D0}"/>
                </a:ext>
              </a:extLst>
            </p:cNvPr>
            <p:cNvSpPr>
              <a:spLocks/>
            </p:cNvSpPr>
            <p:nvPr/>
          </p:nvSpPr>
          <p:spPr bwMode="auto">
            <a:xfrm>
              <a:off x="3278188" y="1598613"/>
              <a:ext cx="28575" cy="33338"/>
            </a:xfrm>
            <a:custGeom>
              <a:avLst/>
              <a:gdLst>
                <a:gd name="T0" fmla="*/ 75 w 90"/>
                <a:gd name="T1" fmla="*/ 0 h 106"/>
                <a:gd name="T2" fmla="*/ 0 w 90"/>
                <a:gd name="T3" fmla="*/ 0 h 106"/>
                <a:gd name="T4" fmla="*/ 0 w 90"/>
                <a:gd name="T5" fmla="*/ 106 h 106"/>
                <a:gd name="T6" fmla="*/ 75 w 90"/>
                <a:gd name="T7" fmla="*/ 106 h 106"/>
                <a:gd name="T8" fmla="*/ 78 w 90"/>
                <a:gd name="T9" fmla="*/ 106 h 106"/>
                <a:gd name="T10" fmla="*/ 80 w 90"/>
                <a:gd name="T11" fmla="*/ 104 h 106"/>
                <a:gd name="T12" fmla="*/ 84 w 90"/>
                <a:gd name="T13" fmla="*/ 103 h 106"/>
                <a:gd name="T14" fmla="*/ 86 w 90"/>
                <a:gd name="T15" fmla="*/ 101 h 106"/>
                <a:gd name="T16" fmla="*/ 88 w 90"/>
                <a:gd name="T17" fmla="*/ 99 h 106"/>
                <a:gd name="T18" fmla="*/ 89 w 90"/>
                <a:gd name="T19" fmla="*/ 97 h 106"/>
                <a:gd name="T20" fmla="*/ 90 w 90"/>
                <a:gd name="T21" fmla="*/ 94 h 106"/>
                <a:gd name="T22" fmla="*/ 90 w 90"/>
                <a:gd name="T23" fmla="*/ 91 h 106"/>
                <a:gd name="T24" fmla="*/ 90 w 90"/>
                <a:gd name="T25" fmla="*/ 15 h 106"/>
                <a:gd name="T26" fmla="*/ 90 w 90"/>
                <a:gd name="T27" fmla="*/ 12 h 106"/>
                <a:gd name="T28" fmla="*/ 89 w 90"/>
                <a:gd name="T29" fmla="*/ 10 h 106"/>
                <a:gd name="T30" fmla="*/ 88 w 90"/>
                <a:gd name="T31" fmla="*/ 7 h 106"/>
                <a:gd name="T32" fmla="*/ 86 w 90"/>
                <a:gd name="T33" fmla="*/ 5 h 106"/>
                <a:gd name="T34" fmla="*/ 84 w 90"/>
                <a:gd name="T35" fmla="*/ 4 h 106"/>
                <a:gd name="T36" fmla="*/ 80 w 90"/>
                <a:gd name="T37" fmla="*/ 2 h 106"/>
                <a:gd name="T38" fmla="*/ 78 w 90"/>
                <a:gd name="T39" fmla="*/ 2 h 106"/>
                <a:gd name="T40" fmla="*/ 75 w 90"/>
                <a:gd name="T41" fmla="*/ 0 h 106"/>
                <a:gd name="T42" fmla="*/ 75 w 90"/>
                <a:gd name="T4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06">
                  <a:moveTo>
                    <a:pt x="75" y="0"/>
                  </a:moveTo>
                  <a:lnTo>
                    <a:pt x="0" y="0"/>
                  </a:lnTo>
                  <a:lnTo>
                    <a:pt x="0" y="106"/>
                  </a:lnTo>
                  <a:lnTo>
                    <a:pt x="75" y="106"/>
                  </a:lnTo>
                  <a:lnTo>
                    <a:pt x="78" y="106"/>
                  </a:lnTo>
                  <a:lnTo>
                    <a:pt x="80" y="104"/>
                  </a:lnTo>
                  <a:lnTo>
                    <a:pt x="84" y="103"/>
                  </a:lnTo>
                  <a:lnTo>
                    <a:pt x="86" y="101"/>
                  </a:lnTo>
                  <a:lnTo>
                    <a:pt x="88" y="99"/>
                  </a:lnTo>
                  <a:lnTo>
                    <a:pt x="89" y="97"/>
                  </a:lnTo>
                  <a:lnTo>
                    <a:pt x="90" y="94"/>
                  </a:lnTo>
                  <a:lnTo>
                    <a:pt x="90" y="91"/>
                  </a:lnTo>
                  <a:lnTo>
                    <a:pt x="90" y="15"/>
                  </a:lnTo>
                  <a:lnTo>
                    <a:pt x="90" y="12"/>
                  </a:lnTo>
                  <a:lnTo>
                    <a:pt x="89" y="10"/>
                  </a:lnTo>
                  <a:lnTo>
                    <a:pt x="88" y="7"/>
                  </a:lnTo>
                  <a:lnTo>
                    <a:pt x="86" y="5"/>
                  </a:lnTo>
                  <a:lnTo>
                    <a:pt x="84" y="4"/>
                  </a:lnTo>
                  <a:lnTo>
                    <a:pt x="80" y="2"/>
                  </a:lnTo>
                  <a:lnTo>
                    <a:pt x="78" y="2"/>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5" name="Freeform 468">
              <a:extLst>
                <a:ext uri="{FF2B5EF4-FFF2-40B4-BE49-F238E27FC236}">
                  <a16:creationId xmlns:a16="http://schemas.microsoft.com/office/drawing/2014/main" id="{25BE5FD6-A410-4824-9697-31FCF7983B6B}"/>
                </a:ext>
              </a:extLst>
            </p:cNvPr>
            <p:cNvSpPr>
              <a:spLocks/>
            </p:cNvSpPr>
            <p:nvPr/>
          </p:nvSpPr>
          <p:spPr bwMode="auto">
            <a:xfrm>
              <a:off x="3181350" y="1598613"/>
              <a:ext cx="28575" cy="33338"/>
            </a:xfrm>
            <a:custGeom>
              <a:avLst/>
              <a:gdLst>
                <a:gd name="T0" fmla="*/ 15 w 90"/>
                <a:gd name="T1" fmla="*/ 0 h 106"/>
                <a:gd name="T2" fmla="*/ 11 w 90"/>
                <a:gd name="T3" fmla="*/ 0 h 106"/>
                <a:gd name="T4" fmla="*/ 9 w 90"/>
                <a:gd name="T5" fmla="*/ 2 h 106"/>
                <a:gd name="T6" fmla="*/ 6 w 90"/>
                <a:gd name="T7" fmla="*/ 4 h 106"/>
                <a:gd name="T8" fmla="*/ 4 w 90"/>
                <a:gd name="T9" fmla="*/ 5 h 106"/>
                <a:gd name="T10" fmla="*/ 3 w 90"/>
                <a:gd name="T11" fmla="*/ 7 h 106"/>
                <a:gd name="T12" fmla="*/ 1 w 90"/>
                <a:gd name="T13" fmla="*/ 10 h 106"/>
                <a:gd name="T14" fmla="*/ 0 w 90"/>
                <a:gd name="T15" fmla="*/ 12 h 106"/>
                <a:gd name="T16" fmla="*/ 0 w 90"/>
                <a:gd name="T17" fmla="*/ 15 h 106"/>
                <a:gd name="T18" fmla="*/ 0 w 90"/>
                <a:gd name="T19" fmla="*/ 91 h 106"/>
                <a:gd name="T20" fmla="*/ 0 w 90"/>
                <a:gd name="T21" fmla="*/ 94 h 106"/>
                <a:gd name="T22" fmla="*/ 1 w 90"/>
                <a:gd name="T23" fmla="*/ 97 h 106"/>
                <a:gd name="T24" fmla="*/ 3 w 90"/>
                <a:gd name="T25" fmla="*/ 99 h 106"/>
                <a:gd name="T26" fmla="*/ 4 w 90"/>
                <a:gd name="T27" fmla="*/ 101 h 106"/>
                <a:gd name="T28" fmla="*/ 6 w 90"/>
                <a:gd name="T29" fmla="*/ 103 h 106"/>
                <a:gd name="T30" fmla="*/ 9 w 90"/>
                <a:gd name="T31" fmla="*/ 104 h 106"/>
                <a:gd name="T32" fmla="*/ 11 w 90"/>
                <a:gd name="T33" fmla="*/ 106 h 106"/>
                <a:gd name="T34" fmla="*/ 15 w 90"/>
                <a:gd name="T35" fmla="*/ 106 h 106"/>
                <a:gd name="T36" fmla="*/ 90 w 90"/>
                <a:gd name="T37" fmla="*/ 106 h 106"/>
                <a:gd name="T38" fmla="*/ 90 w 90"/>
                <a:gd name="T39" fmla="*/ 0 h 106"/>
                <a:gd name="T40" fmla="*/ 75 w 90"/>
                <a:gd name="T41" fmla="*/ 0 h 106"/>
                <a:gd name="T42" fmla="*/ 15 w 90"/>
                <a:gd name="T4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06">
                  <a:moveTo>
                    <a:pt x="15" y="0"/>
                  </a:moveTo>
                  <a:lnTo>
                    <a:pt x="11" y="0"/>
                  </a:lnTo>
                  <a:lnTo>
                    <a:pt x="9" y="2"/>
                  </a:lnTo>
                  <a:lnTo>
                    <a:pt x="6" y="4"/>
                  </a:lnTo>
                  <a:lnTo>
                    <a:pt x="4" y="5"/>
                  </a:lnTo>
                  <a:lnTo>
                    <a:pt x="3" y="7"/>
                  </a:lnTo>
                  <a:lnTo>
                    <a:pt x="1" y="10"/>
                  </a:lnTo>
                  <a:lnTo>
                    <a:pt x="0" y="12"/>
                  </a:lnTo>
                  <a:lnTo>
                    <a:pt x="0" y="15"/>
                  </a:lnTo>
                  <a:lnTo>
                    <a:pt x="0" y="91"/>
                  </a:lnTo>
                  <a:lnTo>
                    <a:pt x="0" y="94"/>
                  </a:lnTo>
                  <a:lnTo>
                    <a:pt x="1" y="97"/>
                  </a:lnTo>
                  <a:lnTo>
                    <a:pt x="3" y="99"/>
                  </a:lnTo>
                  <a:lnTo>
                    <a:pt x="4" y="101"/>
                  </a:lnTo>
                  <a:lnTo>
                    <a:pt x="6" y="103"/>
                  </a:lnTo>
                  <a:lnTo>
                    <a:pt x="9" y="104"/>
                  </a:lnTo>
                  <a:lnTo>
                    <a:pt x="11" y="106"/>
                  </a:lnTo>
                  <a:lnTo>
                    <a:pt x="15" y="106"/>
                  </a:lnTo>
                  <a:lnTo>
                    <a:pt x="90" y="106"/>
                  </a:lnTo>
                  <a:lnTo>
                    <a:pt x="90" y="0"/>
                  </a:lnTo>
                  <a:lnTo>
                    <a:pt x="7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6" name="Freeform 469">
              <a:extLst>
                <a:ext uri="{FF2B5EF4-FFF2-40B4-BE49-F238E27FC236}">
                  <a16:creationId xmlns:a16="http://schemas.microsoft.com/office/drawing/2014/main" id="{70C956FB-1840-44F1-8377-516D0A87B7F1}"/>
                </a:ext>
              </a:extLst>
            </p:cNvPr>
            <p:cNvSpPr>
              <a:spLocks/>
            </p:cNvSpPr>
            <p:nvPr/>
          </p:nvSpPr>
          <p:spPr bwMode="auto">
            <a:xfrm>
              <a:off x="3219450" y="1522413"/>
              <a:ext cx="49213" cy="33338"/>
            </a:xfrm>
            <a:custGeom>
              <a:avLst/>
              <a:gdLst>
                <a:gd name="T0" fmla="*/ 151 w 151"/>
                <a:gd name="T1" fmla="*/ 105 h 105"/>
                <a:gd name="T2" fmla="*/ 151 w 151"/>
                <a:gd name="T3" fmla="*/ 0 h 105"/>
                <a:gd name="T4" fmla="*/ 136 w 151"/>
                <a:gd name="T5" fmla="*/ 0 h 105"/>
                <a:gd name="T6" fmla="*/ 0 w 151"/>
                <a:gd name="T7" fmla="*/ 0 h 105"/>
                <a:gd name="T8" fmla="*/ 0 w 151"/>
                <a:gd name="T9" fmla="*/ 105 h 105"/>
                <a:gd name="T10" fmla="*/ 136 w 151"/>
                <a:gd name="T11" fmla="*/ 105 h 105"/>
                <a:gd name="T12" fmla="*/ 151 w 151"/>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151" h="105">
                  <a:moveTo>
                    <a:pt x="151" y="105"/>
                  </a:moveTo>
                  <a:lnTo>
                    <a:pt x="151" y="0"/>
                  </a:lnTo>
                  <a:lnTo>
                    <a:pt x="136" y="0"/>
                  </a:lnTo>
                  <a:lnTo>
                    <a:pt x="0" y="0"/>
                  </a:lnTo>
                  <a:lnTo>
                    <a:pt x="0" y="105"/>
                  </a:lnTo>
                  <a:lnTo>
                    <a:pt x="136" y="105"/>
                  </a:lnTo>
                  <a:lnTo>
                    <a:pt x="151"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7" name="Freeform 470">
              <a:extLst>
                <a:ext uri="{FF2B5EF4-FFF2-40B4-BE49-F238E27FC236}">
                  <a16:creationId xmlns:a16="http://schemas.microsoft.com/office/drawing/2014/main" id="{31F34C55-620E-437B-84B4-9120D2B173BC}"/>
                </a:ext>
              </a:extLst>
            </p:cNvPr>
            <p:cNvSpPr>
              <a:spLocks/>
            </p:cNvSpPr>
            <p:nvPr/>
          </p:nvSpPr>
          <p:spPr bwMode="auto">
            <a:xfrm>
              <a:off x="3181350" y="1522413"/>
              <a:ext cx="28575" cy="33338"/>
            </a:xfrm>
            <a:custGeom>
              <a:avLst/>
              <a:gdLst>
                <a:gd name="T0" fmla="*/ 15 w 90"/>
                <a:gd name="T1" fmla="*/ 0 h 105"/>
                <a:gd name="T2" fmla="*/ 11 w 90"/>
                <a:gd name="T3" fmla="*/ 0 h 105"/>
                <a:gd name="T4" fmla="*/ 9 w 90"/>
                <a:gd name="T5" fmla="*/ 1 h 105"/>
                <a:gd name="T6" fmla="*/ 6 w 90"/>
                <a:gd name="T7" fmla="*/ 2 h 105"/>
                <a:gd name="T8" fmla="*/ 4 w 90"/>
                <a:gd name="T9" fmla="*/ 4 h 105"/>
                <a:gd name="T10" fmla="*/ 3 w 90"/>
                <a:gd name="T11" fmla="*/ 7 h 105"/>
                <a:gd name="T12" fmla="*/ 1 w 90"/>
                <a:gd name="T13" fmla="*/ 9 h 105"/>
                <a:gd name="T14" fmla="*/ 0 w 90"/>
                <a:gd name="T15" fmla="*/ 12 h 105"/>
                <a:gd name="T16" fmla="*/ 0 w 90"/>
                <a:gd name="T17" fmla="*/ 15 h 105"/>
                <a:gd name="T18" fmla="*/ 0 w 90"/>
                <a:gd name="T19" fmla="*/ 90 h 105"/>
                <a:gd name="T20" fmla="*/ 0 w 90"/>
                <a:gd name="T21" fmla="*/ 93 h 105"/>
                <a:gd name="T22" fmla="*/ 1 w 90"/>
                <a:gd name="T23" fmla="*/ 96 h 105"/>
                <a:gd name="T24" fmla="*/ 3 w 90"/>
                <a:gd name="T25" fmla="*/ 99 h 105"/>
                <a:gd name="T26" fmla="*/ 4 w 90"/>
                <a:gd name="T27" fmla="*/ 101 h 105"/>
                <a:gd name="T28" fmla="*/ 6 w 90"/>
                <a:gd name="T29" fmla="*/ 102 h 105"/>
                <a:gd name="T30" fmla="*/ 9 w 90"/>
                <a:gd name="T31" fmla="*/ 104 h 105"/>
                <a:gd name="T32" fmla="*/ 11 w 90"/>
                <a:gd name="T33" fmla="*/ 105 h 105"/>
                <a:gd name="T34" fmla="*/ 15 w 90"/>
                <a:gd name="T35" fmla="*/ 105 h 105"/>
                <a:gd name="T36" fmla="*/ 75 w 90"/>
                <a:gd name="T37" fmla="*/ 105 h 105"/>
                <a:gd name="T38" fmla="*/ 90 w 90"/>
                <a:gd name="T39" fmla="*/ 105 h 105"/>
                <a:gd name="T40" fmla="*/ 90 w 90"/>
                <a:gd name="T41" fmla="*/ 0 h 105"/>
                <a:gd name="T42" fmla="*/ 75 w 90"/>
                <a:gd name="T43" fmla="*/ 0 h 105"/>
                <a:gd name="T44" fmla="*/ 15 w 90"/>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05">
                  <a:moveTo>
                    <a:pt x="15" y="0"/>
                  </a:moveTo>
                  <a:lnTo>
                    <a:pt x="11" y="0"/>
                  </a:lnTo>
                  <a:lnTo>
                    <a:pt x="9" y="1"/>
                  </a:lnTo>
                  <a:lnTo>
                    <a:pt x="6" y="2"/>
                  </a:lnTo>
                  <a:lnTo>
                    <a:pt x="4" y="4"/>
                  </a:lnTo>
                  <a:lnTo>
                    <a:pt x="3" y="7"/>
                  </a:lnTo>
                  <a:lnTo>
                    <a:pt x="1" y="9"/>
                  </a:lnTo>
                  <a:lnTo>
                    <a:pt x="0" y="12"/>
                  </a:lnTo>
                  <a:lnTo>
                    <a:pt x="0" y="15"/>
                  </a:lnTo>
                  <a:lnTo>
                    <a:pt x="0" y="90"/>
                  </a:lnTo>
                  <a:lnTo>
                    <a:pt x="0" y="93"/>
                  </a:lnTo>
                  <a:lnTo>
                    <a:pt x="1" y="96"/>
                  </a:lnTo>
                  <a:lnTo>
                    <a:pt x="3" y="99"/>
                  </a:lnTo>
                  <a:lnTo>
                    <a:pt x="4" y="101"/>
                  </a:lnTo>
                  <a:lnTo>
                    <a:pt x="6" y="102"/>
                  </a:lnTo>
                  <a:lnTo>
                    <a:pt x="9" y="104"/>
                  </a:lnTo>
                  <a:lnTo>
                    <a:pt x="11" y="105"/>
                  </a:lnTo>
                  <a:lnTo>
                    <a:pt x="15" y="105"/>
                  </a:lnTo>
                  <a:lnTo>
                    <a:pt x="75" y="105"/>
                  </a:lnTo>
                  <a:lnTo>
                    <a:pt x="90" y="105"/>
                  </a:lnTo>
                  <a:lnTo>
                    <a:pt x="90" y="0"/>
                  </a:lnTo>
                  <a:lnTo>
                    <a:pt x="7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8" name="Freeform 471">
              <a:extLst>
                <a:ext uri="{FF2B5EF4-FFF2-40B4-BE49-F238E27FC236}">
                  <a16:creationId xmlns:a16="http://schemas.microsoft.com/office/drawing/2014/main" id="{18397A4D-BBCC-464A-A388-9BDBF3FBC0C7}"/>
                </a:ext>
              </a:extLst>
            </p:cNvPr>
            <p:cNvSpPr>
              <a:spLocks/>
            </p:cNvSpPr>
            <p:nvPr/>
          </p:nvSpPr>
          <p:spPr bwMode="auto">
            <a:xfrm>
              <a:off x="3278188" y="1522413"/>
              <a:ext cx="28575" cy="33338"/>
            </a:xfrm>
            <a:custGeom>
              <a:avLst/>
              <a:gdLst>
                <a:gd name="T0" fmla="*/ 75 w 90"/>
                <a:gd name="T1" fmla="*/ 0 h 105"/>
                <a:gd name="T2" fmla="*/ 0 w 90"/>
                <a:gd name="T3" fmla="*/ 0 h 105"/>
                <a:gd name="T4" fmla="*/ 0 w 90"/>
                <a:gd name="T5" fmla="*/ 105 h 105"/>
                <a:gd name="T6" fmla="*/ 75 w 90"/>
                <a:gd name="T7" fmla="*/ 105 h 105"/>
                <a:gd name="T8" fmla="*/ 78 w 90"/>
                <a:gd name="T9" fmla="*/ 105 h 105"/>
                <a:gd name="T10" fmla="*/ 80 w 90"/>
                <a:gd name="T11" fmla="*/ 104 h 105"/>
                <a:gd name="T12" fmla="*/ 84 w 90"/>
                <a:gd name="T13" fmla="*/ 102 h 105"/>
                <a:gd name="T14" fmla="*/ 86 w 90"/>
                <a:gd name="T15" fmla="*/ 101 h 105"/>
                <a:gd name="T16" fmla="*/ 88 w 90"/>
                <a:gd name="T17" fmla="*/ 99 h 105"/>
                <a:gd name="T18" fmla="*/ 89 w 90"/>
                <a:gd name="T19" fmla="*/ 96 h 105"/>
                <a:gd name="T20" fmla="*/ 90 w 90"/>
                <a:gd name="T21" fmla="*/ 93 h 105"/>
                <a:gd name="T22" fmla="*/ 90 w 90"/>
                <a:gd name="T23" fmla="*/ 90 h 105"/>
                <a:gd name="T24" fmla="*/ 90 w 90"/>
                <a:gd name="T25" fmla="*/ 15 h 105"/>
                <a:gd name="T26" fmla="*/ 90 w 90"/>
                <a:gd name="T27" fmla="*/ 12 h 105"/>
                <a:gd name="T28" fmla="*/ 89 w 90"/>
                <a:gd name="T29" fmla="*/ 9 h 105"/>
                <a:gd name="T30" fmla="*/ 88 w 90"/>
                <a:gd name="T31" fmla="*/ 7 h 105"/>
                <a:gd name="T32" fmla="*/ 86 w 90"/>
                <a:gd name="T33" fmla="*/ 4 h 105"/>
                <a:gd name="T34" fmla="*/ 84 w 90"/>
                <a:gd name="T35" fmla="*/ 2 h 105"/>
                <a:gd name="T36" fmla="*/ 80 w 90"/>
                <a:gd name="T37" fmla="*/ 1 h 105"/>
                <a:gd name="T38" fmla="*/ 78 w 90"/>
                <a:gd name="T39" fmla="*/ 0 h 105"/>
                <a:gd name="T40" fmla="*/ 75 w 90"/>
                <a:gd name="T4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5">
                  <a:moveTo>
                    <a:pt x="75" y="0"/>
                  </a:moveTo>
                  <a:lnTo>
                    <a:pt x="0" y="0"/>
                  </a:lnTo>
                  <a:lnTo>
                    <a:pt x="0" y="105"/>
                  </a:lnTo>
                  <a:lnTo>
                    <a:pt x="75" y="105"/>
                  </a:lnTo>
                  <a:lnTo>
                    <a:pt x="78" y="105"/>
                  </a:lnTo>
                  <a:lnTo>
                    <a:pt x="80" y="104"/>
                  </a:lnTo>
                  <a:lnTo>
                    <a:pt x="84" y="102"/>
                  </a:lnTo>
                  <a:lnTo>
                    <a:pt x="86" y="101"/>
                  </a:lnTo>
                  <a:lnTo>
                    <a:pt x="88" y="99"/>
                  </a:lnTo>
                  <a:lnTo>
                    <a:pt x="89" y="96"/>
                  </a:lnTo>
                  <a:lnTo>
                    <a:pt x="90" y="93"/>
                  </a:lnTo>
                  <a:lnTo>
                    <a:pt x="90" y="90"/>
                  </a:lnTo>
                  <a:lnTo>
                    <a:pt x="90" y="15"/>
                  </a:lnTo>
                  <a:lnTo>
                    <a:pt x="90" y="12"/>
                  </a:lnTo>
                  <a:lnTo>
                    <a:pt x="89" y="9"/>
                  </a:lnTo>
                  <a:lnTo>
                    <a:pt x="88" y="7"/>
                  </a:lnTo>
                  <a:lnTo>
                    <a:pt x="86" y="4"/>
                  </a:lnTo>
                  <a:lnTo>
                    <a:pt x="84" y="2"/>
                  </a:lnTo>
                  <a:lnTo>
                    <a:pt x="80" y="1"/>
                  </a:lnTo>
                  <a:lnTo>
                    <a:pt x="78"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9" name="Freeform 472">
              <a:extLst>
                <a:ext uri="{FF2B5EF4-FFF2-40B4-BE49-F238E27FC236}">
                  <a16:creationId xmlns:a16="http://schemas.microsoft.com/office/drawing/2014/main" id="{196FE97D-77A1-4D52-A288-82512B28D84C}"/>
                </a:ext>
              </a:extLst>
            </p:cNvPr>
            <p:cNvSpPr>
              <a:spLocks/>
            </p:cNvSpPr>
            <p:nvPr/>
          </p:nvSpPr>
          <p:spPr bwMode="auto">
            <a:xfrm>
              <a:off x="3190875" y="1446213"/>
              <a:ext cx="28575" cy="33338"/>
            </a:xfrm>
            <a:custGeom>
              <a:avLst/>
              <a:gdLst>
                <a:gd name="T0" fmla="*/ 90 w 90"/>
                <a:gd name="T1" fmla="*/ 0 h 105"/>
                <a:gd name="T2" fmla="*/ 15 w 90"/>
                <a:gd name="T3" fmla="*/ 0 h 105"/>
                <a:gd name="T4" fmla="*/ 11 w 90"/>
                <a:gd name="T5" fmla="*/ 0 h 105"/>
                <a:gd name="T6" fmla="*/ 9 w 90"/>
                <a:gd name="T7" fmla="*/ 1 h 105"/>
                <a:gd name="T8" fmla="*/ 6 w 90"/>
                <a:gd name="T9" fmla="*/ 2 h 105"/>
                <a:gd name="T10" fmla="*/ 4 w 90"/>
                <a:gd name="T11" fmla="*/ 4 h 105"/>
                <a:gd name="T12" fmla="*/ 3 w 90"/>
                <a:gd name="T13" fmla="*/ 6 h 105"/>
                <a:gd name="T14" fmla="*/ 1 w 90"/>
                <a:gd name="T15" fmla="*/ 9 h 105"/>
                <a:gd name="T16" fmla="*/ 0 w 90"/>
                <a:gd name="T17" fmla="*/ 12 h 105"/>
                <a:gd name="T18" fmla="*/ 0 w 90"/>
                <a:gd name="T19" fmla="*/ 15 h 105"/>
                <a:gd name="T20" fmla="*/ 0 w 90"/>
                <a:gd name="T21" fmla="*/ 90 h 105"/>
                <a:gd name="T22" fmla="*/ 0 w 90"/>
                <a:gd name="T23" fmla="*/ 93 h 105"/>
                <a:gd name="T24" fmla="*/ 1 w 90"/>
                <a:gd name="T25" fmla="*/ 96 h 105"/>
                <a:gd name="T26" fmla="*/ 3 w 90"/>
                <a:gd name="T27" fmla="*/ 99 h 105"/>
                <a:gd name="T28" fmla="*/ 4 w 90"/>
                <a:gd name="T29" fmla="*/ 101 h 105"/>
                <a:gd name="T30" fmla="*/ 6 w 90"/>
                <a:gd name="T31" fmla="*/ 103 h 105"/>
                <a:gd name="T32" fmla="*/ 9 w 90"/>
                <a:gd name="T33" fmla="*/ 104 h 105"/>
                <a:gd name="T34" fmla="*/ 11 w 90"/>
                <a:gd name="T35" fmla="*/ 105 h 105"/>
                <a:gd name="T36" fmla="*/ 15 w 90"/>
                <a:gd name="T37" fmla="*/ 105 h 105"/>
                <a:gd name="T38" fmla="*/ 45 w 90"/>
                <a:gd name="T39" fmla="*/ 105 h 105"/>
                <a:gd name="T40" fmla="*/ 90 w 90"/>
                <a:gd name="T41" fmla="*/ 105 h 105"/>
                <a:gd name="T42" fmla="*/ 90 w 90"/>
                <a:gd name="T4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05">
                  <a:moveTo>
                    <a:pt x="90" y="0"/>
                  </a:moveTo>
                  <a:lnTo>
                    <a:pt x="15" y="0"/>
                  </a:lnTo>
                  <a:lnTo>
                    <a:pt x="11" y="0"/>
                  </a:lnTo>
                  <a:lnTo>
                    <a:pt x="9" y="1"/>
                  </a:lnTo>
                  <a:lnTo>
                    <a:pt x="6" y="2"/>
                  </a:lnTo>
                  <a:lnTo>
                    <a:pt x="4" y="4"/>
                  </a:lnTo>
                  <a:lnTo>
                    <a:pt x="3" y="6"/>
                  </a:lnTo>
                  <a:lnTo>
                    <a:pt x="1" y="9"/>
                  </a:lnTo>
                  <a:lnTo>
                    <a:pt x="0" y="12"/>
                  </a:lnTo>
                  <a:lnTo>
                    <a:pt x="0" y="15"/>
                  </a:lnTo>
                  <a:lnTo>
                    <a:pt x="0" y="90"/>
                  </a:lnTo>
                  <a:lnTo>
                    <a:pt x="0" y="93"/>
                  </a:lnTo>
                  <a:lnTo>
                    <a:pt x="1" y="96"/>
                  </a:lnTo>
                  <a:lnTo>
                    <a:pt x="3" y="99"/>
                  </a:lnTo>
                  <a:lnTo>
                    <a:pt x="4" y="101"/>
                  </a:lnTo>
                  <a:lnTo>
                    <a:pt x="6" y="103"/>
                  </a:lnTo>
                  <a:lnTo>
                    <a:pt x="9" y="104"/>
                  </a:lnTo>
                  <a:lnTo>
                    <a:pt x="11" y="105"/>
                  </a:lnTo>
                  <a:lnTo>
                    <a:pt x="15" y="105"/>
                  </a:lnTo>
                  <a:lnTo>
                    <a:pt x="45" y="105"/>
                  </a:lnTo>
                  <a:lnTo>
                    <a:pt x="90" y="105"/>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20" name="Freeform 473">
              <a:extLst>
                <a:ext uri="{FF2B5EF4-FFF2-40B4-BE49-F238E27FC236}">
                  <a16:creationId xmlns:a16="http://schemas.microsoft.com/office/drawing/2014/main" id="{AEEC57E4-9646-4A44-BD9D-7456C262463A}"/>
                </a:ext>
              </a:extLst>
            </p:cNvPr>
            <p:cNvSpPr>
              <a:spLocks/>
            </p:cNvSpPr>
            <p:nvPr/>
          </p:nvSpPr>
          <p:spPr bwMode="auto">
            <a:xfrm>
              <a:off x="3228975" y="1446213"/>
              <a:ext cx="49213" cy="33338"/>
            </a:xfrm>
            <a:custGeom>
              <a:avLst/>
              <a:gdLst>
                <a:gd name="T0" fmla="*/ 151 w 151"/>
                <a:gd name="T1" fmla="*/ 0 h 105"/>
                <a:gd name="T2" fmla="*/ 46 w 151"/>
                <a:gd name="T3" fmla="*/ 0 h 105"/>
                <a:gd name="T4" fmla="*/ 0 w 151"/>
                <a:gd name="T5" fmla="*/ 0 h 105"/>
                <a:gd name="T6" fmla="*/ 0 w 151"/>
                <a:gd name="T7" fmla="*/ 105 h 105"/>
                <a:gd name="T8" fmla="*/ 106 w 151"/>
                <a:gd name="T9" fmla="*/ 105 h 105"/>
                <a:gd name="T10" fmla="*/ 151 w 151"/>
                <a:gd name="T11" fmla="*/ 105 h 105"/>
                <a:gd name="T12" fmla="*/ 151 w 151"/>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151" h="105">
                  <a:moveTo>
                    <a:pt x="151" y="0"/>
                  </a:moveTo>
                  <a:lnTo>
                    <a:pt x="46" y="0"/>
                  </a:lnTo>
                  <a:lnTo>
                    <a:pt x="0" y="0"/>
                  </a:lnTo>
                  <a:lnTo>
                    <a:pt x="0" y="105"/>
                  </a:lnTo>
                  <a:lnTo>
                    <a:pt x="106" y="105"/>
                  </a:lnTo>
                  <a:lnTo>
                    <a:pt x="151" y="105"/>
                  </a:lnTo>
                  <a:lnTo>
                    <a:pt x="1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21" name="Freeform 474">
              <a:extLst>
                <a:ext uri="{FF2B5EF4-FFF2-40B4-BE49-F238E27FC236}">
                  <a16:creationId xmlns:a16="http://schemas.microsoft.com/office/drawing/2014/main" id="{3033CFA5-C735-49A7-99D6-6BC7D8DA018E}"/>
                </a:ext>
              </a:extLst>
            </p:cNvPr>
            <p:cNvSpPr>
              <a:spLocks/>
            </p:cNvSpPr>
            <p:nvPr/>
          </p:nvSpPr>
          <p:spPr bwMode="auto">
            <a:xfrm>
              <a:off x="3287713" y="1446213"/>
              <a:ext cx="28575" cy="33338"/>
            </a:xfrm>
            <a:custGeom>
              <a:avLst/>
              <a:gdLst>
                <a:gd name="T0" fmla="*/ 90 w 90"/>
                <a:gd name="T1" fmla="*/ 15 h 105"/>
                <a:gd name="T2" fmla="*/ 90 w 90"/>
                <a:gd name="T3" fmla="*/ 12 h 105"/>
                <a:gd name="T4" fmla="*/ 89 w 90"/>
                <a:gd name="T5" fmla="*/ 9 h 105"/>
                <a:gd name="T6" fmla="*/ 88 w 90"/>
                <a:gd name="T7" fmla="*/ 6 h 105"/>
                <a:gd name="T8" fmla="*/ 86 w 90"/>
                <a:gd name="T9" fmla="*/ 4 h 105"/>
                <a:gd name="T10" fmla="*/ 84 w 90"/>
                <a:gd name="T11" fmla="*/ 2 h 105"/>
                <a:gd name="T12" fmla="*/ 81 w 90"/>
                <a:gd name="T13" fmla="*/ 1 h 105"/>
                <a:gd name="T14" fmla="*/ 78 w 90"/>
                <a:gd name="T15" fmla="*/ 0 h 105"/>
                <a:gd name="T16" fmla="*/ 75 w 90"/>
                <a:gd name="T17" fmla="*/ 0 h 105"/>
                <a:gd name="T18" fmla="*/ 45 w 90"/>
                <a:gd name="T19" fmla="*/ 0 h 105"/>
                <a:gd name="T20" fmla="*/ 0 w 90"/>
                <a:gd name="T21" fmla="*/ 0 h 105"/>
                <a:gd name="T22" fmla="*/ 0 w 90"/>
                <a:gd name="T23" fmla="*/ 105 h 105"/>
                <a:gd name="T24" fmla="*/ 75 w 90"/>
                <a:gd name="T25" fmla="*/ 105 h 105"/>
                <a:gd name="T26" fmla="*/ 78 w 90"/>
                <a:gd name="T27" fmla="*/ 105 h 105"/>
                <a:gd name="T28" fmla="*/ 81 w 90"/>
                <a:gd name="T29" fmla="*/ 104 h 105"/>
                <a:gd name="T30" fmla="*/ 84 w 90"/>
                <a:gd name="T31" fmla="*/ 103 h 105"/>
                <a:gd name="T32" fmla="*/ 86 w 90"/>
                <a:gd name="T33" fmla="*/ 101 h 105"/>
                <a:gd name="T34" fmla="*/ 88 w 90"/>
                <a:gd name="T35" fmla="*/ 99 h 105"/>
                <a:gd name="T36" fmla="*/ 89 w 90"/>
                <a:gd name="T37" fmla="*/ 96 h 105"/>
                <a:gd name="T38" fmla="*/ 90 w 90"/>
                <a:gd name="T39" fmla="*/ 93 h 105"/>
                <a:gd name="T40" fmla="*/ 90 w 90"/>
                <a:gd name="T41" fmla="*/ 90 h 105"/>
                <a:gd name="T42" fmla="*/ 90 w 90"/>
                <a:gd name="T43" fmla="*/ 1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05">
                  <a:moveTo>
                    <a:pt x="90" y="15"/>
                  </a:moveTo>
                  <a:lnTo>
                    <a:pt x="90" y="12"/>
                  </a:lnTo>
                  <a:lnTo>
                    <a:pt x="89" y="9"/>
                  </a:lnTo>
                  <a:lnTo>
                    <a:pt x="88" y="6"/>
                  </a:lnTo>
                  <a:lnTo>
                    <a:pt x="86" y="4"/>
                  </a:lnTo>
                  <a:lnTo>
                    <a:pt x="84" y="2"/>
                  </a:lnTo>
                  <a:lnTo>
                    <a:pt x="81" y="1"/>
                  </a:lnTo>
                  <a:lnTo>
                    <a:pt x="78" y="0"/>
                  </a:lnTo>
                  <a:lnTo>
                    <a:pt x="75" y="0"/>
                  </a:lnTo>
                  <a:lnTo>
                    <a:pt x="45" y="0"/>
                  </a:lnTo>
                  <a:lnTo>
                    <a:pt x="0" y="0"/>
                  </a:lnTo>
                  <a:lnTo>
                    <a:pt x="0" y="105"/>
                  </a:lnTo>
                  <a:lnTo>
                    <a:pt x="75" y="105"/>
                  </a:lnTo>
                  <a:lnTo>
                    <a:pt x="78" y="105"/>
                  </a:lnTo>
                  <a:lnTo>
                    <a:pt x="81" y="104"/>
                  </a:lnTo>
                  <a:lnTo>
                    <a:pt x="84" y="103"/>
                  </a:lnTo>
                  <a:lnTo>
                    <a:pt x="86" y="101"/>
                  </a:lnTo>
                  <a:lnTo>
                    <a:pt x="88" y="99"/>
                  </a:lnTo>
                  <a:lnTo>
                    <a:pt x="89" y="96"/>
                  </a:lnTo>
                  <a:lnTo>
                    <a:pt x="90" y="93"/>
                  </a:lnTo>
                  <a:lnTo>
                    <a:pt x="90" y="90"/>
                  </a:lnTo>
                  <a:lnTo>
                    <a:pt x="9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22" name="Freeform 475">
              <a:extLst>
                <a:ext uri="{FF2B5EF4-FFF2-40B4-BE49-F238E27FC236}">
                  <a16:creationId xmlns:a16="http://schemas.microsoft.com/office/drawing/2014/main" id="{065F74B0-847F-49F5-9074-1CED108D176F}"/>
                </a:ext>
              </a:extLst>
            </p:cNvPr>
            <p:cNvSpPr>
              <a:spLocks/>
            </p:cNvSpPr>
            <p:nvPr/>
          </p:nvSpPr>
          <p:spPr bwMode="auto">
            <a:xfrm>
              <a:off x="3209925" y="1408113"/>
              <a:ext cx="30163" cy="33338"/>
            </a:xfrm>
            <a:custGeom>
              <a:avLst/>
              <a:gdLst>
                <a:gd name="T0" fmla="*/ 0 w 91"/>
                <a:gd name="T1" fmla="*/ 90 h 105"/>
                <a:gd name="T2" fmla="*/ 1 w 91"/>
                <a:gd name="T3" fmla="*/ 93 h 105"/>
                <a:gd name="T4" fmla="*/ 1 w 91"/>
                <a:gd name="T5" fmla="*/ 95 h 105"/>
                <a:gd name="T6" fmla="*/ 3 w 91"/>
                <a:gd name="T7" fmla="*/ 98 h 105"/>
                <a:gd name="T8" fmla="*/ 4 w 91"/>
                <a:gd name="T9" fmla="*/ 101 h 105"/>
                <a:gd name="T10" fmla="*/ 7 w 91"/>
                <a:gd name="T11" fmla="*/ 103 h 105"/>
                <a:gd name="T12" fmla="*/ 9 w 91"/>
                <a:gd name="T13" fmla="*/ 104 h 105"/>
                <a:gd name="T14" fmla="*/ 13 w 91"/>
                <a:gd name="T15" fmla="*/ 105 h 105"/>
                <a:gd name="T16" fmla="*/ 15 w 91"/>
                <a:gd name="T17" fmla="*/ 105 h 105"/>
                <a:gd name="T18" fmla="*/ 45 w 91"/>
                <a:gd name="T19" fmla="*/ 105 h 105"/>
                <a:gd name="T20" fmla="*/ 91 w 91"/>
                <a:gd name="T21" fmla="*/ 105 h 105"/>
                <a:gd name="T22" fmla="*/ 91 w 91"/>
                <a:gd name="T23" fmla="*/ 0 h 105"/>
                <a:gd name="T24" fmla="*/ 15 w 91"/>
                <a:gd name="T25" fmla="*/ 0 h 105"/>
                <a:gd name="T26" fmla="*/ 13 w 91"/>
                <a:gd name="T27" fmla="*/ 0 h 105"/>
                <a:gd name="T28" fmla="*/ 9 w 91"/>
                <a:gd name="T29" fmla="*/ 1 h 105"/>
                <a:gd name="T30" fmla="*/ 7 w 91"/>
                <a:gd name="T31" fmla="*/ 2 h 105"/>
                <a:gd name="T32" fmla="*/ 4 w 91"/>
                <a:gd name="T33" fmla="*/ 4 h 105"/>
                <a:gd name="T34" fmla="*/ 3 w 91"/>
                <a:gd name="T35" fmla="*/ 6 h 105"/>
                <a:gd name="T36" fmla="*/ 1 w 91"/>
                <a:gd name="T37" fmla="*/ 8 h 105"/>
                <a:gd name="T38" fmla="*/ 1 w 91"/>
                <a:gd name="T39" fmla="*/ 11 h 105"/>
                <a:gd name="T40" fmla="*/ 0 w 91"/>
                <a:gd name="T41" fmla="*/ 15 h 105"/>
                <a:gd name="T42" fmla="*/ 0 w 91"/>
                <a:gd name="T43"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05">
                  <a:moveTo>
                    <a:pt x="0" y="90"/>
                  </a:moveTo>
                  <a:lnTo>
                    <a:pt x="1" y="93"/>
                  </a:lnTo>
                  <a:lnTo>
                    <a:pt x="1" y="95"/>
                  </a:lnTo>
                  <a:lnTo>
                    <a:pt x="3" y="98"/>
                  </a:lnTo>
                  <a:lnTo>
                    <a:pt x="4" y="101"/>
                  </a:lnTo>
                  <a:lnTo>
                    <a:pt x="7" y="103"/>
                  </a:lnTo>
                  <a:lnTo>
                    <a:pt x="9" y="104"/>
                  </a:lnTo>
                  <a:lnTo>
                    <a:pt x="13" y="105"/>
                  </a:lnTo>
                  <a:lnTo>
                    <a:pt x="15" y="105"/>
                  </a:lnTo>
                  <a:lnTo>
                    <a:pt x="45" y="105"/>
                  </a:lnTo>
                  <a:lnTo>
                    <a:pt x="91" y="105"/>
                  </a:lnTo>
                  <a:lnTo>
                    <a:pt x="91" y="0"/>
                  </a:lnTo>
                  <a:lnTo>
                    <a:pt x="15" y="0"/>
                  </a:lnTo>
                  <a:lnTo>
                    <a:pt x="13" y="0"/>
                  </a:lnTo>
                  <a:lnTo>
                    <a:pt x="9" y="1"/>
                  </a:lnTo>
                  <a:lnTo>
                    <a:pt x="7" y="2"/>
                  </a:lnTo>
                  <a:lnTo>
                    <a:pt x="4" y="4"/>
                  </a:lnTo>
                  <a:lnTo>
                    <a:pt x="3" y="6"/>
                  </a:lnTo>
                  <a:lnTo>
                    <a:pt x="1" y="8"/>
                  </a:lnTo>
                  <a:lnTo>
                    <a:pt x="1" y="11"/>
                  </a:lnTo>
                  <a:lnTo>
                    <a:pt x="0" y="15"/>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23" name="Freeform 476">
              <a:extLst>
                <a:ext uri="{FF2B5EF4-FFF2-40B4-BE49-F238E27FC236}">
                  <a16:creationId xmlns:a16="http://schemas.microsoft.com/office/drawing/2014/main" id="{DB22E8D4-6BB2-4D40-BB88-1C39D4F8EBBD}"/>
                </a:ext>
              </a:extLst>
            </p:cNvPr>
            <p:cNvSpPr>
              <a:spLocks/>
            </p:cNvSpPr>
            <p:nvPr/>
          </p:nvSpPr>
          <p:spPr bwMode="auto">
            <a:xfrm>
              <a:off x="3249613" y="1408113"/>
              <a:ext cx="47625" cy="33338"/>
            </a:xfrm>
            <a:custGeom>
              <a:avLst/>
              <a:gdLst>
                <a:gd name="T0" fmla="*/ 0 w 150"/>
                <a:gd name="T1" fmla="*/ 105 h 105"/>
                <a:gd name="T2" fmla="*/ 105 w 150"/>
                <a:gd name="T3" fmla="*/ 105 h 105"/>
                <a:gd name="T4" fmla="*/ 150 w 150"/>
                <a:gd name="T5" fmla="*/ 105 h 105"/>
                <a:gd name="T6" fmla="*/ 150 w 150"/>
                <a:gd name="T7" fmla="*/ 0 h 105"/>
                <a:gd name="T8" fmla="*/ 75 w 150"/>
                <a:gd name="T9" fmla="*/ 0 h 105"/>
                <a:gd name="T10" fmla="*/ 0 w 150"/>
                <a:gd name="T11" fmla="*/ 0 h 105"/>
                <a:gd name="T12" fmla="*/ 0 w 150"/>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150" h="105">
                  <a:moveTo>
                    <a:pt x="0" y="105"/>
                  </a:moveTo>
                  <a:lnTo>
                    <a:pt x="105" y="105"/>
                  </a:lnTo>
                  <a:lnTo>
                    <a:pt x="150" y="105"/>
                  </a:lnTo>
                  <a:lnTo>
                    <a:pt x="150" y="0"/>
                  </a:lnTo>
                  <a:lnTo>
                    <a:pt x="75"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24" name="Freeform 478">
              <a:extLst>
                <a:ext uri="{FF2B5EF4-FFF2-40B4-BE49-F238E27FC236}">
                  <a16:creationId xmlns:a16="http://schemas.microsoft.com/office/drawing/2014/main" id="{87F52D03-CB49-4783-A300-614548CAD092}"/>
                </a:ext>
              </a:extLst>
            </p:cNvPr>
            <p:cNvSpPr>
              <a:spLocks/>
            </p:cNvSpPr>
            <p:nvPr/>
          </p:nvSpPr>
          <p:spPr bwMode="auto">
            <a:xfrm>
              <a:off x="3306763" y="1408113"/>
              <a:ext cx="28575" cy="33338"/>
            </a:xfrm>
            <a:custGeom>
              <a:avLst/>
              <a:gdLst>
                <a:gd name="T0" fmla="*/ 0 w 90"/>
                <a:gd name="T1" fmla="*/ 105 h 105"/>
                <a:gd name="T2" fmla="*/ 75 w 90"/>
                <a:gd name="T3" fmla="*/ 105 h 105"/>
                <a:gd name="T4" fmla="*/ 78 w 90"/>
                <a:gd name="T5" fmla="*/ 105 h 105"/>
                <a:gd name="T6" fmla="*/ 82 w 90"/>
                <a:gd name="T7" fmla="*/ 104 h 105"/>
                <a:gd name="T8" fmla="*/ 84 w 90"/>
                <a:gd name="T9" fmla="*/ 103 h 105"/>
                <a:gd name="T10" fmla="*/ 86 w 90"/>
                <a:gd name="T11" fmla="*/ 101 h 105"/>
                <a:gd name="T12" fmla="*/ 88 w 90"/>
                <a:gd name="T13" fmla="*/ 98 h 105"/>
                <a:gd name="T14" fmla="*/ 89 w 90"/>
                <a:gd name="T15" fmla="*/ 95 h 105"/>
                <a:gd name="T16" fmla="*/ 90 w 90"/>
                <a:gd name="T17" fmla="*/ 93 h 105"/>
                <a:gd name="T18" fmla="*/ 90 w 90"/>
                <a:gd name="T19" fmla="*/ 90 h 105"/>
                <a:gd name="T20" fmla="*/ 90 w 90"/>
                <a:gd name="T21" fmla="*/ 15 h 105"/>
                <a:gd name="T22" fmla="*/ 90 w 90"/>
                <a:gd name="T23" fmla="*/ 11 h 105"/>
                <a:gd name="T24" fmla="*/ 89 w 90"/>
                <a:gd name="T25" fmla="*/ 8 h 105"/>
                <a:gd name="T26" fmla="*/ 88 w 90"/>
                <a:gd name="T27" fmla="*/ 6 h 105"/>
                <a:gd name="T28" fmla="*/ 86 w 90"/>
                <a:gd name="T29" fmla="*/ 4 h 105"/>
                <a:gd name="T30" fmla="*/ 84 w 90"/>
                <a:gd name="T31" fmla="*/ 2 h 105"/>
                <a:gd name="T32" fmla="*/ 82 w 90"/>
                <a:gd name="T33" fmla="*/ 1 h 105"/>
                <a:gd name="T34" fmla="*/ 78 w 90"/>
                <a:gd name="T35" fmla="*/ 0 h 105"/>
                <a:gd name="T36" fmla="*/ 75 w 90"/>
                <a:gd name="T37" fmla="*/ 0 h 105"/>
                <a:gd name="T38" fmla="*/ 0 w 90"/>
                <a:gd name="T39" fmla="*/ 0 h 105"/>
                <a:gd name="T40" fmla="*/ 0 w 90"/>
                <a:gd name="T4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5">
                  <a:moveTo>
                    <a:pt x="0" y="105"/>
                  </a:moveTo>
                  <a:lnTo>
                    <a:pt x="75" y="105"/>
                  </a:lnTo>
                  <a:lnTo>
                    <a:pt x="78" y="105"/>
                  </a:lnTo>
                  <a:lnTo>
                    <a:pt x="82" y="104"/>
                  </a:lnTo>
                  <a:lnTo>
                    <a:pt x="84" y="103"/>
                  </a:lnTo>
                  <a:lnTo>
                    <a:pt x="86" y="101"/>
                  </a:lnTo>
                  <a:lnTo>
                    <a:pt x="88" y="98"/>
                  </a:lnTo>
                  <a:lnTo>
                    <a:pt x="89" y="95"/>
                  </a:lnTo>
                  <a:lnTo>
                    <a:pt x="90" y="93"/>
                  </a:lnTo>
                  <a:lnTo>
                    <a:pt x="90" y="90"/>
                  </a:lnTo>
                  <a:lnTo>
                    <a:pt x="90" y="15"/>
                  </a:lnTo>
                  <a:lnTo>
                    <a:pt x="90" y="11"/>
                  </a:lnTo>
                  <a:lnTo>
                    <a:pt x="89" y="8"/>
                  </a:lnTo>
                  <a:lnTo>
                    <a:pt x="88" y="6"/>
                  </a:lnTo>
                  <a:lnTo>
                    <a:pt x="86" y="4"/>
                  </a:lnTo>
                  <a:lnTo>
                    <a:pt x="84" y="2"/>
                  </a:lnTo>
                  <a:lnTo>
                    <a:pt x="82" y="1"/>
                  </a:lnTo>
                  <a:lnTo>
                    <a:pt x="78" y="0"/>
                  </a:lnTo>
                  <a:lnTo>
                    <a:pt x="75" y="0"/>
                  </a:lnTo>
                  <a:lnTo>
                    <a:pt x="0" y="0"/>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25" name="Freeform 479">
              <a:extLst>
                <a:ext uri="{FF2B5EF4-FFF2-40B4-BE49-F238E27FC236}">
                  <a16:creationId xmlns:a16="http://schemas.microsoft.com/office/drawing/2014/main" id="{DBADE0C6-806F-47B9-9C52-13B9C417A824}"/>
                </a:ext>
              </a:extLst>
            </p:cNvPr>
            <p:cNvSpPr>
              <a:spLocks/>
            </p:cNvSpPr>
            <p:nvPr/>
          </p:nvSpPr>
          <p:spPr bwMode="auto">
            <a:xfrm>
              <a:off x="3268663" y="1560513"/>
              <a:ext cx="28575" cy="33338"/>
            </a:xfrm>
            <a:custGeom>
              <a:avLst/>
              <a:gdLst>
                <a:gd name="T0" fmla="*/ 90 w 90"/>
                <a:gd name="T1" fmla="*/ 90 h 105"/>
                <a:gd name="T2" fmla="*/ 90 w 90"/>
                <a:gd name="T3" fmla="*/ 15 h 105"/>
                <a:gd name="T4" fmla="*/ 90 w 90"/>
                <a:gd name="T5" fmla="*/ 12 h 105"/>
                <a:gd name="T6" fmla="*/ 89 w 90"/>
                <a:gd name="T7" fmla="*/ 9 h 105"/>
                <a:gd name="T8" fmla="*/ 88 w 90"/>
                <a:gd name="T9" fmla="*/ 7 h 105"/>
                <a:gd name="T10" fmla="*/ 86 w 90"/>
                <a:gd name="T11" fmla="*/ 5 h 105"/>
                <a:gd name="T12" fmla="*/ 84 w 90"/>
                <a:gd name="T13" fmla="*/ 2 h 105"/>
                <a:gd name="T14" fmla="*/ 80 w 90"/>
                <a:gd name="T15" fmla="*/ 1 h 105"/>
                <a:gd name="T16" fmla="*/ 78 w 90"/>
                <a:gd name="T17" fmla="*/ 0 h 105"/>
                <a:gd name="T18" fmla="*/ 75 w 90"/>
                <a:gd name="T19" fmla="*/ 0 h 105"/>
                <a:gd name="T20" fmla="*/ 15 w 90"/>
                <a:gd name="T21" fmla="*/ 0 h 105"/>
                <a:gd name="T22" fmla="*/ 0 w 90"/>
                <a:gd name="T23" fmla="*/ 0 h 105"/>
                <a:gd name="T24" fmla="*/ 0 w 90"/>
                <a:gd name="T25" fmla="*/ 105 h 105"/>
                <a:gd name="T26" fmla="*/ 15 w 90"/>
                <a:gd name="T27" fmla="*/ 105 h 105"/>
                <a:gd name="T28" fmla="*/ 75 w 90"/>
                <a:gd name="T29" fmla="*/ 105 h 105"/>
                <a:gd name="T30" fmla="*/ 78 w 90"/>
                <a:gd name="T31" fmla="*/ 105 h 105"/>
                <a:gd name="T32" fmla="*/ 80 w 90"/>
                <a:gd name="T33" fmla="*/ 104 h 105"/>
                <a:gd name="T34" fmla="*/ 84 w 90"/>
                <a:gd name="T35" fmla="*/ 103 h 105"/>
                <a:gd name="T36" fmla="*/ 86 w 90"/>
                <a:gd name="T37" fmla="*/ 101 h 105"/>
                <a:gd name="T38" fmla="*/ 88 w 90"/>
                <a:gd name="T39" fmla="*/ 99 h 105"/>
                <a:gd name="T40" fmla="*/ 89 w 90"/>
                <a:gd name="T41" fmla="*/ 97 h 105"/>
                <a:gd name="T42" fmla="*/ 90 w 90"/>
                <a:gd name="T43" fmla="*/ 94 h 105"/>
                <a:gd name="T44" fmla="*/ 90 w 90"/>
                <a:gd name="T45" fmla="*/ 90 h 105"/>
                <a:gd name="T46" fmla="*/ 90 w 90"/>
                <a:gd name="T47"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05">
                  <a:moveTo>
                    <a:pt x="90" y="90"/>
                  </a:moveTo>
                  <a:lnTo>
                    <a:pt x="90" y="15"/>
                  </a:lnTo>
                  <a:lnTo>
                    <a:pt x="90" y="12"/>
                  </a:lnTo>
                  <a:lnTo>
                    <a:pt x="89" y="9"/>
                  </a:lnTo>
                  <a:lnTo>
                    <a:pt x="88" y="7"/>
                  </a:lnTo>
                  <a:lnTo>
                    <a:pt x="86" y="5"/>
                  </a:lnTo>
                  <a:lnTo>
                    <a:pt x="84" y="2"/>
                  </a:lnTo>
                  <a:lnTo>
                    <a:pt x="80" y="1"/>
                  </a:lnTo>
                  <a:lnTo>
                    <a:pt x="78" y="0"/>
                  </a:lnTo>
                  <a:lnTo>
                    <a:pt x="75" y="0"/>
                  </a:lnTo>
                  <a:lnTo>
                    <a:pt x="15" y="0"/>
                  </a:lnTo>
                  <a:lnTo>
                    <a:pt x="0" y="0"/>
                  </a:lnTo>
                  <a:lnTo>
                    <a:pt x="0" y="105"/>
                  </a:lnTo>
                  <a:lnTo>
                    <a:pt x="15" y="105"/>
                  </a:lnTo>
                  <a:lnTo>
                    <a:pt x="75" y="105"/>
                  </a:lnTo>
                  <a:lnTo>
                    <a:pt x="78" y="105"/>
                  </a:lnTo>
                  <a:lnTo>
                    <a:pt x="80" y="104"/>
                  </a:lnTo>
                  <a:lnTo>
                    <a:pt x="84" y="103"/>
                  </a:lnTo>
                  <a:lnTo>
                    <a:pt x="86" y="101"/>
                  </a:lnTo>
                  <a:lnTo>
                    <a:pt x="88" y="99"/>
                  </a:lnTo>
                  <a:lnTo>
                    <a:pt x="89" y="97"/>
                  </a:lnTo>
                  <a:lnTo>
                    <a:pt x="90" y="94"/>
                  </a:lnTo>
                  <a:lnTo>
                    <a:pt x="90" y="90"/>
                  </a:lnTo>
                  <a:lnTo>
                    <a:pt x="9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26" name="Freeform 480">
              <a:extLst>
                <a:ext uri="{FF2B5EF4-FFF2-40B4-BE49-F238E27FC236}">
                  <a16:creationId xmlns:a16="http://schemas.microsoft.com/office/drawing/2014/main" id="{C8E574A7-2E84-4B27-8D39-E8F428DC11A5}"/>
                </a:ext>
              </a:extLst>
            </p:cNvPr>
            <p:cNvSpPr>
              <a:spLocks/>
            </p:cNvSpPr>
            <p:nvPr/>
          </p:nvSpPr>
          <p:spPr bwMode="auto">
            <a:xfrm>
              <a:off x="3209925" y="1560513"/>
              <a:ext cx="49213" cy="33338"/>
            </a:xfrm>
            <a:custGeom>
              <a:avLst/>
              <a:gdLst>
                <a:gd name="T0" fmla="*/ 151 w 151"/>
                <a:gd name="T1" fmla="*/ 0 h 105"/>
                <a:gd name="T2" fmla="*/ 15 w 151"/>
                <a:gd name="T3" fmla="*/ 0 h 105"/>
                <a:gd name="T4" fmla="*/ 0 w 151"/>
                <a:gd name="T5" fmla="*/ 0 h 105"/>
                <a:gd name="T6" fmla="*/ 0 w 151"/>
                <a:gd name="T7" fmla="*/ 105 h 105"/>
                <a:gd name="T8" fmla="*/ 15 w 151"/>
                <a:gd name="T9" fmla="*/ 105 h 105"/>
                <a:gd name="T10" fmla="*/ 151 w 151"/>
                <a:gd name="T11" fmla="*/ 105 h 105"/>
                <a:gd name="T12" fmla="*/ 151 w 151"/>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151" h="105">
                  <a:moveTo>
                    <a:pt x="151" y="0"/>
                  </a:moveTo>
                  <a:lnTo>
                    <a:pt x="15" y="0"/>
                  </a:lnTo>
                  <a:lnTo>
                    <a:pt x="0" y="0"/>
                  </a:lnTo>
                  <a:lnTo>
                    <a:pt x="0" y="105"/>
                  </a:lnTo>
                  <a:lnTo>
                    <a:pt x="15" y="105"/>
                  </a:lnTo>
                  <a:lnTo>
                    <a:pt x="151" y="105"/>
                  </a:lnTo>
                  <a:lnTo>
                    <a:pt x="1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27" name="Freeform 481">
              <a:extLst>
                <a:ext uri="{FF2B5EF4-FFF2-40B4-BE49-F238E27FC236}">
                  <a16:creationId xmlns:a16="http://schemas.microsoft.com/office/drawing/2014/main" id="{8B0D6F72-7A5D-4B7E-BC3D-3CDDA28ECDDB}"/>
                </a:ext>
              </a:extLst>
            </p:cNvPr>
            <p:cNvSpPr>
              <a:spLocks/>
            </p:cNvSpPr>
            <p:nvPr/>
          </p:nvSpPr>
          <p:spPr bwMode="auto">
            <a:xfrm>
              <a:off x="3171825" y="1560513"/>
              <a:ext cx="28575" cy="33338"/>
            </a:xfrm>
            <a:custGeom>
              <a:avLst/>
              <a:gdLst>
                <a:gd name="T0" fmla="*/ 90 w 90"/>
                <a:gd name="T1" fmla="*/ 0 h 105"/>
                <a:gd name="T2" fmla="*/ 15 w 90"/>
                <a:gd name="T3" fmla="*/ 0 h 105"/>
                <a:gd name="T4" fmla="*/ 11 w 90"/>
                <a:gd name="T5" fmla="*/ 0 h 105"/>
                <a:gd name="T6" fmla="*/ 9 w 90"/>
                <a:gd name="T7" fmla="*/ 1 h 105"/>
                <a:gd name="T8" fmla="*/ 6 w 90"/>
                <a:gd name="T9" fmla="*/ 2 h 105"/>
                <a:gd name="T10" fmla="*/ 4 w 90"/>
                <a:gd name="T11" fmla="*/ 5 h 105"/>
                <a:gd name="T12" fmla="*/ 2 w 90"/>
                <a:gd name="T13" fmla="*/ 7 h 105"/>
                <a:gd name="T14" fmla="*/ 1 w 90"/>
                <a:gd name="T15" fmla="*/ 10 h 105"/>
                <a:gd name="T16" fmla="*/ 0 w 90"/>
                <a:gd name="T17" fmla="*/ 12 h 105"/>
                <a:gd name="T18" fmla="*/ 0 w 90"/>
                <a:gd name="T19" fmla="*/ 15 h 105"/>
                <a:gd name="T20" fmla="*/ 0 w 90"/>
                <a:gd name="T21" fmla="*/ 90 h 105"/>
                <a:gd name="T22" fmla="*/ 0 w 90"/>
                <a:gd name="T23" fmla="*/ 94 h 105"/>
                <a:gd name="T24" fmla="*/ 1 w 90"/>
                <a:gd name="T25" fmla="*/ 97 h 105"/>
                <a:gd name="T26" fmla="*/ 2 w 90"/>
                <a:gd name="T27" fmla="*/ 99 h 105"/>
                <a:gd name="T28" fmla="*/ 4 w 90"/>
                <a:gd name="T29" fmla="*/ 101 h 105"/>
                <a:gd name="T30" fmla="*/ 6 w 90"/>
                <a:gd name="T31" fmla="*/ 103 h 105"/>
                <a:gd name="T32" fmla="*/ 9 w 90"/>
                <a:gd name="T33" fmla="*/ 104 h 105"/>
                <a:gd name="T34" fmla="*/ 11 w 90"/>
                <a:gd name="T35" fmla="*/ 105 h 105"/>
                <a:gd name="T36" fmla="*/ 15 w 90"/>
                <a:gd name="T37" fmla="*/ 105 h 105"/>
                <a:gd name="T38" fmla="*/ 90 w 90"/>
                <a:gd name="T39" fmla="*/ 105 h 105"/>
                <a:gd name="T40" fmla="*/ 90 w 90"/>
                <a:gd name="T4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5">
                  <a:moveTo>
                    <a:pt x="90" y="0"/>
                  </a:moveTo>
                  <a:lnTo>
                    <a:pt x="15" y="0"/>
                  </a:lnTo>
                  <a:lnTo>
                    <a:pt x="11" y="0"/>
                  </a:lnTo>
                  <a:lnTo>
                    <a:pt x="9" y="1"/>
                  </a:lnTo>
                  <a:lnTo>
                    <a:pt x="6" y="2"/>
                  </a:lnTo>
                  <a:lnTo>
                    <a:pt x="4" y="5"/>
                  </a:lnTo>
                  <a:lnTo>
                    <a:pt x="2" y="7"/>
                  </a:lnTo>
                  <a:lnTo>
                    <a:pt x="1" y="10"/>
                  </a:lnTo>
                  <a:lnTo>
                    <a:pt x="0" y="12"/>
                  </a:lnTo>
                  <a:lnTo>
                    <a:pt x="0" y="15"/>
                  </a:lnTo>
                  <a:lnTo>
                    <a:pt x="0" y="90"/>
                  </a:lnTo>
                  <a:lnTo>
                    <a:pt x="0" y="94"/>
                  </a:lnTo>
                  <a:lnTo>
                    <a:pt x="1" y="97"/>
                  </a:lnTo>
                  <a:lnTo>
                    <a:pt x="2" y="99"/>
                  </a:lnTo>
                  <a:lnTo>
                    <a:pt x="4" y="101"/>
                  </a:lnTo>
                  <a:lnTo>
                    <a:pt x="6" y="103"/>
                  </a:lnTo>
                  <a:lnTo>
                    <a:pt x="9" y="104"/>
                  </a:lnTo>
                  <a:lnTo>
                    <a:pt x="11" y="105"/>
                  </a:lnTo>
                  <a:lnTo>
                    <a:pt x="15" y="105"/>
                  </a:lnTo>
                  <a:lnTo>
                    <a:pt x="90" y="105"/>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28" name="Freeform 482">
              <a:extLst>
                <a:ext uri="{FF2B5EF4-FFF2-40B4-BE49-F238E27FC236}">
                  <a16:creationId xmlns:a16="http://schemas.microsoft.com/office/drawing/2014/main" id="{A018FEA5-42F8-45D6-903D-DEDCEE104CF3}"/>
                </a:ext>
              </a:extLst>
            </p:cNvPr>
            <p:cNvSpPr>
              <a:spLocks/>
            </p:cNvSpPr>
            <p:nvPr/>
          </p:nvSpPr>
          <p:spPr bwMode="auto">
            <a:xfrm>
              <a:off x="3209925" y="1484313"/>
              <a:ext cx="49213" cy="33338"/>
            </a:xfrm>
            <a:custGeom>
              <a:avLst/>
              <a:gdLst>
                <a:gd name="T0" fmla="*/ 151 w 151"/>
                <a:gd name="T1" fmla="*/ 106 h 106"/>
                <a:gd name="T2" fmla="*/ 151 w 151"/>
                <a:gd name="T3" fmla="*/ 0 h 106"/>
                <a:gd name="T4" fmla="*/ 45 w 151"/>
                <a:gd name="T5" fmla="*/ 0 h 106"/>
                <a:gd name="T6" fmla="*/ 0 w 151"/>
                <a:gd name="T7" fmla="*/ 0 h 106"/>
                <a:gd name="T8" fmla="*/ 0 w 151"/>
                <a:gd name="T9" fmla="*/ 106 h 106"/>
                <a:gd name="T10" fmla="*/ 15 w 151"/>
                <a:gd name="T11" fmla="*/ 106 h 106"/>
                <a:gd name="T12" fmla="*/ 151 w 151"/>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51" h="106">
                  <a:moveTo>
                    <a:pt x="151" y="106"/>
                  </a:moveTo>
                  <a:lnTo>
                    <a:pt x="151" y="0"/>
                  </a:lnTo>
                  <a:lnTo>
                    <a:pt x="45" y="0"/>
                  </a:lnTo>
                  <a:lnTo>
                    <a:pt x="0" y="0"/>
                  </a:lnTo>
                  <a:lnTo>
                    <a:pt x="0" y="106"/>
                  </a:lnTo>
                  <a:lnTo>
                    <a:pt x="15" y="106"/>
                  </a:lnTo>
                  <a:lnTo>
                    <a:pt x="151"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29" name="Freeform 483">
              <a:extLst>
                <a:ext uri="{FF2B5EF4-FFF2-40B4-BE49-F238E27FC236}">
                  <a16:creationId xmlns:a16="http://schemas.microsoft.com/office/drawing/2014/main" id="{9420C61C-BD63-442B-856D-C607C2060E72}"/>
                </a:ext>
              </a:extLst>
            </p:cNvPr>
            <p:cNvSpPr>
              <a:spLocks/>
            </p:cNvSpPr>
            <p:nvPr/>
          </p:nvSpPr>
          <p:spPr bwMode="auto">
            <a:xfrm>
              <a:off x="3268663" y="1484313"/>
              <a:ext cx="28575" cy="33338"/>
            </a:xfrm>
            <a:custGeom>
              <a:avLst/>
              <a:gdLst>
                <a:gd name="T0" fmla="*/ 75 w 90"/>
                <a:gd name="T1" fmla="*/ 106 h 106"/>
                <a:gd name="T2" fmla="*/ 78 w 90"/>
                <a:gd name="T3" fmla="*/ 105 h 106"/>
                <a:gd name="T4" fmla="*/ 80 w 90"/>
                <a:gd name="T5" fmla="*/ 104 h 106"/>
                <a:gd name="T6" fmla="*/ 84 w 90"/>
                <a:gd name="T7" fmla="*/ 103 h 106"/>
                <a:gd name="T8" fmla="*/ 86 w 90"/>
                <a:gd name="T9" fmla="*/ 101 h 106"/>
                <a:gd name="T10" fmla="*/ 88 w 90"/>
                <a:gd name="T11" fmla="*/ 99 h 106"/>
                <a:gd name="T12" fmla="*/ 89 w 90"/>
                <a:gd name="T13" fmla="*/ 96 h 106"/>
                <a:gd name="T14" fmla="*/ 90 w 90"/>
                <a:gd name="T15" fmla="*/ 93 h 106"/>
                <a:gd name="T16" fmla="*/ 90 w 90"/>
                <a:gd name="T17" fmla="*/ 91 h 106"/>
                <a:gd name="T18" fmla="*/ 90 w 90"/>
                <a:gd name="T19" fmla="*/ 15 h 106"/>
                <a:gd name="T20" fmla="*/ 90 w 90"/>
                <a:gd name="T21" fmla="*/ 13 h 106"/>
                <a:gd name="T22" fmla="*/ 89 w 90"/>
                <a:gd name="T23" fmla="*/ 10 h 106"/>
                <a:gd name="T24" fmla="*/ 88 w 90"/>
                <a:gd name="T25" fmla="*/ 7 h 106"/>
                <a:gd name="T26" fmla="*/ 86 w 90"/>
                <a:gd name="T27" fmla="*/ 4 h 106"/>
                <a:gd name="T28" fmla="*/ 84 w 90"/>
                <a:gd name="T29" fmla="*/ 3 h 106"/>
                <a:gd name="T30" fmla="*/ 80 w 90"/>
                <a:gd name="T31" fmla="*/ 1 h 106"/>
                <a:gd name="T32" fmla="*/ 78 w 90"/>
                <a:gd name="T33" fmla="*/ 1 h 106"/>
                <a:gd name="T34" fmla="*/ 75 w 90"/>
                <a:gd name="T35" fmla="*/ 0 h 106"/>
                <a:gd name="T36" fmla="*/ 45 w 90"/>
                <a:gd name="T37" fmla="*/ 0 h 106"/>
                <a:gd name="T38" fmla="*/ 0 w 90"/>
                <a:gd name="T39" fmla="*/ 0 h 106"/>
                <a:gd name="T40" fmla="*/ 0 w 90"/>
                <a:gd name="T41" fmla="*/ 106 h 106"/>
                <a:gd name="T42" fmla="*/ 15 w 90"/>
                <a:gd name="T43" fmla="*/ 106 h 106"/>
                <a:gd name="T44" fmla="*/ 75 w 90"/>
                <a:gd name="T4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06">
                  <a:moveTo>
                    <a:pt x="75" y="106"/>
                  </a:moveTo>
                  <a:lnTo>
                    <a:pt x="78" y="105"/>
                  </a:lnTo>
                  <a:lnTo>
                    <a:pt x="80" y="104"/>
                  </a:lnTo>
                  <a:lnTo>
                    <a:pt x="84" y="103"/>
                  </a:lnTo>
                  <a:lnTo>
                    <a:pt x="86" y="101"/>
                  </a:lnTo>
                  <a:lnTo>
                    <a:pt x="88" y="99"/>
                  </a:lnTo>
                  <a:lnTo>
                    <a:pt x="89" y="96"/>
                  </a:lnTo>
                  <a:lnTo>
                    <a:pt x="90" y="93"/>
                  </a:lnTo>
                  <a:lnTo>
                    <a:pt x="90" y="91"/>
                  </a:lnTo>
                  <a:lnTo>
                    <a:pt x="90" y="15"/>
                  </a:lnTo>
                  <a:lnTo>
                    <a:pt x="90" y="13"/>
                  </a:lnTo>
                  <a:lnTo>
                    <a:pt x="89" y="10"/>
                  </a:lnTo>
                  <a:lnTo>
                    <a:pt x="88" y="7"/>
                  </a:lnTo>
                  <a:lnTo>
                    <a:pt x="86" y="4"/>
                  </a:lnTo>
                  <a:lnTo>
                    <a:pt x="84" y="3"/>
                  </a:lnTo>
                  <a:lnTo>
                    <a:pt x="80" y="1"/>
                  </a:lnTo>
                  <a:lnTo>
                    <a:pt x="78" y="1"/>
                  </a:lnTo>
                  <a:lnTo>
                    <a:pt x="75" y="0"/>
                  </a:lnTo>
                  <a:lnTo>
                    <a:pt x="45" y="0"/>
                  </a:lnTo>
                  <a:lnTo>
                    <a:pt x="0" y="0"/>
                  </a:lnTo>
                  <a:lnTo>
                    <a:pt x="0" y="106"/>
                  </a:lnTo>
                  <a:lnTo>
                    <a:pt x="15" y="106"/>
                  </a:lnTo>
                  <a:lnTo>
                    <a:pt x="75"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30" name="Freeform 484">
              <a:extLst>
                <a:ext uri="{FF2B5EF4-FFF2-40B4-BE49-F238E27FC236}">
                  <a16:creationId xmlns:a16="http://schemas.microsoft.com/office/drawing/2014/main" id="{71355AF3-97FA-44F4-8CED-39EABD799716}"/>
                </a:ext>
              </a:extLst>
            </p:cNvPr>
            <p:cNvSpPr>
              <a:spLocks/>
            </p:cNvSpPr>
            <p:nvPr/>
          </p:nvSpPr>
          <p:spPr bwMode="auto">
            <a:xfrm>
              <a:off x="3171825" y="1484313"/>
              <a:ext cx="28575" cy="33338"/>
            </a:xfrm>
            <a:custGeom>
              <a:avLst/>
              <a:gdLst>
                <a:gd name="T0" fmla="*/ 15 w 90"/>
                <a:gd name="T1" fmla="*/ 106 h 106"/>
                <a:gd name="T2" fmla="*/ 90 w 90"/>
                <a:gd name="T3" fmla="*/ 106 h 106"/>
                <a:gd name="T4" fmla="*/ 90 w 90"/>
                <a:gd name="T5" fmla="*/ 0 h 106"/>
                <a:gd name="T6" fmla="*/ 15 w 90"/>
                <a:gd name="T7" fmla="*/ 0 h 106"/>
                <a:gd name="T8" fmla="*/ 11 w 90"/>
                <a:gd name="T9" fmla="*/ 1 h 106"/>
                <a:gd name="T10" fmla="*/ 9 w 90"/>
                <a:gd name="T11" fmla="*/ 1 h 106"/>
                <a:gd name="T12" fmla="*/ 6 w 90"/>
                <a:gd name="T13" fmla="*/ 3 h 106"/>
                <a:gd name="T14" fmla="*/ 4 w 90"/>
                <a:gd name="T15" fmla="*/ 4 h 106"/>
                <a:gd name="T16" fmla="*/ 2 w 90"/>
                <a:gd name="T17" fmla="*/ 7 h 106"/>
                <a:gd name="T18" fmla="*/ 1 w 90"/>
                <a:gd name="T19" fmla="*/ 10 h 106"/>
                <a:gd name="T20" fmla="*/ 0 w 90"/>
                <a:gd name="T21" fmla="*/ 13 h 106"/>
                <a:gd name="T22" fmla="*/ 0 w 90"/>
                <a:gd name="T23" fmla="*/ 15 h 106"/>
                <a:gd name="T24" fmla="*/ 0 w 90"/>
                <a:gd name="T25" fmla="*/ 90 h 106"/>
                <a:gd name="T26" fmla="*/ 0 w 90"/>
                <a:gd name="T27" fmla="*/ 93 h 106"/>
                <a:gd name="T28" fmla="*/ 1 w 90"/>
                <a:gd name="T29" fmla="*/ 96 h 106"/>
                <a:gd name="T30" fmla="*/ 2 w 90"/>
                <a:gd name="T31" fmla="*/ 99 h 106"/>
                <a:gd name="T32" fmla="*/ 4 w 90"/>
                <a:gd name="T33" fmla="*/ 101 h 106"/>
                <a:gd name="T34" fmla="*/ 6 w 90"/>
                <a:gd name="T35" fmla="*/ 103 h 106"/>
                <a:gd name="T36" fmla="*/ 9 w 90"/>
                <a:gd name="T37" fmla="*/ 104 h 106"/>
                <a:gd name="T38" fmla="*/ 11 w 90"/>
                <a:gd name="T39" fmla="*/ 105 h 106"/>
                <a:gd name="T40" fmla="*/ 15 w 90"/>
                <a:gd name="T4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6">
                  <a:moveTo>
                    <a:pt x="15" y="106"/>
                  </a:moveTo>
                  <a:lnTo>
                    <a:pt x="90" y="106"/>
                  </a:lnTo>
                  <a:lnTo>
                    <a:pt x="90" y="0"/>
                  </a:lnTo>
                  <a:lnTo>
                    <a:pt x="15" y="0"/>
                  </a:lnTo>
                  <a:lnTo>
                    <a:pt x="11" y="1"/>
                  </a:lnTo>
                  <a:lnTo>
                    <a:pt x="9" y="1"/>
                  </a:lnTo>
                  <a:lnTo>
                    <a:pt x="6" y="3"/>
                  </a:lnTo>
                  <a:lnTo>
                    <a:pt x="4" y="4"/>
                  </a:lnTo>
                  <a:lnTo>
                    <a:pt x="2" y="7"/>
                  </a:lnTo>
                  <a:lnTo>
                    <a:pt x="1" y="10"/>
                  </a:lnTo>
                  <a:lnTo>
                    <a:pt x="0" y="13"/>
                  </a:lnTo>
                  <a:lnTo>
                    <a:pt x="0" y="15"/>
                  </a:lnTo>
                  <a:lnTo>
                    <a:pt x="0" y="90"/>
                  </a:lnTo>
                  <a:lnTo>
                    <a:pt x="0" y="93"/>
                  </a:lnTo>
                  <a:lnTo>
                    <a:pt x="1" y="96"/>
                  </a:lnTo>
                  <a:lnTo>
                    <a:pt x="2" y="99"/>
                  </a:lnTo>
                  <a:lnTo>
                    <a:pt x="4" y="101"/>
                  </a:lnTo>
                  <a:lnTo>
                    <a:pt x="6" y="103"/>
                  </a:lnTo>
                  <a:lnTo>
                    <a:pt x="9" y="104"/>
                  </a:lnTo>
                  <a:lnTo>
                    <a:pt x="11" y="105"/>
                  </a:lnTo>
                  <a:lnTo>
                    <a:pt x="15"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31" name="Freeform 485">
              <a:extLst>
                <a:ext uri="{FF2B5EF4-FFF2-40B4-BE49-F238E27FC236}">
                  <a16:creationId xmlns:a16="http://schemas.microsoft.com/office/drawing/2014/main" id="{1D1D6786-F147-423B-8681-E0DF2232874B}"/>
                </a:ext>
              </a:extLst>
            </p:cNvPr>
            <p:cNvSpPr>
              <a:spLocks/>
            </p:cNvSpPr>
            <p:nvPr/>
          </p:nvSpPr>
          <p:spPr bwMode="auto">
            <a:xfrm>
              <a:off x="3278188" y="1368425"/>
              <a:ext cx="28575" cy="34925"/>
            </a:xfrm>
            <a:custGeom>
              <a:avLst/>
              <a:gdLst>
                <a:gd name="T0" fmla="*/ 90 w 90"/>
                <a:gd name="T1" fmla="*/ 92 h 107"/>
                <a:gd name="T2" fmla="*/ 90 w 90"/>
                <a:gd name="T3" fmla="*/ 15 h 107"/>
                <a:gd name="T4" fmla="*/ 90 w 90"/>
                <a:gd name="T5" fmla="*/ 13 h 107"/>
                <a:gd name="T6" fmla="*/ 89 w 90"/>
                <a:gd name="T7" fmla="*/ 10 h 107"/>
                <a:gd name="T8" fmla="*/ 88 w 90"/>
                <a:gd name="T9" fmla="*/ 8 h 107"/>
                <a:gd name="T10" fmla="*/ 86 w 90"/>
                <a:gd name="T11" fmla="*/ 6 h 107"/>
                <a:gd name="T12" fmla="*/ 84 w 90"/>
                <a:gd name="T13" fmla="*/ 4 h 107"/>
                <a:gd name="T14" fmla="*/ 80 w 90"/>
                <a:gd name="T15" fmla="*/ 3 h 107"/>
                <a:gd name="T16" fmla="*/ 78 w 90"/>
                <a:gd name="T17" fmla="*/ 2 h 107"/>
                <a:gd name="T18" fmla="*/ 75 w 90"/>
                <a:gd name="T19" fmla="*/ 2 h 107"/>
                <a:gd name="T20" fmla="*/ 0 w 90"/>
                <a:gd name="T21" fmla="*/ 0 h 107"/>
                <a:gd name="T22" fmla="*/ 0 w 90"/>
                <a:gd name="T23" fmla="*/ 107 h 107"/>
                <a:gd name="T24" fmla="*/ 75 w 90"/>
                <a:gd name="T25" fmla="*/ 107 h 107"/>
                <a:gd name="T26" fmla="*/ 78 w 90"/>
                <a:gd name="T27" fmla="*/ 106 h 107"/>
                <a:gd name="T28" fmla="*/ 80 w 90"/>
                <a:gd name="T29" fmla="*/ 106 h 107"/>
                <a:gd name="T30" fmla="*/ 84 w 90"/>
                <a:gd name="T31" fmla="*/ 103 h 107"/>
                <a:gd name="T32" fmla="*/ 86 w 90"/>
                <a:gd name="T33" fmla="*/ 102 h 107"/>
                <a:gd name="T34" fmla="*/ 88 w 90"/>
                <a:gd name="T35" fmla="*/ 100 h 107"/>
                <a:gd name="T36" fmla="*/ 89 w 90"/>
                <a:gd name="T37" fmla="*/ 97 h 107"/>
                <a:gd name="T38" fmla="*/ 90 w 90"/>
                <a:gd name="T39" fmla="*/ 95 h 107"/>
                <a:gd name="T40" fmla="*/ 90 w 90"/>
                <a:gd name="T41"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7">
                  <a:moveTo>
                    <a:pt x="90" y="92"/>
                  </a:moveTo>
                  <a:lnTo>
                    <a:pt x="90" y="15"/>
                  </a:lnTo>
                  <a:lnTo>
                    <a:pt x="90" y="13"/>
                  </a:lnTo>
                  <a:lnTo>
                    <a:pt x="89" y="10"/>
                  </a:lnTo>
                  <a:lnTo>
                    <a:pt x="88" y="8"/>
                  </a:lnTo>
                  <a:lnTo>
                    <a:pt x="86" y="6"/>
                  </a:lnTo>
                  <a:lnTo>
                    <a:pt x="84" y="4"/>
                  </a:lnTo>
                  <a:lnTo>
                    <a:pt x="80" y="3"/>
                  </a:lnTo>
                  <a:lnTo>
                    <a:pt x="78" y="2"/>
                  </a:lnTo>
                  <a:lnTo>
                    <a:pt x="75" y="2"/>
                  </a:lnTo>
                  <a:lnTo>
                    <a:pt x="0" y="0"/>
                  </a:lnTo>
                  <a:lnTo>
                    <a:pt x="0" y="107"/>
                  </a:lnTo>
                  <a:lnTo>
                    <a:pt x="75" y="107"/>
                  </a:lnTo>
                  <a:lnTo>
                    <a:pt x="78" y="106"/>
                  </a:lnTo>
                  <a:lnTo>
                    <a:pt x="80" y="106"/>
                  </a:lnTo>
                  <a:lnTo>
                    <a:pt x="84" y="103"/>
                  </a:lnTo>
                  <a:lnTo>
                    <a:pt x="86" y="102"/>
                  </a:lnTo>
                  <a:lnTo>
                    <a:pt x="88" y="100"/>
                  </a:lnTo>
                  <a:lnTo>
                    <a:pt x="89" y="97"/>
                  </a:lnTo>
                  <a:lnTo>
                    <a:pt x="90" y="95"/>
                  </a:lnTo>
                  <a:lnTo>
                    <a:pt x="9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32" name="Freeform 486">
              <a:extLst>
                <a:ext uri="{FF2B5EF4-FFF2-40B4-BE49-F238E27FC236}">
                  <a16:creationId xmlns:a16="http://schemas.microsoft.com/office/drawing/2014/main" id="{7EF27FE8-5FBD-4924-9F78-02B9C47D56D2}"/>
                </a:ext>
              </a:extLst>
            </p:cNvPr>
            <p:cNvSpPr>
              <a:spLocks/>
            </p:cNvSpPr>
            <p:nvPr/>
          </p:nvSpPr>
          <p:spPr bwMode="auto">
            <a:xfrm>
              <a:off x="3181350" y="1368425"/>
              <a:ext cx="28575" cy="34925"/>
            </a:xfrm>
            <a:custGeom>
              <a:avLst/>
              <a:gdLst>
                <a:gd name="T0" fmla="*/ 15 w 90"/>
                <a:gd name="T1" fmla="*/ 107 h 107"/>
                <a:gd name="T2" fmla="*/ 90 w 90"/>
                <a:gd name="T3" fmla="*/ 107 h 107"/>
                <a:gd name="T4" fmla="*/ 90 w 90"/>
                <a:gd name="T5" fmla="*/ 0 h 107"/>
                <a:gd name="T6" fmla="*/ 15 w 90"/>
                <a:gd name="T7" fmla="*/ 0 h 107"/>
                <a:gd name="T8" fmla="*/ 11 w 90"/>
                <a:gd name="T9" fmla="*/ 2 h 107"/>
                <a:gd name="T10" fmla="*/ 9 w 90"/>
                <a:gd name="T11" fmla="*/ 3 h 107"/>
                <a:gd name="T12" fmla="*/ 6 w 90"/>
                <a:gd name="T13" fmla="*/ 4 h 107"/>
                <a:gd name="T14" fmla="*/ 4 w 90"/>
                <a:gd name="T15" fmla="*/ 6 h 107"/>
                <a:gd name="T16" fmla="*/ 3 w 90"/>
                <a:gd name="T17" fmla="*/ 8 h 107"/>
                <a:gd name="T18" fmla="*/ 1 w 90"/>
                <a:gd name="T19" fmla="*/ 10 h 107"/>
                <a:gd name="T20" fmla="*/ 0 w 90"/>
                <a:gd name="T21" fmla="*/ 13 h 107"/>
                <a:gd name="T22" fmla="*/ 0 w 90"/>
                <a:gd name="T23" fmla="*/ 17 h 107"/>
                <a:gd name="T24" fmla="*/ 0 w 90"/>
                <a:gd name="T25" fmla="*/ 92 h 107"/>
                <a:gd name="T26" fmla="*/ 0 w 90"/>
                <a:gd name="T27" fmla="*/ 95 h 107"/>
                <a:gd name="T28" fmla="*/ 1 w 90"/>
                <a:gd name="T29" fmla="*/ 97 h 107"/>
                <a:gd name="T30" fmla="*/ 3 w 90"/>
                <a:gd name="T31" fmla="*/ 100 h 107"/>
                <a:gd name="T32" fmla="*/ 4 w 90"/>
                <a:gd name="T33" fmla="*/ 102 h 107"/>
                <a:gd name="T34" fmla="*/ 6 w 90"/>
                <a:gd name="T35" fmla="*/ 103 h 107"/>
                <a:gd name="T36" fmla="*/ 9 w 90"/>
                <a:gd name="T37" fmla="*/ 106 h 107"/>
                <a:gd name="T38" fmla="*/ 11 w 90"/>
                <a:gd name="T39" fmla="*/ 106 h 107"/>
                <a:gd name="T40" fmla="*/ 15 w 90"/>
                <a:gd name="T4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7">
                  <a:moveTo>
                    <a:pt x="15" y="107"/>
                  </a:moveTo>
                  <a:lnTo>
                    <a:pt x="90" y="107"/>
                  </a:lnTo>
                  <a:lnTo>
                    <a:pt x="90" y="0"/>
                  </a:lnTo>
                  <a:lnTo>
                    <a:pt x="15" y="0"/>
                  </a:lnTo>
                  <a:lnTo>
                    <a:pt x="11" y="2"/>
                  </a:lnTo>
                  <a:lnTo>
                    <a:pt x="9" y="3"/>
                  </a:lnTo>
                  <a:lnTo>
                    <a:pt x="6" y="4"/>
                  </a:lnTo>
                  <a:lnTo>
                    <a:pt x="4" y="6"/>
                  </a:lnTo>
                  <a:lnTo>
                    <a:pt x="3" y="8"/>
                  </a:lnTo>
                  <a:lnTo>
                    <a:pt x="1" y="10"/>
                  </a:lnTo>
                  <a:lnTo>
                    <a:pt x="0" y="13"/>
                  </a:lnTo>
                  <a:lnTo>
                    <a:pt x="0" y="17"/>
                  </a:lnTo>
                  <a:lnTo>
                    <a:pt x="0" y="92"/>
                  </a:lnTo>
                  <a:lnTo>
                    <a:pt x="0" y="95"/>
                  </a:lnTo>
                  <a:lnTo>
                    <a:pt x="1" y="97"/>
                  </a:lnTo>
                  <a:lnTo>
                    <a:pt x="3" y="100"/>
                  </a:lnTo>
                  <a:lnTo>
                    <a:pt x="4" y="102"/>
                  </a:lnTo>
                  <a:lnTo>
                    <a:pt x="6" y="103"/>
                  </a:lnTo>
                  <a:lnTo>
                    <a:pt x="9" y="106"/>
                  </a:lnTo>
                  <a:lnTo>
                    <a:pt x="11" y="106"/>
                  </a:lnTo>
                  <a:lnTo>
                    <a:pt x="15"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33" name="Freeform 487">
              <a:extLst>
                <a:ext uri="{FF2B5EF4-FFF2-40B4-BE49-F238E27FC236}">
                  <a16:creationId xmlns:a16="http://schemas.microsoft.com/office/drawing/2014/main" id="{CF46FD9E-E244-467B-8525-9D7D4A9D1B80}"/>
                </a:ext>
              </a:extLst>
            </p:cNvPr>
            <p:cNvSpPr>
              <a:spLocks/>
            </p:cNvSpPr>
            <p:nvPr/>
          </p:nvSpPr>
          <p:spPr bwMode="auto">
            <a:xfrm>
              <a:off x="3219450" y="1368425"/>
              <a:ext cx="49213" cy="34925"/>
            </a:xfrm>
            <a:custGeom>
              <a:avLst/>
              <a:gdLst>
                <a:gd name="T0" fmla="*/ 151 w 151"/>
                <a:gd name="T1" fmla="*/ 107 h 107"/>
                <a:gd name="T2" fmla="*/ 151 w 151"/>
                <a:gd name="T3" fmla="*/ 0 h 107"/>
                <a:gd name="T4" fmla="*/ 0 w 151"/>
                <a:gd name="T5" fmla="*/ 0 h 107"/>
                <a:gd name="T6" fmla="*/ 0 w 151"/>
                <a:gd name="T7" fmla="*/ 107 h 107"/>
                <a:gd name="T8" fmla="*/ 76 w 151"/>
                <a:gd name="T9" fmla="*/ 107 h 107"/>
                <a:gd name="T10" fmla="*/ 151 w 151"/>
                <a:gd name="T11" fmla="*/ 107 h 107"/>
              </a:gdLst>
              <a:ahLst/>
              <a:cxnLst>
                <a:cxn ang="0">
                  <a:pos x="T0" y="T1"/>
                </a:cxn>
                <a:cxn ang="0">
                  <a:pos x="T2" y="T3"/>
                </a:cxn>
                <a:cxn ang="0">
                  <a:pos x="T4" y="T5"/>
                </a:cxn>
                <a:cxn ang="0">
                  <a:pos x="T6" y="T7"/>
                </a:cxn>
                <a:cxn ang="0">
                  <a:pos x="T8" y="T9"/>
                </a:cxn>
                <a:cxn ang="0">
                  <a:pos x="T10" y="T11"/>
                </a:cxn>
              </a:cxnLst>
              <a:rect l="0" t="0" r="r" b="b"/>
              <a:pathLst>
                <a:path w="151" h="107">
                  <a:moveTo>
                    <a:pt x="151" y="107"/>
                  </a:moveTo>
                  <a:lnTo>
                    <a:pt x="151" y="0"/>
                  </a:lnTo>
                  <a:lnTo>
                    <a:pt x="0" y="0"/>
                  </a:lnTo>
                  <a:lnTo>
                    <a:pt x="0" y="107"/>
                  </a:lnTo>
                  <a:lnTo>
                    <a:pt x="76" y="107"/>
                  </a:lnTo>
                  <a:lnTo>
                    <a:pt x="15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34" name="Freeform 488">
              <a:extLst>
                <a:ext uri="{FF2B5EF4-FFF2-40B4-BE49-F238E27FC236}">
                  <a16:creationId xmlns:a16="http://schemas.microsoft.com/office/drawing/2014/main" id="{88D57E34-34BA-47A7-98D6-DB982DAFEA35}"/>
                </a:ext>
              </a:extLst>
            </p:cNvPr>
            <p:cNvSpPr>
              <a:spLocks/>
            </p:cNvSpPr>
            <p:nvPr/>
          </p:nvSpPr>
          <p:spPr bwMode="auto">
            <a:xfrm>
              <a:off x="3411538" y="1598613"/>
              <a:ext cx="28575" cy="33338"/>
            </a:xfrm>
            <a:custGeom>
              <a:avLst/>
              <a:gdLst>
                <a:gd name="T0" fmla="*/ 75 w 91"/>
                <a:gd name="T1" fmla="*/ 0 h 106"/>
                <a:gd name="T2" fmla="*/ 45 w 91"/>
                <a:gd name="T3" fmla="*/ 0 h 106"/>
                <a:gd name="T4" fmla="*/ 0 w 91"/>
                <a:gd name="T5" fmla="*/ 0 h 106"/>
                <a:gd name="T6" fmla="*/ 0 w 91"/>
                <a:gd name="T7" fmla="*/ 106 h 106"/>
                <a:gd name="T8" fmla="*/ 75 w 91"/>
                <a:gd name="T9" fmla="*/ 106 h 106"/>
                <a:gd name="T10" fmla="*/ 79 w 91"/>
                <a:gd name="T11" fmla="*/ 106 h 106"/>
                <a:gd name="T12" fmla="*/ 81 w 91"/>
                <a:gd name="T13" fmla="*/ 104 h 106"/>
                <a:gd name="T14" fmla="*/ 84 w 91"/>
                <a:gd name="T15" fmla="*/ 103 h 106"/>
                <a:gd name="T16" fmla="*/ 86 w 91"/>
                <a:gd name="T17" fmla="*/ 101 h 106"/>
                <a:gd name="T18" fmla="*/ 88 w 91"/>
                <a:gd name="T19" fmla="*/ 99 h 106"/>
                <a:gd name="T20" fmla="*/ 89 w 91"/>
                <a:gd name="T21" fmla="*/ 97 h 106"/>
                <a:gd name="T22" fmla="*/ 91 w 91"/>
                <a:gd name="T23" fmla="*/ 94 h 106"/>
                <a:gd name="T24" fmla="*/ 91 w 91"/>
                <a:gd name="T25" fmla="*/ 91 h 106"/>
                <a:gd name="T26" fmla="*/ 91 w 91"/>
                <a:gd name="T27" fmla="*/ 15 h 106"/>
                <a:gd name="T28" fmla="*/ 91 w 91"/>
                <a:gd name="T29" fmla="*/ 12 h 106"/>
                <a:gd name="T30" fmla="*/ 89 w 91"/>
                <a:gd name="T31" fmla="*/ 10 h 106"/>
                <a:gd name="T32" fmla="*/ 88 w 91"/>
                <a:gd name="T33" fmla="*/ 7 h 106"/>
                <a:gd name="T34" fmla="*/ 86 w 91"/>
                <a:gd name="T35" fmla="*/ 5 h 106"/>
                <a:gd name="T36" fmla="*/ 84 w 91"/>
                <a:gd name="T37" fmla="*/ 4 h 106"/>
                <a:gd name="T38" fmla="*/ 81 w 91"/>
                <a:gd name="T39" fmla="*/ 2 h 106"/>
                <a:gd name="T40" fmla="*/ 79 w 91"/>
                <a:gd name="T41" fmla="*/ 2 h 106"/>
                <a:gd name="T42" fmla="*/ 75 w 91"/>
                <a:gd name="T43" fmla="*/ 0 h 106"/>
                <a:gd name="T44" fmla="*/ 75 w 91"/>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106">
                  <a:moveTo>
                    <a:pt x="75" y="0"/>
                  </a:moveTo>
                  <a:lnTo>
                    <a:pt x="45" y="0"/>
                  </a:lnTo>
                  <a:lnTo>
                    <a:pt x="0" y="0"/>
                  </a:lnTo>
                  <a:lnTo>
                    <a:pt x="0" y="106"/>
                  </a:lnTo>
                  <a:lnTo>
                    <a:pt x="75" y="106"/>
                  </a:lnTo>
                  <a:lnTo>
                    <a:pt x="79" y="106"/>
                  </a:lnTo>
                  <a:lnTo>
                    <a:pt x="81" y="104"/>
                  </a:lnTo>
                  <a:lnTo>
                    <a:pt x="84" y="103"/>
                  </a:lnTo>
                  <a:lnTo>
                    <a:pt x="86" y="101"/>
                  </a:lnTo>
                  <a:lnTo>
                    <a:pt x="88" y="99"/>
                  </a:lnTo>
                  <a:lnTo>
                    <a:pt x="89" y="97"/>
                  </a:lnTo>
                  <a:lnTo>
                    <a:pt x="91" y="94"/>
                  </a:lnTo>
                  <a:lnTo>
                    <a:pt x="91" y="91"/>
                  </a:lnTo>
                  <a:lnTo>
                    <a:pt x="91" y="15"/>
                  </a:lnTo>
                  <a:lnTo>
                    <a:pt x="91" y="12"/>
                  </a:lnTo>
                  <a:lnTo>
                    <a:pt x="89" y="10"/>
                  </a:lnTo>
                  <a:lnTo>
                    <a:pt x="88" y="7"/>
                  </a:lnTo>
                  <a:lnTo>
                    <a:pt x="86" y="5"/>
                  </a:lnTo>
                  <a:lnTo>
                    <a:pt x="84" y="4"/>
                  </a:lnTo>
                  <a:lnTo>
                    <a:pt x="81" y="2"/>
                  </a:lnTo>
                  <a:lnTo>
                    <a:pt x="79" y="2"/>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35" name="Freeform 489">
              <a:extLst>
                <a:ext uri="{FF2B5EF4-FFF2-40B4-BE49-F238E27FC236}">
                  <a16:creationId xmlns:a16="http://schemas.microsoft.com/office/drawing/2014/main" id="{F30E7BFE-901E-4881-9F33-4F3776C879FD}"/>
                </a:ext>
              </a:extLst>
            </p:cNvPr>
            <p:cNvSpPr>
              <a:spLocks/>
            </p:cNvSpPr>
            <p:nvPr/>
          </p:nvSpPr>
          <p:spPr bwMode="auto">
            <a:xfrm>
              <a:off x="3316288" y="1598613"/>
              <a:ext cx="28575" cy="33338"/>
            </a:xfrm>
            <a:custGeom>
              <a:avLst/>
              <a:gdLst>
                <a:gd name="T0" fmla="*/ 0 w 90"/>
                <a:gd name="T1" fmla="*/ 15 h 106"/>
                <a:gd name="T2" fmla="*/ 0 w 90"/>
                <a:gd name="T3" fmla="*/ 91 h 106"/>
                <a:gd name="T4" fmla="*/ 0 w 90"/>
                <a:gd name="T5" fmla="*/ 94 h 106"/>
                <a:gd name="T6" fmla="*/ 1 w 90"/>
                <a:gd name="T7" fmla="*/ 97 h 106"/>
                <a:gd name="T8" fmla="*/ 3 w 90"/>
                <a:gd name="T9" fmla="*/ 99 h 106"/>
                <a:gd name="T10" fmla="*/ 4 w 90"/>
                <a:gd name="T11" fmla="*/ 101 h 106"/>
                <a:gd name="T12" fmla="*/ 6 w 90"/>
                <a:gd name="T13" fmla="*/ 103 h 106"/>
                <a:gd name="T14" fmla="*/ 10 w 90"/>
                <a:gd name="T15" fmla="*/ 104 h 106"/>
                <a:gd name="T16" fmla="*/ 12 w 90"/>
                <a:gd name="T17" fmla="*/ 106 h 106"/>
                <a:gd name="T18" fmla="*/ 15 w 90"/>
                <a:gd name="T19" fmla="*/ 106 h 106"/>
                <a:gd name="T20" fmla="*/ 90 w 90"/>
                <a:gd name="T21" fmla="*/ 106 h 106"/>
                <a:gd name="T22" fmla="*/ 90 w 90"/>
                <a:gd name="T23" fmla="*/ 0 h 106"/>
                <a:gd name="T24" fmla="*/ 15 w 90"/>
                <a:gd name="T25" fmla="*/ 0 h 106"/>
                <a:gd name="T26" fmla="*/ 12 w 90"/>
                <a:gd name="T27" fmla="*/ 0 h 106"/>
                <a:gd name="T28" fmla="*/ 10 w 90"/>
                <a:gd name="T29" fmla="*/ 2 h 106"/>
                <a:gd name="T30" fmla="*/ 6 w 90"/>
                <a:gd name="T31" fmla="*/ 4 h 106"/>
                <a:gd name="T32" fmla="*/ 4 w 90"/>
                <a:gd name="T33" fmla="*/ 5 h 106"/>
                <a:gd name="T34" fmla="*/ 3 w 90"/>
                <a:gd name="T35" fmla="*/ 7 h 106"/>
                <a:gd name="T36" fmla="*/ 1 w 90"/>
                <a:gd name="T37" fmla="*/ 10 h 106"/>
                <a:gd name="T38" fmla="*/ 0 w 90"/>
                <a:gd name="T39" fmla="*/ 12 h 106"/>
                <a:gd name="T40" fmla="*/ 0 w 90"/>
                <a:gd name="T41" fmla="*/ 1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6">
                  <a:moveTo>
                    <a:pt x="0" y="15"/>
                  </a:moveTo>
                  <a:lnTo>
                    <a:pt x="0" y="91"/>
                  </a:lnTo>
                  <a:lnTo>
                    <a:pt x="0" y="94"/>
                  </a:lnTo>
                  <a:lnTo>
                    <a:pt x="1" y="97"/>
                  </a:lnTo>
                  <a:lnTo>
                    <a:pt x="3" y="99"/>
                  </a:lnTo>
                  <a:lnTo>
                    <a:pt x="4" y="101"/>
                  </a:lnTo>
                  <a:lnTo>
                    <a:pt x="6" y="103"/>
                  </a:lnTo>
                  <a:lnTo>
                    <a:pt x="10" y="104"/>
                  </a:lnTo>
                  <a:lnTo>
                    <a:pt x="12" y="106"/>
                  </a:lnTo>
                  <a:lnTo>
                    <a:pt x="15" y="106"/>
                  </a:lnTo>
                  <a:lnTo>
                    <a:pt x="90" y="106"/>
                  </a:lnTo>
                  <a:lnTo>
                    <a:pt x="90" y="0"/>
                  </a:lnTo>
                  <a:lnTo>
                    <a:pt x="15" y="0"/>
                  </a:lnTo>
                  <a:lnTo>
                    <a:pt x="12" y="0"/>
                  </a:lnTo>
                  <a:lnTo>
                    <a:pt x="10" y="2"/>
                  </a:lnTo>
                  <a:lnTo>
                    <a:pt x="6" y="4"/>
                  </a:lnTo>
                  <a:lnTo>
                    <a:pt x="4" y="5"/>
                  </a:lnTo>
                  <a:lnTo>
                    <a:pt x="3" y="7"/>
                  </a:lnTo>
                  <a:lnTo>
                    <a:pt x="1" y="10"/>
                  </a:lnTo>
                  <a:lnTo>
                    <a:pt x="0" y="12"/>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36" name="Freeform 490">
              <a:extLst>
                <a:ext uri="{FF2B5EF4-FFF2-40B4-BE49-F238E27FC236}">
                  <a16:creationId xmlns:a16="http://schemas.microsoft.com/office/drawing/2014/main" id="{3B4BB294-3F58-429D-AD93-7B23F68F0B5D}"/>
                </a:ext>
              </a:extLst>
            </p:cNvPr>
            <p:cNvSpPr>
              <a:spLocks/>
            </p:cNvSpPr>
            <p:nvPr/>
          </p:nvSpPr>
          <p:spPr bwMode="auto">
            <a:xfrm>
              <a:off x="3354388" y="1598613"/>
              <a:ext cx="47625" cy="33338"/>
            </a:xfrm>
            <a:custGeom>
              <a:avLst/>
              <a:gdLst>
                <a:gd name="T0" fmla="*/ 0 w 151"/>
                <a:gd name="T1" fmla="*/ 0 h 106"/>
                <a:gd name="T2" fmla="*/ 0 w 151"/>
                <a:gd name="T3" fmla="*/ 106 h 106"/>
                <a:gd name="T4" fmla="*/ 151 w 151"/>
                <a:gd name="T5" fmla="*/ 106 h 106"/>
                <a:gd name="T6" fmla="*/ 151 w 151"/>
                <a:gd name="T7" fmla="*/ 0 h 106"/>
                <a:gd name="T8" fmla="*/ 45 w 151"/>
                <a:gd name="T9" fmla="*/ 0 h 106"/>
                <a:gd name="T10" fmla="*/ 0 w 151"/>
                <a:gd name="T11" fmla="*/ 0 h 106"/>
              </a:gdLst>
              <a:ahLst/>
              <a:cxnLst>
                <a:cxn ang="0">
                  <a:pos x="T0" y="T1"/>
                </a:cxn>
                <a:cxn ang="0">
                  <a:pos x="T2" y="T3"/>
                </a:cxn>
                <a:cxn ang="0">
                  <a:pos x="T4" y="T5"/>
                </a:cxn>
                <a:cxn ang="0">
                  <a:pos x="T6" y="T7"/>
                </a:cxn>
                <a:cxn ang="0">
                  <a:pos x="T8" y="T9"/>
                </a:cxn>
                <a:cxn ang="0">
                  <a:pos x="T10" y="T11"/>
                </a:cxn>
              </a:cxnLst>
              <a:rect l="0" t="0" r="r" b="b"/>
              <a:pathLst>
                <a:path w="151" h="106">
                  <a:moveTo>
                    <a:pt x="0" y="0"/>
                  </a:moveTo>
                  <a:lnTo>
                    <a:pt x="0" y="106"/>
                  </a:lnTo>
                  <a:lnTo>
                    <a:pt x="151" y="106"/>
                  </a:lnTo>
                  <a:lnTo>
                    <a:pt x="151" y="0"/>
                  </a:lnTo>
                  <a:lnTo>
                    <a:pt x="4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37" name="Freeform 491">
              <a:extLst>
                <a:ext uri="{FF2B5EF4-FFF2-40B4-BE49-F238E27FC236}">
                  <a16:creationId xmlns:a16="http://schemas.microsoft.com/office/drawing/2014/main" id="{8322FD8B-1448-4FFE-A201-5D316158652D}"/>
                </a:ext>
              </a:extLst>
            </p:cNvPr>
            <p:cNvSpPr>
              <a:spLocks/>
            </p:cNvSpPr>
            <p:nvPr/>
          </p:nvSpPr>
          <p:spPr bwMode="auto">
            <a:xfrm>
              <a:off x="3373438" y="1560513"/>
              <a:ext cx="47625" cy="33338"/>
            </a:xfrm>
            <a:custGeom>
              <a:avLst/>
              <a:gdLst>
                <a:gd name="T0" fmla="*/ 150 w 150"/>
                <a:gd name="T1" fmla="*/ 0 h 105"/>
                <a:gd name="T2" fmla="*/ 105 w 150"/>
                <a:gd name="T3" fmla="*/ 0 h 105"/>
                <a:gd name="T4" fmla="*/ 0 w 150"/>
                <a:gd name="T5" fmla="*/ 0 h 105"/>
                <a:gd name="T6" fmla="*/ 0 w 150"/>
                <a:gd name="T7" fmla="*/ 105 h 105"/>
                <a:gd name="T8" fmla="*/ 105 w 150"/>
                <a:gd name="T9" fmla="*/ 105 h 105"/>
                <a:gd name="T10" fmla="*/ 150 w 150"/>
                <a:gd name="T11" fmla="*/ 105 h 105"/>
                <a:gd name="T12" fmla="*/ 150 w 150"/>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150" h="105">
                  <a:moveTo>
                    <a:pt x="150" y="0"/>
                  </a:moveTo>
                  <a:lnTo>
                    <a:pt x="105" y="0"/>
                  </a:lnTo>
                  <a:lnTo>
                    <a:pt x="0" y="0"/>
                  </a:lnTo>
                  <a:lnTo>
                    <a:pt x="0" y="105"/>
                  </a:lnTo>
                  <a:lnTo>
                    <a:pt x="105" y="105"/>
                  </a:lnTo>
                  <a:lnTo>
                    <a:pt x="150" y="105"/>
                  </a:lnTo>
                  <a:lnTo>
                    <a:pt x="1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38" name="Freeform 492">
              <a:extLst>
                <a:ext uri="{FF2B5EF4-FFF2-40B4-BE49-F238E27FC236}">
                  <a16:creationId xmlns:a16="http://schemas.microsoft.com/office/drawing/2014/main" id="{EE943E9D-D099-460E-BED6-3461B3C982CE}"/>
                </a:ext>
              </a:extLst>
            </p:cNvPr>
            <p:cNvSpPr>
              <a:spLocks/>
            </p:cNvSpPr>
            <p:nvPr/>
          </p:nvSpPr>
          <p:spPr bwMode="auto">
            <a:xfrm>
              <a:off x="3335338" y="1560513"/>
              <a:ext cx="28575" cy="33338"/>
            </a:xfrm>
            <a:custGeom>
              <a:avLst/>
              <a:gdLst>
                <a:gd name="T0" fmla="*/ 90 w 90"/>
                <a:gd name="T1" fmla="*/ 0 h 105"/>
                <a:gd name="T2" fmla="*/ 45 w 90"/>
                <a:gd name="T3" fmla="*/ 0 h 105"/>
                <a:gd name="T4" fmla="*/ 15 w 90"/>
                <a:gd name="T5" fmla="*/ 0 h 105"/>
                <a:gd name="T6" fmla="*/ 12 w 90"/>
                <a:gd name="T7" fmla="*/ 0 h 105"/>
                <a:gd name="T8" fmla="*/ 10 w 90"/>
                <a:gd name="T9" fmla="*/ 1 h 105"/>
                <a:gd name="T10" fmla="*/ 7 w 90"/>
                <a:gd name="T11" fmla="*/ 2 h 105"/>
                <a:gd name="T12" fmla="*/ 4 w 90"/>
                <a:gd name="T13" fmla="*/ 5 h 105"/>
                <a:gd name="T14" fmla="*/ 3 w 90"/>
                <a:gd name="T15" fmla="*/ 7 h 105"/>
                <a:gd name="T16" fmla="*/ 1 w 90"/>
                <a:gd name="T17" fmla="*/ 10 h 105"/>
                <a:gd name="T18" fmla="*/ 1 w 90"/>
                <a:gd name="T19" fmla="*/ 12 h 105"/>
                <a:gd name="T20" fmla="*/ 0 w 90"/>
                <a:gd name="T21" fmla="*/ 15 h 105"/>
                <a:gd name="T22" fmla="*/ 0 w 90"/>
                <a:gd name="T23" fmla="*/ 90 h 105"/>
                <a:gd name="T24" fmla="*/ 1 w 90"/>
                <a:gd name="T25" fmla="*/ 94 h 105"/>
                <a:gd name="T26" fmla="*/ 1 w 90"/>
                <a:gd name="T27" fmla="*/ 97 h 105"/>
                <a:gd name="T28" fmla="*/ 3 w 90"/>
                <a:gd name="T29" fmla="*/ 99 h 105"/>
                <a:gd name="T30" fmla="*/ 4 w 90"/>
                <a:gd name="T31" fmla="*/ 101 h 105"/>
                <a:gd name="T32" fmla="*/ 7 w 90"/>
                <a:gd name="T33" fmla="*/ 103 h 105"/>
                <a:gd name="T34" fmla="*/ 10 w 90"/>
                <a:gd name="T35" fmla="*/ 104 h 105"/>
                <a:gd name="T36" fmla="*/ 12 w 90"/>
                <a:gd name="T37" fmla="*/ 105 h 105"/>
                <a:gd name="T38" fmla="*/ 15 w 90"/>
                <a:gd name="T39" fmla="*/ 105 h 105"/>
                <a:gd name="T40" fmla="*/ 45 w 90"/>
                <a:gd name="T41" fmla="*/ 105 h 105"/>
                <a:gd name="T42" fmla="*/ 90 w 90"/>
                <a:gd name="T43" fmla="*/ 105 h 105"/>
                <a:gd name="T44" fmla="*/ 90 w 90"/>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05">
                  <a:moveTo>
                    <a:pt x="90" y="0"/>
                  </a:moveTo>
                  <a:lnTo>
                    <a:pt x="45" y="0"/>
                  </a:lnTo>
                  <a:lnTo>
                    <a:pt x="15" y="0"/>
                  </a:lnTo>
                  <a:lnTo>
                    <a:pt x="12" y="0"/>
                  </a:lnTo>
                  <a:lnTo>
                    <a:pt x="10" y="1"/>
                  </a:lnTo>
                  <a:lnTo>
                    <a:pt x="7" y="2"/>
                  </a:lnTo>
                  <a:lnTo>
                    <a:pt x="4" y="5"/>
                  </a:lnTo>
                  <a:lnTo>
                    <a:pt x="3" y="7"/>
                  </a:lnTo>
                  <a:lnTo>
                    <a:pt x="1" y="10"/>
                  </a:lnTo>
                  <a:lnTo>
                    <a:pt x="1" y="12"/>
                  </a:lnTo>
                  <a:lnTo>
                    <a:pt x="0" y="15"/>
                  </a:lnTo>
                  <a:lnTo>
                    <a:pt x="0" y="90"/>
                  </a:lnTo>
                  <a:lnTo>
                    <a:pt x="1" y="94"/>
                  </a:lnTo>
                  <a:lnTo>
                    <a:pt x="1" y="97"/>
                  </a:lnTo>
                  <a:lnTo>
                    <a:pt x="3" y="99"/>
                  </a:lnTo>
                  <a:lnTo>
                    <a:pt x="4" y="101"/>
                  </a:lnTo>
                  <a:lnTo>
                    <a:pt x="7" y="103"/>
                  </a:lnTo>
                  <a:lnTo>
                    <a:pt x="10" y="104"/>
                  </a:lnTo>
                  <a:lnTo>
                    <a:pt x="12" y="105"/>
                  </a:lnTo>
                  <a:lnTo>
                    <a:pt x="15" y="105"/>
                  </a:lnTo>
                  <a:lnTo>
                    <a:pt x="45" y="105"/>
                  </a:lnTo>
                  <a:lnTo>
                    <a:pt x="90" y="105"/>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39" name="Freeform 493">
              <a:extLst>
                <a:ext uri="{FF2B5EF4-FFF2-40B4-BE49-F238E27FC236}">
                  <a16:creationId xmlns:a16="http://schemas.microsoft.com/office/drawing/2014/main" id="{72E69C20-B8DF-4566-BBFE-E0C94A5C2D26}"/>
                </a:ext>
              </a:extLst>
            </p:cNvPr>
            <p:cNvSpPr>
              <a:spLocks/>
            </p:cNvSpPr>
            <p:nvPr/>
          </p:nvSpPr>
          <p:spPr bwMode="auto">
            <a:xfrm>
              <a:off x="3430588" y="1560513"/>
              <a:ext cx="28575" cy="33338"/>
            </a:xfrm>
            <a:custGeom>
              <a:avLst/>
              <a:gdLst>
                <a:gd name="T0" fmla="*/ 76 w 91"/>
                <a:gd name="T1" fmla="*/ 0 h 105"/>
                <a:gd name="T2" fmla="*/ 0 w 91"/>
                <a:gd name="T3" fmla="*/ 0 h 105"/>
                <a:gd name="T4" fmla="*/ 0 w 91"/>
                <a:gd name="T5" fmla="*/ 105 h 105"/>
                <a:gd name="T6" fmla="*/ 76 w 91"/>
                <a:gd name="T7" fmla="*/ 105 h 105"/>
                <a:gd name="T8" fmla="*/ 79 w 91"/>
                <a:gd name="T9" fmla="*/ 105 h 105"/>
                <a:gd name="T10" fmla="*/ 82 w 91"/>
                <a:gd name="T11" fmla="*/ 104 h 105"/>
                <a:gd name="T12" fmla="*/ 84 w 91"/>
                <a:gd name="T13" fmla="*/ 103 h 105"/>
                <a:gd name="T14" fmla="*/ 86 w 91"/>
                <a:gd name="T15" fmla="*/ 101 h 105"/>
                <a:gd name="T16" fmla="*/ 88 w 91"/>
                <a:gd name="T17" fmla="*/ 99 h 105"/>
                <a:gd name="T18" fmla="*/ 89 w 91"/>
                <a:gd name="T19" fmla="*/ 97 h 105"/>
                <a:gd name="T20" fmla="*/ 91 w 91"/>
                <a:gd name="T21" fmla="*/ 94 h 105"/>
                <a:gd name="T22" fmla="*/ 91 w 91"/>
                <a:gd name="T23" fmla="*/ 90 h 105"/>
                <a:gd name="T24" fmla="*/ 91 w 91"/>
                <a:gd name="T25" fmla="*/ 15 h 105"/>
                <a:gd name="T26" fmla="*/ 91 w 91"/>
                <a:gd name="T27" fmla="*/ 12 h 105"/>
                <a:gd name="T28" fmla="*/ 89 w 91"/>
                <a:gd name="T29" fmla="*/ 9 h 105"/>
                <a:gd name="T30" fmla="*/ 88 w 91"/>
                <a:gd name="T31" fmla="*/ 7 h 105"/>
                <a:gd name="T32" fmla="*/ 86 w 91"/>
                <a:gd name="T33" fmla="*/ 5 h 105"/>
                <a:gd name="T34" fmla="*/ 84 w 91"/>
                <a:gd name="T35" fmla="*/ 2 h 105"/>
                <a:gd name="T36" fmla="*/ 82 w 91"/>
                <a:gd name="T37" fmla="*/ 1 h 105"/>
                <a:gd name="T38" fmla="*/ 79 w 91"/>
                <a:gd name="T39" fmla="*/ 0 h 105"/>
                <a:gd name="T40" fmla="*/ 76 w 91"/>
                <a:gd name="T4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5">
                  <a:moveTo>
                    <a:pt x="76" y="0"/>
                  </a:moveTo>
                  <a:lnTo>
                    <a:pt x="0" y="0"/>
                  </a:lnTo>
                  <a:lnTo>
                    <a:pt x="0" y="105"/>
                  </a:lnTo>
                  <a:lnTo>
                    <a:pt x="76" y="105"/>
                  </a:lnTo>
                  <a:lnTo>
                    <a:pt x="79" y="105"/>
                  </a:lnTo>
                  <a:lnTo>
                    <a:pt x="82" y="104"/>
                  </a:lnTo>
                  <a:lnTo>
                    <a:pt x="84" y="103"/>
                  </a:lnTo>
                  <a:lnTo>
                    <a:pt x="86" y="101"/>
                  </a:lnTo>
                  <a:lnTo>
                    <a:pt x="88" y="99"/>
                  </a:lnTo>
                  <a:lnTo>
                    <a:pt x="89" y="97"/>
                  </a:lnTo>
                  <a:lnTo>
                    <a:pt x="91" y="94"/>
                  </a:lnTo>
                  <a:lnTo>
                    <a:pt x="91" y="90"/>
                  </a:lnTo>
                  <a:lnTo>
                    <a:pt x="91" y="15"/>
                  </a:lnTo>
                  <a:lnTo>
                    <a:pt x="91" y="12"/>
                  </a:lnTo>
                  <a:lnTo>
                    <a:pt x="89" y="9"/>
                  </a:lnTo>
                  <a:lnTo>
                    <a:pt x="88" y="7"/>
                  </a:lnTo>
                  <a:lnTo>
                    <a:pt x="86" y="5"/>
                  </a:lnTo>
                  <a:lnTo>
                    <a:pt x="84" y="2"/>
                  </a:lnTo>
                  <a:lnTo>
                    <a:pt x="82" y="1"/>
                  </a:lnTo>
                  <a:lnTo>
                    <a:pt x="79" y="0"/>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40" name="Freeform 494">
              <a:extLst>
                <a:ext uri="{FF2B5EF4-FFF2-40B4-BE49-F238E27FC236}">
                  <a16:creationId xmlns:a16="http://schemas.microsoft.com/office/drawing/2014/main" id="{3EF09789-E73A-4CFB-9FCF-08DA00003161}"/>
                </a:ext>
              </a:extLst>
            </p:cNvPr>
            <p:cNvSpPr>
              <a:spLocks/>
            </p:cNvSpPr>
            <p:nvPr/>
          </p:nvSpPr>
          <p:spPr bwMode="auto">
            <a:xfrm>
              <a:off x="3411538" y="1522413"/>
              <a:ext cx="28575" cy="33338"/>
            </a:xfrm>
            <a:custGeom>
              <a:avLst/>
              <a:gdLst>
                <a:gd name="T0" fmla="*/ 75 w 91"/>
                <a:gd name="T1" fmla="*/ 105 h 105"/>
                <a:gd name="T2" fmla="*/ 79 w 91"/>
                <a:gd name="T3" fmla="*/ 105 h 105"/>
                <a:gd name="T4" fmla="*/ 81 w 91"/>
                <a:gd name="T5" fmla="*/ 104 h 105"/>
                <a:gd name="T6" fmla="*/ 84 w 91"/>
                <a:gd name="T7" fmla="*/ 102 h 105"/>
                <a:gd name="T8" fmla="*/ 86 w 91"/>
                <a:gd name="T9" fmla="*/ 101 h 105"/>
                <a:gd name="T10" fmla="*/ 88 w 91"/>
                <a:gd name="T11" fmla="*/ 99 h 105"/>
                <a:gd name="T12" fmla="*/ 89 w 91"/>
                <a:gd name="T13" fmla="*/ 96 h 105"/>
                <a:gd name="T14" fmla="*/ 91 w 91"/>
                <a:gd name="T15" fmla="*/ 93 h 105"/>
                <a:gd name="T16" fmla="*/ 91 w 91"/>
                <a:gd name="T17" fmla="*/ 90 h 105"/>
                <a:gd name="T18" fmla="*/ 91 w 91"/>
                <a:gd name="T19" fmla="*/ 15 h 105"/>
                <a:gd name="T20" fmla="*/ 91 w 91"/>
                <a:gd name="T21" fmla="*/ 12 h 105"/>
                <a:gd name="T22" fmla="*/ 89 w 91"/>
                <a:gd name="T23" fmla="*/ 9 h 105"/>
                <a:gd name="T24" fmla="*/ 88 w 91"/>
                <a:gd name="T25" fmla="*/ 7 h 105"/>
                <a:gd name="T26" fmla="*/ 86 w 91"/>
                <a:gd name="T27" fmla="*/ 4 h 105"/>
                <a:gd name="T28" fmla="*/ 84 w 91"/>
                <a:gd name="T29" fmla="*/ 2 h 105"/>
                <a:gd name="T30" fmla="*/ 81 w 91"/>
                <a:gd name="T31" fmla="*/ 1 h 105"/>
                <a:gd name="T32" fmla="*/ 79 w 91"/>
                <a:gd name="T33" fmla="*/ 0 h 105"/>
                <a:gd name="T34" fmla="*/ 75 w 91"/>
                <a:gd name="T35" fmla="*/ 0 h 105"/>
                <a:gd name="T36" fmla="*/ 0 w 91"/>
                <a:gd name="T37" fmla="*/ 0 h 105"/>
                <a:gd name="T38" fmla="*/ 0 w 91"/>
                <a:gd name="T39" fmla="*/ 105 h 105"/>
                <a:gd name="T40" fmla="*/ 45 w 91"/>
                <a:gd name="T41" fmla="*/ 105 h 105"/>
                <a:gd name="T42" fmla="*/ 75 w 91"/>
                <a:gd name="T4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05">
                  <a:moveTo>
                    <a:pt x="75" y="105"/>
                  </a:moveTo>
                  <a:lnTo>
                    <a:pt x="79" y="105"/>
                  </a:lnTo>
                  <a:lnTo>
                    <a:pt x="81" y="104"/>
                  </a:lnTo>
                  <a:lnTo>
                    <a:pt x="84" y="102"/>
                  </a:lnTo>
                  <a:lnTo>
                    <a:pt x="86" y="101"/>
                  </a:lnTo>
                  <a:lnTo>
                    <a:pt x="88" y="99"/>
                  </a:lnTo>
                  <a:lnTo>
                    <a:pt x="89" y="96"/>
                  </a:lnTo>
                  <a:lnTo>
                    <a:pt x="91" y="93"/>
                  </a:lnTo>
                  <a:lnTo>
                    <a:pt x="91" y="90"/>
                  </a:lnTo>
                  <a:lnTo>
                    <a:pt x="91" y="15"/>
                  </a:lnTo>
                  <a:lnTo>
                    <a:pt x="91" y="12"/>
                  </a:lnTo>
                  <a:lnTo>
                    <a:pt x="89" y="9"/>
                  </a:lnTo>
                  <a:lnTo>
                    <a:pt x="88" y="7"/>
                  </a:lnTo>
                  <a:lnTo>
                    <a:pt x="86" y="4"/>
                  </a:lnTo>
                  <a:lnTo>
                    <a:pt x="84" y="2"/>
                  </a:lnTo>
                  <a:lnTo>
                    <a:pt x="81" y="1"/>
                  </a:lnTo>
                  <a:lnTo>
                    <a:pt x="79" y="0"/>
                  </a:lnTo>
                  <a:lnTo>
                    <a:pt x="75" y="0"/>
                  </a:lnTo>
                  <a:lnTo>
                    <a:pt x="0" y="0"/>
                  </a:lnTo>
                  <a:lnTo>
                    <a:pt x="0" y="105"/>
                  </a:lnTo>
                  <a:lnTo>
                    <a:pt x="45" y="105"/>
                  </a:lnTo>
                  <a:lnTo>
                    <a:pt x="75"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41" name="Freeform 495">
              <a:extLst>
                <a:ext uri="{FF2B5EF4-FFF2-40B4-BE49-F238E27FC236}">
                  <a16:creationId xmlns:a16="http://schemas.microsoft.com/office/drawing/2014/main" id="{35F9925A-D080-4D49-928B-2EF534E31D1C}"/>
                </a:ext>
              </a:extLst>
            </p:cNvPr>
            <p:cNvSpPr>
              <a:spLocks/>
            </p:cNvSpPr>
            <p:nvPr/>
          </p:nvSpPr>
          <p:spPr bwMode="auto">
            <a:xfrm>
              <a:off x="3354388" y="1522413"/>
              <a:ext cx="47625" cy="33338"/>
            </a:xfrm>
            <a:custGeom>
              <a:avLst/>
              <a:gdLst>
                <a:gd name="T0" fmla="*/ 151 w 151"/>
                <a:gd name="T1" fmla="*/ 105 h 105"/>
                <a:gd name="T2" fmla="*/ 151 w 151"/>
                <a:gd name="T3" fmla="*/ 0 h 105"/>
                <a:gd name="T4" fmla="*/ 0 w 151"/>
                <a:gd name="T5" fmla="*/ 0 h 105"/>
                <a:gd name="T6" fmla="*/ 0 w 151"/>
                <a:gd name="T7" fmla="*/ 105 h 105"/>
                <a:gd name="T8" fmla="*/ 45 w 151"/>
                <a:gd name="T9" fmla="*/ 105 h 105"/>
                <a:gd name="T10" fmla="*/ 151 w 151"/>
                <a:gd name="T11" fmla="*/ 105 h 105"/>
              </a:gdLst>
              <a:ahLst/>
              <a:cxnLst>
                <a:cxn ang="0">
                  <a:pos x="T0" y="T1"/>
                </a:cxn>
                <a:cxn ang="0">
                  <a:pos x="T2" y="T3"/>
                </a:cxn>
                <a:cxn ang="0">
                  <a:pos x="T4" y="T5"/>
                </a:cxn>
                <a:cxn ang="0">
                  <a:pos x="T6" y="T7"/>
                </a:cxn>
                <a:cxn ang="0">
                  <a:pos x="T8" y="T9"/>
                </a:cxn>
                <a:cxn ang="0">
                  <a:pos x="T10" y="T11"/>
                </a:cxn>
              </a:cxnLst>
              <a:rect l="0" t="0" r="r" b="b"/>
              <a:pathLst>
                <a:path w="151" h="105">
                  <a:moveTo>
                    <a:pt x="151" y="105"/>
                  </a:moveTo>
                  <a:lnTo>
                    <a:pt x="151" y="0"/>
                  </a:lnTo>
                  <a:lnTo>
                    <a:pt x="0" y="0"/>
                  </a:lnTo>
                  <a:lnTo>
                    <a:pt x="0" y="105"/>
                  </a:lnTo>
                  <a:lnTo>
                    <a:pt x="45" y="105"/>
                  </a:lnTo>
                  <a:lnTo>
                    <a:pt x="151"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42" name="Freeform 496">
              <a:extLst>
                <a:ext uri="{FF2B5EF4-FFF2-40B4-BE49-F238E27FC236}">
                  <a16:creationId xmlns:a16="http://schemas.microsoft.com/office/drawing/2014/main" id="{4D7DF8E6-7B8D-412C-9307-FAE2CA5C8236}"/>
                </a:ext>
              </a:extLst>
            </p:cNvPr>
            <p:cNvSpPr>
              <a:spLocks/>
            </p:cNvSpPr>
            <p:nvPr/>
          </p:nvSpPr>
          <p:spPr bwMode="auto">
            <a:xfrm>
              <a:off x="3316288" y="1522413"/>
              <a:ext cx="28575" cy="33338"/>
            </a:xfrm>
            <a:custGeom>
              <a:avLst/>
              <a:gdLst>
                <a:gd name="T0" fmla="*/ 0 w 90"/>
                <a:gd name="T1" fmla="*/ 15 h 105"/>
                <a:gd name="T2" fmla="*/ 0 w 90"/>
                <a:gd name="T3" fmla="*/ 90 h 105"/>
                <a:gd name="T4" fmla="*/ 0 w 90"/>
                <a:gd name="T5" fmla="*/ 93 h 105"/>
                <a:gd name="T6" fmla="*/ 1 w 90"/>
                <a:gd name="T7" fmla="*/ 96 h 105"/>
                <a:gd name="T8" fmla="*/ 3 w 90"/>
                <a:gd name="T9" fmla="*/ 99 h 105"/>
                <a:gd name="T10" fmla="*/ 4 w 90"/>
                <a:gd name="T11" fmla="*/ 101 h 105"/>
                <a:gd name="T12" fmla="*/ 6 w 90"/>
                <a:gd name="T13" fmla="*/ 102 h 105"/>
                <a:gd name="T14" fmla="*/ 10 w 90"/>
                <a:gd name="T15" fmla="*/ 104 h 105"/>
                <a:gd name="T16" fmla="*/ 12 w 90"/>
                <a:gd name="T17" fmla="*/ 105 h 105"/>
                <a:gd name="T18" fmla="*/ 15 w 90"/>
                <a:gd name="T19" fmla="*/ 105 h 105"/>
                <a:gd name="T20" fmla="*/ 90 w 90"/>
                <a:gd name="T21" fmla="*/ 105 h 105"/>
                <a:gd name="T22" fmla="*/ 90 w 90"/>
                <a:gd name="T23" fmla="*/ 0 h 105"/>
                <a:gd name="T24" fmla="*/ 15 w 90"/>
                <a:gd name="T25" fmla="*/ 0 h 105"/>
                <a:gd name="T26" fmla="*/ 12 w 90"/>
                <a:gd name="T27" fmla="*/ 0 h 105"/>
                <a:gd name="T28" fmla="*/ 10 w 90"/>
                <a:gd name="T29" fmla="*/ 1 h 105"/>
                <a:gd name="T30" fmla="*/ 6 w 90"/>
                <a:gd name="T31" fmla="*/ 2 h 105"/>
                <a:gd name="T32" fmla="*/ 4 w 90"/>
                <a:gd name="T33" fmla="*/ 4 h 105"/>
                <a:gd name="T34" fmla="*/ 3 w 90"/>
                <a:gd name="T35" fmla="*/ 7 h 105"/>
                <a:gd name="T36" fmla="*/ 1 w 90"/>
                <a:gd name="T37" fmla="*/ 9 h 105"/>
                <a:gd name="T38" fmla="*/ 0 w 90"/>
                <a:gd name="T39" fmla="*/ 12 h 105"/>
                <a:gd name="T40" fmla="*/ 0 w 90"/>
                <a:gd name="T41" fmla="*/ 1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5">
                  <a:moveTo>
                    <a:pt x="0" y="15"/>
                  </a:moveTo>
                  <a:lnTo>
                    <a:pt x="0" y="90"/>
                  </a:lnTo>
                  <a:lnTo>
                    <a:pt x="0" y="93"/>
                  </a:lnTo>
                  <a:lnTo>
                    <a:pt x="1" y="96"/>
                  </a:lnTo>
                  <a:lnTo>
                    <a:pt x="3" y="99"/>
                  </a:lnTo>
                  <a:lnTo>
                    <a:pt x="4" y="101"/>
                  </a:lnTo>
                  <a:lnTo>
                    <a:pt x="6" y="102"/>
                  </a:lnTo>
                  <a:lnTo>
                    <a:pt x="10" y="104"/>
                  </a:lnTo>
                  <a:lnTo>
                    <a:pt x="12" y="105"/>
                  </a:lnTo>
                  <a:lnTo>
                    <a:pt x="15" y="105"/>
                  </a:lnTo>
                  <a:lnTo>
                    <a:pt x="90" y="105"/>
                  </a:lnTo>
                  <a:lnTo>
                    <a:pt x="90" y="0"/>
                  </a:lnTo>
                  <a:lnTo>
                    <a:pt x="15" y="0"/>
                  </a:lnTo>
                  <a:lnTo>
                    <a:pt x="12" y="0"/>
                  </a:lnTo>
                  <a:lnTo>
                    <a:pt x="10" y="1"/>
                  </a:lnTo>
                  <a:lnTo>
                    <a:pt x="6" y="2"/>
                  </a:lnTo>
                  <a:lnTo>
                    <a:pt x="4" y="4"/>
                  </a:lnTo>
                  <a:lnTo>
                    <a:pt x="3" y="7"/>
                  </a:lnTo>
                  <a:lnTo>
                    <a:pt x="1" y="9"/>
                  </a:lnTo>
                  <a:lnTo>
                    <a:pt x="0" y="12"/>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grpSp>
      <p:sp>
        <p:nvSpPr>
          <p:cNvPr id="46" name="Rectangle 45">
            <a:extLst>
              <a:ext uri="{FF2B5EF4-FFF2-40B4-BE49-F238E27FC236}">
                <a16:creationId xmlns:a16="http://schemas.microsoft.com/office/drawing/2014/main" id="{0A0A31DB-DD27-4F64-AB8C-EC7887B70CFD}"/>
              </a:ext>
            </a:extLst>
          </p:cNvPr>
          <p:cNvSpPr/>
          <p:nvPr/>
        </p:nvSpPr>
        <p:spPr>
          <a:xfrm>
            <a:off x="4386489" y="1465422"/>
            <a:ext cx="3419021" cy="179548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latin typeface="Verdana" panose="020B0604030504040204" pitchFamily="34" charset="0"/>
                <a:ea typeface="Verdana" panose="020B0604030504040204" pitchFamily="34" charset="0"/>
              </a:rPr>
              <a:t>Tenure Prosecutors</a:t>
            </a:r>
          </a:p>
        </p:txBody>
      </p:sp>
      <p:sp>
        <p:nvSpPr>
          <p:cNvPr id="48" name="Oval 47">
            <a:extLst>
              <a:ext uri="{FF2B5EF4-FFF2-40B4-BE49-F238E27FC236}">
                <a16:creationId xmlns:a16="http://schemas.microsoft.com/office/drawing/2014/main" id="{151F8D54-5195-4686-B421-E1F7E4D42652}"/>
              </a:ext>
              <a:ext uri="{C183D7F6-B498-43B3-948B-1728B52AA6E4}">
                <adec:decorative xmlns:adec="http://schemas.microsoft.com/office/drawing/2017/decorative" val="1"/>
              </a:ext>
            </a:extLst>
          </p:cNvPr>
          <p:cNvSpPr/>
          <p:nvPr/>
        </p:nvSpPr>
        <p:spPr>
          <a:xfrm>
            <a:off x="5767387" y="1130485"/>
            <a:ext cx="657225" cy="657225"/>
          </a:xfrm>
          <a:prstGeom prst="ellipse">
            <a:avLst/>
          </a:prstGeom>
          <a:solidFill>
            <a:srgbClr val="404040"/>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a typeface="Verdana" panose="020B0604030504040204" pitchFamily="34" charset="0"/>
            </a:endParaRPr>
          </a:p>
        </p:txBody>
      </p:sp>
      <p:grpSp>
        <p:nvGrpSpPr>
          <p:cNvPr id="82" name="Group 81" descr="This is an icon of a cash register.">
            <a:extLst>
              <a:ext uri="{FF2B5EF4-FFF2-40B4-BE49-F238E27FC236}">
                <a16:creationId xmlns:a16="http://schemas.microsoft.com/office/drawing/2014/main" id="{B98E995E-9B1D-4A56-ACB0-682E15B8ABE6}"/>
              </a:ext>
            </a:extLst>
          </p:cNvPr>
          <p:cNvGrpSpPr/>
          <p:nvPr/>
        </p:nvGrpSpPr>
        <p:grpSpPr>
          <a:xfrm>
            <a:off x="5952331" y="1315428"/>
            <a:ext cx="287338" cy="287338"/>
            <a:chOff x="304800" y="771525"/>
            <a:chExt cx="287338" cy="287338"/>
          </a:xfrm>
          <a:solidFill>
            <a:schemeClr val="bg1"/>
          </a:solidFill>
        </p:grpSpPr>
        <p:sp>
          <p:nvSpPr>
            <p:cNvPr id="83" name="Freeform 321">
              <a:extLst>
                <a:ext uri="{FF2B5EF4-FFF2-40B4-BE49-F238E27FC236}">
                  <a16:creationId xmlns:a16="http://schemas.microsoft.com/office/drawing/2014/main" id="{F92A0E3D-9293-4005-9591-93C80117F133}"/>
                </a:ext>
              </a:extLst>
            </p:cNvPr>
            <p:cNvSpPr>
              <a:spLocks noEditPoints="1"/>
            </p:cNvSpPr>
            <p:nvPr/>
          </p:nvSpPr>
          <p:spPr bwMode="auto">
            <a:xfrm>
              <a:off x="306388" y="923925"/>
              <a:ext cx="284163" cy="68263"/>
            </a:xfrm>
            <a:custGeom>
              <a:avLst/>
              <a:gdLst>
                <a:gd name="T0" fmla="*/ 694 w 895"/>
                <a:gd name="T1" fmla="*/ 159 h 211"/>
                <a:gd name="T2" fmla="*/ 657 w 895"/>
                <a:gd name="T3" fmla="*/ 159 h 211"/>
                <a:gd name="T4" fmla="*/ 657 w 895"/>
                <a:gd name="T5" fmla="*/ 122 h 211"/>
                <a:gd name="T6" fmla="*/ 694 w 895"/>
                <a:gd name="T7" fmla="*/ 122 h 211"/>
                <a:gd name="T8" fmla="*/ 694 w 895"/>
                <a:gd name="T9" fmla="*/ 159 h 211"/>
                <a:gd name="T10" fmla="*/ 637 w 895"/>
                <a:gd name="T11" fmla="*/ 103 h 211"/>
                <a:gd name="T12" fmla="*/ 600 w 895"/>
                <a:gd name="T13" fmla="*/ 103 h 211"/>
                <a:gd name="T14" fmla="*/ 600 w 895"/>
                <a:gd name="T15" fmla="*/ 65 h 211"/>
                <a:gd name="T16" fmla="*/ 637 w 895"/>
                <a:gd name="T17" fmla="*/ 65 h 211"/>
                <a:gd name="T18" fmla="*/ 637 w 895"/>
                <a:gd name="T19" fmla="*/ 103 h 211"/>
                <a:gd name="T20" fmla="*/ 581 w 895"/>
                <a:gd name="T21" fmla="*/ 159 h 211"/>
                <a:gd name="T22" fmla="*/ 543 w 895"/>
                <a:gd name="T23" fmla="*/ 159 h 211"/>
                <a:gd name="T24" fmla="*/ 543 w 895"/>
                <a:gd name="T25" fmla="*/ 122 h 211"/>
                <a:gd name="T26" fmla="*/ 581 w 895"/>
                <a:gd name="T27" fmla="*/ 122 h 211"/>
                <a:gd name="T28" fmla="*/ 581 w 895"/>
                <a:gd name="T29" fmla="*/ 159 h 211"/>
                <a:gd name="T30" fmla="*/ 524 w 895"/>
                <a:gd name="T31" fmla="*/ 103 h 211"/>
                <a:gd name="T32" fmla="*/ 485 w 895"/>
                <a:gd name="T33" fmla="*/ 103 h 211"/>
                <a:gd name="T34" fmla="*/ 485 w 895"/>
                <a:gd name="T35" fmla="*/ 65 h 211"/>
                <a:gd name="T36" fmla="*/ 524 w 895"/>
                <a:gd name="T37" fmla="*/ 65 h 211"/>
                <a:gd name="T38" fmla="*/ 524 w 895"/>
                <a:gd name="T39" fmla="*/ 103 h 211"/>
                <a:gd name="T40" fmla="*/ 467 w 895"/>
                <a:gd name="T41" fmla="*/ 159 h 211"/>
                <a:gd name="T42" fmla="*/ 428 w 895"/>
                <a:gd name="T43" fmla="*/ 159 h 211"/>
                <a:gd name="T44" fmla="*/ 428 w 895"/>
                <a:gd name="T45" fmla="*/ 122 h 211"/>
                <a:gd name="T46" fmla="*/ 467 w 895"/>
                <a:gd name="T47" fmla="*/ 122 h 211"/>
                <a:gd name="T48" fmla="*/ 467 w 895"/>
                <a:gd name="T49" fmla="*/ 159 h 211"/>
                <a:gd name="T50" fmla="*/ 410 w 895"/>
                <a:gd name="T51" fmla="*/ 103 h 211"/>
                <a:gd name="T52" fmla="*/ 371 w 895"/>
                <a:gd name="T53" fmla="*/ 103 h 211"/>
                <a:gd name="T54" fmla="*/ 371 w 895"/>
                <a:gd name="T55" fmla="*/ 65 h 211"/>
                <a:gd name="T56" fmla="*/ 410 w 895"/>
                <a:gd name="T57" fmla="*/ 65 h 211"/>
                <a:gd name="T58" fmla="*/ 410 w 895"/>
                <a:gd name="T59" fmla="*/ 103 h 211"/>
                <a:gd name="T60" fmla="*/ 353 w 895"/>
                <a:gd name="T61" fmla="*/ 159 h 211"/>
                <a:gd name="T62" fmla="*/ 315 w 895"/>
                <a:gd name="T63" fmla="*/ 159 h 211"/>
                <a:gd name="T64" fmla="*/ 315 w 895"/>
                <a:gd name="T65" fmla="*/ 122 h 211"/>
                <a:gd name="T66" fmla="*/ 353 w 895"/>
                <a:gd name="T67" fmla="*/ 122 h 211"/>
                <a:gd name="T68" fmla="*/ 353 w 895"/>
                <a:gd name="T69" fmla="*/ 159 h 211"/>
                <a:gd name="T70" fmla="*/ 295 w 895"/>
                <a:gd name="T71" fmla="*/ 103 h 211"/>
                <a:gd name="T72" fmla="*/ 258 w 895"/>
                <a:gd name="T73" fmla="*/ 103 h 211"/>
                <a:gd name="T74" fmla="*/ 258 w 895"/>
                <a:gd name="T75" fmla="*/ 65 h 211"/>
                <a:gd name="T76" fmla="*/ 295 w 895"/>
                <a:gd name="T77" fmla="*/ 65 h 211"/>
                <a:gd name="T78" fmla="*/ 295 w 895"/>
                <a:gd name="T79" fmla="*/ 103 h 211"/>
                <a:gd name="T80" fmla="*/ 238 w 895"/>
                <a:gd name="T81" fmla="*/ 159 h 211"/>
                <a:gd name="T82" fmla="*/ 201 w 895"/>
                <a:gd name="T83" fmla="*/ 159 h 211"/>
                <a:gd name="T84" fmla="*/ 201 w 895"/>
                <a:gd name="T85" fmla="*/ 122 h 211"/>
                <a:gd name="T86" fmla="*/ 238 w 895"/>
                <a:gd name="T87" fmla="*/ 122 h 211"/>
                <a:gd name="T88" fmla="*/ 238 w 895"/>
                <a:gd name="T89" fmla="*/ 159 h 211"/>
                <a:gd name="T90" fmla="*/ 815 w 895"/>
                <a:gd name="T91" fmla="*/ 0 h 211"/>
                <a:gd name="T92" fmla="*/ 80 w 895"/>
                <a:gd name="T93" fmla="*/ 0 h 211"/>
                <a:gd name="T94" fmla="*/ 0 w 895"/>
                <a:gd name="T95" fmla="*/ 211 h 211"/>
                <a:gd name="T96" fmla="*/ 895 w 895"/>
                <a:gd name="T97" fmla="*/ 211 h 211"/>
                <a:gd name="T98" fmla="*/ 815 w 895"/>
                <a:gd name="T9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5" h="211">
                  <a:moveTo>
                    <a:pt x="694" y="159"/>
                  </a:moveTo>
                  <a:lnTo>
                    <a:pt x="657" y="159"/>
                  </a:lnTo>
                  <a:lnTo>
                    <a:pt x="657" y="122"/>
                  </a:lnTo>
                  <a:lnTo>
                    <a:pt x="694" y="122"/>
                  </a:lnTo>
                  <a:lnTo>
                    <a:pt x="694" y="159"/>
                  </a:lnTo>
                  <a:close/>
                  <a:moveTo>
                    <a:pt x="637" y="103"/>
                  </a:moveTo>
                  <a:lnTo>
                    <a:pt x="600" y="103"/>
                  </a:lnTo>
                  <a:lnTo>
                    <a:pt x="600" y="65"/>
                  </a:lnTo>
                  <a:lnTo>
                    <a:pt x="637" y="65"/>
                  </a:lnTo>
                  <a:lnTo>
                    <a:pt x="637" y="103"/>
                  </a:lnTo>
                  <a:close/>
                  <a:moveTo>
                    <a:pt x="581" y="159"/>
                  </a:moveTo>
                  <a:lnTo>
                    <a:pt x="543" y="159"/>
                  </a:lnTo>
                  <a:lnTo>
                    <a:pt x="543" y="122"/>
                  </a:lnTo>
                  <a:lnTo>
                    <a:pt x="581" y="122"/>
                  </a:lnTo>
                  <a:lnTo>
                    <a:pt x="581" y="159"/>
                  </a:lnTo>
                  <a:close/>
                  <a:moveTo>
                    <a:pt x="524" y="103"/>
                  </a:moveTo>
                  <a:lnTo>
                    <a:pt x="485" y="103"/>
                  </a:lnTo>
                  <a:lnTo>
                    <a:pt x="485" y="65"/>
                  </a:lnTo>
                  <a:lnTo>
                    <a:pt x="524" y="65"/>
                  </a:lnTo>
                  <a:lnTo>
                    <a:pt x="524" y="103"/>
                  </a:lnTo>
                  <a:close/>
                  <a:moveTo>
                    <a:pt x="467" y="159"/>
                  </a:moveTo>
                  <a:lnTo>
                    <a:pt x="428" y="159"/>
                  </a:lnTo>
                  <a:lnTo>
                    <a:pt x="428" y="122"/>
                  </a:lnTo>
                  <a:lnTo>
                    <a:pt x="467" y="122"/>
                  </a:lnTo>
                  <a:lnTo>
                    <a:pt x="467" y="159"/>
                  </a:lnTo>
                  <a:close/>
                  <a:moveTo>
                    <a:pt x="410" y="103"/>
                  </a:moveTo>
                  <a:lnTo>
                    <a:pt x="371" y="103"/>
                  </a:lnTo>
                  <a:lnTo>
                    <a:pt x="371" y="65"/>
                  </a:lnTo>
                  <a:lnTo>
                    <a:pt x="410" y="65"/>
                  </a:lnTo>
                  <a:lnTo>
                    <a:pt x="410" y="103"/>
                  </a:lnTo>
                  <a:close/>
                  <a:moveTo>
                    <a:pt x="353" y="159"/>
                  </a:moveTo>
                  <a:lnTo>
                    <a:pt x="315" y="159"/>
                  </a:lnTo>
                  <a:lnTo>
                    <a:pt x="315" y="122"/>
                  </a:lnTo>
                  <a:lnTo>
                    <a:pt x="353" y="122"/>
                  </a:lnTo>
                  <a:lnTo>
                    <a:pt x="353" y="159"/>
                  </a:lnTo>
                  <a:close/>
                  <a:moveTo>
                    <a:pt x="295" y="103"/>
                  </a:moveTo>
                  <a:lnTo>
                    <a:pt x="258" y="103"/>
                  </a:lnTo>
                  <a:lnTo>
                    <a:pt x="258" y="65"/>
                  </a:lnTo>
                  <a:lnTo>
                    <a:pt x="295" y="65"/>
                  </a:lnTo>
                  <a:lnTo>
                    <a:pt x="295" y="103"/>
                  </a:lnTo>
                  <a:close/>
                  <a:moveTo>
                    <a:pt x="238" y="159"/>
                  </a:moveTo>
                  <a:lnTo>
                    <a:pt x="201" y="159"/>
                  </a:lnTo>
                  <a:lnTo>
                    <a:pt x="201" y="122"/>
                  </a:lnTo>
                  <a:lnTo>
                    <a:pt x="238" y="122"/>
                  </a:lnTo>
                  <a:lnTo>
                    <a:pt x="238" y="159"/>
                  </a:lnTo>
                  <a:close/>
                  <a:moveTo>
                    <a:pt x="815" y="0"/>
                  </a:moveTo>
                  <a:lnTo>
                    <a:pt x="80" y="0"/>
                  </a:lnTo>
                  <a:lnTo>
                    <a:pt x="0" y="211"/>
                  </a:lnTo>
                  <a:lnTo>
                    <a:pt x="895" y="211"/>
                  </a:lnTo>
                  <a:lnTo>
                    <a:pt x="8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84" name="Freeform 322">
              <a:extLst>
                <a:ext uri="{FF2B5EF4-FFF2-40B4-BE49-F238E27FC236}">
                  <a16:creationId xmlns:a16="http://schemas.microsoft.com/office/drawing/2014/main" id="{5E64CAF0-0E1E-4978-B131-81EF0ABB8DA8}"/>
                </a:ext>
              </a:extLst>
            </p:cNvPr>
            <p:cNvSpPr>
              <a:spLocks noEditPoints="1"/>
            </p:cNvSpPr>
            <p:nvPr/>
          </p:nvSpPr>
          <p:spPr bwMode="auto">
            <a:xfrm>
              <a:off x="304800" y="1001713"/>
              <a:ext cx="287338" cy="57150"/>
            </a:xfrm>
            <a:custGeom>
              <a:avLst/>
              <a:gdLst>
                <a:gd name="T0" fmla="*/ 572 w 903"/>
                <a:gd name="T1" fmla="*/ 78 h 180"/>
                <a:gd name="T2" fmla="*/ 569 w 903"/>
                <a:gd name="T3" fmla="*/ 84 h 180"/>
                <a:gd name="T4" fmla="*/ 565 w 903"/>
                <a:gd name="T5" fmla="*/ 88 h 180"/>
                <a:gd name="T6" fmla="*/ 560 w 903"/>
                <a:gd name="T7" fmla="*/ 90 h 180"/>
                <a:gd name="T8" fmla="*/ 554 w 903"/>
                <a:gd name="T9" fmla="*/ 90 h 180"/>
                <a:gd name="T10" fmla="*/ 548 w 903"/>
                <a:gd name="T11" fmla="*/ 88 h 180"/>
                <a:gd name="T12" fmla="*/ 545 w 903"/>
                <a:gd name="T13" fmla="*/ 84 h 180"/>
                <a:gd name="T14" fmla="*/ 543 w 903"/>
                <a:gd name="T15" fmla="*/ 78 h 180"/>
                <a:gd name="T16" fmla="*/ 542 w 903"/>
                <a:gd name="T17" fmla="*/ 60 h 180"/>
                <a:gd name="T18" fmla="*/ 331 w 903"/>
                <a:gd name="T19" fmla="*/ 75 h 180"/>
                <a:gd name="T20" fmla="*/ 330 w 903"/>
                <a:gd name="T21" fmla="*/ 80 h 180"/>
                <a:gd name="T22" fmla="*/ 327 w 903"/>
                <a:gd name="T23" fmla="*/ 86 h 180"/>
                <a:gd name="T24" fmla="*/ 322 w 903"/>
                <a:gd name="T25" fmla="*/ 89 h 180"/>
                <a:gd name="T26" fmla="*/ 316 w 903"/>
                <a:gd name="T27" fmla="*/ 90 h 180"/>
                <a:gd name="T28" fmla="*/ 310 w 903"/>
                <a:gd name="T29" fmla="*/ 89 h 180"/>
                <a:gd name="T30" fmla="*/ 306 w 903"/>
                <a:gd name="T31" fmla="*/ 86 h 180"/>
                <a:gd name="T32" fmla="*/ 302 w 903"/>
                <a:gd name="T33" fmla="*/ 80 h 180"/>
                <a:gd name="T34" fmla="*/ 301 w 903"/>
                <a:gd name="T35" fmla="*/ 75 h 180"/>
                <a:gd name="T36" fmla="*/ 301 w 903"/>
                <a:gd name="T37" fmla="*/ 42 h 180"/>
                <a:gd name="T38" fmla="*/ 304 w 903"/>
                <a:gd name="T39" fmla="*/ 36 h 180"/>
                <a:gd name="T40" fmla="*/ 308 w 903"/>
                <a:gd name="T41" fmla="*/ 32 h 180"/>
                <a:gd name="T42" fmla="*/ 313 w 903"/>
                <a:gd name="T43" fmla="*/ 30 h 180"/>
                <a:gd name="T44" fmla="*/ 557 w 903"/>
                <a:gd name="T45" fmla="*/ 30 h 180"/>
                <a:gd name="T46" fmla="*/ 563 w 903"/>
                <a:gd name="T47" fmla="*/ 31 h 180"/>
                <a:gd name="T48" fmla="*/ 567 w 903"/>
                <a:gd name="T49" fmla="*/ 34 h 180"/>
                <a:gd name="T50" fmla="*/ 571 w 903"/>
                <a:gd name="T51" fmla="*/ 39 h 180"/>
                <a:gd name="T52" fmla="*/ 572 w 903"/>
                <a:gd name="T53" fmla="*/ 45 h 180"/>
                <a:gd name="T54" fmla="*/ 0 w 903"/>
                <a:gd name="T55" fmla="*/ 0 h 180"/>
                <a:gd name="T56" fmla="*/ 0 w 903"/>
                <a:gd name="T57" fmla="*/ 168 h 180"/>
                <a:gd name="T58" fmla="*/ 2 w 903"/>
                <a:gd name="T59" fmla="*/ 174 h 180"/>
                <a:gd name="T60" fmla="*/ 6 w 903"/>
                <a:gd name="T61" fmla="*/ 178 h 180"/>
                <a:gd name="T62" fmla="*/ 12 w 903"/>
                <a:gd name="T63" fmla="*/ 180 h 180"/>
                <a:gd name="T64" fmla="*/ 888 w 903"/>
                <a:gd name="T65" fmla="*/ 180 h 180"/>
                <a:gd name="T66" fmla="*/ 894 w 903"/>
                <a:gd name="T67" fmla="*/ 179 h 180"/>
                <a:gd name="T68" fmla="*/ 899 w 903"/>
                <a:gd name="T69" fmla="*/ 176 h 180"/>
                <a:gd name="T70" fmla="*/ 902 w 903"/>
                <a:gd name="T71" fmla="*/ 172 h 180"/>
                <a:gd name="T72" fmla="*/ 903 w 903"/>
                <a:gd name="T73" fmla="*/ 165 h 180"/>
                <a:gd name="T74" fmla="*/ 0 w 903"/>
                <a:gd name="T7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3" h="180">
                  <a:moveTo>
                    <a:pt x="572" y="75"/>
                  </a:moveTo>
                  <a:lnTo>
                    <a:pt x="572" y="78"/>
                  </a:lnTo>
                  <a:lnTo>
                    <a:pt x="571" y="80"/>
                  </a:lnTo>
                  <a:lnTo>
                    <a:pt x="569" y="84"/>
                  </a:lnTo>
                  <a:lnTo>
                    <a:pt x="567" y="86"/>
                  </a:lnTo>
                  <a:lnTo>
                    <a:pt x="565" y="88"/>
                  </a:lnTo>
                  <a:lnTo>
                    <a:pt x="563" y="89"/>
                  </a:lnTo>
                  <a:lnTo>
                    <a:pt x="560" y="90"/>
                  </a:lnTo>
                  <a:lnTo>
                    <a:pt x="557" y="90"/>
                  </a:lnTo>
                  <a:lnTo>
                    <a:pt x="554" y="90"/>
                  </a:lnTo>
                  <a:lnTo>
                    <a:pt x="551" y="89"/>
                  </a:lnTo>
                  <a:lnTo>
                    <a:pt x="548" y="88"/>
                  </a:lnTo>
                  <a:lnTo>
                    <a:pt x="546" y="86"/>
                  </a:lnTo>
                  <a:lnTo>
                    <a:pt x="545" y="84"/>
                  </a:lnTo>
                  <a:lnTo>
                    <a:pt x="543" y="80"/>
                  </a:lnTo>
                  <a:lnTo>
                    <a:pt x="543" y="78"/>
                  </a:lnTo>
                  <a:lnTo>
                    <a:pt x="542" y="75"/>
                  </a:lnTo>
                  <a:lnTo>
                    <a:pt x="542" y="60"/>
                  </a:lnTo>
                  <a:lnTo>
                    <a:pt x="331" y="60"/>
                  </a:lnTo>
                  <a:lnTo>
                    <a:pt x="331" y="75"/>
                  </a:lnTo>
                  <a:lnTo>
                    <a:pt x="331" y="78"/>
                  </a:lnTo>
                  <a:lnTo>
                    <a:pt x="330" y="80"/>
                  </a:lnTo>
                  <a:lnTo>
                    <a:pt x="328" y="84"/>
                  </a:lnTo>
                  <a:lnTo>
                    <a:pt x="327" y="86"/>
                  </a:lnTo>
                  <a:lnTo>
                    <a:pt x="325" y="88"/>
                  </a:lnTo>
                  <a:lnTo>
                    <a:pt x="322" y="89"/>
                  </a:lnTo>
                  <a:lnTo>
                    <a:pt x="320" y="90"/>
                  </a:lnTo>
                  <a:lnTo>
                    <a:pt x="316" y="90"/>
                  </a:lnTo>
                  <a:lnTo>
                    <a:pt x="313" y="90"/>
                  </a:lnTo>
                  <a:lnTo>
                    <a:pt x="310" y="89"/>
                  </a:lnTo>
                  <a:lnTo>
                    <a:pt x="308" y="88"/>
                  </a:lnTo>
                  <a:lnTo>
                    <a:pt x="306" y="86"/>
                  </a:lnTo>
                  <a:lnTo>
                    <a:pt x="304" y="84"/>
                  </a:lnTo>
                  <a:lnTo>
                    <a:pt x="302" y="80"/>
                  </a:lnTo>
                  <a:lnTo>
                    <a:pt x="301" y="78"/>
                  </a:lnTo>
                  <a:lnTo>
                    <a:pt x="301" y="75"/>
                  </a:lnTo>
                  <a:lnTo>
                    <a:pt x="301" y="45"/>
                  </a:lnTo>
                  <a:lnTo>
                    <a:pt x="301" y="42"/>
                  </a:lnTo>
                  <a:lnTo>
                    <a:pt x="302" y="39"/>
                  </a:lnTo>
                  <a:lnTo>
                    <a:pt x="304" y="36"/>
                  </a:lnTo>
                  <a:lnTo>
                    <a:pt x="306" y="34"/>
                  </a:lnTo>
                  <a:lnTo>
                    <a:pt x="308" y="32"/>
                  </a:lnTo>
                  <a:lnTo>
                    <a:pt x="310" y="31"/>
                  </a:lnTo>
                  <a:lnTo>
                    <a:pt x="313" y="30"/>
                  </a:lnTo>
                  <a:lnTo>
                    <a:pt x="316" y="30"/>
                  </a:lnTo>
                  <a:lnTo>
                    <a:pt x="557" y="30"/>
                  </a:lnTo>
                  <a:lnTo>
                    <a:pt x="560" y="30"/>
                  </a:lnTo>
                  <a:lnTo>
                    <a:pt x="563" y="31"/>
                  </a:lnTo>
                  <a:lnTo>
                    <a:pt x="565" y="32"/>
                  </a:lnTo>
                  <a:lnTo>
                    <a:pt x="567" y="34"/>
                  </a:lnTo>
                  <a:lnTo>
                    <a:pt x="569" y="36"/>
                  </a:lnTo>
                  <a:lnTo>
                    <a:pt x="571" y="39"/>
                  </a:lnTo>
                  <a:lnTo>
                    <a:pt x="572" y="42"/>
                  </a:lnTo>
                  <a:lnTo>
                    <a:pt x="572" y="45"/>
                  </a:lnTo>
                  <a:lnTo>
                    <a:pt x="572" y="75"/>
                  </a:lnTo>
                  <a:close/>
                  <a:moveTo>
                    <a:pt x="0" y="0"/>
                  </a:moveTo>
                  <a:lnTo>
                    <a:pt x="0" y="165"/>
                  </a:lnTo>
                  <a:lnTo>
                    <a:pt x="0" y="168"/>
                  </a:lnTo>
                  <a:lnTo>
                    <a:pt x="1" y="172"/>
                  </a:lnTo>
                  <a:lnTo>
                    <a:pt x="2" y="174"/>
                  </a:lnTo>
                  <a:lnTo>
                    <a:pt x="4" y="176"/>
                  </a:lnTo>
                  <a:lnTo>
                    <a:pt x="6" y="178"/>
                  </a:lnTo>
                  <a:lnTo>
                    <a:pt x="10" y="179"/>
                  </a:lnTo>
                  <a:lnTo>
                    <a:pt x="12" y="180"/>
                  </a:lnTo>
                  <a:lnTo>
                    <a:pt x="15" y="180"/>
                  </a:lnTo>
                  <a:lnTo>
                    <a:pt x="888" y="180"/>
                  </a:lnTo>
                  <a:lnTo>
                    <a:pt x="891" y="180"/>
                  </a:lnTo>
                  <a:lnTo>
                    <a:pt x="894" y="179"/>
                  </a:lnTo>
                  <a:lnTo>
                    <a:pt x="897" y="178"/>
                  </a:lnTo>
                  <a:lnTo>
                    <a:pt x="899" y="176"/>
                  </a:lnTo>
                  <a:lnTo>
                    <a:pt x="901" y="174"/>
                  </a:lnTo>
                  <a:lnTo>
                    <a:pt x="902" y="172"/>
                  </a:lnTo>
                  <a:lnTo>
                    <a:pt x="903" y="168"/>
                  </a:lnTo>
                  <a:lnTo>
                    <a:pt x="903" y="165"/>
                  </a:lnTo>
                  <a:lnTo>
                    <a:pt x="90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85" name="Freeform 323">
              <a:extLst>
                <a:ext uri="{FF2B5EF4-FFF2-40B4-BE49-F238E27FC236}">
                  <a16:creationId xmlns:a16="http://schemas.microsoft.com/office/drawing/2014/main" id="{4F8D27CA-EA67-412D-83F2-F661D003B3C9}"/>
                </a:ext>
              </a:extLst>
            </p:cNvPr>
            <p:cNvSpPr>
              <a:spLocks noEditPoints="1"/>
            </p:cNvSpPr>
            <p:nvPr/>
          </p:nvSpPr>
          <p:spPr bwMode="auto">
            <a:xfrm>
              <a:off x="333375" y="771525"/>
              <a:ext cx="230188" cy="142875"/>
            </a:xfrm>
            <a:custGeom>
              <a:avLst/>
              <a:gdLst>
                <a:gd name="T0" fmla="*/ 448 w 723"/>
                <a:gd name="T1" fmla="*/ 361 h 452"/>
                <a:gd name="T2" fmla="*/ 441 w 723"/>
                <a:gd name="T3" fmla="*/ 357 h 452"/>
                <a:gd name="T4" fmla="*/ 438 w 723"/>
                <a:gd name="T5" fmla="*/ 350 h 452"/>
                <a:gd name="T6" fmla="*/ 438 w 723"/>
                <a:gd name="T7" fmla="*/ 340 h 452"/>
                <a:gd name="T8" fmla="*/ 443 w 723"/>
                <a:gd name="T9" fmla="*/ 334 h 452"/>
                <a:gd name="T10" fmla="*/ 452 w 723"/>
                <a:gd name="T11" fmla="*/ 331 h 452"/>
                <a:gd name="T12" fmla="*/ 608 w 723"/>
                <a:gd name="T13" fmla="*/ 333 h 452"/>
                <a:gd name="T14" fmla="*/ 615 w 723"/>
                <a:gd name="T15" fmla="*/ 338 h 452"/>
                <a:gd name="T16" fmla="*/ 618 w 723"/>
                <a:gd name="T17" fmla="*/ 346 h 452"/>
                <a:gd name="T18" fmla="*/ 615 w 723"/>
                <a:gd name="T19" fmla="*/ 355 h 452"/>
                <a:gd name="T20" fmla="*/ 608 w 723"/>
                <a:gd name="T21" fmla="*/ 360 h 452"/>
                <a:gd name="T22" fmla="*/ 331 w 723"/>
                <a:gd name="T23" fmla="*/ 407 h 452"/>
                <a:gd name="T24" fmla="*/ 329 w 723"/>
                <a:gd name="T25" fmla="*/ 415 h 452"/>
                <a:gd name="T26" fmla="*/ 322 w 723"/>
                <a:gd name="T27" fmla="*/ 420 h 452"/>
                <a:gd name="T28" fmla="*/ 105 w 723"/>
                <a:gd name="T29" fmla="*/ 422 h 452"/>
                <a:gd name="T30" fmla="*/ 98 w 723"/>
                <a:gd name="T31" fmla="*/ 419 h 452"/>
                <a:gd name="T32" fmla="*/ 92 w 723"/>
                <a:gd name="T33" fmla="*/ 412 h 452"/>
                <a:gd name="T34" fmla="*/ 90 w 723"/>
                <a:gd name="T35" fmla="*/ 286 h 452"/>
                <a:gd name="T36" fmla="*/ 93 w 723"/>
                <a:gd name="T37" fmla="*/ 278 h 452"/>
                <a:gd name="T38" fmla="*/ 100 w 723"/>
                <a:gd name="T39" fmla="*/ 272 h 452"/>
                <a:gd name="T40" fmla="*/ 316 w 723"/>
                <a:gd name="T41" fmla="*/ 271 h 452"/>
                <a:gd name="T42" fmla="*/ 325 w 723"/>
                <a:gd name="T43" fmla="*/ 274 h 452"/>
                <a:gd name="T44" fmla="*/ 330 w 723"/>
                <a:gd name="T45" fmla="*/ 280 h 452"/>
                <a:gd name="T46" fmla="*/ 331 w 723"/>
                <a:gd name="T47" fmla="*/ 407 h 452"/>
                <a:gd name="T48" fmla="*/ 722 w 723"/>
                <a:gd name="T49" fmla="*/ 220 h 452"/>
                <a:gd name="T50" fmla="*/ 717 w 723"/>
                <a:gd name="T51" fmla="*/ 213 h 452"/>
                <a:gd name="T52" fmla="*/ 708 w 723"/>
                <a:gd name="T53" fmla="*/ 211 h 452"/>
                <a:gd name="T54" fmla="*/ 678 w 723"/>
                <a:gd name="T55" fmla="*/ 150 h 452"/>
                <a:gd name="T56" fmla="*/ 703 w 723"/>
                <a:gd name="T57" fmla="*/ 143 h 452"/>
                <a:gd name="T58" fmla="*/ 720 w 723"/>
                <a:gd name="T59" fmla="*/ 123 h 452"/>
                <a:gd name="T60" fmla="*/ 723 w 723"/>
                <a:gd name="T61" fmla="*/ 45 h 452"/>
                <a:gd name="T62" fmla="*/ 715 w 723"/>
                <a:gd name="T63" fmla="*/ 20 h 452"/>
                <a:gd name="T64" fmla="*/ 695 w 723"/>
                <a:gd name="T65" fmla="*/ 3 h 452"/>
                <a:gd name="T66" fmla="*/ 497 w 723"/>
                <a:gd name="T67" fmla="*/ 0 h 452"/>
                <a:gd name="T68" fmla="*/ 472 w 723"/>
                <a:gd name="T69" fmla="*/ 8 h 452"/>
                <a:gd name="T70" fmla="*/ 456 w 723"/>
                <a:gd name="T71" fmla="*/ 28 h 452"/>
                <a:gd name="T72" fmla="*/ 452 w 723"/>
                <a:gd name="T73" fmla="*/ 105 h 452"/>
                <a:gd name="T74" fmla="*/ 460 w 723"/>
                <a:gd name="T75" fmla="*/ 131 h 452"/>
                <a:gd name="T76" fmla="*/ 479 w 723"/>
                <a:gd name="T77" fmla="*/ 147 h 452"/>
                <a:gd name="T78" fmla="*/ 573 w 723"/>
                <a:gd name="T79" fmla="*/ 150 h 452"/>
                <a:gd name="T80" fmla="*/ 301 w 723"/>
                <a:gd name="T81" fmla="*/ 75 h 452"/>
                <a:gd name="T82" fmla="*/ 297 w 723"/>
                <a:gd name="T83" fmla="*/ 65 h 452"/>
                <a:gd name="T84" fmla="*/ 288 w 723"/>
                <a:gd name="T85" fmla="*/ 60 h 452"/>
                <a:gd name="T86" fmla="*/ 130 w 723"/>
                <a:gd name="T87" fmla="*/ 121 h 452"/>
                <a:gd name="T88" fmla="*/ 121 w 723"/>
                <a:gd name="T89" fmla="*/ 131 h 452"/>
                <a:gd name="T90" fmla="*/ 15 w 723"/>
                <a:gd name="T91" fmla="*/ 211 h 452"/>
                <a:gd name="T92" fmla="*/ 7 w 723"/>
                <a:gd name="T93" fmla="*/ 213 h 452"/>
                <a:gd name="T94" fmla="*/ 1 w 723"/>
                <a:gd name="T95" fmla="*/ 220 h 452"/>
                <a:gd name="T96" fmla="*/ 0 w 723"/>
                <a:gd name="T97"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3" h="452">
                  <a:moveTo>
                    <a:pt x="603" y="361"/>
                  </a:moveTo>
                  <a:lnTo>
                    <a:pt x="452" y="361"/>
                  </a:lnTo>
                  <a:lnTo>
                    <a:pt x="448" y="361"/>
                  </a:lnTo>
                  <a:lnTo>
                    <a:pt x="446" y="360"/>
                  </a:lnTo>
                  <a:lnTo>
                    <a:pt x="443" y="359"/>
                  </a:lnTo>
                  <a:lnTo>
                    <a:pt x="441" y="357"/>
                  </a:lnTo>
                  <a:lnTo>
                    <a:pt x="440" y="355"/>
                  </a:lnTo>
                  <a:lnTo>
                    <a:pt x="438" y="352"/>
                  </a:lnTo>
                  <a:lnTo>
                    <a:pt x="438" y="350"/>
                  </a:lnTo>
                  <a:lnTo>
                    <a:pt x="437" y="346"/>
                  </a:lnTo>
                  <a:lnTo>
                    <a:pt x="438" y="343"/>
                  </a:lnTo>
                  <a:lnTo>
                    <a:pt x="438" y="340"/>
                  </a:lnTo>
                  <a:lnTo>
                    <a:pt x="440" y="338"/>
                  </a:lnTo>
                  <a:lnTo>
                    <a:pt x="441" y="336"/>
                  </a:lnTo>
                  <a:lnTo>
                    <a:pt x="443" y="334"/>
                  </a:lnTo>
                  <a:lnTo>
                    <a:pt x="446" y="333"/>
                  </a:lnTo>
                  <a:lnTo>
                    <a:pt x="448" y="331"/>
                  </a:lnTo>
                  <a:lnTo>
                    <a:pt x="452" y="331"/>
                  </a:lnTo>
                  <a:lnTo>
                    <a:pt x="603" y="331"/>
                  </a:lnTo>
                  <a:lnTo>
                    <a:pt x="605" y="331"/>
                  </a:lnTo>
                  <a:lnTo>
                    <a:pt x="608" y="333"/>
                  </a:lnTo>
                  <a:lnTo>
                    <a:pt x="610" y="334"/>
                  </a:lnTo>
                  <a:lnTo>
                    <a:pt x="614" y="336"/>
                  </a:lnTo>
                  <a:lnTo>
                    <a:pt x="615" y="338"/>
                  </a:lnTo>
                  <a:lnTo>
                    <a:pt x="617" y="340"/>
                  </a:lnTo>
                  <a:lnTo>
                    <a:pt x="617" y="343"/>
                  </a:lnTo>
                  <a:lnTo>
                    <a:pt x="618" y="346"/>
                  </a:lnTo>
                  <a:lnTo>
                    <a:pt x="617" y="350"/>
                  </a:lnTo>
                  <a:lnTo>
                    <a:pt x="617" y="352"/>
                  </a:lnTo>
                  <a:lnTo>
                    <a:pt x="615" y="355"/>
                  </a:lnTo>
                  <a:lnTo>
                    <a:pt x="614" y="357"/>
                  </a:lnTo>
                  <a:lnTo>
                    <a:pt x="610" y="359"/>
                  </a:lnTo>
                  <a:lnTo>
                    <a:pt x="608" y="360"/>
                  </a:lnTo>
                  <a:lnTo>
                    <a:pt x="605" y="361"/>
                  </a:lnTo>
                  <a:lnTo>
                    <a:pt x="603" y="361"/>
                  </a:lnTo>
                  <a:close/>
                  <a:moveTo>
                    <a:pt x="331" y="407"/>
                  </a:moveTo>
                  <a:lnTo>
                    <a:pt x="331" y="410"/>
                  </a:lnTo>
                  <a:lnTo>
                    <a:pt x="330" y="412"/>
                  </a:lnTo>
                  <a:lnTo>
                    <a:pt x="329" y="415"/>
                  </a:lnTo>
                  <a:lnTo>
                    <a:pt x="327" y="417"/>
                  </a:lnTo>
                  <a:lnTo>
                    <a:pt x="325" y="419"/>
                  </a:lnTo>
                  <a:lnTo>
                    <a:pt x="322" y="420"/>
                  </a:lnTo>
                  <a:lnTo>
                    <a:pt x="320" y="422"/>
                  </a:lnTo>
                  <a:lnTo>
                    <a:pt x="316" y="422"/>
                  </a:lnTo>
                  <a:lnTo>
                    <a:pt x="105" y="422"/>
                  </a:lnTo>
                  <a:lnTo>
                    <a:pt x="103" y="422"/>
                  </a:lnTo>
                  <a:lnTo>
                    <a:pt x="100" y="420"/>
                  </a:lnTo>
                  <a:lnTo>
                    <a:pt x="98" y="419"/>
                  </a:lnTo>
                  <a:lnTo>
                    <a:pt x="96" y="417"/>
                  </a:lnTo>
                  <a:lnTo>
                    <a:pt x="93" y="415"/>
                  </a:lnTo>
                  <a:lnTo>
                    <a:pt x="92" y="412"/>
                  </a:lnTo>
                  <a:lnTo>
                    <a:pt x="91" y="410"/>
                  </a:lnTo>
                  <a:lnTo>
                    <a:pt x="90" y="407"/>
                  </a:lnTo>
                  <a:lnTo>
                    <a:pt x="90" y="286"/>
                  </a:lnTo>
                  <a:lnTo>
                    <a:pt x="91" y="283"/>
                  </a:lnTo>
                  <a:lnTo>
                    <a:pt x="92" y="280"/>
                  </a:lnTo>
                  <a:lnTo>
                    <a:pt x="93" y="278"/>
                  </a:lnTo>
                  <a:lnTo>
                    <a:pt x="96" y="276"/>
                  </a:lnTo>
                  <a:lnTo>
                    <a:pt x="98" y="274"/>
                  </a:lnTo>
                  <a:lnTo>
                    <a:pt x="100" y="272"/>
                  </a:lnTo>
                  <a:lnTo>
                    <a:pt x="103" y="271"/>
                  </a:lnTo>
                  <a:lnTo>
                    <a:pt x="105" y="271"/>
                  </a:lnTo>
                  <a:lnTo>
                    <a:pt x="316" y="271"/>
                  </a:lnTo>
                  <a:lnTo>
                    <a:pt x="320" y="271"/>
                  </a:lnTo>
                  <a:lnTo>
                    <a:pt x="322" y="272"/>
                  </a:lnTo>
                  <a:lnTo>
                    <a:pt x="325" y="274"/>
                  </a:lnTo>
                  <a:lnTo>
                    <a:pt x="327" y="276"/>
                  </a:lnTo>
                  <a:lnTo>
                    <a:pt x="329" y="278"/>
                  </a:lnTo>
                  <a:lnTo>
                    <a:pt x="330" y="280"/>
                  </a:lnTo>
                  <a:lnTo>
                    <a:pt x="331" y="283"/>
                  </a:lnTo>
                  <a:lnTo>
                    <a:pt x="331" y="286"/>
                  </a:lnTo>
                  <a:lnTo>
                    <a:pt x="331" y="407"/>
                  </a:lnTo>
                  <a:close/>
                  <a:moveTo>
                    <a:pt x="723" y="226"/>
                  </a:moveTo>
                  <a:lnTo>
                    <a:pt x="723" y="223"/>
                  </a:lnTo>
                  <a:lnTo>
                    <a:pt x="722" y="220"/>
                  </a:lnTo>
                  <a:lnTo>
                    <a:pt x="721" y="218"/>
                  </a:lnTo>
                  <a:lnTo>
                    <a:pt x="719" y="216"/>
                  </a:lnTo>
                  <a:lnTo>
                    <a:pt x="717" y="213"/>
                  </a:lnTo>
                  <a:lnTo>
                    <a:pt x="713" y="212"/>
                  </a:lnTo>
                  <a:lnTo>
                    <a:pt x="711" y="211"/>
                  </a:lnTo>
                  <a:lnTo>
                    <a:pt x="708" y="211"/>
                  </a:lnTo>
                  <a:lnTo>
                    <a:pt x="603" y="211"/>
                  </a:lnTo>
                  <a:lnTo>
                    <a:pt x="603" y="150"/>
                  </a:lnTo>
                  <a:lnTo>
                    <a:pt x="678" y="150"/>
                  </a:lnTo>
                  <a:lnTo>
                    <a:pt x="686" y="149"/>
                  </a:lnTo>
                  <a:lnTo>
                    <a:pt x="695" y="147"/>
                  </a:lnTo>
                  <a:lnTo>
                    <a:pt x="703" y="143"/>
                  </a:lnTo>
                  <a:lnTo>
                    <a:pt x="710" y="137"/>
                  </a:lnTo>
                  <a:lnTo>
                    <a:pt x="715" y="131"/>
                  </a:lnTo>
                  <a:lnTo>
                    <a:pt x="720" y="123"/>
                  </a:lnTo>
                  <a:lnTo>
                    <a:pt x="722" y="115"/>
                  </a:lnTo>
                  <a:lnTo>
                    <a:pt x="723" y="105"/>
                  </a:lnTo>
                  <a:lnTo>
                    <a:pt x="723" y="45"/>
                  </a:lnTo>
                  <a:lnTo>
                    <a:pt x="722" y="36"/>
                  </a:lnTo>
                  <a:lnTo>
                    <a:pt x="720" y="28"/>
                  </a:lnTo>
                  <a:lnTo>
                    <a:pt x="715" y="20"/>
                  </a:lnTo>
                  <a:lnTo>
                    <a:pt x="710" y="13"/>
                  </a:lnTo>
                  <a:lnTo>
                    <a:pt x="703" y="8"/>
                  </a:lnTo>
                  <a:lnTo>
                    <a:pt x="695" y="3"/>
                  </a:lnTo>
                  <a:lnTo>
                    <a:pt x="686" y="1"/>
                  </a:lnTo>
                  <a:lnTo>
                    <a:pt x="678" y="0"/>
                  </a:lnTo>
                  <a:lnTo>
                    <a:pt x="497" y="0"/>
                  </a:lnTo>
                  <a:lnTo>
                    <a:pt x="488" y="1"/>
                  </a:lnTo>
                  <a:lnTo>
                    <a:pt x="479" y="3"/>
                  </a:lnTo>
                  <a:lnTo>
                    <a:pt x="472" y="8"/>
                  </a:lnTo>
                  <a:lnTo>
                    <a:pt x="466" y="13"/>
                  </a:lnTo>
                  <a:lnTo>
                    <a:pt x="460" y="20"/>
                  </a:lnTo>
                  <a:lnTo>
                    <a:pt x="456" y="28"/>
                  </a:lnTo>
                  <a:lnTo>
                    <a:pt x="453" y="36"/>
                  </a:lnTo>
                  <a:lnTo>
                    <a:pt x="452" y="45"/>
                  </a:lnTo>
                  <a:lnTo>
                    <a:pt x="452" y="105"/>
                  </a:lnTo>
                  <a:lnTo>
                    <a:pt x="453" y="115"/>
                  </a:lnTo>
                  <a:lnTo>
                    <a:pt x="456" y="123"/>
                  </a:lnTo>
                  <a:lnTo>
                    <a:pt x="460" y="131"/>
                  </a:lnTo>
                  <a:lnTo>
                    <a:pt x="466" y="137"/>
                  </a:lnTo>
                  <a:lnTo>
                    <a:pt x="472" y="143"/>
                  </a:lnTo>
                  <a:lnTo>
                    <a:pt x="479" y="147"/>
                  </a:lnTo>
                  <a:lnTo>
                    <a:pt x="488" y="150"/>
                  </a:lnTo>
                  <a:lnTo>
                    <a:pt x="497" y="150"/>
                  </a:lnTo>
                  <a:lnTo>
                    <a:pt x="573" y="150"/>
                  </a:lnTo>
                  <a:lnTo>
                    <a:pt x="573" y="211"/>
                  </a:lnTo>
                  <a:lnTo>
                    <a:pt x="301" y="211"/>
                  </a:lnTo>
                  <a:lnTo>
                    <a:pt x="301" y="75"/>
                  </a:lnTo>
                  <a:lnTo>
                    <a:pt x="301" y="72"/>
                  </a:lnTo>
                  <a:lnTo>
                    <a:pt x="299" y="69"/>
                  </a:lnTo>
                  <a:lnTo>
                    <a:pt x="297" y="65"/>
                  </a:lnTo>
                  <a:lnTo>
                    <a:pt x="295" y="63"/>
                  </a:lnTo>
                  <a:lnTo>
                    <a:pt x="292" y="61"/>
                  </a:lnTo>
                  <a:lnTo>
                    <a:pt x="288" y="60"/>
                  </a:lnTo>
                  <a:lnTo>
                    <a:pt x="284" y="60"/>
                  </a:lnTo>
                  <a:lnTo>
                    <a:pt x="281" y="61"/>
                  </a:lnTo>
                  <a:lnTo>
                    <a:pt x="130" y="121"/>
                  </a:lnTo>
                  <a:lnTo>
                    <a:pt x="127" y="123"/>
                  </a:lnTo>
                  <a:lnTo>
                    <a:pt x="123" y="128"/>
                  </a:lnTo>
                  <a:lnTo>
                    <a:pt x="121" y="131"/>
                  </a:lnTo>
                  <a:lnTo>
                    <a:pt x="121" y="135"/>
                  </a:lnTo>
                  <a:lnTo>
                    <a:pt x="121" y="211"/>
                  </a:lnTo>
                  <a:lnTo>
                    <a:pt x="15" y="211"/>
                  </a:lnTo>
                  <a:lnTo>
                    <a:pt x="12" y="211"/>
                  </a:lnTo>
                  <a:lnTo>
                    <a:pt x="10" y="212"/>
                  </a:lnTo>
                  <a:lnTo>
                    <a:pt x="7" y="213"/>
                  </a:lnTo>
                  <a:lnTo>
                    <a:pt x="4" y="216"/>
                  </a:lnTo>
                  <a:lnTo>
                    <a:pt x="3" y="218"/>
                  </a:lnTo>
                  <a:lnTo>
                    <a:pt x="1" y="220"/>
                  </a:lnTo>
                  <a:lnTo>
                    <a:pt x="1" y="223"/>
                  </a:lnTo>
                  <a:lnTo>
                    <a:pt x="0" y="226"/>
                  </a:lnTo>
                  <a:lnTo>
                    <a:pt x="0" y="452"/>
                  </a:lnTo>
                  <a:lnTo>
                    <a:pt x="723" y="452"/>
                  </a:lnTo>
                  <a:lnTo>
                    <a:pt x="723"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grpSp>
      <p:sp>
        <p:nvSpPr>
          <p:cNvPr id="87" name="Rectangle 86">
            <a:extLst>
              <a:ext uri="{FF2B5EF4-FFF2-40B4-BE49-F238E27FC236}">
                <a16:creationId xmlns:a16="http://schemas.microsoft.com/office/drawing/2014/main" id="{BF061177-3A0B-4D94-95FF-46770B8B2E9B}"/>
              </a:ext>
            </a:extLst>
          </p:cNvPr>
          <p:cNvSpPr/>
          <p:nvPr/>
        </p:nvSpPr>
        <p:spPr>
          <a:xfrm>
            <a:off x="8467385" y="1465421"/>
            <a:ext cx="3419021" cy="17381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latin typeface="Verdana" panose="020B0604030504040204" pitchFamily="34" charset="0"/>
                <a:ea typeface="Verdana" panose="020B0604030504040204" pitchFamily="34" charset="0"/>
              </a:rPr>
              <a:t>Special Public Prosecutors</a:t>
            </a:r>
          </a:p>
        </p:txBody>
      </p:sp>
      <p:sp>
        <p:nvSpPr>
          <p:cNvPr id="89" name="Oval 88">
            <a:extLst>
              <a:ext uri="{FF2B5EF4-FFF2-40B4-BE49-F238E27FC236}">
                <a16:creationId xmlns:a16="http://schemas.microsoft.com/office/drawing/2014/main" id="{1710653A-F5C8-47DE-8D3E-A0B5438ED781}"/>
              </a:ext>
              <a:ext uri="{C183D7F6-B498-43B3-948B-1728B52AA6E4}">
                <adec:decorative xmlns:adec="http://schemas.microsoft.com/office/drawing/2017/decorative" val="1"/>
              </a:ext>
            </a:extLst>
          </p:cNvPr>
          <p:cNvSpPr/>
          <p:nvPr/>
        </p:nvSpPr>
        <p:spPr>
          <a:xfrm>
            <a:off x="9848283" y="1130485"/>
            <a:ext cx="657225" cy="657225"/>
          </a:xfrm>
          <a:prstGeom prst="ellipse">
            <a:avLst/>
          </a:prstGeom>
          <a:solidFill>
            <a:schemeClr val="bg1">
              <a:lumMod val="50000"/>
            </a:schemeClr>
          </a:solidFill>
          <a:ln w="285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Verdana" panose="020B0604030504040204" pitchFamily="34" charset="0"/>
              <a:ea typeface="Verdana" panose="020B0604030504040204" pitchFamily="34" charset="0"/>
            </a:endParaRPr>
          </a:p>
        </p:txBody>
      </p:sp>
      <p:grpSp>
        <p:nvGrpSpPr>
          <p:cNvPr id="101" name="Group 100" descr="This is an icon of a credit card. ">
            <a:extLst>
              <a:ext uri="{FF2B5EF4-FFF2-40B4-BE49-F238E27FC236}">
                <a16:creationId xmlns:a16="http://schemas.microsoft.com/office/drawing/2014/main" id="{3F8007BE-3B68-4A53-AEE4-024A0881F8D7}"/>
              </a:ext>
            </a:extLst>
          </p:cNvPr>
          <p:cNvGrpSpPr/>
          <p:nvPr/>
        </p:nvGrpSpPr>
        <p:grpSpPr>
          <a:xfrm>
            <a:off x="10033226" y="1359085"/>
            <a:ext cx="287338" cy="200025"/>
            <a:chOff x="877888" y="1966913"/>
            <a:chExt cx="287338" cy="200025"/>
          </a:xfrm>
          <a:solidFill>
            <a:schemeClr val="bg1"/>
          </a:solidFill>
        </p:grpSpPr>
        <p:sp>
          <p:nvSpPr>
            <p:cNvPr id="102" name="Freeform 433">
              <a:extLst>
                <a:ext uri="{FF2B5EF4-FFF2-40B4-BE49-F238E27FC236}">
                  <a16:creationId xmlns:a16="http://schemas.microsoft.com/office/drawing/2014/main" id="{D0CE91C6-2C66-47F1-A984-605FA356B2E9}"/>
                </a:ext>
              </a:extLst>
            </p:cNvPr>
            <p:cNvSpPr>
              <a:spLocks noEditPoints="1"/>
            </p:cNvSpPr>
            <p:nvPr/>
          </p:nvSpPr>
          <p:spPr bwMode="auto">
            <a:xfrm>
              <a:off x="877888" y="1966913"/>
              <a:ext cx="287338" cy="200025"/>
            </a:xfrm>
            <a:custGeom>
              <a:avLst/>
              <a:gdLst>
                <a:gd name="T0" fmla="*/ 550 w 903"/>
                <a:gd name="T1" fmla="*/ 473 h 632"/>
                <a:gd name="T2" fmla="*/ 491 w 903"/>
                <a:gd name="T3" fmla="*/ 438 h 632"/>
                <a:gd name="T4" fmla="*/ 499 w 903"/>
                <a:gd name="T5" fmla="*/ 388 h 632"/>
                <a:gd name="T6" fmla="*/ 512 w 903"/>
                <a:gd name="T7" fmla="*/ 331 h 632"/>
                <a:gd name="T8" fmla="*/ 507 w 903"/>
                <a:gd name="T9" fmla="*/ 272 h 632"/>
                <a:gd name="T10" fmla="*/ 486 w 903"/>
                <a:gd name="T11" fmla="*/ 219 h 632"/>
                <a:gd name="T12" fmla="*/ 519 w 903"/>
                <a:gd name="T13" fmla="*/ 173 h 632"/>
                <a:gd name="T14" fmla="*/ 585 w 903"/>
                <a:gd name="T15" fmla="*/ 151 h 632"/>
                <a:gd name="T16" fmla="*/ 651 w 903"/>
                <a:gd name="T17" fmla="*/ 158 h 632"/>
                <a:gd name="T18" fmla="*/ 708 w 903"/>
                <a:gd name="T19" fmla="*/ 189 h 632"/>
                <a:gd name="T20" fmla="*/ 748 w 903"/>
                <a:gd name="T21" fmla="*/ 237 h 632"/>
                <a:gd name="T22" fmla="*/ 767 w 903"/>
                <a:gd name="T23" fmla="*/ 299 h 632"/>
                <a:gd name="T24" fmla="*/ 760 w 903"/>
                <a:gd name="T25" fmla="*/ 366 h 632"/>
                <a:gd name="T26" fmla="*/ 730 w 903"/>
                <a:gd name="T27" fmla="*/ 422 h 632"/>
                <a:gd name="T28" fmla="*/ 681 w 903"/>
                <a:gd name="T29" fmla="*/ 461 h 632"/>
                <a:gd name="T30" fmla="*/ 619 w 903"/>
                <a:gd name="T31" fmla="*/ 481 h 632"/>
                <a:gd name="T32" fmla="*/ 392 w 903"/>
                <a:gd name="T33" fmla="*/ 422 h 632"/>
                <a:gd name="T34" fmla="*/ 387 w 903"/>
                <a:gd name="T35" fmla="*/ 466 h 632"/>
                <a:gd name="T36" fmla="*/ 331 w 903"/>
                <a:gd name="T37" fmla="*/ 452 h 632"/>
                <a:gd name="T38" fmla="*/ 307 w 903"/>
                <a:gd name="T39" fmla="*/ 482 h 632"/>
                <a:gd name="T40" fmla="*/ 268 w 903"/>
                <a:gd name="T41" fmla="*/ 474 h 632"/>
                <a:gd name="T42" fmla="*/ 241 w 903"/>
                <a:gd name="T43" fmla="*/ 452 h 632"/>
                <a:gd name="T44" fmla="*/ 199 w 903"/>
                <a:gd name="T45" fmla="*/ 432 h 632"/>
                <a:gd name="T46" fmla="*/ 174 w 903"/>
                <a:gd name="T47" fmla="*/ 400 h 632"/>
                <a:gd name="T48" fmla="*/ 158 w 903"/>
                <a:gd name="T49" fmla="*/ 361 h 632"/>
                <a:gd name="T50" fmla="*/ 181 w 903"/>
                <a:gd name="T51" fmla="*/ 301 h 632"/>
                <a:gd name="T52" fmla="*/ 181 w 903"/>
                <a:gd name="T53" fmla="*/ 271 h 632"/>
                <a:gd name="T54" fmla="*/ 179 w 903"/>
                <a:gd name="T55" fmla="*/ 223 h 632"/>
                <a:gd name="T56" fmla="*/ 206 w 903"/>
                <a:gd name="T57" fmla="*/ 193 h 632"/>
                <a:gd name="T58" fmla="*/ 241 w 903"/>
                <a:gd name="T59" fmla="*/ 168 h 632"/>
                <a:gd name="T60" fmla="*/ 277 w 903"/>
                <a:gd name="T61" fmla="*/ 156 h 632"/>
                <a:gd name="T62" fmla="*/ 316 w 903"/>
                <a:gd name="T63" fmla="*/ 150 h 632"/>
                <a:gd name="T64" fmla="*/ 362 w 903"/>
                <a:gd name="T65" fmla="*/ 180 h 632"/>
                <a:gd name="T66" fmla="*/ 400 w 903"/>
                <a:gd name="T67" fmla="*/ 173 h 632"/>
                <a:gd name="T68" fmla="*/ 422 w 903"/>
                <a:gd name="T69" fmla="*/ 210 h 632"/>
                <a:gd name="T70" fmla="*/ 447 w 903"/>
                <a:gd name="T71" fmla="*/ 216 h 632"/>
                <a:gd name="T72" fmla="*/ 472 w 903"/>
                <a:gd name="T73" fmla="*/ 259 h 632"/>
                <a:gd name="T74" fmla="*/ 482 w 903"/>
                <a:gd name="T75" fmla="*/ 301 h 632"/>
                <a:gd name="T76" fmla="*/ 482 w 903"/>
                <a:gd name="T77" fmla="*/ 331 h 632"/>
                <a:gd name="T78" fmla="*/ 472 w 903"/>
                <a:gd name="T79" fmla="*/ 373 h 632"/>
                <a:gd name="T80" fmla="*/ 447 w 903"/>
                <a:gd name="T81" fmla="*/ 417 h 632"/>
                <a:gd name="T82" fmla="*/ 422 w 903"/>
                <a:gd name="T83" fmla="*/ 444 h 632"/>
                <a:gd name="T84" fmla="*/ 60 w 903"/>
                <a:gd name="T85" fmla="*/ 1 h 632"/>
                <a:gd name="T86" fmla="*/ 33 w 903"/>
                <a:gd name="T87" fmla="*/ 13 h 632"/>
                <a:gd name="T88" fmla="*/ 13 w 903"/>
                <a:gd name="T89" fmla="*/ 33 h 632"/>
                <a:gd name="T90" fmla="*/ 2 w 903"/>
                <a:gd name="T91" fmla="*/ 60 h 632"/>
                <a:gd name="T92" fmla="*/ 1 w 903"/>
                <a:gd name="T93" fmla="*/ 564 h 632"/>
                <a:gd name="T94" fmla="*/ 10 w 903"/>
                <a:gd name="T95" fmla="*/ 593 h 632"/>
                <a:gd name="T96" fmla="*/ 28 w 903"/>
                <a:gd name="T97" fmla="*/ 615 h 632"/>
                <a:gd name="T98" fmla="*/ 54 w 903"/>
                <a:gd name="T99" fmla="*/ 629 h 632"/>
                <a:gd name="T100" fmla="*/ 828 w 903"/>
                <a:gd name="T101" fmla="*/ 632 h 632"/>
                <a:gd name="T102" fmla="*/ 857 w 903"/>
                <a:gd name="T103" fmla="*/ 626 h 632"/>
                <a:gd name="T104" fmla="*/ 882 w 903"/>
                <a:gd name="T105" fmla="*/ 610 h 632"/>
                <a:gd name="T106" fmla="*/ 898 w 903"/>
                <a:gd name="T107" fmla="*/ 587 h 632"/>
                <a:gd name="T108" fmla="*/ 903 w 903"/>
                <a:gd name="T109" fmla="*/ 557 h 632"/>
                <a:gd name="T110" fmla="*/ 900 w 903"/>
                <a:gd name="T111" fmla="*/ 53 h 632"/>
                <a:gd name="T112" fmla="*/ 886 w 903"/>
                <a:gd name="T113" fmla="*/ 27 h 632"/>
                <a:gd name="T114" fmla="*/ 865 w 903"/>
                <a:gd name="T115" fmla="*/ 9 h 632"/>
                <a:gd name="T116" fmla="*/ 836 w 903"/>
                <a:gd name="T117"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3" h="632">
                  <a:moveTo>
                    <a:pt x="603" y="482"/>
                  </a:moveTo>
                  <a:lnTo>
                    <a:pt x="585" y="481"/>
                  </a:lnTo>
                  <a:lnTo>
                    <a:pt x="567" y="478"/>
                  </a:lnTo>
                  <a:lnTo>
                    <a:pt x="550" y="473"/>
                  </a:lnTo>
                  <a:lnTo>
                    <a:pt x="534" y="467"/>
                  </a:lnTo>
                  <a:lnTo>
                    <a:pt x="519" y="459"/>
                  </a:lnTo>
                  <a:lnTo>
                    <a:pt x="504" y="449"/>
                  </a:lnTo>
                  <a:lnTo>
                    <a:pt x="491" y="438"/>
                  </a:lnTo>
                  <a:lnTo>
                    <a:pt x="478" y="426"/>
                  </a:lnTo>
                  <a:lnTo>
                    <a:pt x="486" y="413"/>
                  </a:lnTo>
                  <a:lnTo>
                    <a:pt x="492" y="401"/>
                  </a:lnTo>
                  <a:lnTo>
                    <a:pt x="499" y="388"/>
                  </a:lnTo>
                  <a:lnTo>
                    <a:pt x="503" y="374"/>
                  </a:lnTo>
                  <a:lnTo>
                    <a:pt x="507" y="360"/>
                  </a:lnTo>
                  <a:lnTo>
                    <a:pt x="510" y="345"/>
                  </a:lnTo>
                  <a:lnTo>
                    <a:pt x="512" y="331"/>
                  </a:lnTo>
                  <a:lnTo>
                    <a:pt x="512" y="316"/>
                  </a:lnTo>
                  <a:lnTo>
                    <a:pt x="512" y="301"/>
                  </a:lnTo>
                  <a:lnTo>
                    <a:pt x="510" y="286"/>
                  </a:lnTo>
                  <a:lnTo>
                    <a:pt x="507" y="272"/>
                  </a:lnTo>
                  <a:lnTo>
                    <a:pt x="503" y="257"/>
                  </a:lnTo>
                  <a:lnTo>
                    <a:pt x="499" y="245"/>
                  </a:lnTo>
                  <a:lnTo>
                    <a:pt x="492" y="232"/>
                  </a:lnTo>
                  <a:lnTo>
                    <a:pt x="486" y="219"/>
                  </a:lnTo>
                  <a:lnTo>
                    <a:pt x="478" y="207"/>
                  </a:lnTo>
                  <a:lnTo>
                    <a:pt x="491" y="194"/>
                  </a:lnTo>
                  <a:lnTo>
                    <a:pt x="504" y="182"/>
                  </a:lnTo>
                  <a:lnTo>
                    <a:pt x="519" y="173"/>
                  </a:lnTo>
                  <a:lnTo>
                    <a:pt x="534" y="165"/>
                  </a:lnTo>
                  <a:lnTo>
                    <a:pt x="550" y="159"/>
                  </a:lnTo>
                  <a:lnTo>
                    <a:pt x="567" y="154"/>
                  </a:lnTo>
                  <a:lnTo>
                    <a:pt x="585" y="151"/>
                  </a:lnTo>
                  <a:lnTo>
                    <a:pt x="603" y="150"/>
                  </a:lnTo>
                  <a:lnTo>
                    <a:pt x="619" y="151"/>
                  </a:lnTo>
                  <a:lnTo>
                    <a:pt x="636" y="153"/>
                  </a:lnTo>
                  <a:lnTo>
                    <a:pt x="651" y="158"/>
                  </a:lnTo>
                  <a:lnTo>
                    <a:pt x="667" y="163"/>
                  </a:lnTo>
                  <a:lnTo>
                    <a:pt x="681" y="171"/>
                  </a:lnTo>
                  <a:lnTo>
                    <a:pt x="695" y="179"/>
                  </a:lnTo>
                  <a:lnTo>
                    <a:pt x="708" y="189"/>
                  </a:lnTo>
                  <a:lnTo>
                    <a:pt x="720" y="200"/>
                  </a:lnTo>
                  <a:lnTo>
                    <a:pt x="730" y="211"/>
                  </a:lnTo>
                  <a:lnTo>
                    <a:pt x="740" y="223"/>
                  </a:lnTo>
                  <a:lnTo>
                    <a:pt x="748" y="237"/>
                  </a:lnTo>
                  <a:lnTo>
                    <a:pt x="755" y="252"/>
                  </a:lnTo>
                  <a:lnTo>
                    <a:pt x="760" y="267"/>
                  </a:lnTo>
                  <a:lnTo>
                    <a:pt x="765" y="283"/>
                  </a:lnTo>
                  <a:lnTo>
                    <a:pt x="767" y="299"/>
                  </a:lnTo>
                  <a:lnTo>
                    <a:pt x="768" y="316"/>
                  </a:lnTo>
                  <a:lnTo>
                    <a:pt x="767" y="333"/>
                  </a:lnTo>
                  <a:lnTo>
                    <a:pt x="765" y="350"/>
                  </a:lnTo>
                  <a:lnTo>
                    <a:pt x="760" y="366"/>
                  </a:lnTo>
                  <a:lnTo>
                    <a:pt x="755" y="381"/>
                  </a:lnTo>
                  <a:lnTo>
                    <a:pt x="748" y="395"/>
                  </a:lnTo>
                  <a:lnTo>
                    <a:pt x="740" y="409"/>
                  </a:lnTo>
                  <a:lnTo>
                    <a:pt x="730" y="422"/>
                  </a:lnTo>
                  <a:lnTo>
                    <a:pt x="720" y="433"/>
                  </a:lnTo>
                  <a:lnTo>
                    <a:pt x="708" y="444"/>
                  </a:lnTo>
                  <a:lnTo>
                    <a:pt x="695" y="454"/>
                  </a:lnTo>
                  <a:lnTo>
                    <a:pt x="681" y="461"/>
                  </a:lnTo>
                  <a:lnTo>
                    <a:pt x="667" y="469"/>
                  </a:lnTo>
                  <a:lnTo>
                    <a:pt x="651" y="474"/>
                  </a:lnTo>
                  <a:lnTo>
                    <a:pt x="636" y="478"/>
                  </a:lnTo>
                  <a:lnTo>
                    <a:pt x="619" y="481"/>
                  </a:lnTo>
                  <a:lnTo>
                    <a:pt x="603" y="482"/>
                  </a:lnTo>
                  <a:close/>
                  <a:moveTo>
                    <a:pt x="422" y="444"/>
                  </a:moveTo>
                  <a:lnTo>
                    <a:pt x="422" y="422"/>
                  </a:lnTo>
                  <a:lnTo>
                    <a:pt x="392" y="422"/>
                  </a:lnTo>
                  <a:lnTo>
                    <a:pt x="392" y="452"/>
                  </a:lnTo>
                  <a:lnTo>
                    <a:pt x="411" y="452"/>
                  </a:lnTo>
                  <a:lnTo>
                    <a:pt x="400" y="459"/>
                  </a:lnTo>
                  <a:lnTo>
                    <a:pt x="387" y="466"/>
                  </a:lnTo>
                  <a:lnTo>
                    <a:pt x="374" y="471"/>
                  </a:lnTo>
                  <a:lnTo>
                    <a:pt x="362" y="475"/>
                  </a:lnTo>
                  <a:lnTo>
                    <a:pt x="362" y="452"/>
                  </a:lnTo>
                  <a:lnTo>
                    <a:pt x="331" y="452"/>
                  </a:lnTo>
                  <a:lnTo>
                    <a:pt x="331" y="481"/>
                  </a:lnTo>
                  <a:lnTo>
                    <a:pt x="324" y="482"/>
                  </a:lnTo>
                  <a:lnTo>
                    <a:pt x="316" y="482"/>
                  </a:lnTo>
                  <a:lnTo>
                    <a:pt x="307" y="482"/>
                  </a:lnTo>
                  <a:lnTo>
                    <a:pt x="296" y="481"/>
                  </a:lnTo>
                  <a:lnTo>
                    <a:pt x="286" y="479"/>
                  </a:lnTo>
                  <a:lnTo>
                    <a:pt x="277" y="477"/>
                  </a:lnTo>
                  <a:lnTo>
                    <a:pt x="268" y="474"/>
                  </a:lnTo>
                  <a:lnTo>
                    <a:pt x="259" y="471"/>
                  </a:lnTo>
                  <a:lnTo>
                    <a:pt x="250" y="468"/>
                  </a:lnTo>
                  <a:lnTo>
                    <a:pt x="241" y="463"/>
                  </a:lnTo>
                  <a:lnTo>
                    <a:pt x="241" y="452"/>
                  </a:lnTo>
                  <a:lnTo>
                    <a:pt x="221" y="452"/>
                  </a:lnTo>
                  <a:lnTo>
                    <a:pt x="214" y="445"/>
                  </a:lnTo>
                  <a:lnTo>
                    <a:pt x="206" y="439"/>
                  </a:lnTo>
                  <a:lnTo>
                    <a:pt x="199" y="432"/>
                  </a:lnTo>
                  <a:lnTo>
                    <a:pt x="192" y="425"/>
                  </a:lnTo>
                  <a:lnTo>
                    <a:pt x="186" y="417"/>
                  </a:lnTo>
                  <a:lnTo>
                    <a:pt x="179" y="409"/>
                  </a:lnTo>
                  <a:lnTo>
                    <a:pt x="174" y="400"/>
                  </a:lnTo>
                  <a:lnTo>
                    <a:pt x="170" y="392"/>
                  </a:lnTo>
                  <a:lnTo>
                    <a:pt x="181" y="392"/>
                  </a:lnTo>
                  <a:lnTo>
                    <a:pt x="181" y="361"/>
                  </a:lnTo>
                  <a:lnTo>
                    <a:pt x="158" y="361"/>
                  </a:lnTo>
                  <a:lnTo>
                    <a:pt x="153" y="346"/>
                  </a:lnTo>
                  <a:lnTo>
                    <a:pt x="151" y="331"/>
                  </a:lnTo>
                  <a:lnTo>
                    <a:pt x="181" y="331"/>
                  </a:lnTo>
                  <a:lnTo>
                    <a:pt x="181" y="301"/>
                  </a:lnTo>
                  <a:lnTo>
                    <a:pt x="151" y="301"/>
                  </a:lnTo>
                  <a:lnTo>
                    <a:pt x="153" y="285"/>
                  </a:lnTo>
                  <a:lnTo>
                    <a:pt x="158" y="271"/>
                  </a:lnTo>
                  <a:lnTo>
                    <a:pt x="181" y="271"/>
                  </a:lnTo>
                  <a:lnTo>
                    <a:pt x="181" y="240"/>
                  </a:lnTo>
                  <a:lnTo>
                    <a:pt x="170" y="240"/>
                  </a:lnTo>
                  <a:lnTo>
                    <a:pt x="174" y="232"/>
                  </a:lnTo>
                  <a:lnTo>
                    <a:pt x="179" y="223"/>
                  </a:lnTo>
                  <a:lnTo>
                    <a:pt x="186" y="216"/>
                  </a:lnTo>
                  <a:lnTo>
                    <a:pt x="192" y="207"/>
                  </a:lnTo>
                  <a:lnTo>
                    <a:pt x="199" y="201"/>
                  </a:lnTo>
                  <a:lnTo>
                    <a:pt x="206" y="193"/>
                  </a:lnTo>
                  <a:lnTo>
                    <a:pt x="214" y="187"/>
                  </a:lnTo>
                  <a:lnTo>
                    <a:pt x="221" y="180"/>
                  </a:lnTo>
                  <a:lnTo>
                    <a:pt x="241" y="180"/>
                  </a:lnTo>
                  <a:lnTo>
                    <a:pt x="241" y="168"/>
                  </a:lnTo>
                  <a:lnTo>
                    <a:pt x="250" y="164"/>
                  </a:lnTo>
                  <a:lnTo>
                    <a:pt x="259" y="161"/>
                  </a:lnTo>
                  <a:lnTo>
                    <a:pt x="268" y="158"/>
                  </a:lnTo>
                  <a:lnTo>
                    <a:pt x="277" y="156"/>
                  </a:lnTo>
                  <a:lnTo>
                    <a:pt x="286" y="153"/>
                  </a:lnTo>
                  <a:lnTo>
                    <a:pt x="296" y="151"/>
                  </a:lnTo>
                  <a:lnTo>
                    <a:pt x="307" y="151"/>
                  </a:lnTo>
                  <a:lnTo>
                    <a:pt x="316" y="150"/>
                  </a:lnTo>
                  <a:lnTo>
                    <a:pt x="324" y="150"/>
                  </a:lnTo>
                  <a:lnTo>
                    <a:pt x="331" y="151"/>
                  </a:lnTo>
                  <a:lnTo>
                    <a:pt x="331" y="180"/>
                  </a:lnTo>
                  <a:lnTo>
                    <a:pt x="362" y="180"/>
                  </a:lnTo>
                  <a:lnTo>
                    <a:pt x="362" y="157"/>
                  </a:lnTo>
                  <a:lnTo>
                    <a:pt x="374" y="161"/>
                  </a:lnTo>
                  <a:lnTo>
                    <a:pt x="387" y="166"/>
                  </a:lnTo>
                  <a:lnTo>
                    <a:pt x="400" y="173"/>
                  </a:lnTo>
                  <a:lnTo>
                    <a:pt x="411" y="180"/>
                  </a:lnTo>
                  <a:lnTo>
                    <a:pt x="392" y="180"/>
                  </a:lnTo>
                  <a:lnTo>
                    <a:pt x="392" y="210"/>
                  </a:lnTo>
                  <a:lnTo>
                    <a:pt x="422" y="210"/>
                  </a:lnTo>
                  <a:lnTo>
                    <a:pt x="422" y="189"/>
                  </a:lnTo>
                  <a:lnTo>
                    <a:pt x="431" y="196"/>
                  </a:lnTo>
                  <a:lnTo>
                    <a:pt x="440" y="206"/>
                  </a:lnTo>
                  <a:lnTo>
                    <a:pt x="447" y="216"/>
                  </a:lnTo>
                  <a:lnTo>
                    <a:pt x="455" y="225"/>
                  </a:lnTo>
                  <a:lnTo>
                    <a:pt x="461" y="236"/>
                  </a:lnTo>
                  <a:lnTo>
                    <a:pt x="467" y="247"/>
                  </a:lnTo>
                  <a:lnTo>
                    <a:pt x="472" y="259"/>
                  </a:lnTo>
                  <a:lnTo>
                    <a:pt x="475" y="271"/>
                  </a:lnTo>
                  <a:lnTo>
                    <a:pt x="452" y="271"/>
                  </a:lnTo>
                  <a:lnTo>
                    <a:pt x="452" y="301"/>
                  </a:lnTo>
                  <a:lnTo>
                    <a:pt x="482" y="301"/>
                  </a:lnTo>
                  <a:lnTo>
                    <a:pt x="482" y="309"/>
                  </a:lnTo>
                  <a:lnTo>
                    <a:pt x="482" y="316"/>
                  </a:lnTo>
                  <a:lnTo>
                    <a:pt x="482" y="324"/>
                  </a:lnTo>
                  <a:lnTo>
                    <a:pt x="482" y="331"/>
                  </a:lnTo>
                  <a:lnTo>
                    <a:pt x="452" y="331"/>
                  </a:lnTo>
                  <a:lnTo>
                    <a:pt x="452" y="361"/>
                  </a:lnTo>
                  <a:lnTo>
                    <a:pt x="475" y="361"/>
                  </a:lnTo>
                  <a:lnTo>
                    <a:pt x="472" y="373"/>
                  </a:lnTo>
                  <a:lnTo>
                    <a:pt x="467" y="385"/>
                  </a:lnTo>
                  <a:lnTo>
                    <a:pt x="461" y="396"/>
                  </a:lnTo>
                  <a:lnTo>
                    <a:pt x="455" y="407"/>
                  </a:lnTo>
                  <a:lnTo>
                    <a:pt x="447" y="417"/>
                  </a:lnTo>
                  <a:lnTo>
                    <a:pt x="440" y="427"/>
                  </a:lnTo>
                  <a:lnTo>
                    <a:pt x="431" y="436"/>
                  </a:lnTo>
                  <a:lnTo>
                    <a:pt x="422" y="444"/>
                  </a:lnTo>
                  <a:lnTo>
                    <a:pt x="422" y="444"/>
                  </a:lnTo>
                  <a:close/>
                  <a:moveTo>
                    <a:pt x="828" y="0"/>
                  </a:moveTo>
                  <a:lnTo>
                    <a:pt x="75" y="0"/>
                  </a:lnTo>
                  <a:lnTo>
                    <a:pt x="68" y="0"/>
                  </a:lnTo>
                  <a:lnTo>
                    <a:pt x="60" y="1"/>
                  </a:lnTo>
                  <a:lnTo>
                    <a:pt x="54" y="3"/>
                  </a:lnTo>
                  <a:lnTo>
                    <a:pt x="46" y="5"/>
                  </a:lnTo>
                  <a:lnTo>
                    <a:pt x="40" y="9"/>
                  </a:lnTo>
                  <a:lnTo>
                    <a:pt x="33" y="13"/>
                  </a:lnTo>
                  <a:lnTo>
                    <a:pt x="28" y="17"/>
                  </a:lnTo>
                  <a:lnTo>
                    <a:pt x="23" y="21"/>
                  </a:lnTo>
                  <a:lnTo>
                    <a:pt x="17" y="27"/>
                  </a:lnTo>
                  <a:lnTo>
                    <a:pt x="13" y="33"/>
                  </a:lnTo>
                  <a:lnTo>
                    <a:pt x="10" y="40"/>
                  </a:lnTo>
                  <a:lnTo>
                    <a:pt x="7" y="46"/>
                  </a:lnTo>
                  <a:lnTo>
                    <a:pt x="3" y="53"/>
                  </a:lnTo>
                  <a:lnTo>
                    <a:pt x="2" y="60"/>
                  </a:lnTo>
                  <a:lnTo>
                    <a:pt x="1" y="68"/>
                  </a:lnTo>
                  <a:lnTo>
                    <a:pt x="0" y="75"/>
                  </a:lnTo>
                  <a:lnTo>
                    <a:pt x="0" y="557"/>
                  </a:lnTo>
                  <a:lnTo>
                    <a:pt x="1" y="564"/>
                  </a:lnTo>
                  <a:lnTo>
                    <a:pt x="2" y="572"/>
                  </a:lnTo>
                  <a:lnTo>
                    <a:pt x="3" y="579"/>
                  </a:lnTo>
                  <a:lnTo>
                    <a:pt x="7" y="586"/>
                  </a:lnTo>
                  <a:lnTo>
                    <a:pt x="10" y="593"/>
                  </a:lnTo>
                  <a:lnTo>
                    <a:pt x="13" y="599"/>
                  </a:lnTo>
                  <a:lnTo>
                    <a:pt x="17" y="605"/>
                  </a:lnTo>
                  <a:lnTo>
                    <a:pt x="23" y="610"/>
                  </a:lnTo>
                  <a:lnTo>
                    <a:pt x="28" y="615"/>
                  </a:lnTo>
                  <a:lnTo>
                    <a:pt x="33" y="619"/>
                  </a:lnTo>
                  <a:lnTo>
                    <a:pt x="40" y="623"/>
                  </a:lnTo>
                  <a:lnTo>
                    <a:pt x="46" y="626"/>
                  </a:lnTo>
                  <a:lnTo>
                    <a:pt x="54" y="629"/>
                  </a:lnTo>
                  <a:lnTo>
                    <a:pt x="60" y="631"/>
                  </a:lnTo>
                  <a:lnTo>
                    <a:pt x="68" y="632"/>
                  </a:lnTo>
                  <a:lnTo>
                    <a:pt x="75" y="632"/>
                  </a:lnTo>
                  <a:lnTo>
                    <a:pt x="828" y="632"/>
                  </a:lnTo>
                  <a:lnTo>
                    <a:pt x="836" y="632"/>
                  </a:lnTo>
                  <a:lnTo>
                    <a:pt x="843" y="631"/>
                  </a:lnTo>
                  <a:lnTo>
                    <a:pt x="851" y="629"/>
                  </a:lnTo>
                  <a:lnTo>
                    <a:pt x="857" y="626"/>
                  </a:lnTo>
                  <a:lnTo>
                    <a:pt x="865" y="623"/>
                  </a:lnTo>
                  <a:lnTo>
                    <a:pt x="870" y="619"/>
                  </a:lnTo>
                  <a:lnTo>
                    <a:pt x="876" y="615"/>
                  </a:lnTo>
                  <a:lnTo>
                    <a:pt x="882" y="610"/>
                  </a:lnTo>
                  <a:lnTo>
                    <a:pt x="886" y="605"/>
                  </a:lnTo>
                  <a:lnTo>
                    <a:pt x="890" y="599"/>
                  </a:lnTo>
                  <a:lnTo>
                    <a:pt x="895" y="593"/>
                  </a:lnTo>
                  <a:lnTo>
                    <a:pt x="898" y="587"/>
                  </a:lnTo>
                  <a:lnTo>
                    <a:pt x="900" y="579"/>
                  </a:lnTo>
                  <a:lnTo>
                    <a:pt x="902" y="572"/>
                  </a:lnTo>
                  <a:lnTo>
                    <a:pt x="903" y="564"/>
                  </a:lnTo>
                  <a:lnTo>
                    <a:pt x="903" y="557"/>
                  </a:lnTo>
                  <a:lnTo>
                    <a:pt x="903" y="75"/>
                  </a:lnTo>
                  <a:lnTo>
                    <a:pt x="903" y="68"/>
                  </a:lnTo>
                  <a:lnTo>
                    <a:pt x="902" y="60"/>
                  </a:lnTo>
                  <a:lnTo>
                    <a:pt x="900" y="53"/>
                  </a:lnTo>
                  <a:lnTo>
                    <a:pt x="898" y="46"/>
                  </a:lnTo>
                  <a:lnTo>
                    <a:pt x="895" y="40"/>
                  </a:lnTo>
                  <a:lnTo>
                    <a:pt x="890" y="33"/>
                  </a:lnTo>
                  <a:lnTo>
                    <a:pt x="886" y="27"/>
                  </a:lnTo>
                  <a:lnTo>
                    <a:pt x="882" y="21"/>
                  </a:lnTo>
                  <a:lnTo>
                    <a:pt x="876" y="17"/>
                  </a:lnTo>
                  <a:lnTo>
                    <a:pt x="870" y="13"/>
                  </a:lnTo>
                  <a:lnTo>
                    <a:pt x="865" y="9"/>
                  </a:lnTo>
                  <a:lnTo>
                    <a:pt x="857" y="5"/>
                  </a:lnTo>
                  <a:lnTo>
                    <a:pt x="851" y="3"/>
                  </a:lnTo>
                  <a:lnTo>
                    <a:pt x="843" y="1"/>
                  </a:lnTo>
                  <a:lnTo>
                    <a:pt x="836" y="0"/>
                  </a:lnTo>
                  <a:lnTo>
                    <a:pt x="8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03" name="Rectangle 434">
              <a:extLst>
                <a:ext uri="{FF2B5EF4-FFF2-40B4-BE49-F238E27FC236}">
                  <a16:creationId xmlns:a16="http://schemas.microsoft.com/office/drawing/2014/main" id="{30899386-DA20-45F7-9F80-B28EF46BC13F}"/>
                </a:ext>
              </a:extLst>
            </p:cNvPr>
            <p:cNvSpPr>
              <a:spLocks noChangeArrowheads="1"/>
            </p:cNvSpPr>
            <p:nvPr/>
          </p:nvSpPr>
          <p:spPr bwMode="auto">
            <a:xfrm>
              <a:off x="944563" y="2052638"/>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04" name="Rectangle 435">
              <a:extLst>
                <a:ext uri="{FF2B5EF4-FFF2-40B4-BE49-F238E27FC236}">
                  <a16:creationId xmlns:a16="http://schemas.microsoft.com/office/drawing/2014/main" id="{834CEF6D-25BC-4467-90F0-FCB8E616CC0C}"/>
                </a:ext>
              </a:extLst>
            </p:cNvPr>
            <p:cNvSpPr>
              <a:spLocks noChangeArrowheads="1"/>
            </p:cNvSpPr>
            <p:nvPr/>
          </p:nvSpPr>
          <p:spPr bwMode="auto">
            <a:xfrm>
              <a:off x="944563" y="2071688"/>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05" name="Rectangle 436">
              <a:extLst>
                <a:ext uri="{FF2B5EF4-FFF2-40B4-BE49-F238E27FC236}">
                  <a16:creationId xmlns:a16="http://schemas.microsoft.com/office/drawing/2014/main" id="{5A07BE7D-17A5-48AF-BBAE-2F8EDCE81936}"/>
                </a:ext>
              </a:extLst>
            </p:cNvPr>
            <p:cNvSpPr>
              <a:spLocks noChangeArrowheads="1"/>
            </p:cNvSpPr>
            <p:nvPr/>
          </p:nvSpPr>
          <p:spPr bwMode="auto">
            <a:xfrm>
              <a:off x="963613" y="208121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06" name="Rectangle 437">
              <a:extLst>
                <a:ext uri="{FF2B5EF4-FFF2-40B4-BE49-F238E27FC236}">
                  <a16:creationId xmlns:a16="http://schemas.microsoft.com/office/drawing/2014/main" id="{ABCE1F96-72C3-41F5-9324-133CEA8B5287}"/>
                </a:ext>
              </a:extLst>
            </p:cNvPr>
            <p:cNvSpPr>
              <a:spLocks noChangeArrowheads="1"/>
            </p:cNvSpPr>
            <p:nvPr/>
          </p:nvSpPr>
          <p:spPr bwMode="auto">
            <a:xfrm>
              <a:off x="963613" y="210026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07" name="Rectangle 438">
              <a:extLst>
                <a:ext uri="{FF2B5EF4-FFF2-40B4-BE49-F238E27FC236}">
                  <a16:creationId xmlns:a16="http://schemas.microsoft.com/office/drawing/2014/main" id="{F30470D5-34E0-4759-9B13-ECD38D2073EB}"/>
                </a:ext>
              </a:extLst>
            </p:cNvPr>
            <p:cNvSpPr>
              <a:spLocks noChangeArrowheads="1"/>
            </p:cNvSpPr>
            <p:nvPr/>
          </p:nvSpPr>
          <p:spPr bwMode="auto">
            <a:xfrm>
              <a:off x="963613" y="202406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08" name="Rectangle 439">
              <a:extLst>
                <a:ext uri="{FF2B5EF4-FFF2-40B4-BE49-F238E27FC236}">
                  <a16:creationId xmlns:a16="http://schemas.microsoft.com/office/drawing/2014/main" id="{25219C16-596F-4188-8E6E-1C56615455E7}"/>
                </a:ext>
              </a:extLst>
            </p:cNvPr>
            <p:cNvSpPr>
              <a:spLocks noChangeArrowheads="1"/>
            </p:cNvSpPr>
            <p:nvPr/>
          </p:nvSpPr>
          <p:spPr bwMode="auto">
            <a:xfrm>
              <a:off x="963613" y="206216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09" name="Rectangle 440">
              <a:extLst>
                <a:ext uri="{FF2B5EF4-FFF2-40B4-BE49-F238E27FC236}">
                  <a16:creationId xmlns:a16="http://schemas.microsoft.com/office/drawing/2014/main" id="{DC624ED0-73A8-494E-A006-0DBAE587923F}"/>
                </a:ext>
              </a:extLst>
            </p:cNvPr>
            <p:cNvSpPr>
              <a:spLocks noChangeArrowheads="1"/>
            </p:cNvSpPr>
            <p:nvPr/>
          </p:nvSpPr>
          <p:spPr bwMode="auto">
            <a:xfrm>
              <a:off x="963613" y="204311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10" name="Rectangle 441">
              <a:extLst>
                <a:ext uri="{FF2B5EF4-FFF2-40B4-BE49-F238E27FC236}">
                  <a16:creationId xmlns:a16="http://schemas.microsoft.com/office/drawing/2014/main" id="{669F6E53-A695-4E1F-AB85-A34FE43DBF03}"/>
                </a:ext>
              </a:extLst>
            </p:cNvPr>
            <p:cNvSpPr>
              <a:spLocks noChangeArrowheads="1"/>
            </p:cNvSpPr>
            <p:nvPr/>
          </p:nvSpPr>
          <p:spPr bwMode="auto">
            <a:xfrm>
              <a:off x="1003300" y="208121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11" name="Rectangle 442">
              <a:extLst>
                <a:ext uri="{FF2B5EF4-FFF2-40B4-BE49-F238E27FC236}">
                  <a16:creationId xmlns:a16="http://schemas.microsoft.com/office/drawing/2014/main" id="{C17D0782-16A5-4FE1-8F4B-BD0C1111CCA4}"/>
                </a:ext>
              </a:extLst>
            </p:cNvPr>
            <p:cNvSpPr>
              <a:spLocks noChangeArrowheads="1"/>
            </p:cNvSpPr>
            <p:nvPr/>
          </p:nvSpPr>
          <p:spPr bwMode="auto">
            <a:xfrm>
              <a:off x="1003300" y="206216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12" name="Rectangle 443">
              <a:extLst>
                <a:ext uri="{FF2B5EF4-FFF2-40B4-BE49-F238E27FC236}">
                  <a16:creationId xmlns:a16="http://schemas.microsoft.com/office/drawing/2014/main" id="{272E8601-9310-490D-94F6-63CEEB8F7A15}"/>
                </a:ext>
              </a:extLst>
            </p:cNvPr>
            <p:cNvSpPr>
              <a:spLocks noChangeArrowheads="1"/>
            </p:cNvSpPr>
            <p:nvPr/>
          </p:nvSpPr>
          <p:spPr bwMode="auto">
            <a:xfrm>
              <a:off x="1003300" y="2043113"/>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13" name="Rectangle 444">
              <a:extLst>
                <a:ext uri="{FF2B5EF4-FFF2-40B4-BE49-F238E27FC236}">
                  <a16:creationId xmlns:a16="http://schemas.microsoft.com/office/drawing/2014/main" id="{FE61DE21-6C27-46D8-842D-BDD3C8EF711D}"/>
                </a:ext>
              </a:extLst>
            </p:cNvPr>
            <p:cNvSpPr>
              <a:spLocks noChangeArrowheads="1"/>
            </p:cNvSpPr>
            <p:nvPr/>
          </p:nvSpPr>
          <p:spPr bwMode="auto">
            <a:xfrm>
              <a:off x="944563" y="2090738"/>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14" name="Rectangle 445">
              <a:extLst>
                <a:ext uri="{FF2B5EF4-FFF2-40B4-BE49-F238E27FC236}">
                  <a16:creationId xmlns:a16="http://schemas.microsoft.com/office/drawing/2014/main" id="{6CCE631C-12A5-4752-8E65-BA8787F570F8}"/>
                </a:ext>
              </a:extLst>
            </p:cNvPr>
            <p:cNvSpPr>
              <a:spLocks noChangeArrowheads="1"/>
            </p:cNvSpPr>
            <p:nvPr/>
          </p:nvSpPr>
          <p:spPr bwMode="auto">
            <a:xfrm>
              <a:off x="944563" y="2033588"/>
              <a:ext cx="9525"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15" name="Rectangle 446">
              <a:extLst>
                <a:ext uri="{FF2B5EF4-FFF2-40B4-BE49-F238E27FC236}">
                  <a16:creationId xmlns:a16="http://schemas.microsoft.com/office/drawing/2014/main" id="{3CB2E858-A7D8-4E87-AE5E-5399DC5D8B7A}"/>
                </a:ext>
              </a:extLst>
            </p:cNvPr>
            <p:cNvSpPr>
              <a:spLocks noChangeArrowheads="1"/>
            </p:cNvSpPr>
            <p:nvPr/>
          </p:nvSpPr>
          <p:spPr bwMode="auto">
            <a:xfrm>
              <a:off x="982663" y="2052638"/>
              <a:ext cx="111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16" name="Rectangle 447">
              <a:extLst>
                <a:ext uri="{FF2B5EF4-FFF2-40B4-BE49-F238E27FC236}">
                  <a16:creationId xmlns:a16="http://schemas.microsoft.com/office/drawing/2014/main" id="{B78B1C91-9EA0-420D-AB04-82322F7DF815}"/>
                </a:ext>
              </a:extLst>
            </p:cNvPr>
            <p:cNvSpPr>
              <a:spLocks noChangeArrowheads="1"/>
            </p:cNvSpPr>
            <p:nvPr/>
          </p:nvSpPr>
          <p:spPr bwMode="auto">
            <a:xfrm>
              <a:off x="982663" y="2071688"/>
              <a:ext cx="111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17" name="Rectangle 448">
              <a:extLst>
                <a:ext uri="{FF2B5EF4-FFF2-40B4-BE49-F238E27FC236}">
                  <a16:creationId xmlns:a16="http://schemas.microsoft.com/office/drawing/2014/main" id="{9BBF9638-FA96-4436-AE58-8EBA61CBA46E}"/>
                </a:ext>
              </a:extLst>
            </p:cNvPr>
            <p:cNvSpPr>
              <a:spLocks noChangeArrowheads="1"/>
            </p:cNvSpPr>
            <p:nvPr/>
          </p:nvSpPr>
          <p:spPr bwMode="auto">
            <a:xfrm>
              <a:off x="982663" y="2090738"/>
              <a:ext cx="111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sp>
          <p:nvSpPr>
            <p:cNvPr id="118" name="Rectangle 449">
              <a:extLst>
                <a:ext uri="{FF2B5EF4-FFF2-40B4-BE49-F238E27FC236}">
                  <a16:creationId xmlns:a16="http://schemas.microsoft.com/office/drawing/2014/main" id="{919C5518-E69B-42C0-AFDE-170FE83E28DB}"/>
                </a:ext>
              </a:extLst>
            </p:cNvPr>
            <p:cNvSpPr>
              <a:spLocks noChangeArrowheads="1"/>
            </p:cNvSpPr>
            <p:nvPr/>
          </p:nvSpPr>
          <p:spPr bwMode="auto">
            <a:xfrm>
              <a:off x="982663" y="2033588"/>
              <a:ext cx="11113"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latin typeface="Verdana" panose="020B0604030504040204" pitchFamily="34" charset="0"/>
                <a:ea typeface="Verdana" panose="020B0604030504040204" pitchFamily="34" charset="0"/>
              </a:endParaRPr>
            </a:p>
          </p:txBody>
        </p:sp>
      </p:grpSp>
      <p:sp>
        <p:nvSpPr>
          <p:cNvPr id="181" name="TextBox 180">
            <a:extLst>
              <a:ext uri="{FF2B5EF4-FFF2-40B4-BE49-F238E27FC236}">
                <a16:creationId xmlns:a16="http://schemas.microsoft.com/office/drawing/2014/main" id="{899A3963-14EA-4210-8D2E-9C158DBD7002}"/>
              </a:ext>
            </a:extLst>
          </p:cNvPr>
          <p:cNvSpPr txBox="1"/>
          <p:nvPr/>
        </p:nvSpPr>
        <p:spPr>
          <a:xfrm>
            <a:off x="4469057" y="3433650"/>
            <a:ext cx="3023697" cy="646331"/>
          </a:xfrm>
          <a:prstGeom prst="rect">
            <a:avLst/>
          </a:prstGeom>
          <a:noFill/>
        </p:spPr>
        <p:txBody>
          <a:bodyPr wrap="square">
            <a:spAutoFit/>
          </a:bodyPr>
          <a:lstStyle/>
          <a:p>
            <a:pPr marL="285750" indent="-285750">
              <a:buFont typeface="Arial" panose="020B0604020202020204" pitchFamily="34" charset="0"/>
              <a:buChar char="•"/>
            </a:pPr>
            <a:r>
              <a:rPr lang="en-IN" sz="1200" dirty="0">
                <a:latin typeface="Verdana" panose="020B0604030504040204" pitchFamily="34" charset="0"/>
                <a:ea typeface="Verdana" panose="020B0604030504040204" pitchFamily="34" charset="0"/>
              </a:rPr>
              <a:t>These Prosecutors are appointed on </a:t>
            </a:r>
            <a:r>
              <a:rPr lang="en-IN" sz="1200" dirty="0" err="1">
                <a:latin typeface="Verdana" panose="020B0604030504040204" pitchFamily="34" charset="0"/>
                <a:ea typeface="Verdana" panose="020B0604030504040204" pitchFamily="34" charset="0"/>
              </a:rPr>
              <a:t>adhoc</a:t>
            </a:r>
            <a:r>
              <a:rPr lang="en-IN" sz="1200" dirty="0">
                <a:latin typeface="Verdana" panose="020B0604030504040204" pitchFamily="34" charset="0"/>
                <a:ea typeface="Verdana" panose="020B0604030504040204" pitchFamily="34" charset="0"/>
              </a:rPr>
              <a:t>. basis for a period ranging from 1 year to 6 years</a:t>
            </a:r>
          </a:p>
        </p:txBody>
      </p:sp>
      <p:sp>
        <p:nvSpPr>
          <p:cNvPr id="182" name="TextBox 181">
            <a:extLst>
              <a:ext uri="{FF2B5EF4-FFF2-40B4-BE49-F238E27FC236}">
                <a16:creationId xmlns:a16="http://schemas.microsoft.com/office/drawing/2014/main" id="{5123B5BB-4A54-4058-AF6A-D6B5C3ABEC16}"/>
              </a:ext>
            </a:extLst>
          </p:cNvPr>
          <p:cNvSpPr txBox="1"/>
          <p:nvPr/>
        </p:nvSpPr>
        <p:spPr>
          <a:xfrm>
            <a:off x="326419" y="3433650"/>
            <a:ext cx="3405944" cy="1754326"/>
          </a:xfrm>
          <a:prstGeom prst="rect">
            <a:avLst/>
          </a:prstGeom>
          <a:noFill/>
        </p:spPr>
        <p:txBody>
          <a:bodyPr wrap="square">
            <a:spAutoFit/>
          </a:bodyPr>
          <a:lstStyle/>
          <a:p>
            <a:pPr marL="285750" indent="-285750">
              <a:buFont typeface="Arial" panose="020B0604020202020204" pitchFamily="34" charset="0"/>
              <a:buChar char="•"/>
            </a:pPr>
            <a:r>
              <a:rPr lang="en-IN" sz="1200" dirty="0">
                <a:latin typeface="Verdana" panose="020B0604030504040204" pitchFamily="34" charset="0"/>
                <a:ea typeface="Verdana" panose="020B0604030504040204" pitchFamily="34" charset="0"/>
              </a:rPr>
              <a:t>The Advocates who are having at least a minimum of 3 years of legal practice are eligible for recruitment as Prosecuting Officers</a:t>
            </a:r>
          </a:p>
          <a:p>
            <a:pPr marL="285750" indent="-285750">
              <a:buFont typeface="Arial" panose="020B0604020202020204" pitchFamily="34" charset="0"/>
              <a:buChar char="•"/>
            </a:pPr>
            <a:r>
              <a:rPr lang="en-IN" sz="1200" dirty="0">
                <a:latin typeface="Verdana" panose="020B0604030504040204" pitchFamily="34" charset="0"/>
                <a:ea typeface="Verdana" panose="020B0604030504040204" pitchFamily="34" charset="0"/>
              </a:rPr>
              <a:t>These officers will continue in the Prosecution’s department till the date of superannuation that is ranging from 58 to 61 years of age depending on each State Government</a:t>
            </a:r>
          </a:p>
        </p:txBody>
      </p:sp>
      <p:sp>
        <p:nvSpPr>
          <p:cNvPr id="183" name="Rectangle 182">
            <a:extLst>
              <a:ext uri="{FF2B5EF4-FFF2-40B4-BE49-F238E27FC236}">
                <a16:creationId xmlns:a16="http://schemas.microsoft.com/office/drawing/2014/main" id="{80DF4C94-DFFF-41E4-A25F-0CD84D759390}"/>
              </a:ext>
            </a:extLst>
          </p:cNvPr>
          <p:cNvSpPr/>
          <p:nvPr/>
        </p:nvSpPr>
        <p:spPr>
          <a:xfrm>
            <a:off x="8475890" y="3204529"/>
            <a:ext cx="3419021" cy="2306585"/>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sz="2800" dirty="0">
              <a:latin typeface="Verdana" panose="020B0604030504040204" pitchFamily="34" charset="0"/>
              <a:ea typeface="Verdana" panose="020B0604030504040204" pitchFamily="34" charset="0"/>
            </a:endParaRPr>
          </a:p>
        </p:txBody>
      </p:sp>
      <p:sp>
        <p:nvSpPr>
          <p:cNvPr id="191" name="TextBox 190">
            <a:extLst>
              <a:ext uri="{FF2B5EF4-FFF2-40B4-BE49-F238E27FC236}">
                <a16:creationId xmlns:a16="http://schemas.microsoft.com/office/drawing/2014/main" id="{1876C7D4-1521-4B9B-8338-8716136343BE}"/>
              </a:ext>
            </a:extLst>
          </p:cNvPr>
          <p:cNvSpPr txBox="1"/>
          <p:nvPr/>
        </p:nvSpPr>
        <p:spPr>
          <a:xfrm>
            <a:off x="8521377" y="3433650"/>
            <a:ext cx="3023697" cy="830997"/>
          </a:xfrm>
          <a:prstGeom prst="rect">
            <a:avLst/>
          </a:prstGeom>
          <a:noFill/>
        </p:spPr>
        <p:txBody>
          <a:bodyPr wrap="square">
            <a:spAutoFit/>
          </a:bodyPr>
          <a:lstStyle/>
          <a:p>
            <a:pPr marL="285750" indent="-285750">
              <a:buFont typeface="Arial" panose="020B0604020202020204" pitchFamily="34" charset="0"/>
              <a:buChar char="•"/>
            </a:pPr>
            <a:r>
              <a:rPr lang="en-IN" sz="1200" dirty="0">
                <a:latin typeface="Verdana" panose="020B0604030504040204" pitchFamily="34" charset="0"/>
                <a:ea typeface="Verdana" panose="020B0604030504040204" pitchFamily="34" charset="0"/>
              </a:rPr>
              <a:t>These Prosecutors are appointed for conducting prosecution either on specialized laws or particular cases</a:t>
            </a:r>
          </a:p>
        </p:txBody>
      </p:sp>
      <p:sp>
        <p:nvSpPr>
          <p:cNvPr id="70" name="TextBox 69">
            <a:extLst>
              <a:ext uri="{FF2B5EF4-FFF2-40B4-BE49-F238E27FC236}">
                <a16:creationId xmlns:a16="http://schemas.microsoft.com/office/drawing/2014/main" id="{9FF8FE11-E07C-45D5-9C77-9C372717BD57}"/>
              </a:ext>
            </a:extLst>
          </p:cNvPr>
          <p:cNvSpPr txBox="1"/>
          <p:nvPr/>
        </p:nvSpPr>
        <p:spPr>
          <a:xfrm>
            <a:off x="264090" y="5908100"/>
            <a:ext cx="11006593" cy="584775"/>
          </a:xfrm>
          <a:prstGeom prst="rect">
            <a:avLst/>
          </a:prstGeom>
          <a:noFill/>
        </p:spPr>
        <p:txBody>
          <a:bodyPr wrap="square">
            <a:spAutoFit/>
          </a:bodyPr>
          <a:lstStyle/>
          <a:p>
            <a:r>
              <a:rPr lang="en-IN" sz="1600" dirty="0">
                <a:latin typeface="Verdana" panose="020B0604030504040204" pitchFamily="34" charset="0"/>
                <a:ea typeface="Verdana" panose="020B0604030504040204" pitchFamily="34" charset="0"/>
              </a:rPr>
              <a:t>The Public Prosecutors are appointed under Section 24 of the Criminal Procedure Code, 1973 &amp; Assistant Public Prosecutors under Section 25 of the CRPC, 1973.</a:t>
            </a:r>
          </a:p>
        </p:txBody>
      </p:sp>
      <p:sp>
        <p:nvSpPr>
          <p:cNvPr id="71" name="Freeform: Shape 70">
            <a:extLst>
              <a:ext uri="{FF2B5EF4-FFF2-40B4-BE49-F238E27FC236}">
                <a16:creationId xmlns:a16="http://schemas.microsoft.com/office/drawing/2014/main" id="{274AC92D-D356-43BF-BF0A-FB4188959339}"/>
              </a:ext>
              <a:ext uri="{C183D7F6-B498-43B3-948B-1728B52AA6E4}">
                <adec:decorative xmlns:adec="http://schemas.microsoft.com/office/drawing/2017/decorative" val="1"/>
              </a:ext>
            </a:extLst>
          </p:cNvPr>
          <p:cNvSpPr/>
          <p:nvPr/>
        </p:nvSpPr>
        <p:spPr>
          <a:xfrm>
            <a:off x="10506497" y="-18450"/>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rgbClr val="539EA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425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 name="Title 127">
            <a:extLst>
              <a:ext uri="{FF2B5EF4-FFF2-40B4-BE49-F238E27FC236}">
                <a16:creationId xmlns:a16="http://schemas.microsoft.com/office/drawing/2014/main" id="{212B4947-E6CD-467B-AF72-9BC942B53E3E}"/>
              </a:ext>
            </a:extLst>
          </p:cNvPr>
          <p:cNvSpPr>
            <a:spLocks noGrp="1"/>
          </p:cNvSpPr>
          <p:nvPr>
            <p:ph type="title"/>
          </p:nvPr>
        </p:nvSpPr>
        <p:spPr>
          <a:xfrm>
            <a:off x="254000" y="293317"/>
            <a:ext cx="10515600" cy="443198"/>
          </a:xfrm>
        </p:spPr>
        <p:txBody>
          <a:bodyPr/>
          <a:lstStyle/>
          <a:p>
            <a:pPr algn="l"/>
            <a:r>
              <a:rPr lang="en-IN" sz="3200" b="1" dirty="0"/>
              <a:t>Hierarchy of the Courts and Prosecutors</a:t>
            </a:r>
            <a:endParaRPr lang="en-US" sz="3200" b="1" dirty="0"/>
          </a:p>
        </p:txBody>
      </p:sp>
      <p:sp>
        <p:nvSpPr>
          <p:cNvPr id="130" name="Slide Number Placeholder 129">
            <a:extLst>
              <a:ext uri="{FF2B5EF4-FFF2-40B4-BE49-F238E27FC236}">
                <a16:creationId xmlns:a16="http://schemas.microsoft.com/office/drawing/2014/main" id="{6B37FA8E-54BF-4AF0-BF0C-916033E8ADE5}"/>
              </a:ext>
            </a:extLst>
          </p:cNvPr>
          <p:cNvSpPr>
            <a:spLocks noGrp="1"/>
          </p:cNvSpPr>
          <p:nvPr>
            <p:ph type="sldNum" sz="quarter" idx="4294967295"/>
          </p:nvPr>
        </p:nvSpPr>
        <p:spPr>
          <a:xfrm>
            <a:off x="11697970" y="6463383"/>
            <a:ext cx="419100" cy="365125"/>
          </a:xfrm>
        </p:spPr>
        <p:txBody>
          <a:bodyPr/>
          <a:lstStyle/>
          <a:p>
            <a:fld id="{0FD50806-BABF-4915-9689-3B9956D1C75C}" type="slidenum">
              <a:rPr lang="en-US" smtClean="0"/>
              <a:pPr/>
              <a:t>5</a:t>
            </a:fld>
            <a:endParaRPr lang="en-US" dirty="0"/>
          </a:p>
        </p:txBody>
      </p:sp>
      <p:pic>
        <p:nvPicPr>
          <p:cNvPr id="5122" name="Picture 2" descr="Can Supreme Court Issue Directions to High Court on Administrative side? SC  to Consider - Law Trend">
            <a:extLst>
              <a:ext uri="{FF2B5EF4-FFF2-40B4-BE49-F238E27FC236}">
                <a16:creationId xmlns:a16="http://schemas.microsoft.com/office/drawing/2014/main" id="{46DEA3F6-FE7F-490F-BD9F-9F112B941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199498"/>
            <a:ext cx="4635500" cy="3476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7" name="Diagram 66">
            <a:extLst>
              <a:ext uri="{FF2B5EF4-FFF2-40B4-BE49-F238E27FC236}">
                <a16:creationId xmlns:a16="http://schemas.microsoft.com/office/drawing/2014/main" id="{9A2723FC-0898-4B24-85B2-3A92245A10F2}"/>
              </a:ext>
            </a:extLst>
          </p:cNvPr>
          <p:cNvGraphicFramePr/>
          <p:nvPr>
            <p:extLst>
              <p:ext uri="{D42A27DB-BD31-4B8C-83A1-F6EECF244321}">
                <p14:modId xmlns:p14="http://schemas.microsoft.com/office/powerpoint/2010/main" val="432843523"/>
              </p:ext>
            </p:extLst>
          </p:nvPr>
        </p:nvGraphicFramePr>
        <p:xfrm>
          <a:off x="-1930400" y="974478"/>
          <a:ext cx="100711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reeform: Shape 5">
            <a:extLst>
              <a:ext uri="{FF2B5EF4-FFF2-40B4-BE49-F238E27FC236}">
                <a16:creationId xmlns:a16="http://schemas.microsoft.com/office/drawing/2014/main" id="{124276A4-3FBA-409B-B221-A3EEADC9FAF4}"/>
              </a:ext>
              <a:ext uri="{C183D7F6-B498-43B3-948B-1728B52AA6E4}">
                <adec:decorative xmlns:adec="http://schemas.microsoft.com/office/drawing/2017/decorative" val="1"/>
              </a:ext>
            </a:extLst>
          </p:cNvPr>
          <p:cNvSpPr/>
          <p:nvPr/>
        </p:nvSpPr>
        <p:spPr>
          <a:xfrm>
            <a:off x="10506497" y="-18450"/>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rgbClr val="539EA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790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 name="Title 127">
            <a:extLst>
              <a:ext uri="{FF2B5EF4-FFF2-40B4-BE49-F238E27FC236}">
                <a16:creationId xmlns:a16="http://schemas.microsoft.com/office/drawing/2014/main" id="{212B4947-E6CD-467B-AF72-9BC942B53E3E}"/>
              </a:ext>
            </a:extLst>
          </p:cNvPr>
          <p:cNvSpPr>
            <a:spLocks noGrp="1"/>
          </p:cNvSpPr>
          <p:nvPr>
            <p:ph type="title"/>
          </p:nvPr>
        </p:nvSpPr>
        <p:spPr>
          <a:xfrm>
            <a:off x="406400" y="394917"/>
            <a:ext cx="10515600" cy="443198"/>
          </a:xfrm>
        </p:spPr>
        <p:txBody>
          <a:bodyPr/>
          <a:lstStyle/>
          <a:p>
            <a:pPr algn="l"/>
            <a:r>
              <a:rPr lang="en-IN" sz="3200" b="1" dirty="0"/>
              <a:t>Permission to conduct prosecution</a:t>
            </a:r>
            <a:endParaRPr lang="en-US" sz="3200" b="1" dirty="0"/>
          </a:p>
        </p:txBody>
      </p:sp>
      <p:sp>
        <p:nvSpPr>
          <p:cNvPr id="130" name="Slide Number Placeholder 129">
            <a:extLst>
              <a:ext uri="{FF2B5EF4-FFF2-40B4-BE49-F238E27FC236}">
                <a16:creationId xmlns:a16="http://schemas.microsoft.com/office/drawing/2014/main" id="{6B37FA8E-54BF-4AF0-BF0C-916033E8ADE5}"/>
              </a:ext>
            </a:extLst>
          </p:cNvPr>
          <p:cNvSpPr>
            <a:spLocks noGrp="1"/>
          </p:cNvSpPr>
          <p:nvPr>
            <p:ph type="sldNum" sz="quarter" idx="4294967295"/>
          </p:nvPr>
        </p:nvSpPr>
        <p:spPr>
          <a:xfrm>
            <a:off x="11697970" y="6463383"/>
            <a:ext cx="419100" cy="365125"/>
          </a:xfrm>
        </p:spPr>
        <p:txBody>
          <a:bodyPr/>
          <a:lstStyle/>
          <a:p>
            <a:fld id="{0FD50806-BABF-4915-9689-3B9956D1C75C}" type="slidenum">
              <a:rPr lang="en-US" smtClean="0"/>
              <a:pPr/>
              <a:t>6</a:t>
            </a:fld>
            <a:endParaRPr lang="en-US" dirty="0"/>
          </a:p>
        </p:txBody>
      </p:sp>
      <p:pic>
        <p:nvPicPr>
          <p:cNvPr id="1028" name="Picture 4" descr="Crpc 173 અધિનિયમ Criminal Procedure Code in Gujarati - GPSC GURU">
            <a:extLst>
              <a:ext uri="{FF2B5EF4-FFF2-40B4-BE49-F238E27FC236}">
                <a16:creationId xmlns:a16="http://schemas.microsoft.com/office/drawing/2014/main" id="{380B2158-B52B-401C-BF4E-3404B1A66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80161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8B7F286-37D6-4A45-95B5-6F556BBD3B3E}"/>
              </a:ext>
            </a:extLst>
          </p:cNvPr>
          <p:cNvSpPr txBox="1"/>
          <p:nvPr/>
        </p:nvSpPr>
        <p:spPr>
          <a:xfrm>
            <a:off x="3032760" y="2286276"/>
            <a:ext cx="8437880" cy="2929969"/>
          </a:xfrm>
          <a:prstGeom prst="rect">
            <a:avLst/>
          </a:prstGeom>
          <a:noFill/>
        </p:spPr>
        <p:txBody>
          <a:bodyPr wrap="square">
            <a:spAutoFit/>
          </a:bodyPr>
          <a:lstStyle/>
          <a:p>
            <a:pPr marL="0" marR="0" algn="just">
              <a:lnSpc>
                <a:spcPct val="115000"/>
              </a:lnSpc>
              <a:spcBef>
                <a:spcPts val="0"/>
              </a:spcBef>
              <a:spcAft>
                <a:spcPts val="1000"/>
              </a:spcAft>
            </a:pPr>
            <a:r>
              <a:rPr lang="en-US" sz="1400" b="1" u="sng" dirty="0">
                <a:effectLst/>
                <a:latin typeface="Verdana" panose="020B0604030504040204" pitchFamily="34" charset="0"/>
                <a:ea typeface="Verdana" panose="020B0604030504040204" pitchFamily="34" charset="0"/>
                <a:cs typeface="Times New Roman" panose="02020603050405020304" pitchFamily="18" charset="0"/>
              </a:rPr>
              <a:t>Section 302 of </a:t>
            </a:r>
            <a:r>
              <a:rPr lang="en-US" sz="1400" b="1" u="sng" dirty="0" err="1">
                <a:effectLst/>
                <a:latin typeface="Verdana" panose="020B0604030504040204" pitchFamily="34" charset="0"/>
                <a:ea typeface="Verdana" panose="020B0604030504040204" pitchFamily="34" charset="0"/>
                <a:cs typeface="Times New Roman" panose="02020603050405020304" pitchFamily="18" charset="0"/>
              </a:rPr>
              <a:t>Crpc</a:t>
            </a:r>
            <a:r>
              <a:rPr lang="en-US" sz="1400" b="1" u="sng" dirty="0">
                <a:effectLst/>
                <a:latin typeface="Verdana" panose="020B0604030504040204" pitchFamily="34" charset="0"/>
                <a:ea typeface="Verdana" panose="020B0604030504040204" pitchFamily="34" charset="0"/>
                <a:cs typeface="Times New Roman" panose="02020603050405020304" pitchFamily="18" charset="0"/>
              </a:rPr>
              <a:t>: </a:t>
            </a:r>
            <a:endParaRPr lang="en-IN" sz="1400" dirty="0">
              <a:effectLst/>
              <a:latin typeface="Verdana" panose="020B0604030504040204" pitchFamily="34" charset="0"/>
              <a:ea typeface="Verdana" panose="020B0604030504040204" pitchFamily="34" charset="0"/>
              <a:cs typeface="Times New Roman" panose="02020603050405020304" pitchFamily="18" charset="0"/>
            </a:endParaRPr>
          </a:p>
          <a:p>
            <a:pPr marL="0" marR="0" algn="just">
              <a:lnSpc>
                <a:spcPct val="115000"/>
              </a:lnSpc>
              <a:spcBef>
                <a:spcPts val="0"/>
              </a:spcBef>
              <a:spcAft>
                <a:spcPts val="1000"/>
              </a:spcAft>
            </a:pP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302. Permission to conduct prosecution.</a:t>
            </a:r>
            <a:endParaRPr lang="en-IN" sz="1400" dirty="0">
              <a:effectLst/>
              <a:latin typeface="Verdana" panose="020B0604030504040204" pitchFamily="34" charset="0"/>
              <a:ea typeface="Verdana" panose="020B0604030504040204" pitchFamily="34" charset="0"/>
              <a:cs typeface="Times New Roman" panose="02020603050405020304" pitchFamily="18" charset="0"/>
            </a:endParaRPr>
          </a:p>
          <a:p>
            <a:pPr marL="342900" marR="0" indent="-342900" algn="just">
              <a:lnSpc>
                <a:spcPct val="115000"/>
              </a:lnSpc>
              <a:spcBef>
                <a:spcPts val="0"/>
              </a:spcBef>
              <a:spcAft>
                <a:spcPts val="1000"/>
              </a:spcAft>
              <a:buFont typeface="+mj-lt"/>
              <a:buAutoNum type="arabicPeriod"/>
            </a:pP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Any Magistrate inquiring into or trying a case may permit the prosecution to be conducted by any person other than a police officer below the rank of Inspector; but no person, other than the Advocate General or Government Advocate or a Public Prosecutor or Assistant Public Prosecutor, shall be entitled to do so without such permission: Provided that no police officer shall be permitted to conduct the prosecution if he has taken part in the investigation into the offence with respect to which the accused is being prosecuted. </a:t>
            </a:r>
            <a:endParaRPr lang="en-IN" sz="1400" dirty="0">
              <a:latin typeface="Verdana" panose="020B0604030504040204" pitchFamily="34" charset="0"/>
              <a:ea typeface="Verdana" panose="020B0604030504040204" pitchFamily="34" charset="0"/>
              <a:cs typeface="Times New Roman" panose="02020603050405020304" pitchFamily="18" charset="0"/>
            </a:endParaRPr>
          </a:p>
          <a:p>
            <a:pPr marL="342900" marR="0" indent="-342900" algn="just">
              <a:lnSpc>
                <a:spcPct val="115000"/>
              </a:lnSpc>
              <a:spcBef>
                <a:spcPts val="0"/>
              </a:spcBef>
              <a:spcAft>
                <a:spcPts val="1000"/>
              </a:spcAft>
              <a:buFont typeface="+mj-lt"/>
              <a:buAutoNum type="arabicPeriod"/>
            </a:pP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Any person conducting the prosecution may do so personally or by a pleader.</a:t>
            </a:r>
            <a:endParaRPr lang="en-IN"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E9BAC44B-34CB-402E-897A-CDF524F89ED8}"/>
              </a:ext>
              <a:ext uri="{C183D7F6-B498-43B3-948B-1728B52AA6E4}">
                <adec:decorative xmlns:adec="http://schemas.microsoft.com/office/drawing/2017/decorative" val="1"/>
              </a:ext>
            </a:extLst>
          </p:cNvPr>
          <p:cNvSpPr/>
          <p:nvPr/>
        </p:nvSpPr>
        <p:spPr>
          <a:xfrm>
            <a:off x="10506497" y="-18450"/>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rgbClr val="539EA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904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5A95B40-5207-47C4-80D3-12F9AAE78F33}"/>
              </a:ext>
              <a:ext uri="{C183D7F6-B498-43B3-948B-1728B52AA6E4}">
                <adec:decorative xmlns:adec="http://schemas.microsoft.com/office/drawing/2017/decorative" val="1"/>
              </a:ext>
            </a:extLst>
          </p:cNvPr>
          <p:cNvGrpSpPr/>
          <p:nvPr/>
        </p:nvGrpSpPr>
        <p:grpSpPr>
          <a:xfrm>
            <a:off x="584702" y="834916"/>
            <a:ext cx="10070898" cy="5793851"/>
            <a:chOff x="2209800" y="914400"/>
            <a:chExt cx="5143343" cy="2989855"/>
          </a:xfrm>
          <a:effectLst/>
        </p:grpSpPr>
        <p:sp>
          <p:nvSpPr>
            <p:cNvPr id="20" name="Round Same Side Corner Rectangle 23">
              <a:extLst>
                <a:ext uri="{FF2B5EF4-FFF2-40B4-BE49-F238E27FC236}">
                  <a16:creationId xmlns:a16="http://schemas.microsoft.com/office/drawing/2014/main" id="{26DAC503-35EF-4C7A-98E1-7C2E500B299D}"/>
                </a:ext>
              </a:extLst>
            </p:cNvPr>
            <p:cNvSpPr/>
            <p:nvPr/>
          </p:nvSpPr>
          <p:spPr>
            <a:xfrm>
              <a:off x="2209800" y="961587"/>
              <a:ext cx="4605211" cy="2757714"/>
            </a:xfrm>
            <a:prstGeom prst="round2SameRect">
              <a:avLst>
                <a:gd name="adj1" fmla="val 5842"/>
                <a:gd name="adj2" fmla="val 0"/>
              </a:avLst>
            </a:prstGeom>
            <a:gradFill>
              <a:gsLst>
                <a:gs pos="0">
                  <a:schemeClr val="tx1"/>
                </a:gs>
                <a:gs pos="50000">
                  <a:schemeClr val="tx1">
                    <a:lumMod val="95000"/>
                    <a:lumOff val="5000"/>
                  </a:schemeClr>
                </a:gs>
                <a:gs pos="100000">
                  <a:schemeClr val="tx1">
                    <a:lumMod val="85000"/>
                    <a:lumOff val="15000"/>
                  </a:schemeClr>
                </a:gs>
              </a:gsLst>
              <a:lin ang="5400000" scaled="0"/>
            </a:gradFill>
            <a:ln w="38100">
              <a:gradFill flip="none" rotWithShape="1">
                <a:gsLst>
                  <a:gs pos="0">
                    <a:schemeClr val="bg1">
                      <a:lumMod val="79000"/>
                    </a:schemeClr>
                  </a:gs>
                  <a:gs pos="100000">
                    <a:schemeClr val="bg1">
                      <a:lumMod val="87000"/>
                    </a:schemeClr>
                  </a:gs>
                  <a:gs pos="51000">
                    <a:schemeClr val="bg1">
                      <a:lumMod val="95000"/>
                    </a:schemeClr>
                  </a:gs>
                </a:gsLst>
                <a:lin ang="13500000" scaled="1"/>
                <a:tileRect/>
              </a:gradFill>
            </a:ln>
            <a:effectLst/>
            <a:scene3d>
              <a:camera prst="orthographicFront"/>
              <a:lightRig rig="threePt" dir="t"/>
            </a:scene3d>
            <a:sp3d>
              <a:bevelT w="50800" h="508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953BCE3-CE7E-43A5-9A5C-DE2189790136}"/>
                </a:ext>
              </a:extLst>
            </p:cNvPr>
            <p:cNvSpPr/>
            <p:nvPr/>
          </p:nvSpPr>
          <p:spPr>
            <a:xfrm>
              <a:off x="2340705" y="1074057"/>
              <a:ext cx="4343400" cy="2435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5C5411E-69A4-4222-B2CF-3312C24728B1}"/>
                </a:ext>
              </a:extLst>
            </p:cNvPr>
            <p:cNvSpPr/>
            <p:nvPr/>
          </p:nvSpPr>
          <p:spPr>
            <a:xfrm>
              <a:off x="2209800" y="3659415"/>
              <a:ext cx="5112102" cy="244840"/>
            </a:xfrm>
            <a:prstGeom prst="rect">
              <a:avLst/>
            </a:prstGeom>
            <a:gradFill flip="none" rotWithShape="1">
              <a:gsLst>
                <a:gs pos="0">
                  <a:schemeClr val="bg1">
                    <a:lumMod val="75000"/>
                  </a:schemeClr>
                </a:gs>
                <a:gs pos="63000">
                  <a:schemeClr val="bg1">
                    <a:lumMod val="9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7">
              <a:extLst>
                <a:ext uri="{FF2B5EF4-FFF2-40B4-BE49-F238E27FC236}">
                  <a16:creationId xmlns:a16="http://schemas.microsoft.com/office/drawing/2014/main" id="{3D1BE8A8-DA1B-423B-9829-BFA00D53EEEB}"/>
                </a:ext>
              </a:extLst>
            </p:cNvPr>
            <p:cNvSpPr/>
            <p:nvPr/>
          </p:nvSpPr>
          <p:spPr>
            <a:xfrm>
              <a:off x="7085489" y="3730171"/>
              <a:ext cx="267654" cy="36576"/>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 Same Side Corner Rectangle 30">
              <a:extLst>
                <a:ext uri="{FF2B5EF4-FFF2-40B4-BE49-F238E27FC236}">
                  <a16:creationId xmlns:a16="http://schemas.microsoft.com/office/drawing/2014/main" id="{42757DC2-305F-4D2D-8A0C-0E58CA723687}"/>
                </a:ext>
              </a:extLst>
            </p:cNvPr>
            <p:cNvSpPr/>
            <p:nvPr/>
          </p:nvSpPr>
          <p:spPr>
            <a:xfrm rot="10800000">
              <a:off x="3931784" y="3672340"/>
              <a:ext cx="1042761" cy="67696"/>
            </a:xfrm>
            <a:prstGeom prst="round2SameRect">
              <a:avLst>
                <a:gd name="adj1" fmla="val 50000"/>
                <a:gd name="adj2" fmla="val 0"/>
              </a:avLst>
            </a:prstGeom>
            <a:gradFill flip="none" rotWithShape="1">
              <a:gsLst>
                <a:gs pos="0">
                  <a:schemeClr val="bg1">
                    <a:lumMod val="75000"/>
                  </a:schemeClr>
                </a:gs>
                <a:gs pos="50000">
                  <a:schemeClr val="bg1">
                    <a:lumMod val="95000"/>
                  </a:schemeClr>
                </a:gs>
                <a:gs pos="100000">
                  <a:schemeClr val="bg1">
                    <a:lumMod val="85000"/>
                  </a:schemeClr>
                </a:gs>
              </a:gsLst>
              <a:lin ang="10800000" scaled="1"/>
              <a:tileRect/>
            </a:gradFill>
            <a:ln>
              <a:noFill/>
            </a:ln>
            <a:effectLst>
              <a:innerShdw blurRad="254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 Same Side Corner Rectangle 19">
              <a:extLst>
                <a:ext uri="{FF2B5EF4-FFF2-40B4-BE49-F238E27FC236}">
                  <a16:creationId xmlns:a16="http://schemas.microsoft.com/office/drawing/2014/main" id="{D78F18D8-4B90-4730-99AA-0BF8CCFDA4EE}"/>
                </a:ext>
              </a:extLst>
            </p:cNvPr>
            <p:cNvSpPr/>
            <p:nvPr/>
          </p:nvSpPr>
          <p:spPr>
            <a:xfrm>
              <a:off x="4574594" y="914400"/>
              <a:ext cx="2240418" cy="2757714"/>
            </a:xfrm>
            <a:custGeom>
              <a:avLst/>
              <a:gdLst>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2757714 h 2757714"/>
                <a:gd name="connsiteX7" fmla="*/ 0 w 4605211"/>
                <a:gd name="connsiteY7" fmla="*/ 161106 h 2757714"/>
                <a:gd name="connsiteX8" fmla="*/ 161106 w 4605211"/>
                <a:gd name="connsiteY8"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0 w 4605211"/>
                <a:gd name="connsiteY6" fmla="*/ 161106 h 2757714"/>
                <a:gd name="connsiteX7" fmla="*/ 161106 w 4605211"/>
                <a:gd name="connsiteY7" fmla="*/ 0 h 2757714"/>
                <a:gd name="connsiteX0" fmla="*/ 1611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161106 w 4605211"/>
                <a:gd name="connsiteY6" fmla="*/ 0 h 2757714"/>
                <a:gd name="connsiteX0" fmla="*/ 3755206 w 4605211"/>
                <a:gd name="connsiteY0" fmla="*/ 0 h 2757714"/>
                <a:gd name="connsiteX1" fmla="*/ 4444105 w 4605211"/>
                <a:gd name="connsiteY1" fmla="*/ 0 h 2757714"/>
                <a:gd name="connsiteX2" fmla="*/ 4605211 w 4605211"/>
                <a:gd name="connsiteY2" fmla="*/ 161106 h 2757714"/>
                <a:gd name="connsiteX3" fmla="*/ 4605211 w 4605211"/>
                <a:gd name="connsiteY3" fmla="*/ 2757714 h 2757714"/>
                <a:gd name="connsiteX4" fmla="*/ 4605211 w 4605211"/>
                <a:gd name="connsiteY4" fmla="*/ 2757714 h 2757714"/>
                <a:gd name="connsiteX5" fmla="*/ 0 w 4605211"/>
                <a:gd name="connsiteY5" fmla="*/ 2757714 h 2757714"/>
                <a:gd name="connsiteX6" fmla="*/ 3755206 w 4605211"/>
                <a:gd name="connsiteY6" fmla="*/ 0 h 2757714"/>
                <a:gd name="connsiteX0" fmla="*/ 1735906 w 2585911"/>
                <a:gd name="connsiteY0" fmla="*/ 0 h 2757714"/>
                <a:gd name="connsiteX1" fmla="*/ 2424805 w 2585911"/>
                <a:gd name="connsiteY1" fmla="*/ 0 h 2757714"/>
                <a:gd name="connsiteX2" fmla="*/ 2585911 w 2585911"/>
                <a:gd name="connsiteY2" fmla="*/ 161106 h 2757714"/>
                <a:gd name="connsiteX3" fmla="*/ 2585911 w 2585911"/>
                <a:gd name="connsiteY3" fmla="*/ 2757714 h 2757714"/>
                <a:gd name="connsiteX4" fmla="*/ 2585911 w 2585911"/>
                <a:gd name="connsiteY4" fmla="*/ 2757714 h 2757714"/>
                <a:gd name="connsiteX5" fmla="*/ 0 w 2585911"/>
                <a:gd name="connsiteY5" fmla="*/ 2732314 h 2757714"/>
                <a:gd name="connsiteX6" fmla="*/ 1735906 w 2585911"/>
                <a:gd name="connsiteY6" fmla="*/ 0 h 2757714"/>
                <a:gd name="connsiteX0" fmla="*/ 1147198 w 1997203"/>
                <a:gd name="connsiteY0" fmla="*/ 0 h 2757714"/>
                <a:gd name="connsiteX1" fmla="*/ 1836097 w 1997203"/>
                <a:gd name="connsiteY1" fmla="*/ 0 h 2757714"/>
                <a:gd name="connsiteX2" fmla="*/ 1997203 w 1997203"/>
                <a:gd name="connsiteY2" fmla="*/ 161106 h 2757714"/>
                <a:gd name="connsiteX3" fmla="*/ 1997203 w 1997203"/>
                <a:gd name="connsiteY3" fmla="*/ 2757714 h 2757714"/>
                <a:gd name="connsiteX4" fmla="*/ 1997203 w 1997203"/>
                <a:gd name="connsiteY4" fmla="*/ 2757714 h 2757714"/>
                <a:gd name="connsiteX5" fmla="*/ 0 w 1997203"/>
                <a:gd name="connsiteY5" fmla="*/ 2732314 h 2757714"/>
                <a:gd name="connsiteX6" fmla="*/ 1147198 w 1997203"/>
                <a:gd name="connsiteY6" fmla="*/ 0 h 27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203" h="2757714">
                  <a:moveTo>
                    <a:pt x="1147198" y="0"/>
                  </a:moveTo>
                  <a:lnTo>
                    <a:pt x="1836097" y="0"/>
                  </a:lnTo>
                  <a:cubicBezTo>
                    <a:pt x="1925073" y="0"/>
                    <a:pt x="1997203" y="72130"/>
                    <a:pt x="1997203" y="161106"/>
                  </a:cubicBezTo>
                  <a:lnTo>
                    <a:pt x="1997203" y="2757714"/>
                  </a:lnTo>
                  <a:lnTo>
                    <a:pt x="1997203" y="2757714"/>
                  </a:lnTo>
                  <a:lnTo>
                    <a:pt x="0" y="2732314"/>
                  </a:lnTo>
                  <a:lnTo>
                    <a:pt x="1147198" y="0"/>
                  </a:lnTo>
                  <a:close/>
                </a:path>
              </a:pathLst>
            </a:custGeom>
            <a:gradFill flip="none" rotWithShape="1">
              <a:gsLst>
                <a:gs pos="21000">
                  <a:schemeClr val="bg1">
                    <a:alpha val="1000"/>
                  </a:schemeClr>
                </a:gs>
                <a:gs pos="100000">
                  <a:schemeClr val="bg1">
                    <a:alpha val="32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249C24E5-AEAF-44E7-B2F8-531B026CF7D4}"/>
              </a:ext>
              <a:ext uri="{C183D7F6-B498-43B3-948B-1728B52AA6E4}">
                <adec:decorative xmlns:adec="http://schemas.microsoft.com/office/drawing/2017/decorative" val="1"/>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r="-1"/>
          <a:stretch/>
        </p:blipFill>
        <p:spPr>
          <a:xfrm>
            <a:off x="5688600" y="826686"/>
            <a:ext cx="4905829" cy="5802082"/>
          </a:xfrm>
          <a:prstGeom prst="rect">
            <a:avLst/>
          </a:prstGeom>
          <a:solidFill>
            <a:srgbClr val="539EAD"/>
          </a:solidFill>
        </p:spPr>
      </p:pic>
      <p:sp>
        <p:nvSpPr>
          <p:cNvPr id="29" name="Rectangle 28">
            <a:extLst>
              <a:ext uri="{FF2B5EF4-FFF2-40B4-BE49-F238E27FC236}">
                <a16:creationId xmlns:a16="http://schemas.microsoft.com/office/drawing/2014/main" id="{47706530-92A5-4C68-9FE7-03A5E61B729D}"/>
              </a:ext>
              <a:ext uri="{C183D7F6-B498-43B3-948B-1728B52AA6E4}">
                <adec:decorative xmlns:adec="http://schemas.microsoft.com/office/drawing/2017/decorative" val="1"/>
              </a:ext>
            </a:extLst>
          </p:cNvPr>
          <p:cNvSpPr/>
          <p:nvPr/>
        </p:nvSpPr>
        <p:spPr>
          <a:xfrm>
            <a:off x="5688600" y="10510"/>
            <a:ext cx="4905830" cy="646060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8" name="Group 57">
            <a:extLst>
              <a:ext uri="{FF2B5EF4-FFF2-40B4-BE49-F238E27FC236}">
                <a16:creationId xmlns:a16="http://schemas.microsoft.com/office/drawing/2014/main" id="{0B53C114-CB63-41F6-A5C6-8C207D3C5EA8}"/>
              </a:ext>
              <a:ext uri="{C183D7F6-B498-43B3-948B-1728B52AA6E4}">
                <adec:decorative xmlns:adec="http://schemas.microsoft.com/office/drawing/2017/decorative" val="1"/>
              </a:ext>
            </a:extLst>
          </p:cNvPr>
          <p:cNvGrpSpPr/>
          <p:nvPr/>
        </p:nvGrpSpPr>
        <p:grpSpPr>
          <a:xfrm>
            <a:off x="6195290" y="1138776"/>
            <a:ext cx="3892448" cy="5339229"/>
            <a:chOff x="7792861" y="1860738"/>
            <a:chExt cx="3892448" cy="3235128"/>
          </a:xfrm>
        </p:grpSpPr>
        <p:sp>
          <p:nvSpPr>
            <p:cNvPr id="54" name="TextBox 47">
              <a:extLst>
                <a:ext uri="{FF2B5EF4-FFF2-40B4-BE49-F238E27FC236}">
                  <a16:creationId xmlns:a16="http://schemas.microsoft.com/office/drawing/2014/main" id="{E7D27B29-4AA1-461C-A69F-75D8EA5EFE64}"/>
                </a:ext>
              </a:extLst>
            </p:cNvPr>
            <p:cNvSpPr txBox="1"/>
            <p:nvPr/>
          </p:nvSpPr>
          <p:spPr>
            <a:xfrm>
              <a:off x="7792861" y="2145737"/>
              <a:ext cx="3892448" cy="2665132"/>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indent="-171450">
                <a:lnSpc>
                  <a:spcPct val="115000"/>
                </a:lnSpc>
                <a:spcBef>
                  <a:spcPts val="0"/>
                </a:spcBef>
                <a:spcAft>
                  <a:spcPts val="1000"/>
                </a:spcAft>
                <a:buFont typeface="Arial" panose="020B0604020202020204" pitchFamily="34" charset="0"/>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AIPA was established in the year 2003 with an objective to connect prosecutors in different States and Union territories of India. </a:t>
              </a:r>
            </a:p>
            <a:p>
              <a:pPr marL="171450" marR="0" indent="-171450">
                <a:lnSpc>
                  <a:spcPct val="115000"/>
                </a:lnSpc>
                <a:spcBef>
                  <a:spcPts val="0"/>
                </a:spcBef>
                <a:spcAft>
                  <a:spcPts val="1000"/>
                </a:spcAft>
                <a:buFont typeface="Arial" panose="020B0604020202020204" pitchFamily="34" charset="0"/>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Today, AIPA is proud to have Prosecutors from ~20 states in India. </a:t>
              </a:r>
            </a:p>
            <a:p>
              <a:pPr marL="171450" marR="0" indent="-171450">
                <a:lnSpc>
                  <a:spcPct val="115000"/>
                </a:lnSpc>
                <a:spcBef>
                  <a:spcPts val="0"/>
                </a:spcBef>
                <a:spcAft>
                  <a:spcPts val="1000"/>
                </a:spcAft>
                <a:buFont typeface="Arial" panose="020B0604020202020204" pitchFamily="34" charset="0"/>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The mission of AIPA is to remove the disparity in the status, pay scales, facilities and pride among the prosecutors in different States and Union Territories of India. In this regard the AIPA has filed a Writ Petition in Supreme Court of India in the year 2014 which is likely to be decided this year, i.e. 2022. This herculean task was taken up by AIPA as they had to co-ordinate all the Directorate of Prosecutions in India. </a:t>
              </a:r>
            </a:p>
            <a:p>
              <a:pPr marL="171450" marR="0" indent="-171450">
                <a:lnSpc>
                  <a:spcPct val="115000"/>
                </a:lnSpc>
                <a:spcBef>
                  <a:spcPts val="0"/>
                </a:spcBef>
                <a:spcAft>
                  <a:spcPts val="1000"/>
                </a:spcAft>
                <a:buFont typeface="Arial" panose="020B0604020202020204" pitchFamily="34" charset="0"/>
                <a:buChar char="•"/>
              </a:pPr>
              <a:r>
                <a:rPr lang="en-US" sz="1200" dirty="0">
                  <a:effectLst/>
                  <a:latin typeface="Verdana" panose="020B0604030504040204" pitchFamily="34" charset="0"/>
                  <a:ea typeface="Verdana" panose="020B0604030504040204" pitchFamily="34" charset="0"/>
                  <a:cs typeface="Times New Roman" panose="02020603050405020304" pitchFamily="18" charset="0"/>
                </a:rPr>
                <a:t>AIPA has also enabled all the Prosecutors in India to interact with other Prosecutors easily to discuss the issues, cases, exchange of information, etc. </a:t>
              </a:r>
              <a:endParaRPr lang="en-IN" sz="1200" dirty="0">
                <a:effectLst/>
                <a:latin typeface="Verdana" panose="020B0604030504040204" pitchFamily="34" charset="0"/>
                <a:ea typeface="Verdana" panose="020B0604030504040204" pitchFamily="34"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33D23131-A48A-491A-AD96-201010235D83}"/>
                </a:ext>
              </a:extLst>
            </p:cNvPr>
            <p:cNvCxnSpPr/>
            <p:nvPr/>
          </p:nvCxnSpPr>
          <p:spPr>
            <a:xfrm>
              <a:off x="8088085" y="1860738"/>
              <a:ext cx="330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C96BDEF-9902-4BA3-B5E7-230F802445FC}"/>
                </a:ext>
              </a:extLst>
            </p:cNvPr>
            <p:cNvCxnSpPr/>
            <p:nvPr/>
          </p:nvCxnSpPr>
          <p:spPr>
            <a:xfrm>
              <a:off x="8088085" y="5095866"/>
              <a:ext cx="330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hidden="1">
            <a:extLst>
              <a:ext uri="{FF2B5EF4-FFF2-40B4-BE49-F238E27FC236}">
                <a16:creationId xmlns:a16="http://schemas.microsoft.com/office/drawing/2014/main" id="{7CB34685-6233-45F0-A804-08BC09D44DF5}"/>
              </a:ext>
            </a:extLst>
          </p:cNvPr>
          <p:cNvSpPr>
            <a:spLocks noGrp="1"/>
          </p:cNvSpPr>
          <p:nvPr>
            <p:ph type="title"/>
          </p:nvPr>
        </p:nvSpPr>
        <p:spPr/>
        <p:txBody>
          <a:bodyPr/>
          <a:lstStyle/>
          <a:p>
            <a:r>
              <a:rPr lang="en-US" dirty="0"/>
              <a:t>Slide 6</a:t>
            </a:r>
          </a:p>
        </p:txBody>
      </p:sp>
      <p:pic>
        <p:nvPicPr>
          <p:cNvPr id="3074" name="Picture 2" descr="Alarming shortage of public prosecutors | Deccan Herald">
            <a:extLst>
              <a:ext uri="{FF2B5EF4-FFF2-40B4-BE49-F238E27FC236}">
                <a16:creationId xmlns:a16="http://schemas.microsoft.com/office/drawing/2014/main" id="{CCBBE11F-BD9B-444A-9717-8E3D2C35B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156" y="1233675"/>
            <a:ext cx="4424718" cy="4612640"/>
          </a:xfrm>
          <a:prstGeom prst="rect">
            <a:avLst/>
          </a:prstGeom>
          <a:noFill/>
          <a:extLst>
            <a:ext uri="{909E8E84-426E-40DD-AFC4-6F175D3DCCD1}">
              <a14:hiddenFill xmlns:a14="http://schemas.microsoft.com/office/drawing/2010/main">
                <a:solidFill>
                  <a:srgbClr val="FFFFFF"/>
                </a:solidFill>
              </a14:hiddenFill>
            </a:ext>
          </a:extLst>
        </p:spPr>
      </p:pic>
      <p:sp>
        <p:nvSpPr>
          <p:cNvPr id="55" name="Title 127">
            <a:extLst>
              <a:ext uri="{FF2B5EF4-FFF2-40B4-BE49-F238E27FC236}">
                <a16:creationId xmlns:a16="http://schemas.microsoft.com/office/drawing/2014/main" id="{53E0E4BF-00E2-4131-8CCE-B4A9ECD92F60}"/>
              </a:ext>
            </a:extLst>
          </p:cNvPr>
          <p:cNvSpPr txBox="1">
            <a:spLocks/>
          </p:cNvSpPr>
          <p:nvPr/>
        </p:nvSpPr>
        <p:spPr>
          <a:xfrm>
            <a:off x="521309" y="153817"/>
            <a:ext cx="11586607" cy="443198"/>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3600" kern="1200" cap="all" baseline="0">
                <a:solidFill>
                  <a:schemeClr val="tx1">
                    <a:lumMod val="75000"/>
                    <a:lumOff val="25000"/>
                  </a:schemeClr>
                </a:solidFill>
                <a:latin typeface="+mj-lt"/>
                <a:ea typeface="+mj-ea"/>
                <a:cs typeface="+mj-cs"/>
              </a:defRPr>
            </a:lvl1pPr>
          </a:lstStyle>
          <a:p>
            <a:pPr algn="l"/>
            <a:r>
              <a:rPr lang="en-IN" sz="3200" b="1" dirty="0">
                <a:solidFill>
                  <a:schemeClr val="tx1"/>
                </a:solidFill>
              </a:rPr>
              <a:t>ROLE OF ALL INDIA PROSECUTORS' ASSOCIATION (AIPA)</a:t>
            </a:r>
            <a:endParaRPr lang="en-US" sz="3200" b="1" dirty="0">
              <a:solidFill>
                <a:schemeClr val="tx1"/>
              </a:solidFill>
            </a:endParaRPr>
          </a:p>
        </p:txBody>
      </p:sp>
      <p:sp>
        <p:nvSpPr>
          <p:cNvPr id="61" name="Freeform: Shape 60">
            <a:extLst>
              <a:ext uri="{FF2B5EF4-FFF2-40B4-BE49-F238E27FC236}">
                <a16:creationId xmlns:a16="http://schemas.microsoft.com/office/drawing/2014/main" id="{ECBA1474-FE46-4477-8A32-72AF2F900C1B}"/>
              </a:ext>
              <a:ext uri="{C183D7F6-B498-43B3-948B-1728B52AA6E4}">
                <adec:decorative xmlns:adec="http://schemas.microsoft.com/office/drawing/2017/decorative" val="1"/>
              </a:ext>
            </a:extLst>
          </p:cNvPr>
          <p:cNvSpPr/>
          <p:nvPr/>
        </p:nvSpPr>
        <p:spPr>
          <a:xfrm>
            <a:off x="10506497" y="-18450"/>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rgbClr val="539EA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129">
            <a:extLst>
              <a:ext uri="{FF2B5EF4-FFF2-40B4-BE49-F238E27FC236}">
                <a16:creationId xmlns:a16="http://schemas.microsoft.com/office/drawing/2014/main" id="{7CD08D18-620B-418E-A843-E4DD9A6AB6B9}"/>
              </a:ext>
            </a:extLst>
          </p:cNvPr>
          <p:cNvSpPr txBox="1">
            <a:spLocks/>
          </p:cNvSpPr>
          <p:nvPr/>
        </p:nvSpPr>
        <p:spPr>
          <a:xfrm>
            <a:off x="11697970" y="6463383"/>
            <a:ext cx="4191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D50806-BABF-4915-9689-3B9956D1C75C}" type="slidenum">
              <a:rPr lang="en-US" smtClean="0"/>
              <a:pPr/>
              <a:t>7</a:t>
            </a:fld>
            <a:endParaRPr lang="en-US" dirty="0"/>
          </a:p>
        </p:txBody>
      </p:sp>
    </p:spTree>
    <p:extLst>
      <p:ext uri="{BB962C8B-B14F-4D97-AF65-F5344CB8AC3E}">
        <p14:creationId xmlns:p14="http://schemas.microsoft.com/office/powerpoint/2010/main" val="204410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B643-7A91-4DF8-A7B1-B57A95B3E49A}"/>
              </a:ext>
            </a:extLst>
          </p:cNvPr>
          <p:cNvSpPr>
            <a:spLocks noGrp="1"/>
          </p:cNvSpPr>
          <p:nvPr>
            <p:ph type="title"/>
          </p:nvPr>
        </p:nvSpPr>
        <p:spPr>
          <a:xfrm>
            <a:off x="280670" y="203264"/>
            <a:ext cx="10515600" cy="443198"/>
          </a:xfrm>
        </p:spPr>
        <p:txBody>
          <a:bodyPr/>
          <a:lstStyle/>
          <a:p>
            <a:pPr algn="l"/>
            <a:r>
              <a:rPr lang="en-US" sz="3200" b="1" dirty="0"/>
              <a:t>ROLE OF AIPA DURING COVID TIMES</a:t>
            </a:r>
          </a:p>
        </p:txBody>
      </p:sp>
      <p:sp>
        <p:nvSpPr>
          <p:cNvPr id="4" name="Slide Number Placeholder 3">
            <a:extLst>
              <a:ext uri="{FF2B5EF4-FFF2-40B4-BE49-F238E27FC236}">
                <a16:creationId xmlns:a16="http://schemas.microsoft.com/office/drawing/2014/main" id="{CD976851-FE21-4646-98F0-F5FC65E04F9E}"/>
              </a:ext>
            </a:extLst>
          </p:cNvPr>
          <p:cNvSpPr>
            <a:spLocks noGrp="1"/>
          </p:cNvSpPr>
          <p:nvPr>
            <p:ph type="sldNum" sz="quarter" idx="4294967295"/>
          </p:nvPr>
        </p:nvSpPr>
        <p:spPr>
          <a:xfrm>
            <a:off x="11710308" y="6481989"/>
            <a:ext cx="419100" cy="365125"/>
          </a:xfrm>
        </p:spPr>
        <p:txBody>
          <a:bodyPr/>
          <a:lstStyle/>
          <a:p>
            <a:fld id="{0FD50806-BABF-4915-9689-3B9956D1C75C}" type="slidenum">
              <a:rPr lang="en-US" smtClean="0"/>
              <a:pPr/>
              <a:t>8</a:t>
            </a:fld>
            <a:endParaRPr lang="en-US" dirty="0"/>
          </a:p>
        </p:txBody>
      </p:sp>
      <p:grpSp>
        <p:nvGrpSpPr>
          <p:cNvPr id="11" name="Group 10">
            <a:extLst>
              <a:ext uri="{FF2B5EF4-FFF2-40B4-BE49-F238E27FC236}">
                <a16:creationId xmlns:a16="http://schemas.microsoft.com/office/drawing/2014/main" id="{095571C6-E78B-432E-820B-E4F5E4306FBF}"/>
              </a:ext>
              <a:ext uri="{C183D7F6-B498-43B3-948B-1728B52AA6E4}">
                <adec:decorative xmlns:adec="http://schemas.microsoft.com/office/drawing/2017/decorative" val="1"/>
              </a:ext>
            </a:extLst>
          </p:cNvPr>
          <p:cNvGrpSpPr/>
          <p:nvPr/>
        </p:nvGrpSpPr>
        <p:grpSpPr>
          <a:xfrm>
            <a:off x="431800" y="1517650"/>
            <a:ext cx="3028950" cy="4070348"/>
            <a:chOff x="838200" y="3641090"/>
            <a:chExt cx="3028950" cy="4070348"/>
          </a:xfrm>
        </p:grpSpPr>
        <p:sp>
          <p:nvSpPr>
            <p:cNvPr id="84" name="Rectangle 83">
              <a:extLst>
                <a:ext uri="{FF2B5EF4-FFF2-40B4-BE49-F238E27FC236}">
                  <a16:creationId xmlns:a16="http://schemas.microsoft.com/office/drawing/2014/main" id="{5517C826-C471-4169-9892-EEBF4B4D8645}"/>
                </a:ext>
              </a:extLst>
            </p:cNvPr>
            <p:cNvSpPr/>
            <p:nvPr/>
          </p:nvSpPr>
          <p:spPr>
            <a:xfrm>
              <a:off x="838200" y="4274390"/>
              <a:ext cx="3028950" cy="3437048"/>
            </a:xfrm>
            <a:prstGeom prst="rect">
              <a:avLst/>
            </a:prstGeom>
            <a:solidFill>
              <a:schemeClr val="accen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0321790F-CD39-47FB-80ED-9EBD430089D0}"/>
                </a:ext>
              </a:extLst>
            </p:cNvPr>
            <p:cNvSpPr/>
            <p:nvPr/>
          </p:nvSpPr>
          <p:spPr>
            <a:xfrm>
              <a:off x="1066800" y="3641090"/>
              <a:ext cx="2533650" cy="729720"/>
            </a:xfrm>
            <a:prstGeom prst="roundRect">
              <a:avLst>
                <a:gd name="adj" fmla="val 50000"/>
              </a:avLst>
            </a:prstGeom>
            <a:solidFill>
              <a:srgbClr val="539EAD"/>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b="1" dirty="0">
                  <a:latin typeface="Verdana" panose="020B0604030504040204" pitchFamily="34" charset="0"/>
                  <a:ea typeface="Verdana" panose="020B0604030504040204" pitchFamily="34" charset="0"/>
                </a:rPr>
                <a:t>Self Protection</a:t>
              </a:r>
            </a:p>
          </p:txBody>
        </p:sp>
      </p:grpSp>
      <p:grpSp>
        <p:nvGrpSpPr>
          <p:cNvPr id="10" name="Group 9">
            <a:extLst>
              <a:ext uri="{FF2B5EF4-FFF2-40B4-BE49-F238E27FC236}">
                <a16:creationId xmlns:a16="http://schemas.microsoft.com/office/drawing/2014/main" id="{CCAE9C21-B3D7-4679-B837-F4BA7320CFB2}"/>
              </a:ext>
              <a:ext uri="{C183D7F6-B498-43B3-948B-1728B52AA6E4}">
                <adec:decorative xmlns:adec="http://schemas.microsoft.com/office/drawing/2017/decorative" val="1"/>
              </a:ext>
            </a:extLst>
          </p:cNvPr>
          <p:cNvGrpSpPr/>
          <p:nvPr/>
        </p:nvGrpSpPr>
        <p:grpSpPr>
          <a:xfrm>
            <a:off x="4175125" y="1548129"/>
            <a:ext cx="3028950" cy="4039869"/>
            <a:chOff x="4600575" y="3590290"/>
            <a:chExt cx="3028950" cy="2760122"/>
          </a:xfrm>
        </p:grpSpPr>
        <p:sp>
          <p:nvSpPr>
            <p:cNvPr id="60" name="Rectangle 59">
              <a:extLst>
                <a:ext uri="{FF2B5EF4-FFF2-40B4-BE49-F238E27FC236}">
                  <a16:creationId xmlns:a16="http://schemas.microsoft.com/office/drawing/2014/main" id="{CE964EA2-E75F-4ACF-84AC-8F703B06F6D6}"/>
                </a:ext>
              </a:extLst>
            </p:cNvPr>
            <p:cNvSpPr/>
            <p:nvPr/>
          </p:nvSpPr>
          <p:spPr>
            <a:xfrm>
              <a:off x="4600575" y="4002148"/>
              <a:ext cx="3028950" cy="2348264"/>
            </a:xfrm>
            <a:prstGeom prst="rect">
              <a:avLst/>
            </a:prstGeom>
            <a:solidFill>
              <a:schemeClr val="accen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Rounded Corners 87">
              <a:extLst>
                <a:ext uri="{FF2B5EF4-FFF2-40B4-BE49-F238E27FC236}">
                  <a16:creationId xmlns:a16="http://schemas.microsoft.com/office/drawing/2014/main" id="{5B1D1B62-74EE-4306-A194-676901404487}"/>
                </a:ext>
              </a:extLst>
            </p:cNvPr>
            <p:cNvSpPr/>
            <p:nvPr/>
          </p:nvSpPr>
          <p:spPr>
            <a:xfrm>
              <a:off x="4852416" y="3590290"/>
              <a:ext cx="2533650" cy="498598"/>
            </a:xfrm>
            <a:prstGeom prst="roundRect">
              <a:avLst>
                <a:gd name="adj" fmla="val 50000"/>
              </a:avLst>
            </a:prstGeom>
            <a:solidFill>
              <a:srgbClr val="40404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b="1" dirty="0">
                  <a:latin typeface="Verdana" panose="020B0604030504040204" pitchFamily="34" charset="0"/>
                  <a:ea typeface="Verdana" panose="020B0604030504040204" pitchFamily="34" charset="0"/>
                </a:rPr>
                <a:t>Personal Level</a:t>
              </a:r>
            </a:p>
          </p:txBody>
        </p:sp>
        <p:sp>
          <p:nvSpPr>
            <p:cNvPr id="89" name="TextBox 47">
              <a:extLst>
                <a:ext uri="{FF2B5EF4-FFF2-40B4-BE49-F238E27FC236}">
                  <a16:creationId xmlns:a16="http://schemas.microsoft.com/office/drawing/2014/main" id="{1DD221D1-F384-4A12-B3A1-9380E515AA4D}"/>
                </a:ext>
              </a:extLst>
            </p:cNvPr>
            <p:cNvSpPr txBox="1"/>
            <p:nvPr/>
          </p:nvSpPr>
          <p:spPr>
            <a:xfrm>
              <a:off x="4692644" y="4279954"/>
              <a:ext cx="2693422" cy="1292662"/>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IN" sz="1200" dirty="0">
                  <a:solidFill>
                    <a:schemeClr val="tx1">
                      <a:lumMod val="75000"/>
                      <a:lumOff val="25000"/>
                    </a:schemeClr>
                  </a:solidFill>
                  <a:latin typeface="Verdana" panose="020B0604030504040204" pitchFamily="34" charset="0"/>
                  <a:ea typeface="Verdana" panose="020B0604030504040204" pitchFamily="34" charset="0"/>
                </a:rPr>
                <a:t>Prosecution network helped other Prosecutors in different states, in assisting the Prosecutors and their families to get good medical facilities like Doctor consultation, oxygen, beds in] hospital and ventilators</a:t>
              </a:r>
              <a:endParaRPr lang="en-US" sz="1200" dirty="0">
                <a:solidFill>
                  <a:schemeClr val="tx1">
                    <a:lumMod val="75000"/>
                    <a:lumOff val="25000"/>
                  </a:schemeClr>
                </a:solidFill>
                <a:latin typeface="Verdana" panose="020B0604030504040204" pitchFamily="34" charset="0"/>
                <a:ea typeface="Verdana" panose="020B0604030504040204" pitchFamily="34" charset="0"/>
              </a:endParaRPr>
            </a:p>
          </p:txBody>
        </p:sp>
      </p:grpSp>
      <p:grpSp>
        <p:nvGrpSpPr>
          <p:cNvPr id="94" name="Group 93">
            <a:extLst>
              <a:ext uri="{FF2B5EF4-FFF2-40B4-BE49-F238E27FC236}">
                <a16:creationId xmlns:a16="http://schemas.microsoft.com/office/drawing/2014/main" id="{6F24C558-0189-4057-9F4E-DF71D7873DAB}"/>
              </a:ext>
              <a:ext uri="{C183D7F6-B498-43B3-948B-1728B52AA6E4}">
                <adec:decorative xmlns:adec="http://schemas.microsoft.com/office/drawing/2017/decorative" val="1"/>
              </a:ext>
            </a:extLst>
          </p:cNvPr>
          <p:cNvGrpSpPr/>
          <p:nvPr/>
        </p:nvGrpSpPr>
        <p:grpSpPr>
          <a:xfrm>
            <a:off x="7918450" y="1578609"/>
            <a:ext cx="3028950" cy="4009391"/>
            <a:chOff x="4600575" y="3590289"/>
            <a:chExt cx="3028950" cy="4009391"/>
          </a:xfrm>
        </p:grpSpPr>
        <p:sp>
          <p:nvSpPr>
            <p:cNvPr id="95" name="Rectangle 94">
              <a:extLst>
                <a:ext uri="{FF2B5EF4-FFF2-40B4-BE49-F238E27FC236}">
                  <a16:creationId xmlns:a16="http://schemas.microsoft.com/office/drawing/2014/main" id="{827A7180-F4B1-4428-920C-21FEF63F28E6}"/>
                </a:ext>
              </a:extLst>
            </p:cNvPr>
            <p:cNvSpPr/>
            <p:nvPr/>
          </p:nvSpPr>
          <p:spPr>
            <a:xfrm>
              <a:off x="4600575" y="4002149"/>
              <a:ext cx="3028950" cy="3597531"/>
            </a:xfrm>
            <a:prstGeom prst="rect">
              <a:avLst/>
            </a:prstGeom>
            <a:solidFill>
              <a:schemeClr val="accen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Rounded Corners 96">
              <a:extLst>
                <a:ext uri="{FF2B5EF4-FFF2-40B4-BE49-F238E27FC236}">
                  <a16:creationId xmlns:a16="http://schemas.microsoft.com/office/drawing/2014/main" id="{97ADD497-A19D-4612-BEA2-0A08536668AC}"/>
                </a:ext>
              </a:extLst>
            </p:cNvPr>
            <p:cNvSpPr/>
            <p:nvPr/>
          </p:nvSpPr>
          <p:spPr>
            <a:xfrm>
              <a:off x="4786110" y="3590289"/>
              <a:ext cx="2533650" cy="729721"/>
            </a:xfrm>
            <a:prstGeom prst="roundRect">
              <a:avLst>
                <a:gd name="adj" fmla="val 50000"/>
              </a:avLst>
            </a:prstGeom>
            <a:solidFill>
              <a:srgbClr val="7F7F7F"/>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b="1" dirty="0">
                  <a:latin typeface="Verdana" panose="020B0604030504040204" pitchFamily="34" charset="0"/>
                  <a:ea typeface="Verdana" panose="020B0604030504040204" pitchFamily="34" charset="0"/>
                </a:rPr>
                <a:t>Prosecution</a:t>
              </a:r>
            </a:p>
          </p:txBody>
        </p:sp>
        <p:sp>
          <p:nvSpPr>
            <p:cNvPr id="98" name="TextBox 47">
              <a:extLst>
                <a:ext uri="{FF2B5EF4-FFF2-40B4-BE49-F238E27FC236}">
                  <a16:creationId xmlns:a16="http://schemas.microsoft.com/office/drawing/2014/main" id="{2B00CA3E-327F-492E-8233-637749B20261}"/>
                </a:ext>
              </a:extLst>
            </p:cNvPr>
            <p:cNvSpPr txBox="1"/>
            <p:nvPr/>
          </p:nvSpPr>
          <p:spPr>
            <a:xfrm>
              <a:off x="4768339" y="4541121"/>
              <a:ext cx="2693422" cy="2954655"/>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200" dirty="0">
                  <a:solidFill>
                    <a:srgbClr val="000000"/>
                  </a:solidFill>
                  <a:effectLst/>
                  <a:latin typeface="Verdana" panose="020B0604030504040204" pitchFamily="34" charset="0"/>
                  <a:ea typeface="Verdana" panose="020B0604030504040204" pitchFamily="34" charset="0"/>
                </a:rPr>
                <a:t>The Prosecution was conducted online though initially it was restricted to the emergency cases like bails later the trial was also conducted online. Further, thanks to the International Association of Prosecutors (IAP) web conferences which alerted all the countries about the novel crimes evolved due to the pandemic particularly the cyber crimes. The AIPA has spread these messages to different Prosecutors in India and alerted them from these kinds of crimes</a:t>
              </a:r>
              <a:endParaRPr lang="en-US" sz="1200" dirty="0">
                <a:solidFill>
                  <a:schemeClr val="tx1">
                    <a:lumMod val="75000"/>
                    <a:lumOff val="25000"/>
                  </a:schemeClr>
                </a:solidFill>
                <a:latin typeface="Verdana" panose="020B0604030504040204" pitchFamily="34" charset="0"/>
                <a:ea typeface="Verdana" panose="020B0604030504040204" pitchFamily="34" charset="0"/>
              </a:endParaRPr>
            </a:p>
          </p:txBody>
        </p:sp>
      </p:grpSp>
      <p:sp>
        <p:nvSpPr>
          <p:cNvPr id="38" name="TextBox 47">
            <a:extLst>
              <a:ext uri="{FF2B5EF4-FFF2-40B4-BE49-F238E27FC236}">
                <a16:creationId xmlns:a16="http://schemas.microsoft.com/office/drawing/2014/main" id="{87E4E377-0F2D-4093-9206-9921667BC0A5}"/>
              </a:ext>
            </a:extLst>
          </p:cNvPr>
          <p:cNvSpPr txBox="1"/>
          <p:nvPr/>
        </p:nvSpPr>
        <p:spPr>
          <a:xfrm>
            <a:off x="599564" y="2522436"/>
            <a:ext cx="2693422" cy="1477328"/>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IN" sz="1200" dirty="0">
                <a:solidFill>
                  <a:schemeClr val="tx1">
                    <a:lumMod val="75000"/>
                    <a:lumOff val="25000"/>
                  </a:schemeClr>
                </a:solidFill>
                <a:latin typeface="Verdana" panose="020B0604030504040204" pitchFamily="34" charset="0"/>
                <a:ea typeface="Verdana" panose="020B0604030504040204" pitchFamily="34" charset="0"/>
              </a:rPr>
              <a:t>Prosecution Associations successfully lobbied to include prosecutors in frontline workers category, who must invariably perform their duties and got all the Prosecutors vaccinated on par with Doctors (The first set of citizens who got vaccinated)</a:t>
            </a:r>
            <a:endParaRPr lang="en-US" sz="1200"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40" name="Freeform: Shape 39">
            <a:extLst>
              <a:ext uri="{FF2B5EF4-FFF2-40B4-BE49-F238E27FC236}">
                <a16:creationId xmlns:a16="http://schemas.microsoft.com/office/drawing/2014/main" id="{E15E5E67-EB35-4614-920C-61F52120D828}"/>
              </a:ext>
              <a:ext uri="{C183D7F6-B498-43B3-948B-1728B52AA6E4}">
                <adec:decorative xmlns:adec="http://schemas.microsoft.com/office/drawing/2017/decorative" val="1"/>
              </a:ext>
            </a:extLst>
          </p:cNvPr>
          <p:cNvSpPr/>
          <p:nvPr/>
        </p:nvSpPr>
        <p:spPr>
          <a:xfrm>
            <a:off x="10506497" y="-18450"/>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rgbClr val="539EA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242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B643-7A91-4DF8-A7B1-B57A95B3E49A}"/>
              </a:ext>
            </a:extLst>
          </p:cNvPr>
          <p:cNvSpPr>
            <a:spLocks noGrp="1"/>
          </p:cNvSpPr>
          <p:nvPr>
            <p:ph type="title"/>
          </p:nvPr>
        </p:nvSpPr>
        <p:spPr>
          <a:xfrm>
            <a:off x="280670" y="203264"/>
            <a:ext cx="10515600" cy="443198"/>
          </a:xfrm>
        </p:spPr>
        <p:txBody>
          <a:bodyPr/>
          <a:lstStyle/>
          <a:p>
            <a:pPr algn="l"/>
            <a:r>
              <a:rPr lang="en-US" sz="3200" b="1" dirty="0"/>
              <a:t>IAP-AIPA</a:t>
            </a:r>
          </a:p>
        </p:txBody>
      </p:sp>
      <p:sp>
        <p:nvSpPr>
          <p:cNvPr id="4" name="Slide Number Placeholder 3">
            <a:extLst>
              <a:ext uri="{FF2B5EF4-FFF2-40B4-BE49-F238E27FC236}">
                <a16:creationId xmlns:a16="http://schemas.microsoft.com/office/drawing/2014/main" id="{CD976851-FE21-4646-98F0-F5FC65E04F9E}"/>
              </a:ext>
            </a:extLst>
          </p:cNvPr>
          <p:cNvSpPr>
            <a:spLocks noGrp="1"/>
          </p:cNvSpPr>
          <p:nvPr>
            <p:ph type="sldNum" sz="quarter" idx="4294967295"/>
          </p:nvPr>
        </p:nvSpPr>
        <p:spPr>
          <a:xfrm>
            <a:off x="11710308" y="6481989"/>
            <a:ext cx="419100" cy="365125"/>
          </a:xfrm>
        </p:spPr>
        <p:txBody>
          <a:bodyPr/>
          <a:lstStyle/>
          <a:p>
            <a:fld id="{0FD50806-BABF-4915-9689-3B9956D1C75C}" type="slidenum">
              <a:rPr lang="en-US" smtClean="0"/>
              <a:pPr/>
              <a:t>9</a:t>
            </a:fld>
            <a:endParaRPr lang="en-US" dirty="0"/>
          </a:p>
        </p:txBody>
      </p:sp>
      <p:pic>
        <p:nvPicPr>
          <p:cNvPr id="9220" name="Picture 4" descr="Why Your Handshake Matters (And How to Perfect It)">
            <a:extLst>
              <a:ext uri="{FF2B5EF4-FFF2-40B4-BE49-F238E27FC236}">
                <a16:creationId xmlns:a16="http://schemas.microsoft.com/office/drawing/2014/main" id="{DC6CD004-6C39-45C4-962C-B5EC2D9EEA53}"/>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80670" y="1913558"/>
            <a:ext cx="6088492" cy="340955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4A5317F-F392-4AF8-A4A7-5B4DB82BFBAA}"/>
              </a:ext>
            </a:extLst>
          </p:cNvPr>
          <p:cNvSpPr txBox="1"/>
          <p:nvPr/>
        </p:nvSpPr>
        <p:spPr>
          <a:xfrm>
            <a:off x="6662057" y="1449368"/>
            <a:ext cx="4865915" cy="4416530"/>
          </a:xfrm>
          <a:prstGeom prst="rect">
            <a:avLst/>
          </a:prstGeom>
          <a:noFill/>
        </p:spPr>
        <p:txBody>
          <a:bodyPr wrap="square">
            <a:spAutoFit/>
          </a:bodyPr>
          <a:lstStyle/>
          <a:p>
            <a:pPr marL="285750" marR="0" indent="-285750">
              <a:lnSpc>
                <a:spcPct val="115000"/>
              </a:lnSpc>
              <a:spcBef>
                <a:spcPts val="0"/>
              </a:spcBef>
              <a:spcAft>
                <a:spcPts val="1000"/>
              </a:spcAft>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cs typeface="Times New Roman" panose="02020603050405020304" pitchFamily="18" charset="0"/>
              </a:rPr>
              <a:t>A</a:t>
            </a: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momentous event in the history of AIPA had taken place when IAP President, Mr. Cheol-Kyu Hwang visited India in July’2022 and understood the prosecution system in India</a:t>
            </a:r>
          </a:p>
          <a:p>
            <a:pPr marL="285750" marR="0" indent="-285750">
              <a:lnSpc>
                <a:spcPct val="115000"/>
              </a:lnSpc>
              <a:spcBef>
                <a:spcPts val="0"/>
              </a:spcBef>
              <a:spcAft>
                <a:spcPts val="1000"/>
              </a:spcAft>
              <a:buFont typeface="Arial" panose="020B0604020202020204" pitchFamily="34" charset="0"/>
              <a:buChar char="•"/>
            </a:pP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Indian prosecutors who met Mr. Hwang expressed their immense happiness. Everyone felt that </a:t>
            </a:r>
            <a:r>
              <a:rPr lang="en-US" sz="1400" dirty="0">
                <a:solidFill>
                  <a:srgbClr val="000000"/>
                </a:solidFill>
                <a:latin typeface="Verdana" panose="020B0604030504040204" pitchFamily="34" charset="0"/>
                <a:ea typeface="Verdana" panose="020B0604030504040204" pitchFamily="34" charset="0"/>
                <a:cs typeface="Times New Roman" panose="02020603050405020304" pitchFamily="18" charset="0"/>
              </a:rPr>
              <a:t>t</a:t>
            </a: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he meeting helped in building awareness about IAP </a:t>
            </a:r>
          </a:p>
          <a:p>
            <a:pPr marL="285750" marR="0" indent="-285750">
              <a:lnSpc>
                <a:spcPct val="115000"/>
              </a:lnSpc>
              <a:spcBef>
                <a:spcPts val="0"/>
              </a:spcBef>
              <a:spcAft>
                <a:spcPts val="1000"/>
              </a:spcAft>
              <a:buFont typeface="Arial" panose="020B0604020202020204" pitchFamily="34" charset="0"/>
              <a:buChar char="•"/>
            </a:pP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Everyone expressed their gratitude to IAP and particularly Mr. Hwang for considering AIPA as a partner. Indian prosecutors perceive this as an opportunity for mutual co-operation with prosecutors of different countries. </a:t>
            </a:r>
          </a:p>
          <a:p>
            <a:pPr marL="285750" marR="0" indent="-285750">
              <a:lnSpc>
                <a:spcPct val="115000"/>
              </a:lnSpc>
              <a:spcBef>
                <a:spcPts val="0"/>
              </a:spcBef>
              <a:spcAft>
                <a:spcPts val="1000"/>
              </a:spcAft>
              <a:buFont typeface="Arial" panose="020B0604020202020204" pitchFamily="34" charset="0"/>
              <a:buChar char="•"/>
            </a:pP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AIPA is looking forward to play an active role in mutual legal assistance (MLA) and PEP (Prosecutor Exchange Program). </a:t>
            </a:r>
            <a:endParaRPr lang="en-IN" sz="12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20" name="Freeform: Shape 19">
            <a:extLst>
              <a:ext uri="{FF2B5EF4-FFF2-40B4-BE49-F238E27FC236}">
                <a16:creationId xmlns:a16="http://schemas.microsoft.com/office/drawing/2014/main" id="{A90816E3-13F9-48EB-9553-B3C87D1AB06B}"/>
              </a:ext>
              <a:ext uri="{C183D7F6-B498-43B3-948B-1728B52AA6E4}">
                <adec:decorative xmlns:adec="http://schemas.microsoft.com/office/drawing/2017/decorative" val="1"/>
              </a:ext>
            </a:extLst>
          </p:cNvPr>
          <p:cNvSpPr/>
          <p:nvPr/>
        </p:nvSpPr>
        <p:spPr>
          <a:xfrm>
            <a:off x="10506497" y="-18450"/>
            <a:ext cx="1685503" cy="1288708"/>
          </a:xfrm>
          <a:custGeom>
            <a:avLst/>
            <a:gdLst>
              <a:gd name="connsiteX0" fmla="*/ 167913 w 1685503"/>
              <a:gd name="connsiteY0" fmla="*/ 0 h 1288708"/>
              <a:gd name="connsiteX1" fmla="*/ 1685503 w 1685503"/>
              <a:gd name="connsiteY1" fmla="*/ 0 h 1288708"/>
              <a:gd name="connsiteX2" fmla="*/ 1685503 w 1685503"/>
              <a:gd name="connsiteY2" fmla="*/ 724000 h 1288708"/>
              <a:gd name="connsiteX3" fmla="*/ 1172233 w 1685503"/>
              <a:gd name="connsiteY3" fmla="*/ 1237270 h 1288708"/>
              <a:gd name="connsiteX4" fmla="*/ 923865 w 1685503"/>
              <a:gd name="connsiteY4" fmla="*/ 1237270 h 1288708"/>
              <a:gd name="connsiteX5" fmla="*/ 51438 w 1685503"/>
              <a:gd name="connsiteY5" fmla="*/ 364843 h 1288708"/>
              <a:gd name="connsiteX6" fmla="*/ 51438 w 1685503"/>
              <a:gd name="connsiteY6" fmla="*/ 116475 h 1288708"/>
              <a:gd name="connsiteX7" fmla="*/ 167913 w 1685503"/>
              <a:gd name="connsiteY7" fmla="*/ 0 h 128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503" h="1288708">
                <a:moveTo>
                  <a:pt x="167913" y="0"/>
                </a:moveTo>
                <a:lnTo>
                  <a:pt x="1685503" y="0"/>
                </a:lnTo>
                <a:lnTo>
                  <a:pt x="1685503" y="724000"/>
                </a:lnTo>
                <a:lnTo>
                  <a:pt x="1172233" y="1237270"/>
                </a:lnTo>
                <a:cubicBezTo>
                  <a:pt x="1103648" y="1305855"/>
                  <a:pt x="992450" y="1305855"/>
                  <a:pt x="923865" y="1237270"/>
                </a:cubicBezTo>
                <a:lnTo>
                  <a:pt x="51438" y="364843"/>
                </a:lnTo>
                <a:cubicBezTo>
                  <a:pt x="-17147" y="296258"/>
                  <a:pt x="-17147" y="185060"/>
                  <a:pt x="51438" y="116475"/>
                </a:cubicBezTo>
                <a:lnTo>
                  <a:pt x="167913" y="0"/>
                </a:lnTo>
                <a:close/>
              </a:path>
            </a:pathLst>
          </a:custGeom>
          <a:solidFill>
            <a:srgbClr val="539EA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2208605"/>
      </p:ext>
    </p:extLst>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000073"/>
      </a:dk2>
      <a:lt2>
        <a:srgbClr val="FFE6E6"/>
      </a:lt2>
      <a:accent1>
        <a:srgbClr val="FFFFFF"/>
      </a:accent1>
      <a:accent2>
        <a:srgbClr val="FFFFFF"/>
      </a:accent2>
      <a:accent3>
        <a:srgbClr val="FFFFFF"/>
      </a:accent3>
      <a:accent4>
        <a:srgbClr val="FFFFFF"/>
      </a:accent4>
      <a:accent5>
        <a:srgbClr val="FFFFFF"/>
      </a:accent5>
      <a:accent6>
        <a:srgbClr val="FFFFFF"/>
      </a:accent6>
      <a:hlink>
        <a:srgbClr val="0563C1"/>
      </a:hlink>
      <a:folHlink>
        <a:srgbClr val="954F72"/>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676778_Dashboard, from 24Slides_SL_V1.pptx" id="{295C4539-006B-481B-BB49-AA6696014542}" vid="{08D33979-AB7E-4584-851D-4053B37BB971}"/>
    </a:ext>
  </a:extLst>
</a:theme>
</file>

<file path=ppt/theme/theme2.xml><?xml version="1.0" encoding="utf-8"?>
<a:theme xmlns:a="http://schemas.openxmlformats.org/drawingml/2006/main" name="2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story Timeline_Win32_LH - v2" id="{CCE82847-9C1B-419F-B711-7C2A1E88ED27}" vid="{0F6B18E3-4366-4A64-9B4A-683101AD01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1B0ABC2-BF39-4F70-A7AD-9DFBD1D27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1A1251-DA89-493A-8204-679220DD13D9}">
  <ds:schemaRefs>
    <ds:schemaRef ds:uri="http://schemas.microsoft.com/sharepoint/v3/contenttype/forms"/>
  </ds:schemaRefs>
</ds:datastoreItem>
</file>

<file path=customXml/itemProps3.xml><?xml version="1.0" encoding="utf-8"?>
<ds:datastoreItem xmlns:ds="http://schemas.openxmlformats.org/officeDocument/2006/customXml" ds:itemID="{33EC375F-F377-4CDC-ADF0-CC8811D177D6}">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6c05727-aa75-4e4a-9b5f-8a80a116589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Dashboard, from 24Slides</Template>
  <TotalTime>347</TotalTime>
  <Words>996</Words>
  <Application>Microsoft Office PowerPoint</Application>
  <PresentationFormat>Widescreen</PresentationFormat>
  <Paragraphs>87</Paragraphs>
  <Slides>10</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Avenir Next LT Pro Light</vt:lpstr>
      <vt:lpstr>Calibri</vt:lpstr>
      <vt:lpstr>Century Gothic</vt:lpstr>
      <vt:lpstr>Century Gothic (Headings)</vt:lpstr>
      <vt:lpstr>Segoe UI Light</vt:lpstr>
      <vt:lpstr>Speak Pro</vt:lpstr>
      <vt:lpstr>Verdana</vt:lpstr>
      <vt:lpstr>Office Theme</vt:lpstr>
      <vt:lpstr>2_Office Theme</vt:lpstr>
      <vt:lpstr>Slide 1</vt:lpstr>
      <vt:lpstr>INDIA - A FEDERATION OF STATES &amp; UNION TERRITORIES</vt:lpstr>
      <vt:lpstr>Evolution of Indian prosecution system</vt:lpstr>
      <vt:lpstr>Present prosecution system</vt:lpstr>
      <vt:lpstr>Hierarchy of the Courts and Prosecutors</vt:lpstr>
      <vt:lpstr>Permission to conduct prosecution</vt:lpstr>
      <vt:lpstr>Slide 6</vt:lpstr>
      <vt:lpstr>ROLE OF AIPA DURING COVID TIMES</vt:lpstr>
      <vt:lpstr>IAP-AIPA</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Padmarao Lakkaraju</dc:creator>
  <cp:lastModifiedBy>Gongireddy, Sharath Chandra</cp:lastModifiedBy>
  <cp:revision>32</cp:revision>
  <dcterms:created xsi:type="dcterms:W3CDTF">2022-09-24T14:01:49Z</dcterms:created>
  <dcterms:modified xsi:type="dcterms:W3CDTF">2022-09-24T19:53:40Z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