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7"/>
  </p:notesMasterIdLst>
  <p:sldIdLst>
    <p:sldId id="256" r:id="rId2"/>
    <p:sldId id="258" r:id="rId3"/>
    <p:sldId id="257" r:id="rId4"/>
    <p:sldId id="283" r:id="rId5"/>
    <p:sldId id="265" r:id="rId6"/>
    <p:sldId id="272" r:id="rId7"/>
    <p:sldId id="260" r:id="rId8"/>
    <p:sldId id="259" r:id="rId9"/>
    <p:sldId id="266" r:id="rId10"/>
    <p:sldId id="278" r:id="rId11"/>
    <p:sldId id="306" r:id="rId12"/>
    <p:sldId id="274" r:id="rId13"/>
    <p:sldId id="286" r:id="rId14"/>
    <p:sldId id="304" r:id="rId15"/>
    <p:sldId id="305" r:id="rId16"/>
  </p:sldIdLst>
  <p:sldSz cx="9144000" cy="5143500" type="screen16x9"/>
  <p:notesSz cx="6858000" cy="9144000"/>
  <p:embeddedFontLst>
    <p:embeddedFont>
      <p:font typeface="Barlow Semi Condensed Medium" panose="020B0604020202020204" charset="0"/>
      <p:regular r:id="rId18"/>
      <p:bold r:id="rId19"/>
      <p:italic r:id="rId20"/>
      <p:boldItalic r:id="rId21"/>
    </p:embeddedFont>
    <p:embeddedFont>
      <p:font typeface="Barlow Semi Condensed" panose="020B0604020202020204" charset="0"/>
      <p:regular r:id="rId22"/>
      <p:bold r:id="rId23"/>
      <p:italic r:id="rId24"/>
      <p:boldItalic r:id="rId25"/>
    </p:embeddedFont>
    <p:embeddedFont>
      <p:font typeface="Fjalla On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7DA6E9-B34B-4581-B1EA-41DD7EB965DF}">
  <a:tblStyle styleId="{FE7DA6E9-B34B-4581-B1EA-41DD7EB965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4660"/>
  </p:normalViewPr>
  <p:slideViewPr>
    <p:cSldViewPr snapToGrid="0">
      <p:cViewPr varScale="1">
        <p:scale>
          <a:sx n="144" d="100"/>
          <a:sy n="144"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627081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53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8714a43093_3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8714a43093_3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52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9f7573e938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9f7573e938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813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5"/>
        <p:cNvGrpSpPr/>
        <p:nvPr/>
      </p:nvGrpSpPr>
      <p:grpSpPr>
        <a:xfrm>
          <a:off x="0" y="0"/>
          <a:ext cx="0" cy="0"/>
          <a:chOff x="0" y="0"/>
          <a:chExt cx="0" cy="0"/>
        </a:xfrm>
      </p:grpSpPr>
      <p:sp>
        <p:nvSpPr>
          <p:cNvPr id="3006" name="Google Shape;3006;g8714a43093_1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7" name="Google Shape;3007;g8714a43093_1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068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g804e9800b4_0_1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8" name="Google Shape;4948;g804e9800b4_0_1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239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304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18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804e9800b4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804e9800b4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86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86fa6133bc_4_21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86fa6133bc_4_2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92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9"/>
        <p:cNvGrpSpPr/>
        <p:nvPr/>
      </p:nvGrpSpPr>
      <p:grpSpPr>
        <a:xfrm>
          <a:off x="0" y="0"/>
          <a:ext cx="0" cy="0"/>
          <a:chOff x="0" y="0"/>
          <a:chExt cx="0" cy="0"/>
        </a:xfrm>
      </p:grpSpPr>
      <p:sp>
        <p:nvSpPr>
          <p:cNvPr id="3510" name="Google Shape;3510;g8714a43093_3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1" name="Google Shape;3511;g8714a43093_3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05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28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8714a43093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8714a4309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72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804e9800b4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804e9800b4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04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714a43093_3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714a43093_3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04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8728718f4e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8728718f4e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06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chemeClr val="accent1"/>
              </a:buClr>
              <a:buSzPts val="2800"/>
              <a:buFont typeface="Barlow Semi Condensed Medium"/>
              <a:buNone/>
              <a:defRPr sz="28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of text 2">
  <p:cSld name="CUSTOM_7">
    <p:spTree>
      <p:nvGrpSpPr>
        <p:cNvPr id="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w="9525" cap="flat" cmpd="sng">
            <a:solidFill>
              <a:schemeClr val="dk1"/>
            </a:solidFill>
            <a:prstDash val="solid"/>
            <a:round/>
            <a:headEnd type="none" w="med" len="med"/>
            <a:tailEnd type="none" w="med" len="med"/>
          </a:ln>
        </p:spPr>
      </p:cxnSp>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14" name="Google Shape;714;p16"/>
          <p:cNvCxnSpPr/>
          <p:nvPr/>
        </p:nvCxnSpPr>
        <p:spPr>
          <a:xfrm rot="10800000" flipH="1">
            <a:off x="0" y="4332550"/>
            <a:ext cx="590700" cy="663900"/>
          </a:xfrm>
          <a:prstGeom prst="straightConnector1">
            <a:avLst/>
          </a:prstGeom>
          <a:noFill/>
          <a:ln w="9525" cap="flat" cmpd="sng">
            <a:solidFill>
              <a:schemeClr val="dk1"/>
            </a:solidFill>
            <a:prstDash val="solid"/>
            <a:round/>
            <a:headEnd type="none" w="med" len="med"/>
            <a:tailEnd type="none" w="med" len="med"/>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7" name="Google Shape;727;p16"/>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728" name="Google Shape;728;p16"/>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CUSTOM_10">
    <p:spTree>
      <p:nvGrpSpPr>
        <p:cNvPr id="1" name="Shape 840"/>
        <p:cNvGrpSpPr/>
        <p:nvPr/>
      </p:nvGrpSpPr>
      <p:grpSpPr>
        <a:xfrm>
          <a:off x="0" y="0"/>
          <a:ext cx="0" cy="0"/>
          <a:chOff x="0" y="0"/>
          <a:chExt cx="0" cy="0"/>
        </a:xfrm>
      </p:grpSpPr>
      <p:sp>
        <p:nvSpPr>
          <p:cNvPr id="841" name="Google Shape;841;p18"/>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842" name="Google Shape;842;p18"/>
          <p:cNvSpPr txBox="1">
            <a:spLocks noGrp="1"/>
          </p:cNvSpPr>
          <p:nvPr>
            <p:ph type="subTitle" idx="1"/>
          </p:nvPr>
        </p:nvSpPr>
        <p:spPr>
          <a:xfrm>
            <a:off x="4690875" y="1491351"/>
            <a:ext cx="3557100" cy="265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cxnSp>
        <p:nvCxnSpPr>
          <p:cNvPr id="843" name="Google Shape;843;p18"/>
          <p:cNvCxnSpPr/>
          <p:nvPr/>
        </p:nvCxnSpPr>
        <p:spPr>
          <a:xfrm rot="10800000">
            <a:off x="8109000" y="501275"/>
            <a:ext cx="737700" cy="737700"/>
          </a:xfrm>
          <a:prstGeom prst="straightConnector1">
            <a:avLst/>
          </a:prstGeom>
          <a:noFill/>
          <a:ln w="9525" cap="flat" cmpd="sng">
            <a:solidFill>
              <a:schemeClr val="dk1"/>
            </a:solidFill>
            <a:prstDash val="solid"/>
            <a:round/>
            <a:headEnd type="none" w="med" len="med"/>
            <a:tailEnd type="none" w="med" len="med"/>
          </a:ln>
        </p:spPr>
      </p:cxnSp>
      <p:cxnSp>
        <p:nvCxnSpPr>
          <p:cNvPr id="844" name="Google Shape;844;p18"/>
          <p:cNvCxnSpPr/>
          <p:nvPr/>
        </p:nvCxnSpPr>
        <p:spPr>
          <a:xfrm>
            <a:off x="582475" y="282188"/>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845" name="Google Shape;845;p18"/>
          <p:cNvCxnSpPr/>
          <p:nvPr/>
        </p:nvCxnSpPr>
        <p:spPr>
          <a:xfrm rot="10800000" flipH="1">
            <a:off x="0" y="274188"/>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2" name="Google Shape;862;p18"/>
          <p:cNvCxnSpPr/>
          <p:nvPr/>
        </p:nvCxnSpPr>
        <p:spPr>
          <a:xfrm flipH="1">
            <a:off x="8151325" y="6875"/>
            <a:ext cx="1002600" cy="494400"/>
          </a:xfrm>
          <a:prstGeom prst="straightConnector1">
            <a:avLst/>
          </a:prstGeom>
          <a:noFill/>
          <a:ln w="9525" cap="flat" cmpd="sng">
            <a:solidFill>
              <a:schemeClr val="dk1"/>
            </a:solidFill>
            <a:prstDash val="solid"/>
            <a:round/>
            <a:headEnd type="none" w="med" len="med"/>
            <a:tailEnd type="none" w="med" len="med"/>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9" name="Google Shape;879;p18"/>
          <p:cNvCxnSpPr/>
          <p:nvPr/>
        </p:nvCxnSpPr>
        <p:spPr>
          <a:xfrm flipH="1">
            <a:off x="5101704"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880" name="Google Shape;880;p18"/>
          <p:cNvCxnSpPr/>
          <p:nvPr/>
        </p:nvCxnSpPr>
        <p:spPr>
          <a:xfrm rot="10800000">
            <a:off x="6234804"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881" name="Google Shape;881;p18"/>
          <p:cNvCxnSpPr/>
          <p:nvPr/>
        </p:nvCxnSpPr>
        <p:spPr>
          <a:xfrm flipH="1">
            <a:off x="7547529"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882" name="Google Shape;882;p18"/>
          <p:cNvCxnSpPr/>
          <p:nvPr/>
        </p:nvCxnSpPr>
        <p:spPr>
          <a:xfrm flipH="1">
            <a:off x="8872054"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of text 3">
  <p:cSld name="CUSTOM_13">
    <p:spTree>
      <p:nvGrpSpPr>
        <p:cNvPr id="1" name="Shape 1062"/>
        <p:cNvGrpSpPr/>
        <p:nvPr/>
      </p:nvGrpSpPr>
      <p:grpSpPr>
        <a:xfrm>
          <a:off x="0" y="0"/>
          <a:ext cx="0" cy="0"/>
          <a:chOff x="0" y="0"/>
          <a:chExt cx="0" cy="0"/>
        </a:xfrm>
      </p:grpSpPr>
      <p:sp>
        <p:nvSpPr>
          <p:cNvPr id="1063" name="Google Shape;1063;p21"/>
          <p:cNvSpPr txBox="1">
            <a:spLocks noGrp="1"/>
          </p:cNvSpPr>
          <p:nvPr>
            <p:ph type="title"/>
          </p:nvPr>
        </p:nvSpPr>
        <p:spPr>
          <a:xfrm>
            <a:off x="2962656" y="338328"/>
            <a:ext cx="32187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21"/>
            <p:cNvCxnSpPr/>
            <p:nvPr/>
          </p:nvCxnSpPr>
          <p:spPr>
            <a:xfrm>
              <a:off x="8666025" y="-1158"/>
              <a:ext cx="0" cy="1902000"/>
            </a:xfrm>
            <a:prstGeom prst="straightConnector1">
              <a:avLst/>
            </a:prstGeom>
            <a:noFill/>
            <a:ln w="9525" cap="flat" cmpd="sng">
              <a:solidFill>
                <a:schemeClr val="dk2"/>
              </a:solidFill>
              <a:prstDash val="solid"/>
              <a:round/>
              <a:headEnd type="none" w="med" len="med"/>
              <a:tailEnd type="none" w="med" len="med"/>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4" name="Google Shape;1084;p21"/>
          <p:cNvSpPr txBox="1">
            <a:spLocks noGrp="1"/>
          </p:cNvSpPr>
          <p:nvPr>
            <p:ph type="subTitle" idx="1"/>
          </p:nvPr>
        </p:nvSpPr>
        <p:spPr>
          <a:xfrm>
            <a:off x="1408175" y="1035279"/>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5" name="Google Shape;1085;p21"/>
          <p:cNvSpPr txBox="1">
            <a:spLocks noGrp="1"/>
          </p:cNvSpPr>
          <p:nvPr>
            <p:ph type="subTitle" idx="2"/>
          </p:nvPr>
        </p:nvSpPr>
        <p:spPr>
          <a:xfrm>
            <a:off x="1408175" y="1336956"/>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6" name="Google Shape;1086;p21"/>
          <p:cNvSpPr txBox="1">
            <a:spLocks noGrp="1"/>
          </p:cNvSpPr>
          <p:nvPr>
            <p:ph type="subTitle" idx="3"/>
          </p:nvPr>
        </p:nvSpPr>
        <p:spPr>
          <a:xfrm>
            <a:off x="1408175" y="2309476"/>
            <a:ext cx="2184000" cy="45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7" name="Google Shape;1087;p21"/>
          <p:cNvSpPr txBox="1">
            <a:spLocks noGrp="1"/>
          </p:cNvSpPr>
          <p:nvPr>
            <p:ph type="subTitle" idx="4"/>
          </p:nvPr>
        </p:nvSpPr>
        <p:spPr>
          <a:xfrm>
            <a:off x="1408175" y="2609979"/>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8" name="Google Shape;1088;p21"/>
          <p:cNvSpPr txBox="1">
            <a:spLocks noGrp="1"/>
          </p:cNvSpPr>
          <p:nvPr>
            <p:ph type="subTitle" idx="5"/>
          </p:nvPr>
        </p:nvSpPr>
        <p:spPr>
          <a:xfrm>
            <a:off x="1408175" y="3587645"/>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9" name="Google Shape;1089;p21"/>
          <p:cNvSpPr txBox="1">
            <a:spLocks noGrp="1"/>
          </p:cNvSpPr>
          <p:nvPr>
            <p:ph type="subTitle" idx="6"/>
          </p:nvPr>
        </p:nvSpPr>
        <p:spPr>
          <a:xfrm>
            <a:off x="1408175" y="3889317"/>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3">
  <p:cSld name="TITLE_AND_BODY_1">
    <p:spTree>
      <p:nvGrpSpPr>
        <p:cNvPr id="1" name="Shape 1139"/>
        <p:cNvGrpSpPr/>
        <p:nvPr/>
      </p:nvGrpSpPr>
      <p:grpSpPr>
        <a:xfrm>
          <a:off x="0" y="0"/>
          <a:ext cx="0" cy="0"/>
          <a:chOff x="0" y="0"/>
          <a:chExt cx="0" cy="0"/>
        </a:xfrm>
      </p:grpSpPr>
      <p:sp>
        <p:nvSpPr>
          <p:cNvPr id="1140" name="Google Shape;1140;p23"/>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41" name="Google Shape;1141;p23"/>
          <p:cNvSpPr txBox="1">
            <a:spLocks noGrp="1"/>
          </p:cNvSpPr>
          <p:nvPr>
            <p:ph type="body" idx="1"/>
          </p:nvPr>
        </p:nvSpPr>
        <p:spPr>
          <a:xfrm>
            <a:off x="714650" y="1152150"/>
            <a:ext cx="7705500" cy="3529500"/>
          </a:xfrm>
          <a:prstGeom prst="rect">
            <a:avLst/>
          </a:prstGeom>
          <a:noFill/>
          <a:ln>
            <a:noFill/>
          </a:ln>
        </p:spPr>
        <p:txBody>
          <a:bodyPr spcFirstLastPara="1" wrap="square" lIns="91425" tIns="91425" rIns="91425" bIns="91425" anchor="ctr" anchorCtr="0">
            <a:noAutofit/>
          </a:bodyPr>
          <a:lstStyle>
            <a:lvl1pPr marL="457200" lvl="0" indent="-304800" rtl="0">
              <a:spcBef>
                <a:spcPts val="0"/>
              </a:spcBef>
              <a:spcAft>
                <a:spcPts val="0"/>
              </a:spcAft>
              <a:buClr>
                <a:srgbClr val="434343"/>
              </a:buClr>
              <a:buSzPts val="1200"/>
              <a:buFont typeface="Barlow Semi Condensed Medium"/>
              <a:buAutoNum type="arabicPeriod"/>
              <a:defRPr sz="1200">
                <a:solidFill>
                  <a:schemeClr val="dk2"/>
                </a:solidFill>
                <a:latin typeface="Barlow Semi Condensed"/>
                <a:ea typeface="Barlow Semi Condensed"/>
                <a:cs typeface="Barlow Semi Condensed"/>
                <a:sym typeface="Barlow Semi Condensed"/>
              </a:defRPr>
            </a:lvl1pPr>
            <a:lvl2pPr marL="914400" lvl="1"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2pPr>
            <a:lvl3pPr marL="1371600" lvl="2"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3pPr>
            <a:lvl4pPr marL="1828800" lvl="3"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4pPr>
            <a:lvl5pPr marL="2286000" lvl="4"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5pPr>
            <a:lvl6pPr marL="2743200" lvl="5"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6pPr>
            <a:lvl7pPr marL="3200400" lvl="6" indent="-304800" rtl="0">
              <a:spcBef>
                <a:spcPts val="0"/>
              </a:spcBef>
              <a:spcAft>
                <a:spcPts val="0"/>
              </a:spcAft>
              <a:buClr>
                <a:srgbClr val="434343"/>
              </a:buClr>
              <a:buSzPts val="1200"/>
              <a:buFont typeface="Roboto Condensed Light"/>
              <a:buAutoNum type="arabicPeriod"/>
              <a:defRPr>
                <a:solidFill>
                  <a:schemeClr val="dk2"/>
                </a:solidFill>
                <a:latin typeface="Barlow Semi Condensed"/>
                <a:ea typeface="Barlow Semi Condensed"/>
                <a:cs typeface="Barlow Semi Condensed"/>
                <a:sym typeface="Barlow Semi Condensed"/>
              </a:defRPr>
            </a:lvl7pPr>
            <a:lvl8pPr marL="3657600" lvl="7" indent="-304800" rtl="0">
              <a:spcBef>
                <a:spcPts val="0"/>
              </a:spcBef>
              <a:spcAft>
                <a:spcPts val="0"/>
              </a:spcAft>
              <a:buClr>
                <a:srgbClr val="434343"/>
              </a:buClr>
              <a:buSzPts val="1200"/>
              <a:buFont typeface="Roboto Condensed Light"/>
              <a:buAutoNum type="alphaLcPeriod"/>
              <a:defRPr>
                <a:solidFill>
                  <a:schemeClr val="dk2"/>
                </a:solidFill>
                <a:latin typeface="Barlow Semi Condensed"/>
                <a:ea typeface="Barlow Semi Condensed"/>
                <a:cs typeface="Barlow Semi Condensed"/>
                <a:sym typeface="Barlow Semi Condensed"/>
              </a:defRPr>
            </a:lvl8pPr>
            <a:lvl9pPr marL="4114800" lvl="8" indent="-304800" rtl="0">
              <a:spcBef>
                <a:spcPts val="0"/>
              </a:spcBef>
              <a:spcAft>
                <a:spcPts val="0"/>
              </a:spcAft>
              <a:buClr>
                <a:srgbClr val="434343"/>
              </a:buClr>
              <a:buSzPts val="1200"/>
              <a:buFont typeface="Roboto Condensed Light"/>
              <a:buAutoNum type="romanLcPeriod"/>
              <a:defRPr>
                <a:solidFill>
                  <a:schemeClr val="dk2"/>
                </a:solidFill>
                <a:latin typeface="Barlow Semi Condensed"/>
                <a:ea typeface="Barlow Semi Condensed"/>
                <a:cs typeface="Barlow Semi Condensed"/>
                <a:sym typeface="Barlow Semi Condensed"/>
              </a:defRPr>
            </a:lvl9pPr>
          </a:lstStyle>
          <a:p>
            <a:endParaRPr/>
          </a:p>
        </p:txBody>
      </p:sp>
      <p:cxnSp>
        <p:nvCxnSpPr>
          <p:cNvPr id="1142" name="Google Shape;1142;p23"/>
          <p:cNvCxnSpPr/>
          <p:nvPr/>
        </p:nvCxnSpPr>
        <p:spPr>
          <a:xfrm rot="10800000">
            <a:off x="303000" y="3359375"/>
            <a:ext cx="151800" cy="957300"/>
          </a:xfrm>
          <a:prstGeom prst="straightConnector1">
            <a:avLst/>
          </a:prstGeom>
          <a:noFill/>
          <a:ln w="9525" cap="flat" cmpd="sng">
            <a:solidFill>
              <a:schemeClr val="dk1"/>
            </a:solidFill>
            <a:prstDash val="solid"/>
            <a:round/>
            <a:headEnd type="none" w="med" len="med"/>
            <a:tailEnd type="none" w="med" len="med"/>
          </a:ln>
        </p:spPr>
      </p:cxnSp>
      <p:cxnSp>
        <p:nvCxnSpPr>
          <p:cNvPr id="1143" name="Google Shape;1143;p23"/>
          <p:cNvCxnSpPr/>
          <p:nvPr/>
        </p:nvCxnSpPr>
        <p:spPr>
          <a:xfrm rot="10800000" flipH="1">
            <a:off x="0" y="4332550"/>
            <a:ext cx="446700" cy="663900"/>
          </a:xfrm>
          <a:prstGeom prst="straightConnector1">
            <a:avLst/>
          </a:prstGeom>
          <a:noFill/>
          <a:ln w="9525" cap="flat" cmpd="sng">
            <a:solidFill>
              <a:schemeClr val="dk1"/>
            </a:solidFill>
            <a:prstDash val="solid"/>
            <a:round/>
            <a:headEnd type="none" w="med" len="med"/>
            <a:tailEnd type="none" w="med" len="med"/>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3"/>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56" name="Google Shape;1156;p23"/>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1157" name="Google Shape;1157;p23"/>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1226"/>
        <p:cNvGrpSpPr/>
        <p:nvPr/>
      </p:nvGrpSpPr>
      <p:grpSpPr>
        <a:xfrm>
          <a:off x="0" y="0"/>
          <a:ext cx="0" cy="0"/>
          <a:chOff x="0" y="0"/>
          <a:chExt cx="0" cy="0"/>
        </a:xfrm>
      </p:grpSpPr>
      <p:sp>
        <p:nvSpPr>
          <p:cNvPr id="1227" name="Google Shape;1227;p25"/>
          <p:cNvSpPr txBox="1">
            <a:spLocks noGrp="1"/>
          </p:cNvSpPr>
          <p:nvPr>
            <p:ph type="title"/>
          </p:nvPr>
        </p:nvSpPr>
        <p:spPr>
          <a:xfrm>
            <a:off x="896100" y="1984450"/>
            <a:ext cx="3457200" cy="12921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cxnSp>
        <p:nvCxnSpPr>
          <p:cNvPr id="1228" name="Google Shape;1228;p25"/>
          <p:cNvCxnSpPr/>
          <p:nvPr/>
        </p:nvCxnSpPr>
        <p:spPr>
          <a:xfrm>
            <a:off x="1645925" y="523125"/>
            <a:ext cx="1672500" cy="126000"/>
          </a:xfrm>
          <a:prstGeom prst="straightConnector1">
            <a:avLst/>
          </a:prstGeom>
          <a:noFill/>
          <a:ln w="9525" cap="flat" cmpd="sng">
            <a:solidFill>
              <a:schemeClr val="dk2"/>
            </a:solidFill>
            <a:prstDash val="solid"/>
            <a:round/>
            <a:headEnd type="none" w="med" len="med"/>
            <a:tailEnd type="none" w="med" len="med"/>
          </a:ln>
        </p:spPr>
      </p:cxnSp>
      <p:cxnSp>
        <p:nvCxnSpPr>
          <p:cNvPr id="1229" name="Google Shape;1229;p25"/>
          <p:cNvCxnSpPr/>
          <p:nvPr/>
        </p:nvCxnSpPr>
        <p:spPr>
          <a:xfrm rot="10800000" flipH="1">
            <a:off x="803050" y="529675"/>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230" name="Google Shape;1230;p25"/>
          <p:cNvCxnSpPr/>
          <p:nvPr/>
        </p:nvCxnSpPr>
        <p:spPr>
          <a:xfrm>
            <a:off x="0" y="65200"/>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231" name="Google Shape;1231;p25"/>
          <p:cNvGrpSpPr/>
          <p:nvPr/>
        </p:nvGrpSpPr>
        <p:grpSpPr>
          <a:xfrm flipH="1">
            <a:off x="499400" y="959675"/>
            <a:ext cx="581800" cy="582350"/>
            <a:chOff x="8064275" y="887850"/>
            <a:chExt cx="581800" cy="582350"/>
          </a:xfrm>
        </p:grpSpPr>
        <p:sp>
          <p:nvSpPr>
            <p:cNvPr id="1232" name="Google Shape;1232;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25"/>
          <p:cNvGrpSpPr/>
          <p:nvPr/>
        </p:nvGrpSpPr>
        <p:grpSpPr>
          <a:xfrm flipH="1">
            <a:off x="1500400" y="388100"/>
            <a:ext cx="292025" cy="292575"/>
            <a:chOff x="7353050" y="316275"/>
            <a:chExt cx="292025" cy="292575"/>
          </a:xfrm>
        </p:grpSpPr>
        <p:sp>
          <p:nvSpPr>
            <p:cNvPr id="1239" name="Google Shape;1239;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3" name="Google Shape;1243;p25"/>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5"/>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9" name="Google Shape;1249;p25"/>
          <p:cNvGrpSpPr/>
          <p:nvPr/>
        </p:nvGrpSpPr>
        <p:grpSpPr>
          <a:xfrm flipH="1">
            <a:off x="3527112" y="361100"/>
            <a:ext cx="175013" cy="27000"/>
            <a:chOff x="5662375" y="212375"/>
            <a:chExt cx="175013" cy="27000"/>
          </a:xfrm>
        </p:grpSpPr>
        <p:sp>
          <p:nvSpPr>
            <p:cNvPr id="1250" name="Google Shape;1250;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25"/>
          <p:cNvGrpSpPr/>
          <p:nvPr/>
        </p:nvGrpSpPr>
        <p:grpSpPr>
          <a:xfrm flipH="1">
            <a:off x="480412" y="242700"/>
            <a:ext cx="175013" cy="27000"/>
            <a:chOff x="5662375" y="212375"/>
            <a:chExt cx="175013" cy="27000"/>
          </a:xfrm>
        </p:grpSpPr>
        <p:sp>
          <p:nvSpPr>
            <p:cNvPr id="1254" name="Google Shape;1254;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25"/>
          <p:cNvGrpSpPr/>
          <p:nvPr/>
        </p:nvGrpSpPr>
        <p:grpSpPr>
          <a:xfrm flipH="1">
            <a:off x="901712" y="1653625"/>
            <a:ext cx="175013" cy="27000"/>
            <a:chOff x="5662375" y="212375"/>
            <a:chExt cx="175013" cy="27000"/>
          </a:xfrm>
        </p:grpSpPr>
        <p:sp>
          <p:nvSpPr>
            <p:cNvPr id="1258" name="Google Shape;1258;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61" name="Google Shape;1261;p25"/>
          <p:cNvCxnSpPr/>
          <p:nvPr/>
        </p:nvCxnSpPr>
        <p:spPr>
          <a:xfrm>
            <a:off x="791400" y="4212400"/>
            <a:ext cx="1157100" cy="542700"/>
          </a:xfrm>
          <a:prstGeom prst="straightConnector1">
            <a:avLst/>
          </a:prstGeom>
          <a:noFill/>
          <a:ln w="9525" cap="flat" cmpd="sng">
            <a:solidFill>
              <a:schemeClr val="dk2"/>
            </a:solidFill>
            <a:prstDash val="solid"/>
            <a:round/>
            <a:headEnd type="none" w="med" len="med"/>
            <a:tailEnd type="none" w="med" len="med"/>
          </a:ln>
        </p:spPr>
      </p:cxnSp>
      <p:cxnSp>
        <p:nvCxnSpPr>
          <p:cNvPr id="1262" name="Google Shape;1262;p25"/>
          <p:cNvCxnSpPr/>
          <p:nvPr/>
        </p:nvCxnSpPr>
        <p:spPr>
          <a:xfrm rot="10800000" flipH="1">
            <a:off x="0" y="4220425"/>
            <a:ext cx="791400" cy="836400"/>
          </a:xfrm>
          <a:prstGeom prst="straightConnector1">
            <a:avLst/>
          </a:prstGeom>
          <a:noFill/>
          <a:ln w="9525" cap="flat" cmpd="sng">
            <a:solidFill>
              <a:schemeClr val="dk2"/>
            </a:solidFill>
            <a:prstDash val="solid"/>
            <a:round/>
            <a:headEnd type="none" w="med" len="med"/>
            <a:tailEnd type="none" w="med" len="med"/>
          </a:ln>
        </p:spPr>
      </p:cxnSp>
      <p:grpSp>
        <p:nvGrpSpPr>
          <p:cNvPr id="1263" name="Google Shape;1263;p25"/>
          <p:cNvGrpSpPr/>
          <p:nvPr/>
        </p:nvGrpSpPr>
        <p:grpSpPr>
          <a:xfrm rot="10800000">
            <a:off x="499400" y="3940925"/>
            <a:ext cx="581800" cy="582350"/>
            <a:chOff x="8064275" y="887850"/>
            <a:chExt cx="581800" cy="582350"/>
          </a:xfrm>
        </p:grpSpPr>
        <p:sp>
          <p:nvSpPr>
            <p:cNvPr id="1264" name="Google Shape;1264;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5"/>
          <p:cNvGrpSpPr/>
          <p:nvPr/>
        </p:nvGrpSpPr>
        <p:grpSpPr>
          <a:xfrm rot="10800000">
            <a:off x="1819575" y="4586750"/>
            <a:ext cx="292025" cy="292575"/>
            <a:chOff x="7353050" y="316275"/>
            <a:chExt cx="292025" cy="292575"/>
          </a:xfrm>
        </p:grpSpPr>
        <p:sp>
          <p:nvSpPr>
            <p:cNvPr id="1271" name="Google Shape;1271;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5"/>
          <p:cNvGrpSpPr/>
          <p:nvPr/>
        </p:nvGrpSpPr>
        <p:grpSpPr>
          <a:xfrm rot="10800000">
            <a:off x="212525" y="4645550"/>
            <a:ext cx="175000" cy="175000"/>
            <a:chOff x="8792300" y="321275"/>
            <a:chExt cx="175000" cy="175000"/>
          </a:xfrm>
        </p:grpSpPr>
        <p:sp>
          <p:nvSpPr>
            <p:cNvPr id="1276" name="Google Shape;1276;p2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25"/>
          <p:cNvGrpSpPr/>
          <p:nvPr/>
        </p:nvGrpSpPr>
        <p:grpSpPr>
          <a:xfrm rot="10800000">
            <a:off x="480412" y="4852325"/>
            <a:ext cx="175013" cy="27000"/>
            <a:chOff x="5662375" y="212375"/>
            <a:chExt cx="175013" cy="27000"/>
          </a:xfrm>
        </p:grpSpPr>
        <p:sp>
          <p:nvSpPr>
            <p:cNvPr id="1281" name="Google Shape;1281;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5"/>
          <p:cNvGrpSpPr/>
          <p:nvPr/>
        </p:nvGrpSpPr>
        <p:grpSpPr>
          <a:xfrm rot="10800000">
            <a:off x="1054112" y="3898600"/>
            <a:ext cx="175013" cy="27000"/>
            <a:chOff x="5662375" y="212375"/>
            <a:chExt cx="175013" cy="27000"/>
          </a:xfrm>
        </p:grpSpPr>
        <p:sp>
          <p:nvSpPr>
            <p:cNvPr id="1285" name="Google Shape;1285;p25"/>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1326"/>
        <p:cNvGrpSpPr/>
        <p:nvPr/>
      </p:nvGrpSpPr>
      <p:grpSpPr>
        <a:xfrm>
          <a:off x="0" y="0"/>
          <a:ext cx="0" cy="0"/>
          <a:chOff x="0" y="0"/>
          <a:chExt cx="0" cy="0"/>
        </a:xfrm>
      </p:grpSpPr>
      <p:cxnSp>
        <p:nvCxnSpPr>
          <p:cNvPr id="1327" name="Google Shape;1327;p27"/>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1328" name="Google Shape;1328;p27"/>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1329" name="Google Shape;1329;p27"/>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1330" name="Google Shape;1330;p27"/>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1331" name="Google Shape;1331;p27"/>
          <p:cNvGrpSpPr/>
          <p:nvPr/>
        </p:nvGrpSpPr>
        <p:grpSpPr>
          <a:xfrm rot="5400000" flipH="1">
            <a:off x="7407333" y="1284925"/>
            <a:ext cx="581800" cy="582350"/>
            <a:chOff x="8064275" y="887850"/>
            <a:chExt cx="581800" cy="582350"/>
          </a:xfrm>
        </p:grpSpPr>
        <p:sp>
          <p:nvSpPr>
            <p:cNvPr id="1332" name="Google Shape;1332;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rot="5400000" flipH="1">
            <a:off x="7869720" y="2754200"/>
            <a:ext cx="292025" cy="292575"/>
            <a:chOff x="7353050" y="316275"/>
            <a:chExt cx="292025" cy="292575"/>
          </a:xfrm>
        </p:grpSpPr>
        <p:sp>
          <p:nvSpPr>
            <p:cNvPr id="1339" name="Google Shape;1339;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27"/>
          <p:cNvGrpSpPr/>
          <p:nvPr/>
        </p:nvGrpSpPr>
        <p:grpSpPr>
          <a:xfrm rot="5400000" flipH="1">
            <a:off x="8012458" y="178175"/>
            <a:ext cx="175000" cy="175000"/>
            <a:chOff x="8792300" y="321275"/>
            <a:chExt cx="175000" cy="175000"/>
          </a:xfrm>
        </p:grpSpPr>
        <p:sp>
          <p:nvSpPr>
            <p:cNvPr id="1344" name="Google Shape;1344;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7"/>
          <p:cNvGrpSpPr/>
          <p:nvPr/>
        </p:nvGrpSpPr>
        <p:grpSpPr>
          <a:xfrm rot="5400000">
            <a:off x="7551683" y="3879926"/>
            <a:ext cx="293111" cy="293388"/>
            <a:chOff x="3164039" y="430875"/>
            <a:chExt cx="293111" cy="293388"/>
          </a:xfrm>
        </p:grpSpPr>
        <p:sp>
          <p:nvSpPr>
            <p:cNvPr id="1349" name="Google Shape;1349;p2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7"/>
          <p:cNvGrpSpPr/>
          <p:nvPr/>
        </p:nvGrpSpPr>
        <p:grpSpPr>
          <a:xfrm rot="5400000" flipH="1">
            <a:off x="8259052" y="323144"/>
            <a:ext cx="175013" cy="27000"/>
            <a:chOff x="5662375" y="212375"/>
            <a:chExt cx="175013" cy="27000"/>
          </a:xfrm>
        </p:grpSpPr>
        <p:sp>
          <p:nvSpPr>
            <p:cNvPr id="1356" name="Google Shape;135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9" name="Google Shape;1359;p27"/>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360" name="Google Shape;1360;p27"/>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361" name="Google Shape;1361;p27"/>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362" name="Google Shape;1362;p27"/>
          <p:cNvGrpSpPr/>
          <p:nvPr/>
        </p:nvGrpSpPr>
        <p:grpSpPr>
          <a:xfrm rot="5400000">
            <a:off x="621475" y="4062025"/>
            <a:ext cx="581800" cy="582350"/>
            <a:chOff x="8064275" y="887850"/>
            <a:chExt cx="581800" cy="582350"/>
          </a:xfrm>
        </p:grpSpPr>
        <p:sp>
          <p:nvSpPr>
            <p:cNvPr id="1363" name="Google Shape;1363;p2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7"/>
          <p:cNvGrpSpPr/>
          <p:nvPr/>
        </p:nvGrpSpPr>
        <p:grpSpPr>
          <a:xfrm rot="5400000">
            <a:off x="1482825" y="3350800"/>
            <a:ext cx="292025" cy="292575"/>
            <a:chOff x="7353050" y="316275"/>
            <a:chExt cx="292025" cy="292575"/>
          </a:xfrm>
        </p:grpSpPr>
        <p:sp>
          <p:nvSpPr>
            <p:cNvPr id="1370" name="Google Shape;1370;p2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27"/>
          <p:cNvGrpSpPr/>
          <p:nvPr/>
        </p:nvGrpSpPr>
        <p:grpSpPr>
          <a:xfrm rot="5400000">
            <a:off x="1595125" y="4790325"/>
            <a:ext cx="175000" cy="175000"/>
            <a:chOff x="8792300" y="321275"/>
            <a:chExt cx="175000" cy="175000"/>
          </a:xfrm>
        </p:grpSpPr>
        <p:sp>
          <p:nvSpPr>
            <p:cNvPr id="1375" name="Google Shape;1375;p2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9" name="Google Shape;1379;p27"/>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7"/>
          <p:cNvGrpSpPr/>
          <p:nvPr/>
        </p:nvGrpSpPr>
        <p:grpSpPr>
          <a:xfrm rot="5400000">
            <a:off x="1701119" y="1515381"/>
            <a:ext cx="175013" cy="27000"/>
            <a:chOff x="5662375" y="212375"/>
            <a:chExt cx="175013" cy="27000"/>
          </a:xfrm>
        </p:grpSpPr>
        <p:sp>
          <p:nvSpPr>
            <p:cNvPr id="1386" name="Google Shape;1386;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7"/>
          <p:cNvGrpSpPr/>
          <p:nvPr/>
        </p:nvGrpSpPr>
        <p:grpSpPr>
          <a:xfrm rot="5400000">
            <a:off x="1819519" y="4562081"/>
            <a:ext cx="175013" cy="27000"/>
            <a:chOff x="5662375" y="212375"/>
            <a:chExt cx="175013" cy="27000"/>
          </a:xfrm>
        </p:grpSpPr>
        <p:sp>
          <p:nvSpPr>
            <p:cNvPr id="1390" name="Google Shape;1390;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27"/>
          <p:cNvGrpSpPr/>
          <p:nvPr/>
        </p:nvGrpSpPr>
        <p:grpSpPr>
          <a:xfrm rot="5400000">
            <a:off x="408594" y="4140781"/>
            <a:ext cx="175013" cy="27000"/>
            <a:chOff x="5662375" y="212375"/>
            <a:chExt cx="175013" cy="27000"/>
          </a:xfrm>
        </p:grpSpPr>
        <p:sp>
          <p:nvSpPr>
            <p:cNvPr id="1394" name="Google Shape;1394;p2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20">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4">
  <p:cSld name="CUSTOM_21">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chemeClr val="dk2"/>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chemeClr val="dk2"/>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chemeClr val="dk2"/>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chemeClr val="dk2"/>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chemeClr val="dk2"/>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chemeClr val="dk2"/>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chemeClr val="dk2"/>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1619"/>
        <p:cNvGrpSpPr/>
        <p:nvPr/>
      </p:nvGrpSpPr>
      <p:grpSpPr>
        <a:xfrm>
          <a:off x="0" y="0"/>
          <a:ext cx="0" cy="0"/>
          <a:chOff x="0" y="0"/>
          <a:chExt cx="0" cy="0"/>
        </a:xfrm>
      </p:grpSpPr>
      <p:sp>
        <p:nvSpPr>
          <p:cNvPr id="1620" name="Google Shape;1620;p32"/>
          <p:cNvSpPr txBox="1">
            <a:spLocks noGrp="1"/>
          </p:cNvSpPr>
          <p:nvPr>
            <p:ph type="body" idx="1"/>
          </p:nvPr>
        </p:nvSpPr>
        <p:spPr>
          <a:xfrm>
            <a:off x="1881350" y="1246850"/>
            <a:ext cx="2133300" cy="3524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marL="914400" lvl="1"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marL="1371600" lvl="2"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marL="1828800" lvl="3"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marL="2286000" lvl="4"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marL="2743200" lvl="5"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marL="3200400" lvl="6"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marL="3657600" lvl="7"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marL="4114800" lvl="8"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a:endParaRPr/>
          </a:p>
        </p:txBody>
      </p:sp>
      <p:sp>
        <p:nvSpPr>
          <p:cNvPr id="1621" name="Google Shape;1621;p32"/>
          <p:cNvSpPr txBox="1">
            <a:spLocks noGrp="1"/>
          </p:cNvSpPr>
          <p:nvPr>
            <p:ph type="body" idx="2"/>
          </p:nvPr>
        </p:nvSpPr>
        <p:spPr>
          <a:xfrm>
            <a:off x="4220325" y="1246850"/>
            <a:ext cx="3099900" cy="3524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200">
                <a:solidFill>
                  <a:schemeClr val="dk2"/>
                </a:solidFill>
                <a:latin typeface="Barlow Semi Condensed"/>
                <a:ea typeface="Barlow Semi Condensed"/>
                <a:cs typeface="Barlow Semi Condensed"/>
                <a:sym typeface="Barlow Semi Condensed"/>
              </a:defRPr>
            </a:lvl1pPr>
            <a:lvl2pPr marL="914400" lvl="1"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2pPr>
            <a:lvl3pPr marL="1371600" lvl="2"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3pPr>
            <a:lvl4pPr marL="1828800" lvl="3"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4pPr>
            <a:lvl5pPr marL="2286000" lvl="4"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5pPr>
            <a:lvl6pPr marL="2743200" lvl="5"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6pPr>
            <a:lvl7pPr marL="3200400" lvl="6"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7pPr>
            <a:lvl8pPr marL="3657600" lvl="7"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8pPr>
            <a:lvl9pPr marL="4114800" lvl="8" indent="-317500" rtl="0">
              <a:spcBef>
                <a:spcPts val="0"/>
              </a:spcBef>
              <a:spcAft>
                <a:spcPts val="0"/>
              </a:spcAft>
              <a:buSzPts val="1400"/>
              <a:buChar char="■"/>
              <a:defRPr>
                <a:solidFill>
                  <a:schemeClr val="dk2"/>
                </a:solidFill>
                <a:latin typeface="Barlow Semi Condensed"/>
                <a:ea typeface="Barlow Semi Condensed"/>
                <a:cs typeface="Barlow Semi Condensed"/>
                <a:sym typeface="Barlow Semi Condensed"/>
              </a:defRPr>
            </a:lvl9pPr>
          </a:lstStyle>
          <a:p>
            <a:endParaRPr/>
          </a:p>
        </p:txBody>
      </p:sp>
      <p:sp>
        <p:nvSpPr>
          <p:cNvPr id="1622" name="Google Shape;1622;p32"/>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623" name="Google Shape;1623;p32"/>
          <p:cNvGrpSpPr/>
          <p:nvPr/>
        </p:nvGrpSpPr>
        <p:grpSpPr>
          <a:xfrm>
            <a:off x="432850" y="0"/>
            <a:ext cx="8278300" cy="5165700"/>
            <a:chOff x="432850" y="0"/>
            <a:chExt cx="8278300" cy="5165700"/>
          </a:xfrm>
        </p:grpSpPr>
        <p:cxnSp>
          <p:nvCxnSpPr>
            <p:cNvPr id="1624" name="Google Shape;1624;p32"/>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625" name="Google Shape;1625;p32"/>
            <p:cNvGrpSpPr/>
            <p:nvPr/>
          </p:nvGrpSpPr>
          <p:grpSpPr>
            <a:xfrm>
              <a:off x="8129350" y="4292175"/>
              <a:ext cx="581800" cy="582350"/>
              <a:chOff x="8064275" y="887850"/>
              <a:chExt cx="581800" cy="582350"/>
            </a:xfrm>
          </p:grpSpPr>
          <p:sp>
            <p:nvSpPr>
              <p:cNvPr id="1626" name="Google Shape;1626;p3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32"/>
            <p:cNvGrpSpPr/>
            <p:nvPr/>
          </p:nvGrpSpPr>
          <p:grpSpPr>
            <a:xfrm>
              <a:off x="8274238" y="3720600"/>
              <a:ext cx="292025" cy="292575"/>
              <a:chOff x="7353050" y="316275"/>
              <a:chExt cx="292025" cy="292575"/>
            </a:xfrm>
          </p:grpSpPr>
          <p:sp>
            <p:nvSpPr>
              <p:cNvPr id="1633" name="Google Shape;1633;p3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32"/>
            <p:cNvGrpSpPr/>
            <p:nvPr/>
          </p:nvGrpSpPr>
          <p:grpSpPr>
            <a:xfrm>
              <a:off x="8332763" y="3212475"/>
              <a:ext cx="175000" cy="175000"/>
              <a:chOff x="8792300" y="321275"/>
              <a:chExt cx="175000" cy="175000"/>
            </a:xfrm>
          </p:grpSpPr>
          <p:sp>
            <p:nvSpPr>
              <p:cNvPr id="1638" name="Google Shape;1638;p3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42" name="Google Shape;1642;p32"/>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643" name="Google Shape;1643;p32"/>
            <p:cNvGrpSpPr/>
            <p:nvPr/>
          </p:nvGrpSpPr>
          <p:grpSpPr>
            <a:xfrm rot="10800000">
              <a:off x="432850" y="291788"/>
              <a:ext cx="581800" cy="582350"/>
              <a:chOff x="8064275" y="887850"/>
              <a:chExt cx="581800" cy="582350"/>
            </a:xfrm>
          </p:grpSpPr>
          <p:sp>
            <p:nvSpPr>
              <p:cNvPr id="1644" name="Google Shape;1644;p3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0" name="Google Shape;1650;p32"/>
            <p:cNvGrpSpPr/>
            <p:nvPr/>
          </p:nvGrpSpPr>
          <p:grpSpPr>
            <a:xfrm rot="10800000">
              <a:off x="577738" y="1153138"/>
              <a:ext cx="292025" cy="292575"/>
              <a:chOff x="7353050" y="316275"/>
              <a:chExt cx="292025" cy="292575"/>
            </a:xfrm>
          </p:grpSpPr>
          <p:sp>
            <p:nvSpPr>
              <p:cNvPr id="1651" name="Google Shape;1651;p3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32"/>
            <p:cNvGrpSpPr/>
            <p:nvPr/>
          </p:nvGrpSpPr>
          <p:grpSpPr>
            <a:xfrm rot="10800000">
              <a:off x="636238" y="1778838"/>
              <a:ext cx="175000" cy="175000"/>
              <a:chOff x="8792300" y="321275"/>
              <a:chExt cx="175000" cy="175000"/>
            </a:xfrm>
          </p:grpSpPr>
          <p:sp>
            <p:nvSpPr>
              <p:cNvPr id="1656" name="Google Shape;1656;p3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32"/>
            <p:cNvGrpSpPr/>
            <p:nvPr/>
          </p:nvGrpSpPr>
          <p:grpSpPr>
            <a:xfrm>
              <a:off x="432850" y="2003163"/>
              <a:ext cx="175013" cy="27000"/>
              <a:chOff x="5662375" y="212375"/>
              <a:chExt cx="175013" cy="27000"/>
            </a:xfrm>
          </p:grpSpPr>
          <p:sp>
            <p:nvSpPr>
              <p:cNvPr id="1661" name="Google Shape;1661;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4" name="Google Shape;1664;p32"/>
            <p:cNvGrpSpPr/>
            <p:nvPr/>
          </p:nvGrpSpPr>
          <p:grpSpPr>
            <a:xfrm>
              <a:off x="788100" y="208488"/>
              <a:ext cx="175013" cy="27000"/>
              <a:chOff x="5662375" y="212375"/>
              <a:chExt cx="175013" cy="27000"/>
            </a:xfrm>
          </p:grpSpPr>
          <p:sp>
            <p:nvSpPr>
              <p:cNvPr id="1665" name="Google Shape;1665;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32"/>
            <p:cNvGrpSpPr/>
            <p:nvPr/>
          </p:nvGrpSpPr>
          <p:grpSpPr>
            <a:xfrm>
              <a:off x="8129350" y="4988725"/>
              <a:ext cx="175013" cy="27000"/>
              <a:chOff x="5662375" y="212375"/>
              <a:chExt cx="175013" cy="27000"/>
            </a:xfrm>
          </p:grpSpPr>
          <p:sp>
            <p:nvSpPr>
              <p:cNvPr id="1669" name="Google Shape;1669;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32"/>
            <p:cNvGrpSpPr/>
            <p:nvPr/>
          </p:nvGrpSpPr>
          <p:grpSpPr>
            <a:xfrm>
              <a:off x="8497550" y="3429425"/>
              <a:ext cx="175013" cy="27000"/>
              <a:chOff x="5662375" y="212375"/>
              <a:chExt cx="175013" cy="27000"/>
            </a:xfrm>
          </p:grpSpPr>
          <p:sp>
            <p:nvSpPr>
              <p:cNvPr id="1673" name="Google Shape;1673;p32"/>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76" name="Google Shape;1676;p32"/>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677" name="Google Shape;1677;p32"/>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678" name="Google Shape;1678;p32"/>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grpSp>
        <p:nvGrpSpPr>
          <p:cNvPr id="44" name="Google Shape;44;p3"/>
          <p:cNvGrpSpPr/>
          <p:nvPr/>
        </p:nvGrpSpPr>
        <p:grpSpPr>
          <a:xfrm>
            <a:off x="2132649" y="713253"/>
            <a:ext cx="4878702" cy="3717004"/>
            <a:chOff x="399425" y="238125"/>
            <a:chExt cx="6810025" cy="5187000"/>
          </a:xfrm>
        </p:grpSpPr>
        <p:sp>
          <p:nvSpPr>
            <p:cNvPr id="45" name="Google Shape;45;p3"/>
            <p:cNvSpPr/>
            <p:nvPr/>
          </p:nvSpPr>
          <p:spPr>
            <a:xfrm>
              <a:off x="399425" y="238325"/>
              <a:ext cx="6810025" cy="5186100"/>
            </a:xfrm>
            <a:custGeom>
              <a:avLst/>
              <a:gdLst/>
              <a:ahLst/>
              <a:cxnLst/>
              <a:rect l="l" t="t" r="r" b="b"/>
              <a:pathLst>
                <a:path w="272401" h="207444" extrusionOk="0">
                  <a:moveTo>
                    <a:pt x="143525" y="0"/>
                  </a:moveTo>
                  <a:cubicBezTo>
                    <a:pt x="130816" y="0"/>
                    <a:pt x="118065" y="708"/>
                    <a:pt x="105367" y="1397"/>
                  </a:cubicBezTo>
                  <a:cubicBezTo>
                    <a:pt x="85699" y="2506"/>
                    <a:pt x="65661" y="3689"/>
                    <a:pt x="47175" y="10640"/>
                  </a:cubicBezTo>
                  <a:cubicBezTo>
                    <a:pt x="28764" y="17590"/>
                    <a:pt x="11832" y="31343"/>
                    <a:pt x="5990" y="50198"/>
                  </a:cubicBezTo>
                  <a:cubicBezTo>
                    <a:pt x="1" y="69867"/>
                    <a:pt x="6877" y="90940"/>
                    <a:pt x="13680" y="110387"/>
                  </a:cubicBezTo>
                  <a:cubicBezTo>
                    <a:pt x="22479" y="135305"/>
                    <a:pt x="31870" y="161332"/>
                    <a:pt x="51390" y="179152"/>
                  </a:cubicBezTo>
                  <a:cubicBezTo>
                    <a:pt x="67098" y="193557"/>
                    <a:pt x="97572" y="207444"/>
                    <a:pt x="121591" y="207444"/>
                  </a:cubicBezTo>
                  <a:cubicBezTo>
                    <a:pt x="124820" y="207444"/>
                    <a:pt x="127933" y="207193"/>
                    <a:pt x="130877" y="206658"/>
                  </a:cubicBezTo>
                  <a:cubicBezTo>
                    <a:pt x="145739" y="204070"/>
                    <a:pt x="159714" y="191205"/>
                    <a:pt x="171840" y="182923"/>
                  </a:cubicBezTo>
                  <a:cubicBezTo>
                    <a:pt x="188625" y="171314"/>
                    <a:pt x="205484" y="159705"/>
                    <a:pt x="222268" y="148097"/>
                  </a:cubicBezTo>
                  <a:cubicBezTo>
                    <a:pt x="236909" y="138041"/>
                    <a:pt x="252067" y="127319"/>
                    <a:pt x="260348" y="111644"/>
                  </a:cubicBezTo>
                  <a:cubicBezTo>
                    <a:pt x="272400" y="88722"/>
                    <a:pt x="266411" y="59071"/>
                    <a:pt x="249996" y="39033"/>
                  </a:cubicBezTo>
                  <a:cubicBezTo>
                    <a:pt x="233507" y="18995"/>
                    <a:pt x="208367" y="7756"/>
                    <a:pt x="182858" y="3098"/>
                  </a:cubicBezTo>
                  <a:cubicBezTo>
                    <a:pt x="169864" y="762"/>
                    <a:pt x="156717" y="0"/>
                    <a:pt x="143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91875" y="238125"/>
              <a:ext cx="6575225" cy="5187000"/>
            </a:xfrm>
            <a:custGeom>
              <a:avLst/>
              <a:gdLst/>
              <a:ahLst/>
              <a:cxnLst/>
              <a:rect l="l" t="t" r="r" b="b"/>
              <a:pathLst>
                <a:path w="263009" h="207480" extrusionOk="0">
                  <a:moveTo>
                    <a:pt x="139601" y="0"/>
                  </a:moveTo>
                  <a:cubicBezTo>
                    <a:pt x="126957" y="0"/>
                    <a:pt x="114313" y="739"/>
                    <a:pt x="101669" y="1405"/>
                  </a:cubicBezTo>
                  <a:cubicBezTo>
                    <a:pt x="82001" y="2514"/>
                    <a:pt x="61963" y="3697"/>
                    <a:pt x="43477" y="10648"/>
                  </a:cubicBezTo>
                  <a:cubicBezTo>
                    <a:pt x="25066" y="17598"/>
                    <a:pt x="8134" y="31351"/>
                    <a:pt x="2292" y="50206"/>
                  </a:cubicBezTo>
                  <a:cubicBezTo>
                    <a:pt x="665" y="55530"/>
                    <a:pt x="0" y="60928"/>
                    <a:pt x="0" y="66399"/>
                  </a:cubicBezTo>
                  <a:cubicBezTo>
                    <a:pt x="0" y="81114"/>
                    <a:pt x="5028" y="96198"/>
                    <a:pt x="9982" y="110395"/>
                  </a:cubicBezTo>
                  <a:cubicBezTo>
                    <a:pt x="18781" y="135313"/>
                    <a:pt x="28172" y="161340"/>
                    <a:pt x="47692" y="179160"/>
                  </a:cubicBezTo>
                  <a:cubicBezTo>
                    <a:pt x="63442" y="193579"/>
                    <a:pt x="93979" y="207480"/>
                    <a:pt x="118010" y="207480"/>
                  </a:cubicBezTo>
                  <a:cubicBezTo>
                    <a:pt x="121190" y="207480"/>
                    <a:pt x="124221" y="207258"/>
                    <a:pt x="127179" y="206666"/>
                  </a:cubicBezTo>
                  <a:cubicBezTo>
                    <a:pt x="142041" y="204078"/>
                    <a:pt x="156016" y="191213"/>
                    <a:pt x="168142" y="182931"/>
                  </a:cubicBezTo>
                  <a:cubicBezTo>
                    <a:pt x="184927" y="171322"/>
                    <a:pt x="201786" y="159713"/>
                    <a:pt x="218570" y="148105"/>
                  </a:cubicBezTo>
                  <a:cubicBezTo>
                    <a:pt x="233211" y="138049"/>
                    <a:pt x="248369" y="127327"/>
                    <a:pt x="256650" y="111652"/>
                  </a:cubicBezTo>
                  <a:cubicBezTo>
                    <a:pt x="261013" y="103370"/>
                    <a:pt x="263009" y="94127"/>
                    <a:pt x="263009" y="84885"/>
                  </a:cubicBezTo>
                  <a:cubicBezTo>
                    <a:pt x="263009" y="68544"/>
                    <a:pt x="256798" y="51833"/>
                    <a:pt x="246298" y="39041"/>
                  </a:cubicBezTo>
                  <a:cubicBezTo>
                    <a:pt x="229809" y="19003"/>
                    <a:pt x="204669" y="7764"/>
                    <a:pt x="179160" y="3106"/>
                  </a:cubicBezTo>
                  <a:cubicBezTo>
                    <a:pt x="166146" y="813"/>
                    <a:pt x="152910" y="0"/>
                    <a:pt x="139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2971800" y="2231136"/>
            <a:ext cx="3200400" cy="80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2971800" y="1161288"/>
            <a:ext cx="2967600" cy="106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9" name="Google Shape;49;p3"/>
          <p:cNvSpPr txBox="1">
            <a:spLocks noGrp="1"/>
          </p:cNvSpPr>
          <p:nvPr>
            <p:ph type="subTitle" idx="1"/>
          </p:nvPr>
        </p:nvSpPr>
        <p:spPr>
          <a:xfrm>
            <a:off x="2973225" y="2999232"/>
            <a:ext cx="3200400" cy="68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50" name="Google Shape;50;p3"/>
          <p:cNvGrpSpPr/>
          <p:nvPr/>
        </p:nvGrpSpPr>
        <p:grpSpPr>
          <a:xfrm>
            <a:off x="432850" y="0"/>
            <a:ext cx="8278300" cy="5165700"/>
            <a:chOff x="432850" y="0"/>
            <a:chExt cx="8278300" cy="5165700"/>
          </a:xfrm>
        </p:grpSpPr>
        <p:cxnSp>
          <p:nvCxnSpPr>
            <p:cNvPr id="51" name="Google Shape;51;p3"/>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52" name="Google Shape;52;p3"/>
            <p:cNvGrpSpPr/>
            <p:nvPr/>
          </p:nvGrpSpPr>
          <p:grpSpPr>
            <a:xfrm>
              <a:off x="8129350" y="4292175"/>
              <a:ext cx="581800" cy="582350"/>
              <a:chOff x="8064275" y="887850"/>
              <a:chExt cx="581800" cy="582350"/>
            </a:xfrm>
          </p:grpSpPr>
          <p:sp>
            <p:nvSpPr>
              <p:cNvPr id="53" name="Google Shape;53;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8274238" y="3720600"/>
              <a:ext cx="292025" cy="292575"/>
              <a:chOff x="7353050" y="316275"/>
              <a:chExt cx="292025" cy="292575"/>
            </a:xfrm>
          </p:grpSpPr>
          <p:sp>
            <p:nvSpPr>
              <p:cNvPr id="60" name="Google Shape;60;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a:off x="8332763" y="3212475"/>
              <a:ext cx="175000" cy="175000"/>
              <a:chOff x="8792300" y="321275"/>
              <a:chExt cx="175000" cy="175000"/>
            </a:xfrm>
          </p:grpSpPr>
          <p:sp>
            <p:nvSpPr>
              <p:cNvPr id="65" name="Google Shape;65;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 name="Google Shape;69;p3"/>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70" name="Google Shape;70;p3"/>
            <p:cNvGrpSpPr/>
            <p:nvPr/>
          </p:nvGrpSpPr>
          <p:grpSpPr>
            <a:xfrm rot="10800000">
              <a:off x="432850" y="291788"/>
              <a:ext cx="581800" cy="582350"/>
              <a:chOff x="8064275" y="887850"/>
              <a:chExt cx="581800" cy="582350"/>
            </a:xfrm>
          </p:grpSpPr>
          <p:sp>
            <p:nvSpPr>
              <p:cNvPr id="71" name="Google Shape;71;p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rot="10800000">
              <a:off x="577738" y="1153138"/>
              <a:ext cx="292025" cy="292575"/>
              <a:chOff x="7353050" y="316275"/>
              <a:chExt cx="292025" cy="292575"/>
            </a:xfrm>
          </p:grpSpPr>
          <p:sp>
            <p:nvSpPr>
              <p:cNvPr id="78" name="Google Shape;78;p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10800000">
              <a:off x="636238" y="1778838"/>
              <a:ext cx="175000" cy="175000"/>
              <a:chOff x="8792300" y="321275"/>
              <a:chExt cx="175000" cy="175000"/>
            </a:xfrm>
          </p:grpSpPr>
          <p:sp>
            <p:nvSpPr>
              <p:cNvPr id="83" name="Google Shape;83;p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432850" y="2003163"/>
              <a:ext cx="175013" cy="27000"/>
              <a:chOff x="5662375" y="212375"/>
              <a:chExt cx="175013" cy="27000"/>
            </a:xfrm>
          </p:grpSpPr>
          <p:sp>
            <p:nvSpPr>
              <p:cNvPr id="88" name="Google Shape;88;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788100" y="208488"/>
              <a:ext cx="175013" cy="27000"/>
              <a:chOff x="5662375" y="212375"/>
              <a:chExt cx="175013" cy="27000"/>
            </a:xfrm>
          </p:grpSpPr>
          <p:sp>
            <p:nvSpPr>
              <p:cNvPr id="92" name="Google Shape;92;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a:off x="8129350" y="4988725"/>
              <a:ext cx="175013" cy="27000"/>
              <a:chOff x="5662375" y="212375"/>
              <a:chExt cx="175013" cy="27000"/>
            </a:xfrm>
          </p:grpSpPr>
          <p:sp>
            <p:nvSpPr>
              <p:cNvPr id="96" name="Google Shape;96;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8497550" y="3429425"/>
              <a:ext cx="175013" cy="27000"/>
              <a:chOff x="5662375" y="212375"/>
              <a:chExt cx="175013" cy="27000"/>
            </a:xfrm>
          </p:grpSpPr>
          <p:sp>
            <p:nvSpPr>
              <p:cNvPr id="100" name="Google Shape;100;p3"/>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Google Shape;103;p3"/>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3"/>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05" name="Google Shape;105;p3"/>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4"/>
          <p:cNvSpPr txBox="1">
            <a:spLocks noGrp="1"/>
          </p:cNvSpPr>
          <p:nvPr>
            <p:ph type="subTitle" idx="1"/>
          </p:nvPr>
        </p:nvSpPr>
        <p:spPr>
          <a:xfrm>
            <a:off x="2167128" y="3054096"/>
            <a:ext cx="4809600" cy="113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grpSp>
        <p:nvGrpSpPr>
          <p:cNvPr id="111" name="Google Shape;111;p4"/>
          <p:cNvGrpSpPr/>
          <p:nvPr/>
        </p:nvGrpSpPr>
        <p:grpSpPr>
          <a:xfrm>
            <a:off x="4484494" y="4433000"/>
            <a:ext cx="175013" cy="27000"/>
            <a:chOff x="5662375" y="212375"/>
            <a:chExt cx="175013" cy="27000"/>
          </a:xfrm>
        </p:grpSpPr>
        <p:sp>
          <p:nvSpPr>
            <p:cNvPr id="112" name="Google Shape;11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txBox="1">
            <a:spLocks noGrp="1"/>
          </p:cNvSpPr>
          <p:nvPr>
            <p:ph type="title"/>
          </p:nvPr>
        </p:nvSpPr>
        <p:spPr>
          <a:xfrm>
            <a:off x="2167128" y="2478024"/>
            <a:ext cx="48096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6" name="Google Shape;116;p4"/>
          <p:cNvGrpSpPr/>
          <p:nvPr/>
        </p:nvGrpSpPr>
        <p:grpSpPr>
          <a:xfrm>
            <a:off x="432850" y="0"/>
            <a:ext cx="8278300" cy="5165700"/>
            <a:chOff x="432850" y="0"/>
            <a:chExt cx="8278300" cy="5165700"/>
          </a:xfrm>
        </p:grpSpPr>
        <p:cxnSp>
          <p:nvCxnSpPr>
            <p:cNvPr id="117" name="Google Shape;117;p4"/>
            <p:cNvCxnSpPr/>
            <p:nvPr/>
          </p:nvCxnSpPr>
          <p:spPr>
            <a:xfrm rot="10800000">
              <a:off x="8420275" y="2664300"/>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18" name="Google Shape;118;p4"/>
            <p:cNvGrpSpPr/>
            <p:nvPr/>
          </p:nvGrpSpPr>
          <p:grpSpPr>
            <a:xfrm>
              <a:off x="8129350" y="4292175"/>
              <a:ext cx="581800" cy="582350"/>
              <a:chOff x="8064275" y="887850"/>
              <a:chExt cx="581800" cy="582350"/>
            </a:xfrm>
          </p:grpSpPr>
          <p:sp>
            <p:nvSpPr>
              <p:cNvPr id="119" name="Google Shape;119;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8274238" y="3720600"/>
              <a:ext cx="292025" cy="292575"/>
              <a:chOff x="7353050" y="316275"/>
              <a:chExt cx="292025" cy="292575"/>
            </a:xfrm>
          </p:grpSpPr>
          <p:sp>
            <p:nvSpPr>
              <p:cNvPr id="126" name="Google Shape;126;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4"/>
            <p:cNvGrpSpPr/>
            <p:nvPr/>
          </p:nvGrpSpPr>
          <p:grpSpPr>
            <a:xfrm>
              <a:off x="8332763" y="3212475"/>
              <a:ext cx="175000" cy="175000"/>
              <a:chOff x="8792300" y="321275"/>
              <a:chExt cx="175000" cy="175000"/>
            </a:xfrm>
          </p:grpSpPr>
          <p:sp>
            <p:nvSpPr>
              <p:cNvPr id="131" name="Google Shape;131;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5" name="Google Shape;135;p4"/>
            <p:cNvCxnSpPr/>
            <p:nvPr/>
          </p:nvCxnSpPr>
          <p:spPr>
            <a:xfrm>
              <a:off x="723725" y="613"/>
              <a:ext cx="0" cy="2501400"/>
            </a:xfrm>
            <a:prstGeom prst="straightConnector1">
              <a:avLst/>
            </a:prstGeom>
            <a:noFill/>
            <a:ln w="9525" cap="flat" cmpd="sng">
              <a:solidFill>
                <a:schemeClr val="dk1"/>
              </a:solidFill>
              <a:prstDash val="solid"/>
              <a:round/>
              <a:headEnd type="none" w="med" len="med"/>
              <a:tailEnd type="none" w="med" len="med"/>
            </a:ln>
          </p:spPr>
        </p:cxnSp>
        <p:grpSp>
          <p:nvGrpSpPr>
            <p:cNvPr id="136" name="Google Shape;136;p4"/>
            <p:cNvGrpSpPr/>
            <p:nvPr/>
          </p:nvGrpSpPr>
          <p:grpSpPr>
            <a:xfrm rot="10800000">
              <a:off x="432850" y="291788"/>
              <a:ext cx="581800" cy="582350"/>
              <a:chOff x="8064275" y="887850"/>
              <a:chExt cx="581800" cy="582350"/>
            </a:xfrm>
          </p:grpSpPr>
          <p:sp>
            <p:nvSpPr>
              <p:cNvPr id="137" name="Google Shape;137;p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rot="10800000">
              <a:off x="577738" y="1153138"/>
              <a:ext cx="292025" cy="292575"/>
              <a:chOff x="7353050" y="316275"/>
              <a:chExt cx="292025" cy="292575"/>
            </a:xfrm>
          </p:grpSpPr>
          <p:sp>
            <p:nvSpPr>
              <p:cNvPr id="144" name="Google Shape;144;p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4"/>
            <p:cNvGrpSpPr/>
            <p:nvPr/>
          </p:nvGrpSpPr>
          <p:grpSpPr>
            <a:xfrm rot="10800000">
              <a:off x="636238" y="1778838"/>
              <a:ext cx="175000" cy="175000"/>
              <a:chOff x="8792300" y="321275"/>
              <a:chExt cx="175000" cy="175000"/>
            </a:xfrm>
          </p:grpSpPr>
          <p:sp>
            <p:nvSpPr>
              <p:cNvPr id="149" name="Google Shape;149;p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432850" y="2003163"/>
              <a:ext cx="175013" cy="27000"/>
              <a:chOff x="5662375" y="212375"/>
              <a:chExt cx="175013" cy="27000"/>
            </a:xfrm>
          </p:grpSpPr>
          <p:sp>
            <p:nvSpPr>
              <p:cNvPr id="154" name="Google Shape;154;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4"/>
            <p:cNvGrpSpPr/>
            <p:nvPr/>
          </p:nvGrpSpPr>
          <p:grpSpPr>
            <a:xfrm>
              <a:off x="788100" y="208488"/>
              <a:ext cx="175013" cy="27000"/>
              <a:chOff x="5662375" y="212375"/>
              <a:chExt cx="175013" cy="27000"/>
            </a:xfrm>
          </p:grpSpPr>
          <p:sp>
            <p:nvSpPr>
              <p:cNvPr id="158" name="Google Shape;158;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a:off x="8129350" y="4988725"/>
              <a:ext cx="175013" cy="27000"/>
              <a:chOff x="5662375" y="212375"/>
              <a:chExt cx="175013" cy="27000"/>
            </a:xfrm>
          </p:grpSpPr>
          <p:sp>
            <p:nvSpPr>
              <p:cNvPr id="162" name="Google Shape;162;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4"/>
            <p:cNvGrpSpPr/>
            <p:nvPr/>
          </p:nvGrpSpPr>
          <p:grpSpPr>
            <a:xfrm>
              <a:off x="8497550" y="3429425"/>
              <a:ext cx="175013" cy="27000"/>
              <a:chOff x="5662375" y="212375"/>
              <a:chExt cx="175013" cy="27000"/>
            </a:xfrm>
          </p:grpSpPr>
          <p:sp>
            <p:nvSpPr>
              <p:cNvPr id="166" name="Google Shape;166;p4"/>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9" name="Google Shape;169;p4"/>
            <p:cNvCxnSpPr/>
            <p:nvPr/>
          </p:nvCxnSpPr>
          <p:spPr>
            <a:xfrm>
              <a:off x="8407225" y="0"/>
              <a:ext cx="0" cy="216090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4"/>
            <p:cNvCxnSpPr/>
            <p:nvPr/>
          </p:nvCxnSpPr>
          <p:spPr>
            <a:xfrm>
              <a:off x="718025" y="2985634"/>
              <a:ext cx="0" cy="2160900"/>
            </a:xfrm>
            <a:prstGeom prst="straightConnector1">
              <a:avLst/>
            </a:prstGeom>
            <a:noFill/>
            <a:ln w="9525" cap="flat" cmpd="sng">
              <a:solidFill>
                <a:schemeClr val="dk1"/>
              </a:solidFill>
              <a:prstDash val="solid"/>
              <a:round/>
              <a:headEnd type="none" w="med" len="med"/>
              <a:tailEnd type="none" w="med" len="med"/>
            </a:ln>
          </p:spPr>
        </p:cxnSp>
        <p:sp>
          <p:nvSpPr>
            <p:cNvPr id="171" name="Google Shape;171;p4"/>
            <p:cNvSpPr/>
            <p:nvPr/>
          </p:nvSpPr>
          <p:spPr>
            <a:xfrm>
              <a:off x="671825" y="458788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71825" y="3940338"/>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361025" y="1453500"/>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361025" y="234875"/>
              <a:ext cx="92400" cy="92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3"/>
        <p:cNvGrpSpPr/>
        <p:nvPr/>
      </p:nvGrpSpPr>
      <p:grpSpPr>
        <a:xfrm>
          <a:off x="0" y="0"/>
          <a:ext cx="0" cy="0"/>
          <a:chOff x="0" y="0"/>
          <a:chExt cx="0" cy="0"/>
        </a:xfrm>
      </p:grpSpPr>
      <p:sp>
        <p:nvSpPr>
          <p:cNvPr id="304" name="Google Shape;304;p7"/>
          <p:cNvSpPr txBox="1">
            <a:spLocks noGrp="1"/>
          </p:cNvSpPr>
          <p:nvPr>
            <p:ph type="subTitle" idx="1"/>
          </p:nvPr>
        </p:nvSpPr>
        <p:spPr>
          <a:xfrm>
            <a:off x="804672" y="1984248"/>
            <a:ext cx="3291900" cy="137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9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9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9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9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9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9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9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9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900">
                <a:solidFill>
                  <a:schemeClr val="dk2"/>
                </a:solidFill>
                <a:latin typeface="Barlow Semi Condensed"/>
                <a:ea typeface="Barlow Semi Condensed"/>
                <a:cs typeface="Barlow Semi Condensed"/>
                <a:sym typeface="Barlow Semi Condensed"/>
              </a:defRPr>
            </a:lvl9pPr>
          </a:lstStyle>
          <a:p>
            <a:endParaRPr/>
          </a:p>
        </p:txBody>
      </p:sp>
      <p:sp>
        <p:nvSpPr>
          <p:cNvPr id="305" name="Google Shape;305;p7"/>
          <p:cNvSpPr txBox="1">
            <a:spLocks noGrp="1"/>
          </p:cNvSpPr>
          <p:nvPr>
            <p:ph type="title"/>
          </p:nvPr>
        </p:nvSpPr>
        <p:spPr>
          <a:xfrm>
            <a:off x="804672" y="3319272"/>
            <a:ext cx="3291900" cy="4023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chemeClr val="accent1"/>
              </a:buClr>
              <a:buSzPts val="1600"/>
              <a:buFont typeface="Barlow Semi Condensed Medium"/>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cxnSp>
        <p:nvCxnSpPr>
          <p:cNvPr id="306" name="Google Shape;306;p7"/>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7"/>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7"/>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9" name="Google Shape;339;p7"/>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7"/>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txBox="1">
            <a:spLocks noGrp="1"/>
          </p:cNvSpPr>
          <p:nvPr>
            <p:ph type="title"/>
          </p:nvPr>
        </p:nvSpPr>
        <p:spPr>
          <a:xfrm>
            <a:off x="2624328" y="1620753"/>
            <a:ext cx="3904500" cy="190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3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8"/>
            <p:cNvCxnSpPr/>
            <p:nvPr/>
          </p:nvCxnSpPr>
          <p:spPr>
            <a:xfrm rot="10800000" flipH="1">
              <a:off x="1562083" y="4492325"/>
              <a:ext cx="1342200" cy="31530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chemeClr val="dk1"/>
              </a:solidFill>
              <a:prstDash val="solid"/>
              <a:round/>
              <a:headEnd type="none" w="med" len="med"/>
              <a:tailEnd type="none" w="med" len="med"/>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0" name="Google Shape;44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cxnSp>
        <p:nvCxnSpPr>
          <p:cNvPr id="441" name="Google Shape;441;p9"/>
          <p:cNvCxnSpPr/>
          <p:nvPr/>
        </p:nvCxnSpPr>
        <p:spPr>
          <a:xfrm>
            <a:off x="1645925" y="523125"/>
            <a:ext cx="1672500" cy="1260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9"/>
          <p:cNvCxnSpPr/>
          <p:nvPr/>
        </p:nvCxnSpPr>
        <p:spPr>
          <a:xfrm rot="10800000" flipH="1">
            <a:off x="803050" y="529675"/>
            <a:ext cx="829500" cy="74340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9"/>
          <p:cNvCxnSpPr/>
          <p:nvPr/>
        </p:nvCxnSpPr>
        <p:spPr>
          <a:xfrm>
            <a:off x="0" y="65200"/>
            <a:ext cx="796500" cy="1188000"/>
          </a:xfrm>
          <a:prstGeom prst="straightConnector1">
            <a:avLst/>
          </a:prstGeom>
          <a:noFill/>
          <a:ln w="9525" cap="flat" cmpd="sng">
            <a:solidFill>
              <a:schemeClr val="dk1"/>
            </a:solidFill>
            <a:prstDash val="solid"/>
            <a:round/>
            <a:headEnd type="none" w="med" len="med"/>
            <a:tailEnd type="none" w="med" len="med"/>
          </a:ln>
        </p:spPr>
      </p:cxnSp>
      <p:grpSp>
        <p:nvGrpSpPr>
          <p:cNvPr id="444" name="Google Shape;444;p9"/>
          <p:cNvGrpSpPr/>
          <p:nvPr/>
        </p:nvGrpSpPr>
        <p:grpSpPr>
          <a:xfrm flipH="1">
            <a:off x="499400" y="959675"/>
            <a:ext cx="581800" cy="582350"/>
            <a:chOff x="8064275" y="887850"/>
            <a:chExt cx="581800" cy="582350"/>
          </a:xfrm>
        </p:grpSpPr>
        <p:sp>
          <p:nvSpPr>
            <p:cNvPr id="445" name="Google Shape;445;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flipH="1">
            <a:off x="1500400" y="388100"/>
            <a:ext cx="292025" cy="292575"/>
            <a:chOff x="7353050" y="316275"/>
            <a:chExt cx="292025" cy="292575"/>
          </a:xfrm>
        </p:grpSpPr>
        <p:sp>
          <p:nvSpPr>
            <p:cNvPr id="452" name="Google Shape;452;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9"/>
          <p:cNvGrpSpPr/>
          <p:nvPr/>
        </p:nvGrpSpPr>
        <p:grpSpPr>
          <a:xfrm flipH="1">
            <a:off x="3527112" y="361100"/>
            <a:ext cx="175013" cy="27000"/>
            <a:chOff x="5662375" y="212375"/>
            <a:chExt cx="175013" cy="27000"/>
          </a:xfrm>
        </p:grpSpPr>
        <p:sp>
          <p:nvSpPr>
            <p:cNvPr id="463" name="Google Shape;463;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9"/>
          <p:cNvGrpSpPr/>
          <p:nvPr/>
        </p:nvGrpSpPr>
        <p:grpSpPr>
          <a:xfrm flipH="1">
            <a:off x="480412" y="242700"/>
            <a:ext cx="175013" cy="27000"/>
            <a:chOff x="5662375" y="212375"/>
            <a:chExt cx="175013" cy="27000"/>
          </a:xfrm>
        </p:grpSpPr>
        <p:sp>
          <p:nvSpPr>
            <p:cNvPr id="467" name="Google Shape;467;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9"/>
          <p:cNvGrpSpPr/>
          <p:nvPr/>
        </p:nvGrpSpPr>
        <p:grpSpPr>
          <a:xfrm flipH="1">
            <a:off x="901712" y="1653625"/>
            <a:ext cx="175013" cy="27000"/>
            <a:chOff x="5662375" y="212375"/>
            <a:chExt cx="175013" cy="27000"/>
          </a:xfrm>
        </p:grpSpPr>
        <p:sp>
          <p:nvSpPr>
            <p:cNvPr id="471" name="Google Shape;471;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4" name="Google Shape;474;p9"/>
          <p:cNvCxnSpPr/>
          <p:nvPr/>
        </p:nvCxnSpPr>
        <p:spPr>
          <a:xfrm>
            <a:off x="791400" y="42124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475" name="Google Shape;475;p9"/>
          <p:cNvCxnSpPr/>
          <p:nvPr/>
        </p:nvCxnSpPr>
        <p:spPr>
          <a:xfrm rot="10800000" flipH="1">
            <a:off x="0" y="42204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476" name="Google Shape;476;p9"/>
          <p:cNvGrpSpPr/>
          <p:nvPr/>
        </p:nvGrpSpPr>
        <p:grpSpPr>
          <a:xfrm rot="10800000">
            <a:off x="499400" y="3940925"/>
            <a:ext cx="581800" cy="582350"/>
            <a:chOff x="8064275" y="887850"/>
            <a:chExt cx="581800" cy="582350"/>
          </a:xfrm>
        </p:grpSpPr>
        <p:sp>
          <p:nvSpPr>
            <p:cNvPr id="477" name="Google Shape;477;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9"/>
          <p:cNvGrpSpPr/>
          <p:nvPr/>
        </p:nvGrpSpPr>
        <p:grpSpPr>
          <a:xfrm rot="10800000">
            <a:off x="1819575" y="4586750"/>
            <a:ext cx="292025" cy="292575"/>
            <a:chOff x="7353050" y="316275"/>
            <a:chExt cx="292025" cy="292575"/>
          </a:xfrm>
        </p:grpSpPr>
        <p:sp>
          <p:nvSpPr>
            <p:cNvPr id="484" name="Google Shape;484;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9"/>
          <p:cNvGrpSpPr/>
          <p:nvPr/>
        </p:nvGrpSpPr>
        <p:grpSpPr>
          <a:xfrm rot="10800000">
            <a:off x="212525" y="4645550"/>
            <a:ext cx="175000" cy="175000"/>
            <a:chOff x="8792300" y="321275"/>
            <a:chExt cx="175000" cy="175000"/>
          </a:xfrm>
        </p:grpSpPr>
        <p:sp>
          <p:nvSpPr>
            <p:cNvPr id="489" name="Google Shape;489;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9"/>
          <p:cNvGrpSpPr/>
          <p:nvPr/>
        </p:nvGrpSpPr>
        <p:grpSpPr>
          <a:xfrm rot="10800000">
            <a:off x="480412" y="4852325"/>
            <a:ext cx="175013" cy="27000"/>
            <a:chOff x="5662375" y="212375"/>
            <a:chExt cx="175013" cy="27000"/>
          </a:xfrm>
        </p:grpSpPr>
        <p:sp>
          <p:nvSpPr>
            <p:cNvPr id="494" name="Google Shape;494;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9"/>
          <p:cNvGrpSpPr/>
          <p:nvPr/>
        </p:nvGrpSpPr>
        <p:grpSpPr>
          <a:xfrm rot="10800000">
            <a:off x="1054112" y="3898600"/>
            <a:ext cx="175013" cy="27000"/>
            <a:chOff x="5662375" y="212375"/>
            <a:chExt cx="175013" cy="27000"/>
          </a:xfrm>
        </p:grpSpPr>
        <p:sp>
          <p:nvSpPr>
            <p:cNvPr id="498" name="Google Shape;498;p9"/>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1"/>
        <p:cNvGrpSpPr/>
        <p:nvPr/>
      </p:nvGrpSpPr>
      <p:grpSpPr>
        <a:xfrm>
          <a:off x="0" y="0"/>
          <a:ext cx="0" cy="0"/>
          <a:chOff x="0" y="0"/>
          <a:chExt cx="0" cy="0"/>
        </a:xfrm>
      </p:grpSpPr>
      <p:sp>
        <p:nvSpPr>
          <p:cNvPr id="502" name="Google Shape;502;p10"/>
          <p:cNvSpPr txBox="1">
            <a:spLocks noGrp="1"/>
          </p:cNvSpPr>
          <p:nvPr>
            <p:ph type="body" idx="1"/>
          </p:nvPr>
        </p:nvSpPr>
        <p:spPr>
          <a:xfrm>
            <a:off x="1122050" y="1947672"/>
            <a:ext cx="2788800" cy="13626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2"/>
              </a:buClr>
              <a:buSzPts val="1600"/>
              <a:buFont typeface="Barlow Semi Condensed"/>
              <a:buNone/>
              <a:defRPr sz="1600">
                <a:solidFill>
                  <a:schemeClr val="dk2"/>
                </a:solidFill>
                <a:latin typeface="Barlow Semi Condensed"/>
                <a:ea typeface="Barlow Semi Condensed"/>
                <a:cs typeface="Barlow Semi Condensed"/>
                <a:sym typeface="Barlow Semi Condensed"/>
              </a:defRPr>
            </a:lvl1pPr>
          </a:lstStyle>
          <a:p>
            <a:endParaRPr/>
          </a:p>
        </p:txBody>
      </p:sp>
      <p:sp>
        <p:nvSpPr>
          <p:cNvPr id="503" name="Google Shape;503;p10"/>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cxnSp>
        <p:nvCxnSpPr>
          <p:cNvPr id="504" name="Google Shape;504;p10"/>
          <p:cNvCxnSpPr/>
          <p:nvPr/>
        </p:nvCxnSpPr>
        <p:spPr>
          <a:xfrm>
            <a:off x="590450" y="4340600"/>
            <a:ext cx="1212900" cy="42270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10"/>
          <p:cNvCxnSpPr/>
          <p:nvPr/>
        </p:nvCxnSpPr>
        <p:spPr>
          <a:xfrm rot="10800000" flipH="1">
            <a:off x="7975" y="4332600"/>
            <a:ext cx="582600" cy="654300"/>
          </a:xfrm>
          <a:prstGeom prst="straightConnector1">
            <a:avLst/>
          </a:prstGeom>
          <a:noFill/>
          <a:ln w="9525" cap="flat" cmpd="sng">
            <a:solidFill>
              <a:schemeClr val="dk1"/>
            </a:solidFill>
            <a:prstDash val="solid"/>
            <a:round/>
            <a:headEnd type="none" w="med" len="med"/>
            <a:tailEnd type="none" w="med" len="med"/>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10"/>
          <p:cNvCxnSpPr/>
          <p:nvPr/>
        </p:nvCxnSpPr>
        <p:spPr>
          <a:xfrm rot="10800000">
            <a:off x="7196975" y="295100"/>
            <a:ext cx="1157100" cy="542700"/>
          </a:xfrm>
          <a:prstGeom prst="straightConnector1">
            <a:avLst/>
          </a:prstGeom>
          <a:noFill/>
          <a:ln w="9525" cap="flat" cmpd="sng">
            <a:solidFill>
              <a:schemeClr val="dk1"/>
            </a:solidFill>
            <a:prstDash val="solid"/>
            <a:round/>
            <a:headEnd type="none" w="med" len="med"/>
            <a:tailEnd type="none" w="med" len="med"/>
          </a:ln>
        </p:spPr>
      </p:cxnSp>
      <p:cxnSp>
        <p:nvCxnSpPr>
          <p:cNvPr id="519" name="Google Shape;519;p10"/>
          <p:cNvCxnSpPr/>
          <p:nvPr/>
        </p:nvCxnSpPr>
        <p:spPr>
          <a:xfrm flipH="1">
            <a:off x="8354075" y="-6625"/>
            <a:ext cx="791400" cy="836400"/>
          </a:xfrm>
          <a:prstGeom prst="straightConnector1">
            <a:avLst/>
          </a:prstGeom>
          <a:noFill/>
          <a:ln w="9525" cap="flat" cmpd="sng">
            <a:solidFill>
              <a:schemeClr val="dk1"/>
            </a:solidFill>
            <a:prstDash val="solid"/>
            <a:round/>
            <a:headEnd type="none" w="med" len="med"/>
            <a:tailEnd type="none" w="med" len="med"/>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23"/>
        <p:cNvGrpSpPr/>
        <p:nvPr/>
      </p:nvGrpSpPr>
      <p:grpSpPr>
        <a:xfrm>
          <a:off x="0" y="0"/>
          <a:ext cx="0" cy="0"/>
          <a:chOff x="0" y="0"/>
          <a:chExt cx="0" cy="0"/>
        </a:xfrm>
      </p:grpSpPr>
      <p:sp>
        <p:nvSpPr>
          <p:cNvPr id="624" name="Google Shape;624;p13"/>
          <p:cNvSpPr txBox="1">
            <a:spLocks noGrp="1"/>
          </p:cNvSpPr>
          <p:nvPr>
            <p:ph type="title"/>
          </p:nvPr>
        </p:nvSpPr>
        <p:spPr>
          <a:xfrm>
            <a:off x="5907024" y="356616"/>
            <a:ext cx="2615100" cy="5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625" name="Google Shape;625;p13"/>
          <p:cNvSpPr txBox="1">
            <a:spLocks noGrp="1"/>
          </p:cNvSpPr>
          <p:nvPr>
            <p:ph type="subTitle" idx="1"/>
          </p:nvPr>
        </p:nvSpPr>
        <p:spPr>
          <a:xfrm>
            <a:off x="1664208" y="429768"/>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6" name="Google Shape;626;p13"/>
          <p:cNvSpPr txBox="1">
            <a:spLocks noGrp="1"/>
          </p:cNvSpPr>
          <p:nvPr>
            <p:ph type="subTitle" idx="2"/>
          </p:nvPr>
        </p:nvSpPr>
        <p:spPr>
          <a:xfrm>
            <a:off x="1664208" y="713232"/>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7" name="Google Shape;627;p13"/>
          <p:cNvSpPr txBox="1">
            <a:spLocks noGrp="1"/>
          </p:cNvSpPr>
          <p:nvPr>
            <p:ph type="subTitle" idx="3"/>
          </p:nvPr>
        </p:nvSpPr>
        <p:spPr>
          <a:xfrm>
            <a:off x="1664208" y="1508760"/>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28" name="Google Shape;628;p13"/>
          <p:cNvSpPr txBox="1">
            <a:spLocks noGrp="1"/>
          </p:cNvSpPr>
          <p:nvPr>
            <p:ph type="subTitle" idx="4"/>
          </p:nvPr>
        </p:nvSpPr>
        <p:spPr>
          <a:xfrm>
            <a:off x="1664208" y="1792224"/>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9" name="Google Shape;629;p13"/>
          <p:cNvSpPr txBox="1">
            <a:spLocks noGrp="1"/>
          </p:cNvSpPr>
          <p:nvPr>
            <p:ph type="subTitle" idx="5"/>
          </p:nvPr>
        </p:nvSpPr>
        <p:spPr>
          <a:xfrm>
            <a:off x="1664208" y="2587752"/>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0" name="Google Shape;630;p13"/>
          <p:cNvSpPr txBox="1">
            <a:spLocks noGrp="1"/>
          </p:cNvSpPr>
          <p:nvPr>
            <p:ph type="subTitle" idx="6"/>
          </p:nvPr>
        </p:nvSpPr>
        <p:spPr>
          <a:xfrm>
            <a:off x="1664208" y="2871216"/>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1" name="Google Shape;631;p13"/>
          <p:cNvSpPr txBox="1">
            <a:spLocks noGrp="1"/>
          </p:cNvSpPr>
          <p:nvPr>
            <p:ph type="subTitle" idx="7"/>
          </p:nvPr>
        </p:nvSpPr>
        <p:spPr>
          <a:xfrm>
            <a:off x="1664208" y="3666744"/>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632" name="Google Shape;632;p13"/>
          <p:cNvSpPr txBox="1">
            <a:spLocks noGrp="1"/>
          </p:cNvSpPr>
          <p:nvPr>
            <p:ph type="subTitle" idx="8"/>
          </p:nvPr>
        </p:nvSpPr>
        <p:spPr>
          <a:xfrm>
            <a:off x="1664208" y="3950208"/>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3" name="Google Shape;633;p13"/>
          <p:cNvSpPr txBox="1">
            <a:spLocks noGrp="1"/>
          </p:cNvSpPr>
          <p:nvPr>
            <p:ph type="title" idx="9" hasCustomPrompt="1"/>
          </p:nvPr>
        </p:nvSpPr>
        <p:spPr>
          <a:xfrm>
            <a:off x="813816" y="722376"/>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4" name="Google Shape;634;p13"/>
          <p:cNvSpPr txBox="1">
            <a:spLocks noGrp="1"/>
          </p:cNvSpPr>
          <p:nvPr>
            <p:ph type="title" idx="13" hasCustomPrompt="1"/>
          </p:nvPr>
        </p:nvSpPr>
        <p:spPr>
          <a:xfrm>
            <a:off x="813816" y="1801368"/>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5" name="Google Shape;635;p13"/>
          <p:cNvSpPr txBox="1">
            <a:spLocks noGrp="1"/>
          </p:cNvSpPr>
          <p:nvPr>
            <p:ph type="title" idx="14" hasCustomPrompt="1"/>
          </p:nvPr>
        </p:nvSpPr>
        <p:spPr>
          <a:xfrm>
            <a:off x="813816" y="2880360"/>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
        <p:nvSpPr>
          <p:cNvPr id="636" name="Google Shape;636;p13"/>
          <p:cNvSpPr txBox="1">
            <a:spLocks noGrp="1"/>
          </p:cNvSpPr>
          <p:nvPr>
            <p:ph type="title" idx="15" hasCustomPrompt="1"/>
          </p:nvPr>
        </p:nvSpPr>
        <p:spPr>
          <a:xfrm>
            <a:off x="813816" y="3959352"/>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1pPr>
            <a:lvl2pPr lvl="1"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2pPr>
            <a:lvl3pPr lvl="2"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3pPr>
            <a:lvl4pPr lvl="3"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4pPr>
            <a:lvl5pPr lvl="4"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5pPr>
            <a:lvl6pPr lvl="5"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6pPr>
            <a:lvl7pPr lvl="6"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7pPr>
            <a:lvl8pPr lvl="7"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8pPr>
            <a:lvl9pPr lvl="8" rtl="0">
              <a:spcBef>
                <a:spcPts val="0"/>
              </a:spcBef>
              <a:spcAft>
                <a:spcPts val="0"/>
              </a:spcAft>
              <a:buClr>
                <a:schemeClr val="dk2"/>
              </a:buClr>
              <a:buSzPts val="2800"/>
              <a:buFont typeface="Fjalla One"/>
              <a:buNone/>
              <a:defRPr sz="2800">
                <a:solidFill>
                  <a:schemeClr val="dk2"/>
                </a:solidFill>
                <a:latin typeface="Fjalla One"/>
                <a:ea typeface="Fjalla One"/>
                <a:cs typeface="Fjalla One"/>
                <a:sym typeface="Fjalla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8" r:id="rId8"/>
    <p:sldLayoutId id="2147483659" r:id="rId9"/>
    <p:sldLayoutId id="2147483662" r:id="rId10"/>
    <p:sldLayoutId id="2147483664" r:id="rId11"/>
    <p:sldLayoutId id="2147483667" r:id="rId12"/>
    <p:sldLayoutId id="2147483669" r:id="rId13"/>
    <p:sldLayoutId id="2147483671" r:id="rId14"/>
    <p:sldLayoutId id="2147483673" r:id="rId15"/>
    <p:sldLayoutId id="2147483674" r:id="rId16"/>
    <p:sldLayoutId id="2147483675" r:id="rId17"/>
    <p:sldLayoutId id="2147483676" r:id="rId18"/>
    <p:sldLayoutId id="2147483678" r:id="rId19"/>
  </p:sldLayoutIdLst>
  <p:transition spd="slow">
    <p:cove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grpSp>
        <p:nvGrpSpPr>
          <p:cNvPr id="1690" name="Google Shape;1690;p35"/>
          <p:cNvGrpSpPr/>
          <p:nvPr/>
        </p:nvGrpSpPr>
        <p:grpSpPr>
          <a:xfrm>
            <a:off x="303210" y="959719"/>
            <a:ext cx="5343540" cy="4183680"/>
            <a:chOff x="469775" y="238125"/>
            <a:chExt cx="6679425" cy="5229600"/>
          </a:xfrm>
        </p:grpSpPr>
        <p:sp>
          <p:nvSpPr>
            <p:cNvPr id="1691" name="Google Shape;1691;p35"/>
            <p:cNvSpPr/>
            <p:nvPr/>
          </p:nvSpPr>
          <p:spPr>
            <a:xfrm>
              <a:off x="830950" y="238200"/>
              <a:ext cx="6001825" cy="5109175"/>
            </a:xfrm>
            <a:custGeom>
              <a:avLst/>
              <a:gdLst/>
              <a:ahLst/>
              <a:cxnLst/>
              <a:rect l="l" t="t" r="r" b="b"/>
              <a:pathLst>
                <a:path w="240073" h="204367" extrusionOk="0">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1009000" y="238125"/>
              <a:ext cx="5764775" cy="5102425"/>
            </a:xfrm>
            <a:custGeom>
              <a:avLst/>
              <a:gdLst/>
              <a:ahLst/>
              <a:cxnLst/>
              <a:rect l="l" t="t" r="r" b="b"/>
              <a:pathLst>
                <a:path w="230591" h="204097" extrusionOk="0">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6155150" y="3211050"/>
              <a:ext cx="888225" cy="2247525"/>
            </a:xfrm>
            <a:custGeom>
              <a:avLst/>
              <a:gdLst/>
              <a:ahLst/>
              <a:cxnLst/>
              <a:rect l="l" t="t" r="r" b="b"/>
              <a:pathLst>
                <a:path w="35529" h="89901" extrusionOk="0">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2992975" y="2455100"/>
              <a:ext cx="2658575" cy="3012625"/>
            </a:xfrm>
            <a:custGeom>
              <a:avLst/>
              <a:gdLst/>
              <a:ahLst/>
              <a:cxnLst/>
              <a:rect l="l" t="t" r="r" b="b"/>
              <a:pathLst>
                <a:path w="106343" h="120505" extrusionOk="0">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p:cNvSpPr/>
            <p:nvPr/>
          </p:nvSpPr>
          <p:spPr>
            <a:xfrm>
              <a:off x="2992975" y="2709450"/>
              <a:ext cx="2434725" cy="2758275"/>
            </a:xfrm>
            <a:custGeom>
              <a:avLst/>
              <a:gdLst/>
              <a:ahLst/>
              <a:cxnLst/>
              <a:rect l="l" t="t" r="r" b="b"/>
              <a:pathLst>
                <a:path w="97389" h="110331" extrusionOk="0">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p:cNvSpPr/>
            <p:nvPr/>
          </p:nvSpPr>
          <p:spPr>
            <a:xfrm>
              <a:off x="5418525" y="2464250"/>
              <a:ext cx="224875" cy="2994325"/>
            </a:xfrm>
            <a:custGeom>
              <a:avLst/>
              <a:gdLst/>
              <a:ahLst/>
              <a:cxnLst/>
              <a:rect l="l" t="t" r="r" b="b"/>
              <a:pathLst>
                <a:path w="8995" h="119773" extrusionOk="0">
                  <a:moveTo>
                    <a:pt x="8995" y="1"/>
                  </a:moveTo>
                  <a:lnTo>
                    <a:pt x="1" y="10134"/>
                  </a:lnTo>
                  <a:lnTo>
                    <a:pt x="1" y="119772"/>
                  </a:lnTo>
                  <a:lnTo>
                    <a:pt x="8995" y="119772"/>
                  </a:lnTo>
                  <a:lnTo>
                    <a:pt x="8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p:cNvSpPr/>
            <p:nvPr/>
          </p:nvSpPr>
          <p:spPr>
            <a:xfrm>
              <a:off x="5533500" y="4907100"/>
              <a:ext cx="109900" cy="551475"/>
            </a:xfrm>
            <a:custGeom>
              <a:avLst/>
              <a:gdLst/>
              <a:ahLst/>
              <a:cxnLst/>
              <a:rect l="l" t="t" r="r" b="b"/>
              <a:pathLst>
                <a:path w="4396" h="22059" extrusionOk="0">
                  <a:moveTo>
                    <a:pt x="0" y="1"/>
                  </a:moveTo>
                  <a:lnTo>
                    <a:pt x="0"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p:cNvSpPr/>
            <p:nvPr/>
          </p:nvSpPr>
          <p:spPr>
            <a:xfrm>
              <a:off x="5525350" y="4898950"/>
              <a:ext cx="126200" cy="568775"/>
            </a:xfrm>
            <a:custGeom>
              <a:avLst/>
              <a:gdLst/>
              <a:ahLst/>
              <a:cxnLst/>
              <a:rect l="l" t="t" r="r" b="b"/>
              <a:pathLst>
                <a:path w="5048" h="22751" extrusionOk="0">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p:cNvSpPr/>
            <p:nvPr/>
          </p:nvSpPr>
          <p:spPr>
            <a:xfrm>
              <a:off x="5643375" y="4524550"/>
              <a:ext cx="474150" cy="934025"/>
            </a:xfrm>
            <a:custGeom>
              <a:avLst/>
              <a:gdLst/>
              <a:ahLst/>
              <a:cxnLst/>
              <a:rect l="l" t="t" r="r" b="b"/>
              <a:pathLst>
                <a:path w="18966" h="37361" extrusionOk="0">
                  <a:moveTo>
                    <a:pt x="18965" y="0"/>
                  </a:moveTo>
                  <a:lnTo>
                    <a:pt x="1" y="15303"/>
                  </a:lnTo>
                  <a:lnTo>
                    <a:pt x="1" y="37360"/>
                  </a:lnTo>
                  <a:lnTo>
                    <a:pt x="18965" y="37360"/>
                  </a:lnTo>
                  <a:lnTo>
                    <a:pt x="189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p:cNvSpPr/>
            <p:nvPr/>
          </p:nvSpPr>
          <p:spPr>
            <a:xfrm>
              <a:off x="5634225" y="4516325"/>
              <a:ext cx="491450" cy="951400"/>
            </a:xfrm>
            <a:custGeom>
              <a:avLst/>
              <a:gdLst/>
              <a:ahLst/>
              <a:cxnLst/>
              <a:rect l="l" t="t" r="r" b="b"/>
              <a:pathLst>
                <a:path w="19658" h="38056" extrusionOk="0">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p:cNvSpPr/>
            <p:nvPr/>
          </p:nvSpPr>
          <p:spPr>
            <a:xfrm>
              <a:off x="1820900" y="4907100"/>
              <a:ext cx="109900" cy="551475"/>
            </a:xfrm>
            <a:custGeom>
              <a:avLst/>
              <a:gdLst/>
              <a:ahLst/>
              <a:cxnLst/>
              <a:rect l="l" t="t" r="r" b="b"/>
              <a:pathLst>
                <a:path w="4396" h="22059" extrusionOk="0">
                  <a:moveTo>
                    <a:pt x="1" y="1"/>
                  </a:moveTo>
                  <a:lnTo>
                    <a:pt x="1"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p:cNvSpPr/>
            <p:nvPr/>
          </p:nvSpPr>
          <p:spPr>
            <a:xfrm>
              <a:off x="1812775" y="4898950"/>
              <a:ext cx="126175" cy="568775"/>
            </a:xfrm>
            <a:custGeom>
              <a:avLst/>
              <a:gdLst/>
              <a:ahLst/>
              <a:cxnLst/>
              <a:rect l="l" t="t" r="r" b="b"/>
              <a:pathLst>
                <a:path w="5047" h="22751" extrusionOk="0">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p:cNvSpPr/>
            <p:nvPr/>
          </p:nvSpPr>
          <p:spPr>
            <a:xfrm>
              <a:off x="1930800" y="4524550"/>
              <a:ext cx="474125" cy="934025"/>
            </a:xfrm>
            <a:custGeom>
              <a:avLst/>
              <a:gdLst/>
              <a:ahLst/>
              <a:cxnLst/>
              <a:rect l="l" t="t" r="r" b="b"/>
              <a:pathLst>
                <a:path w="18965" h="37361" extrusionOk="0">
                  <a:moveTo>
                    <a:pt x="18965" y="0"/>
                  </a:moveTo>
                  <a:lnTo>
                    <a:pt x="0" y="15303"/>
                  </a:lnTo>
                  <a:lnTo>
                    <a:pt x="0" y="37360"/>
                  </a:lnTo>
                  <a:lnTo>
                    <a:pt x="18965" y="37360"/>
                  </a:lnTo>
                  <a:lnTo>
                    <a:pt x="189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p:cNvSpPr/>
            <p:nvPr/>
          </p:nvSpPr>
          <p:spPr>
            <a:xfrm>
              <a:off x="1921625" y="4516325"/>
              <a:ext cx="491450" cy="951400"/>
            </a:xfrm>
            <a:custGeom>
              <a:avLst/>
              <a:gdLst/>
              <a:ahLst/>
              <a:cxnLst/>
              <a:rect l="l" t="t" r="r" b="b"/>
              <a:pathLst>
                <a:path w="19658" h="38056" extrusionOk="0">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5"/>
            <p:cNvSpPr/>
            <p:nvPr/>
          </p:nvSpPr>
          <p:spPr>
            <a:xfrm>
              <a:off x="1398675" y="4437050"/>
              <a:ext cx="5067825" cy="567750"/>
            </a:xfrm>
            <a:custGeom>
              <a:avLst/>
              <a:gdLst/>
              <a:ahLst/>
              <a:cxnLst/>
              <a:rect l="l" t="t" r="r" b="b"/>
              <a:pathLst>
                <a:path w="202713" h="22710" extrusionOk="0">
                  <a:moveTo>
                    <a:pt x="202713" y="0"/>
                  </a:moveTo>
                  <a:lnTo>
                    <a:pt x="0" y="21285"/>
                  </a:lnTo>
                  <a:lnTo>
                    <a:pt x="82" y="22709"/>
                  </a:lnTo>
                  <a:lnTo>
                    <a:pt x="175039" y="22709"/>
                  </a:lnTo>
                  <a:lnTo>
                    <a:pt x="202713" y="1425"/>
                  </a:lnTo>
                  <a:lnTo>
                    <a:pt x="2027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5"/>
            <p:cNvSpPr/>
            <p:nvPr/>
          </p:nvSpPr>
          <p:spPr>
            <a:xfrm>
              <a:off x="1390525" y="4428500"/>
              <a:ext cx="5084125" cy="584450"/>
            </a:xfrm>
            <a:custGeom>
              <a:avLst/>
              <a:gdLst/>
              <a:ahLst/>
              <a:cxnLst/>
              <a:rect l="l" t="t" r="r" b="b"/>
              <a:pathLst>
                <a:path w="203365" h="23378" extrusionOk="0">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p:cNvSpPr/>
            <p:nvPr/>
          </p:nvSpPr>
          <p:spPr>
            <a:xfrm>
              <a:off x="1400700" y="4437050"/>
              <a:ext cx="5065800" cy="531125"/>
            </a:xfrm>
            <a:custGeom>
              <a:avLst/>
              <a:gdLst/>
              <a:ahLst/>
              <a:cxnLst/>
              <a:rect l="l" t="t" r="r" b="b"/>
              <a:pathLst>
                <a:path w="202632" h="21245" extrusionOk="0">
                  <a:moveTo>
                    <a:pt x="44157" y="0"/>
                  </a:moveTo>
                  <a:lnTo>
                    <a:pt x="1" y="21244"/>
                  </a:lnTo>
                  <a:lnTo>
                    <a:pt x="174958" y="21244"/>
                  </a:lnTo>
                  <a:lnTo>
                    <a:pt x="202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p:cNvSpPr/>
            <p:nvPr/>
          </p:nvSpPr>
          <p:spPr>
            <a:xfrm>
              <a:off x="1391550" y="4427900"/>
              <a:ext cx="5084100" cy="549425"/>
            </a:xfrm>
            <a:custGeom>
              <a:avLst/>
              <a:gdLst/>
              <a:ahLst/>
              <a:cxnLst/>
              <a:rect l="l" t="t" r="r" b="b"/>
              <a:pathLst>
                <a:path w="203364" h="21977" extrusionOk="0">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p:cNvSpPr/>
            <p:nvPr/>
          </p:nvSpPr>
          <p:spPr>
            <a:xfrm>
              <a:off x="5056325" y="4664950"/>
              <a:ext cx="755975" cy="213700"/>
            </a:xfrm>
            <a:custGeom>
              <a:avLst/>
              <a:gdLst/>
              <a:ahLst/>
              <a:cxnLst/>
              <a:rect l="l" t="t" r="r" b="b"/>
              <a:pathLst>
                <a:path w="30239" h="8548" extrusionOk="0">
                  <a:moveTo>
                    <a:pt x="10704" y="1"/>
                  </a:moveTo>
                  <a:lnTo>
                    <a:pt x="0" y="8547"/>
                  </a:lnTo>
                  <a:lnTo>
                    <a:pt x="18558" y="8547"/>
                  </a:lnTo>
                  <a:lnTo>
                    <a:pt x="30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p:cNvSpPr/>
            <p:nvPr/>
          </p:nvSpPr>
          <p:spPr>
            <a:xfrm>
              <a:off x="5047175" y="4656825"/>
              <a:ext cx="774275" cy="230975"/>
            </a:xfrm>
            <a:custGeom>
              <a:avLst/>
              <a:gdLst/>
              <a:ahLst/>
              <a:cxnLst/>
              <a:rect l="l" t="t" r="r" b="b"/>
              <a:pathLst>
                <a:path w="30971" h="9239" extrusionOk="0">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p:cNvSpPr/>
            <p:nvPr/>
          </p:nvSpPr>
          <p:spPr>
            <a:xfrm>
              <a:off x="5774625" y="4437050"/>
              <a:ext cx="691875" cy="567750"/>
            </a:xfrm>
            <a:custGeom>
              <a:avLst/>
              <a:gdLst/>
              <a:ahLst/>
              <a:cxnLst/>
              <a:rect l="l" t="t" r="r" b="b"/>
              <a:pathLst>
                <a:path w="27675" h="22710" extrusionOk="0">
                  <a:moveTo>
                    <a:pt x="27675" y="0"/>
                  </a:moveTo>
                  <a:lnTo>
                    <a:pt x="1" y="21244"/>
                  </a:lnTo>
                  <a:lnTo>
                    <a:pt x="1" y="22709"/>
                  </a:lnTo>
                  <a:lnTo>
                    <a:pt x="27675" y="1425"/>
                  </a:lnTo>
                  <a:lnTo>
                    <a:pt x="27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5"/>
            <p:cNvSpPr/>
            <p:nvPr/>
          </p:nvSpPr>
          <p:spPr>
            <a:xfrm>
              <a:off x="5766475" y="4428250"/>
              <a:ext cx="708175" cy="584775"/>
            </a:xfrm>
            <a:custGeom>
              <a:avLst/>
              <a:gdLst/>
              <a:ahLst/>
              <a:cxnLst/>
              <a:rect l="l" t="t" r="r" b="b"/>
              <a:pathLst>
                <a:path w="28327" h="23391" extrusionOk="0">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5"/>
            <p:cNvSpPr/>
            <p:nvPr/>
          </p:nvSpPr>
          <p:spPr>
            <a:xfrm>
              <a:off x="5189600" y="4452300"/>
              <a:ext cx="914700" cy="283675"/>
            </a:xfrm>
            <a:custGeom>
              <a:avLst/>
              <a:gdLst/>
              <a:ahLst/>
              <a:cxnLst/>
              <a:rect l="l" t="t" r="r" b="b"/>
              <a:pathLst>
                <a:path w="36588" h="11347" extrusionOk="0">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p:cNvSpPr/>
            <p:nvPr/>
          </p:nvSpPr>
          <p:spPr>
            <a:xfrm>
              <a:off x="5292375" y="4676900"/>
              <a:ext cx="262500" cy="176300"/>
            </a:xfrm>
            <a:custGeom>
              <a:avLst/>
              <a:gdLst/>
              <a:ahLst/>
              <a:cxnLst/>
              <a:rect l="l" t="t" r="r" b="b"/>
              <a:pathLst>
                <a:path w="10500" h="7052" extrusionOk="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p:cNvSpPr/>
            <p:nvPr/>
          </p:nvSpPr>
          <p:spPr>
            <a:xfrm>
              <a:off x="5442950" y="4707275"/>
              <a:ext cx="72250" cy="119475"/>
            </a:xfrm>
            <a:custGeom>
              <a:avLst/>
              <a:gdLst/>
              <a:ahLst/>
              <a:cxnLst/>
              <a:rect l="l" t="t" r="r" b="b"/>
              <a:pathLst>
                <a:path w="2890" h="4779" extrusionOk="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3283975" y="4592725"/>
              <a:ext cx="2022650" cy="316425"/>
            </a:xfrm>
            <a:custGeom>
              <a:avLst/>
              <a:gdLst/>
              <a:ahLst/>
              <a:cxnLst/>
              <a:rect l="l" t="t" r="r" b="b"/>
              <a:pathLst>
                <a:path w="80906" h="12657" extrusionOk="0">
                  <a:moveTo>
                    <a:pt x="15831" y="0"/>
                  </a:moveTo>
                  <a:lnTo>
                    <a:pt x="0" y="12657"/>
                  </a:lnTo>
                  <a:lnTo>
                    <a:pt x="65075" y="12657"/>
                  </a:lnTo>
                  <a:lnTo>
                    <a:pt x="809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p:cNvSpPr/>
            <p:nvPr/>
          </p:nvSpPr>
          <p:spPr>
            <a:xfrm>
              <a:off x="3274800" y="4584575"/>
              <a:ext cx="2041000" cy="332725"/>
            </a:xfrm>
            <a:custGeom>
              <a:avLst/>
              <a:gdLst/>
              <a:ahLst/>
              <a:cxnLst/>
              <a:rect l="l" t="t" r="r" b="b"/>
              <a:pathLst>
                <a:path w="81640" h="13309" extrusionOk="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p:cNvSpPr/>
            <p:nvPr/>
          </p:nvSpPr>
          <p:spPr>
            <a:xfrm>
              <a:off x="4902700" y="4584475"/>
              <a:ext cx="413100" cy="352825"/>
            </a:xfrm>
            <a:custGeom>
              <a:avLst/>
              <a:gdLst/>
              <a:ahLst/>
              <a:cxnLst/>
              <a:rect l="l" t="t" r="r" b="b"/>
              <a:pathLst>
                <a:path w="16524" h="14113" extrusionOk="0">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p:cNvSpPr/>
            <p:nvPr/>
          </p:nvSpPr>
          <p:spPr>
            <a:xfrm>
              <a:off x="3283975" y="4909125"/>
              <a:ext cx="1626875" cy="19375"/>
            </a:xfrm>
            <a:custGeom>
              <a:avLst/>
              <a:gdLst/>
              <a:ahLst/>
              <a:cxnLst/>
              <a:rect l="l" t="t" r="r" b="b"/>
              <a:pathLst>
                <a:path w="65075" h="775" extrusionOk="0">
                  <a:moveTo>
                    <a:pt x="0" y="1"/>
                  </a:moveTo>
                  <a:lnTo>
                    <a:pt x="0" y="774"/>
                  </a:lnTo>
                  <a:lnTo>
                    <a:pt x="65075" y="774"/>
                  </a:lnTo>
                  <a:lnTo>
                    <a:pt x="650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5"/>
            <p:cNvSpPr/>
            <p:nvPr/>
          </p:nvSpPr>
          <p:spPr>
            <a:xfrm>
              <a:off x="3274800" y="4899975"/>
              <a:ext cx="1645225" cy="37675"/>
            </a:xfrm>
            <a:custGeom>
              <a:avLst/>
              <a:gdLst/>
              <a:ahLst/>
              <a:cxnLst/>
              <a:rect l="l" t="t" r="r" b="b"/>
              <a:pathLst>
                <a:path w="65809" h="1507" extrusionOk="0">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5"/>
            <p:cNvSpPr/>
            <p:nvPr/>
          </p:nvSpPr>
          <p:spPr>
            <a:xfrm>
              <a:off x="3753000" y="4763650"/>
              <a:ext cx="178075" cy="60050"/>
            </a:xfrm>
            <a:custGeom>
              <a:avLst/>
              <a:gdLst/>
              <a:ahLst/>
              <a:cxnLst/>
              <a:rect l="l" t="t" r="r" b="b"/>
              <a:pathLst>
                <a:path w="7123" h="2402" extrusionOk="0">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5"/>
            <p:cNvSpPr/>
            <p:nvPr/>
          </p:nvSpPr>
          <p:spPr>
            <a:xfrm>
              <a:off x="38608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5"/>
            <p:cNvSpPr/>
            <p:nvPr/>
          </p:nvSpPr>
          <p:spPr>
            <a:xfrm>
              <a:off x="36451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5"/>
            <p:cNvSpPr/>
            <p:nvPr/>
          </p:nvSpPr>
          <p:spPr>
            <a:xfrm>
              <a:off x="3698050" y="4721925"/>
              <a:ext cx="178075" cy="59050"/>
            </a:xfrm>
            <a:custGeom>
              <a:avLst/>
              <a:gdLst/>
              <a:ahLst/>
              <a:cxnLst/>
              <a:rect l="l" t="t" r="r" b="b"/>
              <a:pathLst>
                <a:path w="7123" h="2362" extrusionOk="0">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5"/>
            <p:cNvSpPr/>
            <p:nvPr/>
          </p:nvSpPr>
          <p:spPr>
            <a:xfrm>
              <a:off x="38578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5"/>
            <p:cNvSpPr/>
            <p:nvPr/>
          </p:nvSpPr>
          <p:spPr>
            <a:xfrm>
              <a:off x="3749950" y="4679200"/>
              <a:ext cx="178075" cy="60050"/>
            </a:xfrm>
            <a:custGeom>
              <a:avLst/>
              <a:gdLst/>
              <a:ahLst/>
              <a:cxnLst/>
              <a:rect l="l" t="t" r="r" b="b"/>
              <a:pathLst>
                <a:path w="7123" h="2402" extrusionOk="0">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5"/>
            <p:cNvSpPr/>
            <p:nvPr/>
          </p:nvSpPr>
          <p:spPr>
            <a:xfrm>
              <a:off x="39676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5"/>
            <p:cNvSpPr/>
            <p:nvPr/>
          </p:nvSpPr>
          <p:spPr>
            <a:xfrm>
              <a:off x="45048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p:cNvSpPr/>
            <p:nvPr/>
          </p:nvSpPr>
          <p:spPr>
            <a:xfrm>
              <a:off x="3964625"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p:cNvSpPr/>
            <p:nvPr/>
          </p:nvSpPr>
          <p:spPr>
            <a:xfrm>
              <a:off x="4075525"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p:cNvSpPr/>
            <p:nvPr/>
          </p:nvSpPr>
          <p:spPr>
            <a:xfrm>
              <a:off x="4719550" y="4763650"/>
              <a:ext cx="178075" cy="60050"/>
            </a:xfrm>
            <a:custGeom>
              <a:avLst/>
              <a:gdLst/>
              <a:ahLst/>
              <a:cxnLst/>
              <a:rect l="l" t="t" r="r" b="b"/>
              <a:pathLst>
                <a:path w="7123" h="2402" extrusionOk="0">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5"/>
            <p:cNvSpPr/>
            <p:nvPr/>
          </p:nvSpPr>
          <p:spPr>
            <a:xfrm>
              <a:off x="4772450" y="4721925"/>
              <a:ext cx="178075" cy="59050"/>
            </a:xfrm>
            <a:custGeom>
              <a:avLst/>
              <a:gdLst/>
              <a:ahLst/>
              <a:cxnLst/>
              <a:rect l="l" t="t" r="r" b="b"/>
              <a:pathLst>
                <a:path w="7123" h="2362" extrusionOk="0">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p:cNvSpPr/>
            <p:nvPr/>
          </p:nvSpPr>
          <p:spPr>
            <a:xfrm>
              <a:off x="4612725" y="4763650"/>
              <a:ext cx="178075" cy="60050"/>
            </a:xfrm>
            <a:custGeom>
              <a:avLst/>
              <a:gdLst/>
              <a:ahLst/>
              <a:cxnLst/>
              <a:rect l="l" t="t" r="r" b="b"/>
              <a:pathLst>
                <a:path w="7123" h="2402" extrusionOk="0">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a:off x="43980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a:off x="41823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a:off x="4290200" y="4763650"/>
              <a:ext cx="178075" cy="60050"/>
            </a:xfrm>
            <a:custGeom>
              <a:avLst/>
              <a:gdLst/>
              <a:ahLst/>
              <a:cxnLst/>
              <a:rect l="l" t="t" r="r" b="b"/>
              <a:pathLst>
                <a:path w="7123" h="2402" extrusionOk="0">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a:off x="43950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p:nvPr/>
          </p:nvSpPr>
          <p:spPr>
            <a:xfrm>
              <a:off x="45577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5"/>
            <p:cNvSpPr/>
            <p:nvPr/>
          </p:nvSpPr>
          <p:spPr>
            <a:xfrm>
              <a:off x="4342100" y="4721925"/>
              <a:ext cx="178075" cy="59050"/>
            </a:xfrm>
            <a:custGeom>
              <a:avLst/>
              <a:gdLst/>
              <a:ahLst/>
              <a:cxnLst/>
              <a:rect l="l" t="t" r="r" b="b"/>
              <a:pathLst>
                <a:path w="7123" h="2362" extrusionOk="0">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p:cNvSpPr/>
            <p:nvPr/>
          </p:nvSpPr>
          <p:spPr>
            <a:xfrm>
              <a:off x="4127400" y="4721925"/>
              <a:ext cx="178075" cy="59050"/>
            </a:xfrm>
            <a:custGeom>
              <a:avLst/>
              <a:gdLst/>
              <a:ahLst/>
              <a:cxnLst/>
              <a:rect l="l" t="t" r="r" b="b"/>
              <a:pathLst>
                <a:path w="7123" h="2362" extrusionOk="0">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p:cNvSpPr/>
            <p:nvPr/>
          </p:nvSpPr>
          <p:spPr>
            <a:xfrm>
              <a:off x="44499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p:cNvSpPr/>
            <p:nvPr/>
          </p:nvSpPr>
          <p:spPr>
            <a:xfrm>
              <a:off x="40724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a:off x="3804900" y="4721925"/>
              <a:ext cx="178050" cy="59050"/>
            </a:xfrm>
            <a:custGeom>
              <a:avLst/>
              <a:gdLst/>
              <a:ahLst/>
              <a:cxnLst/>
              <a:rect l="l" t="t" r="r" b="b"/>
              <a:pathLst>
                <a:path w="7122" h="2362" extrusionOk="0">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a:off x="40205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p:cNvSpPr/>
            <p:nvPr/>
          </p:nvSpPr>
          <p:spPr>
            <a:xfrm>
              <a:off x="39127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p:cNvSpPr/>
            <p:nvPr/>
          </p:nvSpPr>
          <p:spPr>
            <a:xfrm>
              <a:off x="4235250"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a:off x="4287150"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a:off x="4824350" y="4679200"/>
              <a:ext cx="178075" cy="60050"/>
            </a:xfrm>
            <a:custGeom>
              <a:avLst/>
              <a:gdLst/>
              <a:ahLst/>
              <a:cxnLst/>
              <a:rect l="l" t="t" r="r" b="b"/>
              <a:pathLst>
                <a:path w="7123" h="2402" extrusionOk="0">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a:off x="41803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a:off x="46096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a:off x="47175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a:off x="4664625" y="4721925"/>
              <a:ext cx="178075" cy="59050"/>
            </a:xfrm>
            <a:custGeom>
              <a:avLst/>
              <a:gdLst/>
              <a:ahLst/>
              <a:cxnLst/>
              <a:rect l="l" t="t" r="r" b="b"/>
              <a:pathLst>
                <a:path w="7123" h="2362" extrusionOk="0">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p:cNvSpPr/>
            <p:nvPr/>
          </p:nvSpPr>
          <p:spPr>
            <a:xfrm>
              <a:off x="4501825" y="4679200"/>
              <a:ext cx="178075" cy="60050"/>
            </a:xfrm>
            <a:custGeom>
              <a:avLst/>
              <a:gdLst/>
              <a:ahLst/>
              <a:cxnLst/>
              <a:rect l="l" t="t" r="r" b="b"/>
              <a:pathLst>
                <a:path w="7123" h="2402" extrusionOk="0">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a:off x="4238300" y="4806375"/>
              <a:ext cx="178075" cy="59025"/>
            </a:xfrm>
            <a:custGeom>
              <a:avLst/>
              <a:gdLst/>
              <a:ahLst/>
              <a:cxnLst/>
              <a:rect l="l" t="t" r="r" b="b"/>
              <a:pathLst>
                <a:path w="7123" h="2361" extrusionOk="0">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a:off x="43451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a:off x="41304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a:off x="4453000" y="4806375"/>
              <a:ext cx="178075" cy="59025"/>
            </a:xfrm>
            <a:custGeom>
              <a:avLst/>
              <a:gdLst/>
              <a:ahLst/>
              <a:cxnLst/>
              <a:rect l="l" t="t" r="r" b="b"/>
              <a:pathLst>
                <a:path w="7123"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a:off x="40226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a:off x="3915800" y="4806375"/>
              <a:ext cx="178050" cy="59025"/>
            </a:xfrm>
            <a:custGeom>
              <a:avLst/>
              <a:gdLst/>
              <a:ahLst/>
              <a:cxnLst/>
              <a:rect l="l" t="t" r="r" b="b"/>
              <a:pathLst>
                <a:path w="7122"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5"/>
            <p:cNvSpPr/>
            <p:nvPr/>
          </p:nvSpPr>
          <p:spPr>
            <a:xfrm>
              <a:off x="45598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p:cNvSpPr/>
            <p:nvPr/>
          </p:nvSpPr>
          <p:spPr>
            <a:xfrm>
              <a:off x="3700100" y="4806375"/>
              <a:ext cx="179075" cy="59025"/>
            </a:xfrm>
            <a:custGeom>
              <a:avLst/>
              <a:gdLst/>
              <a:ahLst/>
              <a:cxnLst/>
              <a:rect l="l" t="t" r="r" b="b"/>
              <a:pathLst>
                <a:path w="716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p:cNvSpPr/>
            <p:nvPr/>
          </p:nvSpPr>
          <p:spPr>
            <a:xfrm>
              <a:off x="38079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p:cNvSpPr/>
            <p:nvPr/>
          </p:nvSpPr>
          <p:spPr>
            <a:xfrm>
              <a:off x="4879300" y="4721925"/>
              <a:ext cx="179075" cy="59050"/>
            </a:xfrm>
            <a:custGeom>
              <a:avLst/>
              <a:gdLst/>
              <a:ahLst/>
              <a:cxnLst/>
              <a:rect l="l" t="t" r="r" b="b"/>
              <a:pathLst>
                <a:path w="7163" h="2362" extrusionOk="0">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4984075" y="4637475"/>
              <a:ext cx="178075" cy="59050"/>
            </a:xfrm>
            <a:custGeom>
              <a:avLst/>
              <a:gdLst/>
              <a:ahLst/>
              <a:cxnLst/>
              <a:rect l="l" t="t" r="r" b="b"/>
              <a:pathLst>
                <a:path w="7123" h="2362" extrusionOk="0">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4932200" y="4679200"/>
              <a:ext cx="178075" cy="60050"/>
            </a:xfrm>
            <a:custGeom>
              <a:avLst/>
              <a:gdLst/>
              <a:ahLst/>
              <a:cxnLst/>
              <a:rect l="l" t="t" r="r" b="b"/>
              <a:pathLst>
                <a:path w="7123" h="2402" extrusionOk="0">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35932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46676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4775525" y="4806375"/>
              <a:ext cx="178075" cy="59025"/>
            </a:xfrm>
            <a:custGeom>
              <a:avLst/>
              <a:gdLst/>
              <a:ahLst/>
              <a:cxnLst/>
              <a:rect l="l" t="t" r="r" b="b"/>
              <a:pathLst>
                <a:path w="7123" h="2361" extrusionOk="0">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p:cNvSpPr/>
            <p:nvPr/>
          </p:nvSpPr>
          <p:spPr>
            <a:xfrm>
              <a:off x="4827400" y="4763650"/>
              <a:ext cx="178075" cy="60050"/>
            </a:xfrm>
            <a:custGeom>
              <a:avLst/>
              <a:gdLst/>
              <a:ahLst/>
              <a:cxnLst/>
              <a:rect l="l" t="t" r="r" b="b"/>
              <a:pathLst>
                <a:path w="7123" h="2402" extrusionOk="0">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p:cNvSpPr/>
            <p:nvPr/>
          </p:nvSpPr>
          <p:spPr>
            <a:xfrm>
              <a:off x="3590200" y="4721925"/>
              <a:ext cx="178075" cy="59050"/>
            </a:xfrm>
            <a:custGeom>
              <a:avLst/>
              <a:gdLst/>
              <a:ahLst/>
              <a:cxnLst/>
              <a:rect l="l" t="t" r="r" b="b"/>
              <a:pathLst>
                <a:path w="7123" h="2362" extrusionOk="0">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5"/>
            <p:cNvSpPr/>
            <p:nvPr/>
          </p:nvSpPr>
          <p:spPr>
            <a:xfrm>
              <a:off x="43400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4446875" y="4637475"/>
              <a:ext cx="178075" cy="59050"/>
            </a:xfrm>
            <a:custGeom>
              <a:avLst/>
              <a:gdLst/>
              <a:ahLst/>
              <a:cxnLst/>
              <a:rect l="l" t="t" r="r" b="b"/>
              <a:pathLst>
                <a:path w="7123" h="2362" extrusionOk="0">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42322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45547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5"/>
            <p:cNvSpPr/>
            <p:nvPr/>
          </p:nvSpPr>
          <p:spPr>
            <a:xfrm>
              <a:off x="47694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p:cNvSpPr/>
            <p:nvPr/>
          </p:nvSpPr>
          <p:spPr>
            <a:xfrm>
              <a:off x="46615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41243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3538325" y="4763650"/>
              <a:ext cx="178075" cy="60050"/>
            </a:xfrm>
            <a:custGeom>
              <a:avLst/>
              <a:gdLst/>
              <a:ahLst/>
              <a:cxnLst/>
              <a:rect l="l" t="t" r="r" b="b"/>
              <a:pathLst>
                <a:path w="7123" h="2402" extrusionOk="0">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3642100" y="4679200"/>
              <a:ext cx="179100" cy="60050"/>
            </a:xfrm>
            <a:custGeom>
              <a:avLst/>
              <a:gdLst/>
              <a:ahLst/>
              <a:cxnLst/>
              <a:rect l="l" t="t" r="r" b="b"/>
              <a:pathLst>
                <a:path w="7164" h="2402" extrusionOk="0">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p:cNvSpPr/>
            <p:nvPr/>
          </p:nvSpPr>
          <p:spPr>
            <a:xfrm>
              <a:off x="48772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5"/>
            <p:cNvSpPr/>
            <p:nvPr/>
          </p:nvSpPr>
          <p:spPr>
            <a:xfrm>
              <a:off x="34854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5"/>
            <p:cNvSpPr/>
            <p:nvPr/>
          </p:nvSpPr>
          <p:spPr>
            <a:xfrm>
              <a:off x="3695000" y="4637475"/>
              <a:ext cx="178075" cy="59050"/>
            </a:xfrm>
            <a:custGeom>
              <a:avLst/>
              <a:gdLst/>
              <a:ahLst/>
              <a:cxnLst/>
              <a:rect l="l" t="t" r="r" b="b"/>
              <a:pathLst>
                <a:path w="7123" h="2362" extrusionOk="0">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3909675" y="4637475"/>
              <a:ext cx="178075" cy="59050"/>
            </a:xfrm>
            <a:custGeom>
              <a:avLst/>
              <a:gdLst/>
              <a:ahLst/>
              <a:cxnLst/>
              <a:rect l="l" t="t" r="r" b="b"/>
              <a:pathLst>
                <a:path w="7123" h="2362" extrusionOk="0">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3801825" y="4637475"/>
              <a:ext cx="179100" cy="59050"/>
            </a:xfrm>
            <a:custGeom>
              <a:avLst/>
              <a:gdLst/>
              <a:ahLst/>
              <a:cxnLst/>
              <a:rect l="l" t="t" r="r" b="b"/>
              <a:pathLst>
                <a:path w="7164" h="2362" extrusionOk="0">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p:cNvSpPr/>
            <p:nvPr/>
          </p:nvSpPr>
          <p:spPr>
            <a:xfrm>
              <a:off x="40175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5"/>
            <p:cNvSpPr/>
            <p:nvPr/>
          </p:nvSpPr>
          <p:spPr>
            <a:xfrm>
              <a:off x="4791800" y="4478775"/>
              <a:ext cx="657275" cy="73275"/>
            </a:xfrm>
            <a:custGeom>
              <a:avLst/>
              <a:gdLst/>
              <a:ahLst/>
              <a:cxnLst/>
              <a:rect l="l" t="t" r="r" b="b"/>
              <a:pathLst>
                <a:path w="26291" h="2931" extrusionOk="0">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5"/>
            <p:cNvSpPr/>
            <p:nvPr/>
          </p:nvSpPr>
          <p:spPr>
            <a:xfrm>
              <a:off x="4786700" y="4470625"/>
              <a:ext cx="667450" cy="89550"/>
            </a:xfrm>
            <a:custGeom>
              <a:avLst/>
              <a:gdLst/>
              <a:ahLst/>
              <a:cxnLst/>
              <a:rect l="l" t="t" r="r" b="b"/>
              <a:pathLst>
                <a:path w="26698" h="3582" extrusionOk="0">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5"/>
            <p:cNvSpPr/>
            <p:nvPr/>
          </p:nvSpPr>
          <p:spPr>
            <a:xfrm>
              <a:off x="5097025" y="4128775"/>
              <a:ext cx="102775" cy="392750"/>
            </a:xfrm>
            <a:custGeom>
              <a:avLst/>
              <a:gdLst/>
              <a:ahLst/>
              <a:cxnLst/>
              <a:rect l="l" t="t" r="r" b="b"/>
              <a:pathLst>
                <a:path w="4111" h="15710" extrusionOk="0">
                  <a:moveTo>
                    <a:pt x="0" y="0"/>
                  </a:moveTo>
                  <a:lnTo>
                    <a:pt x="0" y="15709"/>
                  </a:lnTo>
                  <a:lnTo>
                    <a:pt x="4111" y="15709"/>
                  </a:lnTo>
                  <a:lnTo>
                    <a:pt x="41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5088875" y="4119600"/>
              <a:ext cx="120075" cy="410050"/>
            </a:xfrm>
            <a:custGeom>
              <a:avLst/>
              <a:gdLst/>
              <a:ahLst/>
              <a:cxnLst/>
              <a:rect l="l" t="t" r="r" b="b"/>
              <a:pathLst>
                <a:path w="4803" h="16402" extrusionOk="0">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5080750" y="4128775"/>
              <a:ext cx="135325" cy="284900"/>
            </a:xfrm>
            <a:custGeom>
              <a:avLst/>
              <a:gdLst/>
              <a:ahLst/>
              <a:cxnLst/>
              <a:rect l="l" t="t" r="r" b="b"/>
              <a:pathLst>
                <a:path w="5413" h="11396" extrusionOk="0">
                  <a:moveTo>
                    <a:pt x="0" y="0"/>
                  </a:moveTo>
                  <a:lnTo>
                    <a:pt x="0" y="11395"/>
                  </a:lnTo>
                  <a:lnTo>
                    <a:pt x="5413" y="11395"/>
                  </a:lnTo>
                  <a:lnTo>
                    <a:pt x="54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5"/>
            <p:cNvSpPr/>
            <p:nvPr/>
          </p:nvSpPr>
          <p:spPr>
            <a:xfrm>
              <a:off x="5072600" y="4119600"/>
              <a:ext cx="152650" cy="302200"/>
            </a:xfrm>
            <a:custGeom>
              <a:avLst/>
              <a:gdLst/>
              <a:ahLst/>
              <a:cxnLst/>
              <a:rect l="l" t="t" r="r" b="b"/>
              <a:pathLst>
                <a:path w="6106" h="12088" extrusionOk="0">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5"/>
            <p:cNvSpPr/>
            <p:nvPr/>
          </p:nvSpPr>
          <p:spPr>
            <a:xfrm>
              <a:off x="4319700" y="2821375"/>
              <a:ext cx="1707275" cy="1335900"/>
            </a:xfrm>
            <a:custGeom>
              <a:avLst/>
              <a:gdLst/>
              <a:ahLst/>
              <a:cxnLst/>
              <a:rect l="l" t="t" r="r" b="b"/>
              <a:pathLst>
                <a:path w="68291" h="53436" extrusionOk="0">
                  <a:moveTo>
                    <a:pt x="1" y="0"/>
                  </a:moveTo>
                  <a:lnTo>
                    <a:pt x="1" y="53436"/>
                  </a:lnTo>
                  <a:lnTo>
                    <a:pt x="68290" y="53436"/>
                  </a:lnTo>
                  <a:lnTo>
                    <a:pt x="68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5"/>
            <p:cNvSpPr/>
            <p:nvPr/>
          </p:nvSpPr>
          <p:spPr>
            <a:xfrm>
              <a:off x="4310550" y="2813225"/>
              <a:ext cx="1724550" cy="1352200"/>
            </a:xfrm>
            <a:custGeom>
              <a:avLst/>
              <a:gdLst/>
              <a:ahLst/>
              <a:cxnLst/>
              <a:rect l="l" t="t" r="r" b="b"/>
              <a:pathLst>
                <a:path w="68982" h="54088" extrusionOk="0">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4410250" y="2892600"/>
              <a:ext cx="1525150" cy="1193450"/>
            </a:xfrm>
            <a:custGeom>
              <a:avLst/>
              <a:gdLst/>
              <a:ahLst/>
              <a:cxnLst/>
              <a:rect l="l" t="t" r="r" b="b"/>
              <a:pathLst>
                <a:path w="61006" h="47738" extrusionOk="0">
                  <a:moveTo>
                    <a:pt x="1" y="0"/>
                  </a:moveTo>
                  <a:lnTo>
                    <a:pt x="1" y="47738"/>
                  </a:lnTo>
                  <a:lnTo>
                    <a:pt x="61006" y="47738"/>
                  </a:lnTo>
                  <a:lnTo>
                    <a:pt x="61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5"/>
            <p:cNvSpPr/>
            <p:nvPr/>
          </p:nvSpPr>
          <p:spPr>
            <a:xfrm>
              <a:off x="440212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5"/>
            <p:cNvSpPr/>
            <p:nvPr/>
          </p:nvSpPr>
          <p:spPr>
            <a:xfrm>
              <a:off x="4506925" y="2953625"/>
              <a:ext cx="534150" cy="335775"/>
            </a:xfrm>
            <a:custGeom>
              <a:avLst/>
              <a:gdLst/>
              <a:ahLst/>
              <a:cxnLst/>
              <a:rect l="l" t="t" r="r" b="b"/>
              <a:pathLst>
                <a:path w="21366" h="13431" extrusionOk="0">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5"/>
            <p:cNvSpPr/>
            <p:nvPr/>
          </p:nvSpPr>
          <p:spPr>
            <a:xfrm>
              <a:off x="4506925" y="3313800"/>
              <a:ext cx="534150" cy="334775"/>
            </a:xfrm>
            <a:custGeom>
              <a:avLst/>
              <a:gdLst/>
              <a:ahLst/>
              <a:cxnLst/>
              <a:rect l="l" t="t" r="r" b="b"/>
              <a:pathLst>
                <a:path w="21366" h="13391" extrusionOk="0">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5"/>
            <p:cNvSpPr/>
            <p:nvPr/>
          </p:nvSpPr>
          <p:spPr>
            <a:xfrm>
              <a:off x="4506925" y="3681100"/>
              <a:ext cx="534150" cy="335775"/>
            </a:xfrm>
            <a:custGeom>
              <a:avLst/>
              <a:gdLst/>
              <a:ahLst/>
              <a:cxnLst/>
              <a:rect l="l" t="t" r="r" b="b"/>
              <a:pathLst>
                <a:path w="21366" h="13431" extrusionOk="0">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5110250" y="2953625"/>
              <a:ext cx="534175" cy="335775"/>
            </a:xfrm>
            <a:custGeom>
              <a:avLst/>
              <a:gdLst/>
              <a:ahLst/>
              <a:cxnLst/>
              <a:rect l="l" t="t" r="r" b="b"/>
              <a:pathLst>
                <a:path w="21367" h="13431" extrusionOk="0">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5110250" y="3321950"/>
              <a:ext cx="534175" cy="335775"/>
            </a:xfrm>
            <a:custGeom>
              <a:avLst/>
              <a:gdLst/>
              <a:ahLst/>
              <a:cxnLst/>
              <a:rect l="l" t="t" r="r" b="b"/>
              <a:pathLst>
                <a:path w="21367" h="13431" extrusionOk="0">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3941225" y="2531400"/>
              <a:ext cx="657275" cy="73275"/>
            </a:xfrm>
            <a:custGeom>
              <a:avLst/>
              <a:gdLst/>
              <a:ahLst/>
              <a:cxnLst/>
              <a:rect l="l" t="t" r="r" b="b"/>
              <a:pathLst>
                <a:path w="26291" h="2931" extrusionOk="0">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5"/>
            <p:cNvSpPr/>
            <p:nvPr/>
          </p:nvSpPr>
          <p:spPr>
            <a:xfrm>
              <a:off x="3936125" y="2523250"/>
              <a:ext cx="668475" cy="89575"/>
            </a:xfrm>
            <a:custGeom>
              <a:avLst/>
              <a:gdLst/>
              <a:ahLst/>
              <a:cxnLst/>
              <a:rect l="l" t="t" r="r" b="b"/>
              <a:pathLst>
                <a:path w="26739" h="3583" extrusionOk="0">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5"/>
            <p:cNvSpPr/>
            <p:nvPr/>
          </p:nvSpPr>
          <p:spPr>
            <a:xfrm>
              <a:off x="4246450" y="2181400"/>
              <a:ext cx="103800" cy="392750"/>
            </a:xfrm>
            <a:custGeom>
              <a:avLst/>
              <a:gdLst/>
              <a:ahLst/>
              <a:cxnLst/>
              <a:rect l="l" t="t" r="r" b="b"/>
              <a:pathLst>
                <a:path w="4152" h="15710" extrusionOk="0">
                  <a:moveTo>
                    <a:pt x="1" y="1"/>
                  </a:moveTo>
                  <a:lnTo>
                    <a:pt x="1" y="15710"/>
                  </a:lnTo>
                  <a:lnTo>
                    <a:pt x="4152" y="15710"/>
                  </a:lnTo>
                  <a:lnTo>
                    <a:pt x="4152" y="1"/>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4238300" y="2172250"/>
              <a:ext cx="120100" cy="410050"/>
            </a:xfrm>
            <a:custGeom>
              <a:avLst/>
              <a:gdLst/>
              <a:ahLst/>
              <a:cxnLst/>
              <a:rect l="l" t="t" r="r" b="b"/>
              <a:pathLst>
                <a:path w="4804" h="16402" extrusionOk="0">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4230175" y="2181400"/>
              <a:ext cx="136350" cy="284900"/>
            </a:xfrm>
            <a:custGeom>
              <a:avLst/>
              <a:gdLst/>
              <a:ahLst/>
              <a:cxnLst/>
              <a:rect l="l" t="t" r="r" b="b"/>
              <a:pathLst>
                <a:path w="5454" h="11396" extrusionOk="0">
                  <a:moveTo>
                    <a:pt x="0" y="1"/>
                  </a:moveTo>
                  <a:lnTo>
                    <a:pt x="0" y="11396"/>
                  </a:lnTo>
                  <a:lnTo>
                    <a:pt x="5454" y="11396"/>
                  </a:lnTo>
                  <a:lnTo>
                    <a:pt x="54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4222025" y="2172250"/>
              <a:ext cx="152650" cy="303225"/>
            </a:xfrm>
            <a:custGeom>
              <a:avLst/>
              <a:gdLst/>
              <a:ahLst/>
              <a:cxnLst/>
              <a:rect l="l" t="t" r="r" b="b"/>
              <a:pathLst>
                <a:path w="6106" h="12129" extrusionOk="0">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5"/>
            <p:cNvSpPr/>
            <p:nvPr/>
          </p:nvSpPr>
          <p:spPr>
            <a:xfrm>
              <a:off x="3469125" y="874000"/>
              <a:ext cx="1707275" cy="1335925"/>
            </a:xfrm>
            <a:custGeom>
              <a:avLst/>
              <a:gdLst/>
              <a:ahLst/>
              <a:cxnLst/>
              <a:rect l="l" t="t" r="r" b="b"/>
              <a:pathLst>
                <a:path w="68291" h="53437" extrusionOk="0">
                  <a:moveTo>
                    <a:pt x="1" y="1"/>
                  </a:moveTo>
                  <a:lnTo>
                    <a:pt x="1" y="53436"/>
                  </a:lnTo>
                  <a:lnTo>
                    <a:pt x="68291" y="53436"/>
                  </a:lnTo>
                  <a:lnTo>
                    <a:pt x="68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5"/>
            <p:cNvSpPr/>
            <p:nvPr/>
          </p:nvSpPr>
          <p:spPr>
            <a:xfrm>
              <a:off x="3461000" y="865875"/>
              <a:ext cx="1723550" cy="1352175"/>
            </a:xfrm>
            <a:custGeom>
              <a:avLst/>
              <a:gdLst/>
              <a:ahLst/>
              <a:cxnLst/>
              <a:rect l="l" t="t" r="r" b="b"/>
              <a:pathLst>
                <a:path w="68942" h="54087" extrusionOk="0">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3560700" y="945225"/>
              <a:ext cx="1524125" cy="1193475"/>
            </a:xfrm>
            <a:custGeom>
              <a:avLst/>
              <a:gdLst/>
              <a:ahLst/>
              <a:cxnLst/>
              <a:rect l="l" t="t" r="r" b="b"/>
              <a:pathLst>
                <a:path w="60965" h="47739" extrusionOk="0">
                  <a:moveTo>
                    <a:pt x="1" y="1"/>
                  </a:moveTo>
                  <a:lnTo>
                    <a:pt x="1" y="47738"/>
                  </a:lnTo>
                  <a:lnTo>
                    <a:pt x="60965" y="47738"/>
                  </a:lnTo>
                  <a:lnTo>
                    <a:pt x="609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3551550" y="937075"/>
              <a:ext cx="1542450" cy="1209750"/>
            </a:xfrm>
            <a:custGeom>
              <a:avLst/>
              <a:gdLst/>
              <a:ahLst/>
              <a:cxnLst/>
              <a:rect l="l" t="t" r="r" b="b"/>
              <a:pathLst>
                <a:path w="61698" h="48390" extrusionOk="0">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5"/>
            <p:cNvSpPr/>
            <p:nvPr/>
          </p:nvSpPr>
          <p:spPr>
            <a:xfrm>
              <a:off x="3671600" y="1070375"/>
              <a:ext cx="637950" cy="293050"/>
            </a:xfrm>
            <a:custGeom>
              <a:avLst/>
              <a:gdLst/>
              <a:ahLst/>
              <a:cxnLst/>
              <a:rect l="l" t="t" r="r" b="b"/>
              <a:pathLst>
                <a:path w="25518" h="11722" extrusionOk="0">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5"/>
            <p:cNvSpPr/>
            <p:nvPr/>
          </p:nvSpPr>
          <p:spPr>
            <a:xfrm>
              <a:off x="3760125" y="1538400"/>
              <a:ext cx="1047975" cy="116000"/>
            </a:xfrm>
            <a:custGeom>
              <a:avLst/>
              <a:gdLst/>
              <a:ahLst/>
              <a:cxnLst/>
              <a:rect l="l" t="t" r="r" b="b"/>
              <a:pathLst>
                <a:path w="41919" h="4640" extrusionOk="0">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5"/>
            <p:cNvSpPr/>
            <p:nvPr/>
          </p:nvSpPr>
          <p:spPr>
            <a:xfrm>
              <a:off x="3760125" y="1639125"/>
              <a:ext cx="1047975" cy="116000"/>
            </a:xfrm>
            <a:custGeom>
              <a:avLst/>
              <a:gdLst/>
              <a:ahLst/>
              <a:cxnLst/>
              <a:rect l="l" t="t" r="r" b="b"/>
              <a:pathLst>
                <a:path w="41919" h="4640" extrusionOk="0">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5"/>
            <p:cNvSpPr/>
            <p:nvPr/>
          </p:nvSpPr>
          <p:spPr>
            <a:xfrm>
              <a:off x="3760125" y="1866000"/>
              <a:ext cx="1047975" cy="115000"/>
            </a:xfrm>
            <a:custGeom>
              <a:avLst/>
              <a:gdLst/>
              <a:ahLst/>
              <a:cxnLst/>
              <a:rect l="l" t="t" r="r" b="b"/>
              <a:pathLst>
                <a:path w="41919" h="4600" extrusionOk="0">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5"/>
            <p:cNvSpPr/>
            <p:nvPr/>
          </p:nvSpPr>
          <p:spPr>
            <a:xfrm>
              <a:off x="3760125" y="1764250"/>
              <a:ext cx="1047975" cy="116025"/>
            </a:xfrm>
            <a:custGeom>
              <a:avLst/>
              <a:gdLst/>
              <a:ahLst/>
              <a:cxnLst/>
              <a:rect l="l" t="t" r="r" b="b"/>
              <a:pathLst>
                <a:path w="41919" h="4641" extrusionOk="0">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5"/>
            <p:cNvSpPr/>
            <p:nvPr/>
          </p:nvSpPr>
          <p:spPr>
            <a:xfrm>
              <a:off x="4825375" y="1479375"/>
              <a:ext cx="96675" cy="97700"/>
            </a:xfrm>
            <a:custGeom>
              <a:avLst/>
              <a:gdLst/>
              <a:ahLst/>
              <a:cxnLst/>
              <a:rect l="l" t="t" r="r" b="b"/>
              <a:pathLst>
                <a:path w="3867" h="3908" extrusionOk="0">
                  <a:moveTo>
                    <a:pt x="0" y="1"/>
                  </a:moveTo>
                  <a:lnTo>
                    <a:pt x="0" y="3908"/>
                  </a:lnTo>
                  <a:lnTo>
                    <a:pt x="3866" y="3908"/>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p:cNvSpPr/>
            <p:nvPr/>
          </p:nvSpPr>
          <p:spPr>
            <a:xfrm>
              <a:off x="4825375" y="1599425"/>
              <a:ext cx="96675" cy="96700"/>
            </a:xfrm>
            <a:custGeom>
              <a:avLst/>
              <a:gdLst/>
              <a:ahLst/>
              <a:cxnLst/>
              <a:rect l="l" t="t" r="r" b="b"/>
              <a:pathLst>
                <a:path w="3867" h="3868"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5"/>
            <p:cNvSpPr/>
            <p:nvPr/>
          </p:nvSpPr>
          <p:spPr>
            <a:xfrm>
              <a:off x="4825375" y="1804950"/>
              <a:ext cx="96675" cy="96675"/>
            </a:xfrm>
            <a:custGeom>
              <a:avLst/>
              <a:gdLst/>
              <a:ahLst/>
              <a:cxnLst/>
              <a:rect l="l" t="t" r="r" b="b"/>
              <a:pathLst>
                <a:path w="3867" h="3867" extrusionOk="0">
                  <a:moveTo>
                    <a:pt x="0" y="1"/>
                  </a:moveTo>
                  <a:lnTo>
                    <a:pt x="0" y="3867"/>
                  </a:lnTo>
                  <a:lnTo>
                    <a:pt x="3866" y="3867"/>
                  </a:lnTo>
                  <a:lnTo>
                    <a:pt x="38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5"/>
            <p:cNvSpPr/>
            <p:nvPr/>
          </p:nvSpPr>
          <p:spPr>
            <a:xfrm>
              <a:off x="4825375" y="1924000"/>
              <a:ext cx="96675" cy="97700"/>
            </a:xfrm>
            <a:custGeom>
              <a:avLst/>
              <a:gdLst/>
              <a:ahLst/>
              <a:cxnLst/>
              <a:rect l="l" t="t" r="r" b="b"/>
              <a:pathLst>
                <a:path w="3867" h="3908" extrusionOk="0">
                  <a:moveTo>
                    <a:pt x="0" y="0"/>
                  </a:moveTo>
                  <a:lnTo>
                    <a:pt x="0" y="3907"/>
                  </a:lnTo>
                  <a:lnTo>
                    <a:pt x="3866" y="3907"/>
                  </a:lnTo>
                  <a:lnTo>
                    <a:pt x="38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p:cNvSpPr/>
            <p:nvPr/>
          </p:nvSpPr>
          <p:spPr>
            <a:xfrm>
              <a:off x="3644125" y="1479375"/>
              <a:ext cx="96700" cy="97700"/>
            </a:xfrm>
            <a:custGeom>
              <a:avLst/>
              <a:gdLst/>
              <a:ahLst/>
              <a:cxnLst/>
              <a:rect l="l" t="t" r="r" b="b"/>
              <a:pathLst>
                <a:path w="3868" h="3908" extrusionOk="0">
                  <a:moveTo>
                    <a:pt x="1" y="1"/>
                  </a:moveTo>
                  <a:lnTo>
                    <a:pt x="1" y="3908"/>
                  </a:lnTo>
                  <a:lnTo>
                    <a:pt x="3867" y="3908"/>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3644125" y="1599425"/>
              <a:ext cx="96700" cy="96700"/>
            </a:xfrm>
            <a:custGeom>
              <a:avLst/>
              <a:gdLst/>
              <a:ahLst/>
              <a:cxnLst/>
              <a:rect l="l" t="t" r="r" b="b"/>
              <a:pathLst>
                <a:path w="3868" h="3868"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3644125" y="1804950"/>
              <a:ext cx="96700" cy="96675"/>
            </a:xfrm>
            <a:custGeom>
              <a:avLst/>
              <a:gdLst/>
              <a:ahLst/>
              <a:cxnLst/>
              <a:rect l="l" t="t" r="r" b="b"/>
              <a:pathLst>
                <a:path w="3868" h="3867" extrusionOk="0">
                  <a:moveTo>
                    <a:pt x="1" y="1"/>
                  </a:moveTo>
                  <a:lnTo>
                    <a:pt x="1" y="3867"/>
                  </a:lnTo>
                  <a:lnTo>
                    <a:pt x="3867" y="3867"/>
                  </a:lnTo>
                  <a:lnTo>
                    <a:pt x="3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3644125" y="1924000"/>
              <a:ext cx="96700" cy="97700"/>
            </a:xfrm>
            <a:custGeom>
              <a:avLst/>
              <a:gdLst/>
              <a:ahLst/>
              <a:cxnLst/>
              <a:rect l="l" t="t" r="r" b="b"/>
              <a:pathLst>
                <a:path w="3868" h="3908" extrusionOk="0">
                  <a:moveTo>
                    <a:pt x="1" y="0"/>
                  </a:moveTo>
                  <a:lnTo>
                    <a:pt x="1" y="3907"/>
                  </a:lnTo>
                  <a:lnTo>
                    <a:pt x="3867" y="3907"/>
                  </a:lnTo>
                  <a:lnTo>
                    <a:pt x="3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4389900" y="1053075"/>
              <a:ext cx="534175" cy="335775"/>
            </a:xfrm>
            <a:custGeom>
              <a:avLst/>
              <a:gdLst/>
              <a:ahLst/>
              <a:cxnLst/>
              <a:rect l="l" t="t" r="r" b="b"/>
              <a:pathLst>
                <a:path w="21367" h="13431" extrusionOk="0">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2792550" y="4478775"/>
              <a:ext cx="657275" cy="73275"/>
            </a:xfrm>
            <a:custGeom>
              <a:avLst/>
              <a:gdLst/>
              <a:ahLst/>
              <a:cxnLst/>
              <a:rect l="l" t="t" r="r" b="b"/>
              <a:pathLst>
                <a:path w="26291" h="2931" extrusionOk="0">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2787450" y="4470625"/>
              <a:ext cx="667475" cy="89550"/>
            </a:xfrm>
            <a:custGeom>
              <a:avLst/>
              <a:gdLst/>
              <a:ahLst/>
              <a:cxnLst/>
              <a:rect l="l" t="t" r="r" b="b"/>
              <a:pathLst>
                <a:path w="26699" h="3582" extrusionOk="0">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3097775" y="4128775"/>
              <a:ext cx="102775" cy="392750"/>
            </a:xfrm>
            <a:custGeom>
              <a:avLst/>
              <a:gdLst/>
              <a:ahLst/>
              <a:cxnLst/>
              <a:rect l="l" t="t" r="r" b="b"/>
              <a:pathLst>
                <a:path w="4111" h="15710" extrusionOk="0">
                  <a:moveTo>
                    <a:pt x="1" y="0"/>
                  </a:moveTo>
                  <a:lnTo>
                    <a:pt x="1" y="15709"/>
                  </a:lnTo>
                  <a:lnTo>
                    <a:pt x="4111" y="15709"/>
                  </a:lnTo>
                  <a:lnTo>
                    <a:pt x="4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5"/>
            <p:cNvSpPr/>
            <p:nvPr/>
          </p:nvSpPr>
          <p:spPr>
            <a:xfrm>
              <a:off x="3089625" y="4119600"/>
              <a:ext cx="120100" cy="410050"/>
            </a:xfrm>
            <a:custGeom>
              <a:avLst/>
              <a:gdLst/>
              <a:ahLst/>
              <a:cxnLst/>
              <a:rect l="l" t="t" r="r" b="b"/>
              <a:pathLst>
                <a:path w="4804" h="16402" extrusionOk="0">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5"/>
            <p:cNvSpPr/>
            <p:nvPr/>
          </p:nvSpPr>
          <p:spPr>
            <a:xfrm>
              <a:off x="3081500" y="4128775"/>
              <a:ext cx="135350" cy="284900"/>
            </a:xfrm>
            <a:custGeom>
              <a:avLst/>
              <a:gdLst/>
              <a:ahLst/>
              <a:cxnLst/>
              <a:rect l="l" t="t" r="r" b="b"/>
              <a:pathLst>
                <a:path w="5414" h="11396" extrusionOk="0">
                  <a:moveTo>
                    <a:pt x="0" y="0"/>
                  </a:moveTo>
                  <a:lnTo>
                    <a:pt x="0" y="11395"/>
                  </a:lnTo>
                  <a:lnTo>
                    <a:pt x="5413" y="11395"/>
                  </a:lnTo>
                  <a:lnTo>
                    <a:pt x="54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5"/>
            <p:cNvSpPr/>
            <p:nvPr/>
          </p:nvSpPr>
          <p:spPr>
            <a:xfrm>
              <a:off x="3073350" y="4119600"/>
              <a:ext cx="152650" cy="302200"/>
            </a:xfrm>
            <a:custGeom>
              <a:avLst/>
              <a:gdLst/>
              <a:ahLst/>
              <a:cxnLst/>
              <a:rect l="l" t="t" r="r" b="b"/>
              <a:pathLst>
                <a:path w="6106" h="12088" extrusionOk="0">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5"/>
            <p:cNvSpPr/>
            <p:nvPr/>
          </p:nvSpPr>
          <p:spPr>
            <a:xfrm>
              <a:off x="2320450" y="2821375"/>
              <a:ext cx="1707275" cy="1335900"/>
            </a:xfrm>
            <a:custGeom>
              <a:avLst/>
              <a:gdLst/>
              <a:ahLst/>
              <a:cxnLst/>
              <a:rect l="l" t="t" r="r" b="b"/>
              <a:pathLst>
                <a:path w="68291" h="53436" extrusionOk="0">
                  <a:moveTo>
                    <a:pt x="1" y="0"/>
                  </a:moveTo>
                  <a:lnTo>
                    <a:pt x="1" y="53436"/>
                  </a:lnTo>
                  <a:lnTo>
                    <a:pt x="68291" y="53436"/>
                  </a:lnTo>
                  <a:lnTo>
                    <a:pt x="682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5"/>
            <p:cNvSpPr/>
            <p:nvPr/>
          </p:nvSpPr>
          <p:spPr>
            <a:xfrm>
              <a:off x="2311300" y="2813225"/>
              <a:ext cx="1724575" cy="1352200"/>
            </a:xfrm>
            <a:custGeom>
              <a:avLst/>
              <a:gdLst/>
              <a:ahLst/>
              <a:cxnLst/>
              <a:rect l="l" t="t" r="r" b="b"/>
              <a:pathLst>
                <a:path w="68983" h="54088" extrusionOk="0">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5"/>
            <p:cNvSpPr/>
            <p:nvPr/>
          </p:nvSpPr>
          <p:spPr>
            <a:xfrm>
              <a:off x="2411025" y="2892600"/>
              <a:ext cx="1525125" cy="1193450"/>
            </a:xfrm>
            <a:custGeom>
              <a:avLst/>
              <a:gdLst/>
              <a:ahLst/>
              <a:cxnLst/>
              <a:rect l="l" t="t" r="r" b="b"/>
              <a:pathLst>
                <a:path w="61005" h="47738" extrusionOk="0">
                  <a:moveTo>
                    <a:pt x="0" y="0"/>
                  </a:moveTo>
                  <a:lnTo>
                    <a:pt x="0" y="47738"/>
                  </a:lnTo>
                  <a:lnTo>
                    <a:pt x="61005" y="47738"/>
                  </a:lnTo>
                  <a:lnTo>
                    <a:pt x="610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240287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5"/>
            <p:cNvSpPr/>
            <p:nvPr/>
          </p:nvSpPr>
          <p:spPr>
            <a:xfrm>
              <a:off x="2700975" y="2953625"/>
              <a:ext cx="534175" cy="335775"/>
            </a:xfrm>
            <a:custGeom>
              <a:avLst/>
              <a:gdLst/>
              <a:ahLst/>
              <a:cxnLst/>
              <a:rect l="l" t="t" r="r" b="b"/>
              <a:pathLst>
                <a:path w="21367" h="13431" extrusionOk="0">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5"/>
            <p:cNvSpPr/>
            <p:nvPr/>
          </p:nvSpPr>
          <p:spPr>
            <a:xfrm>
              <a:off x="2700975" y="3313800"/>
              <a:ext cx="534175" cy="334775"/>
            </a:xfrm>
            <a:custGeom>
              <a:avLst/>
              <a:gdLst/>
              <a:ahLst/>
              <a:cxnLst/>
              <a:rect l="l" t="t" r="r" b="b"/>
              <a:pathLst>
                <a:path w="21367" h="13391" extrusionOk="0">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5"/>
            <p:cNvSpPr/>
            <p:nvPr/>
          </p:nvSpPr>
          <p:spPr>
            <a:xfrm>
              <a:off x="2700975" y="3681100"/>
              <a:ext cx="534175" cy="335775"/>
            </a:xfrm>
            <a:custGeom>
              <a:avLst/>
              <a:gdLst/>
              <a:ahLst/>
              <a:cxnLst/>
              <a:rect l="l" t="t" r="r" b="b"/>
              <a:pathLst>
                <a:path w="21367" h="13431" extrusionOk="0">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5"/>
            <p:cNvSpPr/>
            <p:nvPr/>
          </p:nvSpPr>
          <p:spPr>
            <a:xfrm>
              <a:off x="2692850" y="3672950"/>
              <a:ext cx="551450" cy="352075"/>
            </a:xfrm>
            <a:custGeom>
              <a:avLst/>
              <a:gdLst/>
              <a:ahLst/>
              <a:cxnLst/>
              <a:rect l="l" t="t" r="r" b="b"/>
              <a:pathLst>
                <a:path w="22058" h="14083" extrusionOk="0">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3304325" y="2953625"/>
              <a:ext cx="534175" cy="335775"/>
            </a:xfrm>
            <a:custGeom>
              <a:avLst/>
              <a:gdLst/>
              <a:ahLst/>
              <a:cxnLst/>
              <a:rect l="l" t="t" r="r" b="b"/>
              <a:pathLst>
                <a:path w="21367" h="13431" extrusionOk="0">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5"/>
            <p:cNvSpPr/>
            <p:nvPr/>
          </p:nvSpPr>
          <p:spPr>
            <a:xfrm>
              <a:off x="3304325" y="3321950"/>
              <a:ext cx="534175" cy="335775"/>
            </a:xfrm>
            <a:custGeom>
              <a:avLst/>
              <a:gdLst/>
              <a:ahLst/>
              <a:cxnLst/>
              <a:rect l="l" t="t" r="r" b="b"/>
              <a:pathLst>
                <a:path w="21367" h="13431" extrusionOk="0">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3173075" y="2324875"/>
              <a:ext cx="135325" cy="249275"/>
            </a:xfrm>
            <a:custGeom>
              <a:avLst/>
              <a:gdLst/>
              <a:ahLst/>
              <a:cxnLst/>
              <a:rect l="l" t="t" r="r" b="b"/>
              <a:pathLst>
                <a:path w="5413" h="9971" extrusionOk="0">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2390675" y="1910275"/>
              <a:ext cx="866850" cy="1118675"/>
            </a:xfrm>
            <a:custGeom>
              <a:avLst/>
              <a:gdLst/>
              <a:ahLst/>
              <a:cxnLst/>
              <a:rect l="l" t="t" r="r" b="b"/>
              <a:pathLst>
                <a:path w="34674" h="44747" extrusionOk="0">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p:cNvSpPr/>
            <p:nvPr/>
          </p:nvSpPr>
          <p:spPr>
            <a:xfrm>
              <a:off x="2431350" y="1943325"/>
              <a:ext cx="633900" cy="998125"/>
            </a:xfrm>
            <a:custGeom>
              <a:avLst/>
              <a:gdLst/>
              <a:ahLst/>
              <a:cxnLst/>
              <a:rect l="l" t="t" r="r" b="b"/>
              <a:pathLst>
                <a:path w="25356" h="39925" extrusionOk="0">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p:cNvSpPr/>
            <p:nvPr/>
          </p:nvSpPr>
          <p:spPr>
            <a:xfrm>
              <a:off x="2939050" y="2055250"/>
              <a:ext cx="304250" cy="177050"/>
            </a:xfrm>
            <a:custGeom>
              <a:avLst/>
              <a:gdLst/>
              <a:ahLst/>
              <a:cxnLst/>
              <a:rect l="l" t="t" r="r" b="b"/>
              <a:pathLst>
                <a:path w="12170" h="7082" extrusionOk="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p:cNvSpPr/>
            <p:nvPr/>
          </p:nvSpPr>
          <p:spPr>
            <a:xfrm>
              <a:off x="2382525" y="1901600"/>
              <a:ext cx="878075" cy="1136150"/>
            </a:xfrm>
            <a:custGeom>
              <a:avLst/>
              <a:gdLst/>
              <a:ahLst/>
              <a:cxnLst/>
              <a:rect l="l" t="t" r="r" b="b"/>
              <a:pathLst>
                <a:path w="35123" h="45446" extrusionOk="0">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2417125" y="1742250"/>
              <a:ext cx="1039825" cy="903125"/>
            </a:xfrm>
            <a:custGeom>
              <a:avLst/>
              <a:gdLst/>
              <a:ahLst/>
              <a:cxnLst/>
              <a:rect l="l" t="t" r="r" b="b"/>
              <a:pathLst>
                <a:path w="41593" h="36125" extrusionOk="0">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p:cNvSpPr/>
            <p:nvPr/>
          </p:nvSpPr>
          <p:spPr>
            <a:xfrm>
              <a:off x="2435425" y="1733725"/>
              <a:ext cx="997100" cy="919800"/>
            </a:xfrm>
            <a:custGeom>
              <a:avLst/>
              <a:gdLst/>
              <a:ahLst/>
              <a:cxnLst/>
              <a:rect l="l" t="t" r="r" b="b"/>
              <a:pathLst>
                <a:path w="39884" h="36792" extrusionOk="0">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p:cNvSpPr/>
            <p:nvPr/>
          </p:nvSpPr>
          <p:spPr>
            <a:xfrm>
              <a:off x="2586000" y="2406000"/>
              <a:ext cx="59050" cy="52500"/>
            </a:xfrm>
            <a:custGeom>
              <a:avLst/>
              <a:gdLst/>
              <a:ahLst/>
              <a:cxnLst/>
              <a:rect l="l" t="t" r="r" b="b"/>
              <a:pathLst>
                <a:path w="2362" h="2100" extrusionOk="0">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p:cNvSpPr/>
            <p:nvPr/>
          </p:nvSpPr>
          <p:spPr>
            <a:xfrm>
              <a:off x="2671475" y="1981950"/>
              <a:ext cx="727475" cy="348225"/>
            </a:xfrm>
            <a:custGeom>
              <a:avLst/>
              <a:gdLst/>
              <a:ahLst/>
              <a:cxnLst/>
              <a:rect l="l" t="t" r="r" b="b"/>
              <a:pathLst>
                <a:path w="29099" h="13929" extrusionOk="0">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p:cNvSpPr/>
            <p:nvPr/>
          </p:nvSpPr>
          <p:spPr>
            <a:xfrm>
              <a:off x="2657225" y="2145625"/>
              <a:ext cx="358175" cy="400300"/>
            </a:xfrm>
            <a:custGeom>
              <a:avLst/>
              <a:gdLst/>
              <a:ahLst/>
              <a:cxnLst/>
              <a:rect l="l" t="t" r="r" b="b"/>
              <a:pathLst>
                <a:path w="14327" h="16012" extrusionOk="0">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p:cNvSpPr/>
            <p:nvPr/>
          </p:nvSpPr>
          <p:spPr>
            <a:xfrm>
              <a:off x="2814925" y="2364375"/>
              <a:ext cx="487375" cy="66325"/>
            </a:xfrm>
            <a:custGeom>
              <a:avLst/>
              <a:gdLst/>
              <a:ahLst/>
              <a:cxnLst/>
              <a:rect l="l" t="t" r="r" b="b"/>
              <a:pathLst>
                <a:path w="19495" h="2653" extrusionOk="0">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p:cNvSpPr/>
            <p:nvPr/>
          </p:nvSpPr>
          <p:spPr>
            <a:xfrm>
              <a:off x="2735575" y="2281825"/>
              <a:ext cx="160775" cy="314125"/>
            </a:xfrm>
            <a:custGeom>
              <a:avLst/>
              <a:gdLst/>
              <a:ahLst/>
              <a:cxnLst/>
              <a:rect l="l" t="t" r="r" b="b"/>
              <a:pathLst>
                <a:path w="6431" h="12565" extrusionOk="0">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p:cNvSpPr/>
            <p:nvPr/>
          </p:nvSpPr>
          <p:spPr>
            <a:xfrm>
              <a:off x="2734550" y="2272975"/>
              <a:ext cx="163825" cy="331700"/>
            </a:xfrm>
            <a:custGeom>
              <a:avLst/>
              <a:gdLst/>
              <a:ahLst/>
              <a:cxnLst/>
              <a:rect l="l" t="t" r="r" b="b"/>
              <a:pathLst>
                <a:path w="6553" h="13268" extrusionOk="0">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5"/>
            <p:cNvSpPr/>
            <p:nvPr/>
          </p:nvSpPr>
          <p:spPr>
            <a:xfrm>
              <a:off x="1585875" y="4992575"/>
              <a:ext cx="2500875" cy="466000"/>
            </a:xfrm>
            <a:custGeom>
              <a:avLst/>
              <a:gdLst/>
              <a:ahLst/>
              <a:cxnLst/>
              <a:rect l="l" t="t" r="r" b="b"/>
              <a:pathLst>
                <a:path w="100035" h="18640" extrusionOk="0">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p:cNvSpPr/>
            <p:nvPr/>
          </p:nvSpPr>
          <p:spPr>
            <a:xfrm>
              <a:off x="1577750" y="4984425"/>
              <a:ext cx="2518150" cy="483300"/>
            </a:xfrm>
            <a:custGeom>
              <a:avLst/>
              <a:gdLst/>
              <a:ahLst/>
              <a:cxnLst/>
              <a:rect l="l" t="t" r="r" b="b"/>
              <a:pathLst>
                <a:path w="100726" h="19332" extrusionOk="0">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5"/>
            <p:cNvSpPr/>
            <p:nvPr/>
          </p:nvSpPr>
          <p:spPr>
            <a:xfrm>
              <a:off x="1598100" y="2881400"/>
              <a:ext cx="1406100" cy="2341600"/>
            </a:xfrm>
            <a:custGeom>
              <a:avLst/>
              <a:gdLst/>
              <a:ahLst/>
              <a:cxnLst/>
              <a:rect l="l" t="t" r="r" b="b"/>
              <a:pathLst>
                <a:path w="56244" h="93664" extrusionOk="0">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5"/>
            <p:cNvSpPr/>
            <p:nvPr/>
          </p:nvSpPr>
          <p:spPr>
            <a:xfrm>
              <a:off x="1631675" y="2921075"/>
              <a:ext cx="1264675" cy="2293325"/>
            </a:xfrm>
            <a:custGeom>
              <a:avLst/>
              <a:gdLst/>
              <a:ahLst/>
              <a:cxnLst/>
              <a:rect l="l" t="t" r="r" b="b"/>
              <a:pathLst>
                <a:path w="50587" h="91733" extrusionOk="0">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p:cNvSpPr/>
            <p:nvPr/>
          </p:nvSpPr>
          <p:spPr>
            <a:xfrm>
              <a:off x="2061025" y="3553925"/>
              <a:ext cx="189250" cy="494225"/>
            </a:xfrm>
            <a:custGeom>
              <a:avLst/>
              <a:gdLst/>
              <a:ahLst/>
              <a:cxnLst/>
              <a:rect l="l" t="t" r="r" b="b"/>
              <a:pathLst>
                <a:path w="7570" h="19769" extrusionOk="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5"/>
            <p:cNvSpPr/>
            <p:nvPr/>
          </p:nvSpPr>
          <p:spPr>
            <a:xfrm>
              <a:off x="2482225" y="4041475"/>
              <a:ext cx="199450" cy="202600"/>
            </a:xfrm>
            <a:custGeom>
              <a:avLst/>
              <a:gdLst/>
              <a:ahLst/>
              <a:cxnLst/>
              <a:rect l="l" t="t" r="r" b="b"/>
              <a:pathLst>
                <a:path w="7978" h="8104" extrusionOk="0">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p:cNvSpPr/>
            <p:nvPr/>
          </p:nvSpPr>
          <p:spPr>
            <a:xfrm>
              <a:off x="2361150" y="4252250"/>
              <a:ext cx="335775" cy="50525"/>
            </a:xfrm>
            <a:custGeom>
              <a:avLst/>
              <a:gdLst/>
              <a:ahLst/>
              <a:cxnLst/>
              <a:rect l="l" t="t" r="r" b="b"/>
              <a:pathLst>
                <a:path w="13431" h="2021" extrusionOk="0">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5"/>
            <p:cNvSpPr/>
            <p:nvPr/>
          </p:nvSpPr>
          <p:spPr>
            <a:xfrm>
              <a:off x="2311300" y="4874800"/>
              <a:ext cx="481275" cy="353625"/>
            </a:xfrm>
            <a:custGeom>
              <a:avLst/>
              <a:gdLst/>
              <a:ahLst/>
              <a:cxnLst/>
              <a:rect l="l" t="t" r="r" b="b"/>
              <a:pathLst>
                <a:path w="19251" h="14145" extrusionOk="0">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5"/>
            <p:cNvSpPr/>
            <p:nvPr/>
          </p:nvSpPr>
          <p:spPr>
            <a:xfrm>
              <a:off x="1614375" y="2872825"/>
              <a:ext cx="1385750" cy="2358850"/>
            </a:xfrm>
            <a:custGeom>
              <a:avLst/>
              <a:gdLst/>
              <a:ahLst/>
              <a:cxnLst/>
              <a:rect l="l" t="t" r="r" b="b"/>
              <a:pathLst>
                <a:path w="55430" h="94354" extrusionOk="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5"/>
            <p:cNvSpPr/>
            <p:nvPr/>
          </p:nvSpPr>
          <p:spPr>
            <a:xfrm>
              <a:off x="2237025" y="2767550"/>
              <a:ext cx="724450" cy="471000"/>
            </a:xfrm>
            <a:custGeom>
              <a:avLst/>
              <a:gdLst/>
              <a:ahLst/>
              <a:cxnLst/>
              <a:rect l="l" t="t" r="r" b="b"/>
              <a:pathLst>
                <a:path w="28978" h="18840" extrusionOk="0">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5"/>
            <p:cNvSpPr/>
            <p:nvPr/>
          </p:nvSpPr>
          <p:spPr>
            <a:xfrm>
              <a:off x="2237025" y="2767450"/>
              <a:ext cx="532150" cy="315425"/>
            </a:xfrm>
            <a:custGeom>
              <a:avLst/>
              <a:gdLst/>
              <a:ahLst/>
              <a:cxnLst/>
              <a:rect l="l" t="t" r="r" b="b"/>
              <a:pathLst>
                <a:path w="21286" h="12617" extrusionOk="0">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5"/>
            <p:cNvSpPr/>
            <p:nvPr/>
          </p:nvSpPr>
          <p:spPr>
            <a:xfrm>
              <a:off x="2227875" y="2759300"/>
              <a:ext cx="742750" cy="488050"/>
            </a:xfrm>
            <a:custGeom>
              <a:avLst/>
              <a:gdLst/>
              <a:ahLst/>
              <a:cxnLst/>
              <a:rect l="l" t="t" r="r" b="b"/>
              <a:pathLst>
                <a:path w="29710" h="19522" extrusionOk="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5"/>
            <p:cNvSpPr/>
            <p:nvPr/>
          </p:nvSpPr>
          <p:spPr>
            <a:xfrm>
              <a:off x="3860850" y="4333950"/>
              <a:ext cx="672550" cy="470425"/>
            </a:xfrm>
            <a:custGeom>
              <a:avLst/>
              <a:gdLst/>
              <a:ahLst/>
              <a:cxnLst/>
              <a:rect l="l" t="t" r="r" b="b"/>
              <a:pathLst>
                <a:path w="26902" h="18817" extrusionOk="0">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p:cNvSpPr/>
            <p:nvPr/>
          </p:nvSpPr>
          <p:spPr>
            <a:xfrm>
              <a:off x="3852700" y="4326150"/>
              <a:ext cx="674575" cy="486350"/>
            </a:xfrm>
            <a:custGeom>
              <a:avLst/>
              <a:gdLst/>
              <a:ahLst/>
              <a:cxnLst/>
              <a:rect l="l" t="t" r="r" b="b"/>
              <a:pathLst>
                <a:path w="26983" h="19454" extrusionOk="0">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p:cNvSpPr/>
            <p:nvPr/>
          </p:nvSpPr>
          <p:spPr>
            <a:xfrm>
              <a:off x="4208800" y="4389225"/>
              <a:ext cx="212675" cy="101775"/>
            </a:xfrm>
            <a:custGeom>
              <a:avLst/>
              <a:gdLst/>
              <a:ahLst/>
              <a:cxnLst/>
              <a:rect l="l" t="t" r="r" b="b"/>
              <a:pathLst>
                <a:path w="8507" h="4071" extrusionOk="0">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p:cNvSpPr/>
            <p:nvPr/>
          </p:nvSpPr>
          <p:spPr>
            <a:xfrm>
              <a:off x="4107075" y="4395325"/>
              <a:ext cx="78350" cy="56000"/>
            </a:xfrm>
            <a:custGeom>
              <a:avLst/>
              <a:gdLst/>
              <a:ahLst/>
              <a:cxnLst/>
              <a:rect l="l" t="t" r="r" b="b"/>
              <a:pathLst>
                <a:path w="3134" h="2240" extrusionOk="0">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5"/>
            <p:cNvSpPr/>
            <p:nvPr/>
          </p:nvSpPr>
          <p:spPr>
            <a:xfrm>
              <a:off x="3132375" y="4321475"/>
              <a:ext cx="590625" cy="357750"/>
            </a:xfrm>
            <a:custGeom>
              <a:avLst/>
              <a:gdLst/>
              <a:ahLst/>
              <a:cxnLst/>
              <a:rect l="l" t="t" r="r" b="b"/>
              <a:pathLst>
                <a:path w="23625" h="14310" extrusionOk="0">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5"/>
            <p:cNvSpPr/>
            <p:nvPr/>
          </p:nvSpPr>
          <p:spPr>
            <a:xfrm>
              <a:off x="3136450" y="4312925"/>
              <a:ext cx="579950" cy="374425"/>
            </a:xfrm>
            <a:custGeom>
              <a:avLst/>
              <a:gdLst/>
              <a:ahLst/>
              <a:cxnLst/>
              <a:rect l="l" t="t" r="r" b="b"/>
              <a:pathLst>
                <a:path w="23198" h="14977" extrusionOk="0">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5"/>
            <p:cNvSpPr/>
            <p:nvPr/>
          </p:nvSpPr>
          <p:spPr>
            <a:xfrm>
              <a:off x="3444725" y="4365825"/>
              <a:ext cx="110925" cy="69225"/>
            </a:xfrm>
            <a:custGeom>
              <a:avLst/>
              <a:gdLst/>
              <a:ahLst/>
              <a:cxnLst/>
              <a:rect l="l" t="t" r="r" b="b"/>
              <a:pathLst>
                <a:path w="4437" h="2769" extrusionOk="0">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5"/>
            <p:cNvSpPr/>
            <p:nvPr/>
          </p:nvSpPr>
          <p:spPr>
            <a:xfrm>
              <a:off x="3362300" y="4339625"/>
              <a:ext cx="85500" cy="62600"/>
            </a:xfrm>
            <a:custGeom>
              <a:avLst/>
              <a:gdLst/>
              <a:ahLst/>
              <a:cxnLst/>
              <a:rect l="l" t="t" r="r" b="b"/>
              <a:pathLst>
                <a:path w="3420" h="2504" extrusionOk="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2535150" y="3264975"/>
              <a:ext cx="1519025" cy="2054400"/>
            </a:xfrm>
            <a:custGeom>
              <a:avLst/>
              <a:gdLst/>
              <a:ahLst/>
              <a:cxnLst/>
              <a:rect l="l" t="t" r="r" b="b"/>
              <a:pathLst>
                <a:path w="60761" h="82176" extrusionOk="0">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2553450" y="3316850"/>
              <a:ext cx="1490550" cy="2002325"/>
            </a:xfrm>
            <a:custGeom>
              <a:avLst/>
              <a:gdLst/>
              <a:ahLst/>
              <a:cxnLst/>
              <a:rect l="l" t="t" r="r" b="b"/>
              <a:pathLst>
                <a:path w="59622" h="80093" extrusionOk="0">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p:nvPr/>
          </p:nvSpPr>
          <p:spPr>
            <a:xfrm>
              <a:off x="2545325" y="3256325"/>
              <a:ext cx="1502750" cy="2072025"/>
            </a:xfrm>
            <a:custGeom>
              <a:avLst/>
              <a:gdLst/>
              <a:ahLst/>
              <a:cxnLst/>
              <a:rect l="l" t="t" r="r" b="b"/>
              <a:pathLst>
                <a:path w="60110" h="82881" extrusionOk="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5"/>
            <p:cNvSpPr/>
            <p:nvPr/>
          </p:nvSpPr>
          <p:spPr>
            <a:xfrm>
              <a:off x="3802850" y="4638300"/>
              <a:ext cx="175025" cy="233225"/>
            </a:xfrm>
            <a:custGeom>
              <a:avLst/>
              <a:gdLst/>
              <a:ahLst/>
              <a:cxnLst/>
              <a:rect l="l" t="t" r="r" b="b"/>
              <a:pathLst>
                <a:path w="7001" h="9329" extrusionOk="0">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p:cNvSpPr/>
            <p:nvPr/>
          </p:nvSpPr>
          <p:spPr>
            <a:xfrm>
              <a:off x="975425" y="2808800"/>
              <a:ext cx="1312500" cy="2649775"/>
            </a:xfrm>
            <a:custGeom>
              <a:avLst/>
              <a:gdLst/>
              <a:ahLst/>
              <a:cxnLst/>
              <a:rect l="l" t="t" r="r" b="b"/>
              <a:pathLst>
                <a:path w="52500" h="105991" extrusionOk="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5"/>
            <p:cNvSpPr/>
            <p:nvPr/>
          </p:nvSpPr>
          <p:spPr>
            <a:xfrm>
              <a:off x="966275" y="2801025"/>
              <a:ext cx="1330800" cy="2666700"/>
            </a:xfrm>
            <a:custGeom>
              <a:avLst/>
              <a:gdLst/>
              <a:ahLst/>
              <a:cxnLst/>
              <a:rect l="l" t="t" r="r" b="b"/>
              <a:pathLst>
                <a:path w="53232" h="106668" extrusionOk="0">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5"/>
            <p:cNvSpPr/>
            <p:nvPr/>
          </p:nvSpPr>
          <p:spPr>
            <a:xfrm>
              <a:off x="474850" y="2774800"/>
              <a:ext cx="1737800" cy="2683775"/>
            </a:xfrm>
            <a:custGeom>
              <a:avLst/>
              <a:gdLst/>
              <a:ahLst/>
              <a:cxnLst/>
              <a:rect l="l" t="t" r="r" b="b"/>
              <a:pathLst>
                <a:path w="69512" h="107351" extrusionOk="0">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5"/>
            <p:cNvSpPr/>
            <p:nvPr/>
          </p:nvSpPr>
          <p:spPr>
            <a:xfrm>
              <a:off x="469775" y="2766425"/>
              <a:ext cx="1751000" cy="2701300"/>
            </a:xfrm>
            <a:custGeom>
              <a:avLst/>
              <a:gdLst/>
              <a:ahLst/>
              <a:cxnLst/>
              <a:rect l="l" t="t" r="r" b="b"/>
              <a:pathLst>
                <a:path w="70040" h="108052" extrusionOk="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5"/>
            <p:cNvSpPr/>
            <p:nvPr/>
          </p:nvSpPr>
          <p:spPr>
            <a:xfrm>
              <a:off x="1026300" y="5458550"/>
              <a:ext cx="6114750" cy="25"/>
            </a:xfrm>
            <a:custGeom>
              <a:avLst/>
              <a:gdLst/>
              <a:ahLst/>
              <a:cxnLst/>
              <a:rect l="l" t="t" r="r" b="b"/>
              <a:pathLst>
                <a:path w="244590" h="1" extrusionOk="0">
                  <a:moveTo>
                    <a:pt x="0" y="0"/>
                  </a:moveTo>
                  <a:lnTo>
                    <a:pt x="24459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5"/>
            <p:cNvSpPr/>
            <p:nvPr/>
          </p:nvSpPr>
          <p:spPr>
            <a:xfrm>
              <a:off x="1017150" y="5450400"/>
              <a:ext cx="6132050" cy="17325"/>
            </a:xfrm>
            <a:custGeom>
              <a:avLst/>
              <a:gdLst/>
              <a:ahLst/>
              <a:cxnLst/>
              <a:rect l="l" t="t" r="r" b="b"/>
              <a:pathLst>
                <a:path w="245282" h="693" extrusionOk="0">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4" name="Google Shape;1884;p35"/>
          <p:cNvSpPr txBox="1">
            <a:spLocks noGrp="1"/>
          </p:cNvSpPr>
          <p:nvPr>
            <p:ph type="ctrTitle"/>
          </p:nvPr>
        </p:nvSpPr>
        <p:spPr>
          <a:xfrm>
            <a:off x="5159990" y="2158178"/>
            <a:ext cx="3895344" cy="935257"/>
          </a:xfrm>
          <a:prstGeom prst="rect">
            <a:avLst/>
          </a:prstGeom>
        </p:spPr>
        <p:txBody>
          <a:bodyPr spcFirstLastPara="1" wrap="square" lIns="91425" tIns="91425" rIns="91425" bIns="91425" anchor="b" anchorCtr="0">
            <a:noAutofit/>
          </a:bodyPr>
          <a:lstStyle/>
          <a:p>
            <a:r>
              <a:rPr lang="en-US" sz="2400" b="1" dirty="0"/>
              <a:t>Digital Transformation Across Criminal Justice Systems</a:t>
            </a:r>
            <a:endParaRPr lang="ru-RU" sz="2400" dirty="0"/>
          </a:p>
        </p:txBody>
      </p:sp>
      <p:sp>
        <p:nvSpPr>
          <p:cNvPr id="1885" name="Google Shape;1885;p35"/>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p>
            <a:r>
              <a:rPr lang="en-US" sz="2400" b="1" dirty="0" err="1"/>
              <a:t>Erkin</a:t>
            </a:r>
            <a:r>
              <a:rPr lang="en-US" sz="2400" b="1" dirty="0"/>
              <a:t> </a:t>
            </a:r>
            <a:r>
              <a:rPr lang="en-US" sz="2400" b="1" dirty="0" err="1"/>
              <a:t>Alikhanov</a:t>
            </a:r>
            <a:r>
              <a:rPr lang="en-US" sz="2400" b="1" dirty="0"/>
              <a:t>, Azerbaijan</a:t>
            </a:r>
            <a:endParaRPr lang="ru-RU" sz="2400" dirty="0"/>
          </a:p>
          <a:p>
            <a:pPr marL="0" lvl="0" indent="0" algn="r" rtl="0">
              <a:spcBef>
                <a:spcPts val="0"/>
              </a:spcBef>
              <a:spcAft>
                <a:spcPts val="0"/>
              </a:spcAft>
              <a:buClr>
                <a:schemeClr val="dk1"/>
              </a:buClr>
              <a:buSzPts val="1100"/>
              <a:buFont typeface="Arial"/>
              <a:buNone/>
            </a:pPr>
            <a:endParaRPr sz="2300" dirty="0">
              <a:solidFill>
                <a:schemeClr val="accent1"/>
              </a:solidFill>
            </a:endParaRPr>
          </a:p>
          <a:p>
            <a:pPr marL="0" lvl="0" indent="0" algn="r" rtl="0">
              <a:spcBef>
                <a:spcPts val="0"/>
              </a:spcBef>
              <a:spcAft>
                <a:spcPts val="0"/>
              </a:spcAft>
              <a:buNone/>
            </a:pPr>
            <a:endParaRPr sz="23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57"/>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p>
            <a:pPr lvl="0">
              <a:buClr>
                <a:schemeClr val="dk1"/>
              </a:buClr>
              <a:buSzPts val="1100"/>
            </a:pPr>
            <a:r>
              <a:rPr lang="en-US" dirty="0"/>
              <a:t>«Electronic Criminal Case» program</a:t>
            </a:r>
            <a:endParaRPr dirty="0"/>
          </a:p>
        </p:txBody>
      </p:sp>
      <p:sp>
        <p:nvSpPr>
          <p:cNvPr id="3214" name="Google Shape;3214;p57"/>
          <p:cNvSpPr txBox="1">
            <a:spLocks noGrp="1"/>
          </p:cNvSpPr>
          <p:nvPr>
            <p:ph type="subTitle" idx="1"/>
          </p:nvPr>
        </p:nvSpPr>
        <p:spPr>
          <a:xfrm>
            <a:off x="2727023" y="1105956"/>
            <a:ext cx="6335954" cy="3588152"/>
          </a:xfrm>
          <a:prstGeom prst="rect">
            <a:avLst/>
          </a:prstGeom>
        </p:spPr>
        <p:txBody>
          <a:bodyPr spcFirstLastPara="1" wrap="square" lIns="91425" tIns="91425" rIns="91425" bIns="91425" anchor="t" anchorCtr="0">
            <a:noAutofit/>
          </a:bodyPr>
          <a:lstStyle/>
          <a:p>
            <a:pPr lvl="0">
              <a:buClr>
                <a:schemeClr val="dk1"/>
              </a:buClr>
              <a:buSzPts val="1100"/>
            </a:pPr>
            <a:r>
              <a:rPr lang="en-US" dirty="0"/>
              <a:t>This generation is one of the most functional programs developed by the Department of Criminalistics and Information Technologies of Azerbaijani prosecution service. </a:t>
            </a:r>
            <a:endParaRPr lang="en-US" dirty="0" smtClean="0"/>
          </a:p>
          <a:p>
            <a:pPr marL="285750" lvl="0" indent="-285750">
              <a:buClr>
                <a:schemeClr val="dk1"/>
              </a:buClr>
              <a:buSzPts val="1100"/>
              <a:buFont typeface="Arial" panose="020B0604020202020204" pitchFamily="34" charset="0"/>
              <a:buChar char="•"/>
            </a:pPr>
            <a:endParaRPr lang="en-US" dirty="0"/>
          </a:p>
          <a:p>
            <a:pPr marL="285750" lvl="0" indent="-285750">
              <a:buClr>
                <a:schemeClr val="dk1"/>
              </a:buClr>
              <a:buSzPts val="1100"/>
              <a:buFont typeface="Arial" panose="020B0604020202020204" pitchFamily="34" charset="0"/>
              <a:buChar char="•"/>
            </a:pPr>
            <a:r>
              <a:rPr lang="en-US" dirty="0" smtClean="0"/>
              <a:t>expanded </a:t>
            </a:r>
            <a:r>
              <a:rPr lang="en-US" dirty="0"/>
              <a:t>the possibilities of artificial </a:t>
            </a:r>
            <a:r>
              <a:rPr lang="en-US" dirty="0" smtClean="0"/>
              <a:t>intelligence.</a:t>
            </a:r>
          </a:p>
          <a:p>
            <a:pPr marL="285750" lvl="0" indent="-285750">
              <a:buClr>
                <a:schemeClr val="dk1"/>
              </a:buClr>
              <a:buSzPts val="1100"/>
              <a:buFont typeface="Arial" panose="020B0604020202020204" pitchFamily="34" charset="0"/>
              <a:buChar char="•"/>
            </a:pPr>
            <a:r>
              <a:rPr lang="en-US" dirty="0" smtClean="0"/>
              <a:t>based </a:t>
            </a:r>
            <a:r>
              <a:rPr lang="en-US" dirty="0"/>
              <a:t>on a modular architecture, </a:t>
            </a:r>
            <a:endParaRPr lang="en-US" dirty="0" smtClean="0"/>
          </a:p>
          <a:p>
            <a:pPr marL="285750" lvl="0" indent="-285750">
              <a:buClr>
                <a:schemeClr val="dk1"/>
              </a:buClr>
              <a:buSzPts val="1100"/>
              <a:buFont typeface="Arial" panose="020B0604020202020204" pitchFamily="34" charset="0"/>
              <a:buChar char="•"/>
            </a:pPr>
            <a:r>
              <a:rPr lang="en-US" dirty="0" smtClean="0"/>
              <a:t>uses </a:t>
            </a:r>
            <a:r>
              <a:rPr lang="en-US" dirty="0"/>
              <a:t>electronic signature certificates, FIN-code (unique ID code), and generates </a:t>
            </a:r>
            <a:r>
              <a:rPr lang="en-US" dirty="0" smtClean="0"/>
              <a:t>QR-code</a:t>
            </a:r>
          </a:p>
          <a:p>
            <a:pPr marL="285750" lvl="0" indent="-285750">
              <a:buClr>
                <a:schemeClr val="dk1"/>
              </a:buClr>
              <a:buSzPts val="1100"/>
              <a:buFont typeface="Arial" panose="020B0604020202020204" pitchFamily="34" charset="0"/>
              <a:buChar char="•"/>
            </a:pPr>
            <a:r>
              <a:rPr lang="en-US" dirty="0" smtClean="0"/>
              <a:t>has </a:t>
            </a:r>
            <a:r>
              <a:rPr lang="en-US" dirty="0"/>
              <a:t>the ability to connect to information systems such «E-Prosecution», «E-Court», and «E-government» also to other state </a:t>
            </a:r>
            <a:r>
              <a:rPr lang="en-US" dirty="0" smtClean="0"/>
              <a:t>portals</a:t>
            </a:r>
          </a:p>
          <a:p>
            <a:pPr marL="285750" lvl="0" indent="-285750">
              <a:buClr>
                <a:schemeClr val="dk1"/>
              </a:buClr>
              <a:buSzPts val="1100"/>
              <a:buFont typeface="Arial" panose="020B0604020202020204" pitchFamily="34" charset="0"/>
              <a:buChar char="•"/>
            </a:pPr>
            <a:r>
              <a:rPr lang="en-US" dirty="0"/>
              <a:t>p</a:t>
            </a:r>
            <a:r>
              <a:rPr lang="en-US" dirty="0" smtClean="0"/>
              <a:t>rovides </a:t>
            </a:r>
            <a:r>
              <a:rPr lang="en-US" dirty="0"/>
              <a:t>for the possibility of prompt analysis of committed crimes, investigation of the causes of their occurrence, and of taking the necessary preventive measures.</a:t>
            </a:r>
            <a:endParaRPr dirty="0">
              <a:latin typeface="Barlow Semi Condensed"/>
              <a:ea typeface="Barlow Semi Condensed"/>
              <a:cs typeface="Barlow Semi Condensed"/>
              <a:sym typeface="Barlow Semi Condensed"/>
            </a:endParaRPr>
          </a:p>
        </p:txBody>
      </p:sp>
      <p:grpSp>
        <p:nvGrpSpPr>
          <p:cNvPr id="3215" name="Google Shape;3215;p57"/>
          <p:cNvGrpSpPr/>
          <p:nvPr/>
        </p:nvGrpSpPr>
        <p:grpSpPr>
          <a:xfrm>
            <a:off x="0" y="1653119"/>
            <a:ext cx="2838891" cy="2282273"/>
            <a:chOff x="845850" y="467825"/>
            <a:chExt cx="5996575" cy="4908600"/>
          </a:xfrm>
        </p:grpSpPr>
        <p:sp>
          <p:nvSpPr>
            <p:cNvPr id="3216" name="Google Shape;3216;p57"/>
            <p:cNvSpPr/>
            <p:nvPr/>
          </p:nvSpPr>
          <p:spPr>
            <a:xfrm>
              <a:off x="845850" y="467825"/>
              <a:ext cx="5996575" cy="4814800"/>
            </a:xfrm>
            <a:custGeom>
              <a:avLst/>
              <a:gdLst/>
              <a:ahLst/>
              <a:cxnLst/>
              <a:rect l="l" t="t" r="r" b="b"/>
              <a:pathLst>
                <a:path w="239863" h="192592" extrusionOk="0">
                  <a:moveTo>
                    <a:pt x="147813" y="1"/>
                  </a:moveTo>
                  <a:cubicBezTo>
                    <a:pt x="142156" y="1"/>
                    <a:pt x="136078" y="789"/>
                    <a:pt x="129736" y="2770"/>
                  </a:cubicBezTo>
                  <a:cubicBezTo>
                    <a:pt x="98620" y="12477"/>
                    <a:pt x="86341" y="39929"/>
                    <a:pt x="68918" y="59055"/>
                  </a:cubicBezTo>
                  <a:cubicBezTo>
                    <a:pt x="59821" y="69084"/>
                    <a:pt x="45999" y="73102"/>
                    <a:pt x="35038" y="80945"/>
                  </a:cubicBezTo>
                  <a:cubicBezTo>
                    <a:pt x="1" y="106018"/>
                    <a:pt x="6976" y="159667"/>
                    <a:pt x="35231" y="179114"/>
                  </a:cubicBezTo>
                  <a:cubicBezTo>
                    <a:pt x="48326" y="188144"/>
                    <a:pt x="62992" y="192591"/>
                    <a:pt x="79703" y="192591"/>
                  </a:cubicBezTo>
                  <a:cubicBezTo>
                    <a:pt x="94167" y="192591"/>
                    <a:pt x="110163" y="189259"/>
                    <a:pt x="128000" y="182683"/>
                  </a:cubicBezTo>
                  <a:cubicBezTo>
                    <a:pt x="166445" y="168507"/>
                    <a:pt x="194025" y="159828"/>
                    <a:pt x="216944" y="121962"/>
                  </a:cubicBezTo>
                  <a:cubicBezTo>
                    <a:pt x="239863" y="84063"/>
                    <a:pt x="216108" y="37807"/>
                    <a:pt x="185539" y="11995"/>
                  </a:cubicBezTo>
                  <a:cubicBezTo>
                    <a:pt x="185539" y="11995"/>
                    <a:pt x="169878" y="1"/>
                    <a:pt x="14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7"/>
            <p:cNvSpPr/>
            <p:nvPr/>
          </p:nvSpPr>
          <p:spPr>
            <a:xfrm>
              <a:off x="1128725" y="467950"/>
              <a:ext cx="5369750" cy="4814475"/>
            </a:xfrm>
            <a:custGeom>
              <a:avLst/>
              <a:gdLst/>
              <a:ahLst/>
              <a:cxnLst/>
              <a:rect l="l" t="t" r="r" b="b"/>
              <a:pathLst>
                <a:path w="214790" h="192579" extrusionOk="0">
                  <a:moveTo>
                    <a:pt x="136486" y="0"/>
                  </a:moveTo>
                  <a:cubicBezTo>
                    <a:pt x="130828" y="0"/>
                    <a:pt x="124753" y="772"/>
                    <a:pt x="118421" y="2765"/>
                  </a:cubicBezTo>
                  <a:cubicBezTo>
                    <a:pt x="98363" y="9033"/>
                    <a:pt x="86148" y="22630"/>
                    <a:pt x="75347" y="36645"/>
                  </a:cubicBezTo>
                  <a:lnTo>
                    <a:pt x="188978" y="36645"/>
                  </a:lnTo>
                  <a:lnTo>
                    <a:pt x="188978" y="143911"/>
                  </a:lnTo>
                  <a:cubicBezTo>
                    <a:pt x="194828" y="137836"/>
                    <a:pt x="200357" y="130668"/>
                    <a:pt x="205629" y="121957"/>
                  </a:cubicBezTo>
                  <a:cubicBezTo>
                    <a:pt x="212025" y="111381"/>
                    <a:pt x="214790" y="100195"/>
                    <a:pt x="214790" y="88944"/>
                  </a:cubicBezTo>
                  <a:cubicBezTo>
                    <a:pt x="214790" y="59886"/>
                    <a:pt x="196275" y="30602"/>
                    <a:pt x="174224" y="11990"/>
                  </a:cubicBezTo>
                  <a:cubicBezTo>
                    <a:pt x="174224" y="11990"/>
                    <a:pt x="158569" y="0"/>
                    <a:pt x="136486" y="0"/>
                  </a:cubicBezTo>
                  <a:close/>
                  <a:moveTo>
                    <a:pt x="26745" y="78915"/>
                  </a:moveTo>
                  <a:cubicBezTo>
                    <a:pt x="25716" y="79558"/>
                    <a:pt x="24720" y="80233"/>
                    <a:pt x="23723" y="80940"/>
                  </a:cubicBezTo>
                  <a:cubicBezTo>
                    <a:pt x="7201" y="92769"/>
                    <a:pt x="33" y="110963"/>
                    <a:pt x="33" y="128932"/>
                  </a:cubicBezTo>
                  <a:cubicBezTo>
                    <a:pt x="0" y="149022"/>
                    <a:pt x="9001" y="168855"/>
                    <a:pt x="23916" y="179109"/>
                  </a:cubicBezTo>
                  <a:cubicBezTo>
                    <a:pt x="36999" y="188142"/>
                    <a:pt x="51689" y="192578"/>
                    <a:pt x="68404" y="192578"/>
                  </a:cubicBezTo>
                  <a:cubicBezTo>
                    <a:pt x="82869" y="192578"/>
                    <a:pt x="98877" y="189267"/>
                    <a:pt x="116685" y="182678"/>
                  </a:cubicBezTo>
                  <a:cubicBezTo>
                    <a:pt x="127678" y="178627"/>
                    <a:pt x="137804" y="175027"/>
                    <a:pt x="147158" y="171041"/>
                  </a:cubicBezTo>
                  <a:lnTo>
                    <a:pt x="26745" y="171041"/>
                  </a:lnTo>
                  <a:lnTo>
                    <a:pt x="26745" y="7891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7"/>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7"/>
            <p:cNvSpPr/>
            <p:nvPr/>
          </p:nvSpPr>
          <p:spPr>
            <a:xfrm>
              <a:off x="1797325" y="1384075"/>
              <a:ext cx="4055850" cy="3359925"/>
            </a:xfrm>
            <a:custGeom>
              <a:avLst/>
              <a:gdLst/>
              <a:ahLst/>
              <a:cxnLst/>
              <a:rect l="l" t="t" r="r" b="b"/>
              <a:pathLst>
                <a:path w="162234" h="134397" extrusionOk="0">
                  <a:moveTo>
                    <a:pt x="1" y="0"/>
                  </a:moveTo>
                  <a:lnTo>
                    <a:pt x="1" y="134396"/>
                  </a:lnTo>
                  <a:lnTo>
                    <a:pt x="162234" y="134396"/>
                  </a:lnTo>
                  <a:lnTo>
                    <a:pt x="162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7"/>
            <p:cNvSpPr/>
            <p:nvPr/>
          </p:nvSpPr>
          <p:spPr>
            <a:xfrm>
              <a:off x="1895375" y="1994800"/>
              <a:ext cx="3780200" cy="1720575"/>
            </a:xfrm>
            <a:custGeom>
              <a:avLst/>
              <a:gdLst/>
              <a:ahLst/>
              <a:cxnLst/>
              <a:rect l="l" t="t" r="r" b="b"/>
              <a:pathLst>
                <a:path w="151208" h="68823" extrusionOk="0">
                  <a:moveTo>
                    <a:pt x="0" y="1"/>
                  </a:moveTo>
                  <a:lnTo>
                    <a:pt x="0" y="68822"/>
                  </a:lnTo>
                  <a:lnTo>
                    <a:pt x="151208" y="68822"/>
                  </a:lnTo>
                  <a:lnTo>
                    <a:pt x="1512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7"/>
            <p:cNvSpPr/>
            <p:nvPr/>
          </p:nvSpPr>
          <p:spPr>
            <a:xfrm>
              <a:off x="2015100" y="3464625"/>
              <a:ext cx="3521450" cy="6450"/>
            </a:xfrm>
            <a:custGeom>
              <a:avLst/>
              <a:gdLst/>
              <a:ahLst/>
              <a:cxnLst/>
              <a:rect l="l" t="t" r="r" b="b"/>
              <a:pathLst>
                <a:path w="140858" h="258" extrusionOk="0">
                  <a:moveTo>
                    <a:pt x="1" y="0"/>
                  </a:moveTo>
                  <a:lnTo>
                    <a:pt x="1" y="257"/>
                  </a:lnTo>
                  <a:lnTo>
                    <a:pt x="140858" y="257"/>
                  </a:lnTo>
                  <a:lnTo>
                    <a:pt x="140858"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7"/>
            <p:cNvSpPr/>
            <p:nvPr/>
          </p:nvSpPr>
          <p:spPr>
            <a:xfrm>
              <a:off x="20119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7"/>
            <p:cNvSpPr/>
            <p:nvPr/>
          </p:nvSpPr>
          <p:spPr>
            <a:xfrm>
              <a:off x="2196725" y="3433275"/>
              <a:ext cx="7250" cy="34575"/>
            </a:xfrm>
            <a:custGeom>
              <a:avLst/>
              <a:gdLst/>
              <a:ahLst/>
              <a:cxnLst/>
              <a:rect l="l" t="t" r="r" b="b"/>
              <a:pathLst>
                <a:path w="290" h="1383" extrusionOk="0">
                  <a:moveTo>
                    <a:pt x="0" y="1"/>
                  </a:moveTo>
                  <a:lnTo>
                    <a:pt x="0"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7"/>
            <p:cNvSpPr/>
            <p:nvPr/>
          </p:nvSpPr>
          <p:spPr>
            <a:xfrm>
              <a:off x="2382350"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7"/>
            <p:cNvSpPr/>
            <p:nvPr/>
          </p:nvSpPr>
          <p:spPr>
            <a:xfrm>
              <a:off x="25680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7"/>
            <p:cNvSpPr/>
            <p:nvPr/>
          </p:nvSpPr>
          <p:spPr>
            <a:xfrm>
              <a:off x="27528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7"/>
            <p:cNvSpPr/>
            <p:nvPr/>
          </p:nvSpPr>
          <p:spPr>
            <a:xfrm>
              <a:off x="29384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7"/>
            <p:cNvSpPr/>
            <p:nvPr/>
          </p:nvSpPr>
          <p:spPr>
            <a:xfrm>
              <a:off x="31233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7"/>
            <p:cNvSpPr/>
            <p:nvPr/>
          </p:nvSpPr>
          <p:spPr>
            <a:xfrm>
              <a:off x="33089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7"/>
            <p:cNvSpPr/>
            <p:nvPr/>
          </p:nvSpPr>
          <p:spPr>
            <a:xfrm>
              <a:off x="3494550" y="3433275"/>
              <a:ext cx="6450" cy="34575"/>
            </a:xfrm>
            <a:custGeom>
              <a:avLst/>
              <a:gdLst/>
              <a:ahLst/>
              <a:cxnLst/>
              <a:rect l="l" t="t" r="r" b="b"/>
              <a:pathLst>
                <a:path w="258"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7"/>
            <p:cNvSpPr/>
            <p:nvPr/>
          </p:nvSpPr>
          <p:spPr>
            <a:xfrm>
              <a:off x="3679400"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7"/>
            <p:cNvSpPr/>
            <p:nvPr/>
          </p:nvSpPr>
          <p:spPr>
            <a:xfrm>
              <a:off x="38650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7"/>
            <p:cNvSpPr/>
            <p:nvPr/>
          </p:nvSpPr>
          <p:spPr>
            <a:xfrm>
              <a:off x="40498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7"/>
            <p:cNvSpPr/>
            <p:nvPr/>
          </p:nvSpPr>
          <p:spPr>
            <a:xfrm>
              <a:off x="4235500" y="3433275"/>
              <a:ext cx="6450" cy="34575"/>
            </a:xfrm>
            <a:custGeom>
              <a:avLst/>
              <a:gdLst/>
              <a:ahLst/>
              <a:cxnLst/>
              <a:rect l="l" t="t" r="r" b="b"/>
              <a:pathLst>
                <a:path w="258" h="1383" extrusionOk="0">
                  <a:moveTo>
                    <a:pt x="0" y="1"/>
                  </a:moveTo>
                  <a:lnTo>
                    <a:pt x="0" y="1383"/>
                  </a:lnTo>
                  <a:lnTo>
                    <a:pt x="257" y="1383"/>
                  </a:lnTo>
                  <a:lnTo>
                    <a:pt x="257"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7"/>
            <p:cNvSpPr/>
            <p:nvPr/>
          </p:nvSpPr>
          <p:spPr>
            <a:xfrm>
              <a:off x="44211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7"/>
            <p:cNvSpPr/>
            <p:nvPr/>
          </p:nvSpPr>
          <p:spPr>
            <a:xfrm>
              <a:off x="46059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7"/>
            <p:cNvSpPr/>
            <p:nvPr/>
          </p:nvSpPr>
          <p:spPr>
            <a:xfrm>
              <a:off x="47915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7"/>
            <p:cNvSpPr/>
            <p:nvPr/>
          </p:nvSpPr>
          <p:spPr>
            <a:xfrm>
              <a:off x="4977225" y="3433275"/>
              <a:ext cx="6450" cy="34575"/>
            </a:xfrm>
            <a:custGeom>
              <a:avLst/>
              <a:gdLst/>
              <a:ahLst/>
              <a:cxnLst/>
              <a:rect l="l" t="t" r="r" b="b"/>
              <a:pathLst>
                <a:path w="258" h="1383" extrusionOk="0">
                  <a:moveTo>
                    <a:pt x="0" y="1"/>
                  </a:moveTo>
                  <a:lnTo>
                    <a:pt x="0"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7"/>
            <p:cNvSpPr/>
            <p:nvPr/>
          </p:nvSpPr>
          <p:spPr>
            <a:xfrm>
              <a:off x="5162050" y="3433275"/>
              <a:ext cx="7250" cy="34575"/>
            </a:xfrm>
            <a:custGeom>
              <a:avLst/>
              <a:gdLst/>
              <a:ahLst/>
              <a:cxnLst/>
              <a:rect l="l" t="t" r="r" b="b"/>
              <a:pathLst>
                <a:path w="290" h="1383" extrusionOk="0">
                  <a:moveTo>
                    <a:pt x="1" y="1"/>
                  </a:moveTo>
                  <a:lnTo>
                    <a:pt x="1" y="1383"/>
                  </a:lnTo>
                  <a:lnTo>
                    <a:pt x="290" y="1383"/>
                  </a:lnTo>
                  <a:lnTo>
                    <a:pt x="2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7"/>
            <p:cNvSpPr/>
            <p:nvPr/>
          </p:nvSpPr>
          <p:spPr>
            <a:xfrm>
              <a:off x="5347675" y="3433275"/>
              <a:ext cx="6475" cy="34575"/>
            </a:xfrm>
            <a:custGeom>
              <a:avLst/>
              <a:gdLst/>
              <a:ahLst/>
              <a:cxnLst/>
              <a:rect l="l" t="t" r="r" b="b"/>
              <a:pathLst>
                <a:path w="259" h="1383" extrusionOk="0">
                  <a:moveTo>
                    <a:pt x="1" y="1"/>
                  </a:moveTo>
                  <a:lnTo>
                    <a:pt x="1" y="1383"/>
                  </a:lnTo>
                  <a:lnTo>
                    <a:pt x="258" y="1383"/>
                  </a:lnTo>
                  <a:lnTo>
                    <a:pt x="258"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7"/>
            <p:cNvSpPr/>
            <p:nvPr/>
          </p:nvSpPr>
          <p:spPr>
            <a:xfrm>
              <a:off x="5532525" y="3433275"/>
              <a:ext cx="7250" cy="34575"/>
            </a:xfrm>
            <a:custGeom>
              <a:avLst/>
              <a:gdLst/>
              <a:ahLst/>
              <a:cxnLst/>
              <a:rect l="l" t="t" r="r" b="b"/>
              <a:pathLst>
                <a:path w="290" h="1383" extrusionOk="0">
                  <a:moveTo>
                    <a:pt x="0" y="1"/>
                  </a:moveTo>
                  <a:lnTo>
                    <a:pt x="0" y="1383"/>
                  </a:lnTo>
                  <a:lnTo>
                    <a:pt x="289" y="1383"/>
                  </a:lnTo>
                  <a:lnTo>
                    <a:pt x="289"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7"/>
            <p:cNvSpPr/>
            <p:nvPr/>
          </p:nvSpPr>
          <p:spPr>
            <a:xfrm>
              <a:off x="2011900" y="2086425"/>
              <a:ext cx="6450" cy="1381425"/>
            </a:xfrm>
            <a:custGeom>
              <a:avLst/>
              <a:gdLst/>
              <a:ahLst/>
              <a:cxnLst/>
              <a:rect l="l" t="t" r="r" b="b"/>
              <a:pathLst>
                <a:path w="258" h="55257" extrusionOk="0">
                  <a:moveTo>
                    <a:pt x="0" y="0"/>
                  </a:moveTo>
                  <a:lnTo>
                    <a:pt x="0" y="55257"/>
                  </a:lnTo>
                  <a:lnTo>
                    <a:pt x="257" y="55257"/>
                  </a:lnTo>
                  <a:lnTo>
                    <a:pt x="257"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7"/>
            <p:cNvSpPr/>
            <p:nvPr/>
          </p:nvSpPr>
          <p:spPr>
            <a:xfrm>
              <a:off x="2015100" y="3464625"/>
              <a:ext cx="87625" cy="6450"/>
            </a:xfrm>
            <a:custGeom>
              <a:avLst/>
              <a:gdLst/>
              <a:ahLst/>
              <a:cxnLst/>
              <a:rect l="l" t="t" r="r" b="b"/>
              <a:pathLst>
                <a:path w="3505" h="258" extrusionOk="0">
                  <a:moveTo>
                    <a:pt x="1" y="0"/>
                  </a:moveTo>
                  <a:lnTo>
                    <a:pt x="1" y="257"/>
                  </a:lnTo>
                  <a:lnTo>
                    <a:pt x="3505" y="257"/>
                  </a:lnTo>
                  <a:lnTo>
                    <a:pt x="3505"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7"/>
            <p:cNvSpPr/>
            <p:nvPr/>
          </p:nvSpPr>
          <p:spPr>
            <a:xfrm>
              <a:off x="1917875" y="3188175"/>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7"/>
            <p:cNvSpPr/>
            <p:nvPr/>
          </p:nvSpPr>
          <p:spPr>
            <a:xfrm>
              <a:off x="1917875" y="2911725"/>
              <a:ext cx="97250" cy="7275"/>
            </a:xfrm>
            <a:custGeom>
              <a:avLst/>
              <a:gdLst/>
              <a:ahLst/>
              <a:cxnLst/>
              <a:rect l="l" t="t" r="r" b="b"/>
              <a:pathLst>
                <a:path w="3890" h="291" extrusionOk="0">
                  <a:moveTo>
                    <a:pt x="0" y="1"/>
                  </a:moveTo>
                  <a:lnTo>
                    <a:pt x="0" y="290"/>
                  </a:lnTo>
                  <a:lnTo>
                    <a:pt x="3890" y="290"/>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7"/>
            <p:cNvSpPr/>
            <p:nvPr/>
          </p:nvSpPr>
          <p:spPr>
            <a:xfrm>
              <a:off x="1917875" y="2636100"/>
              <a:ext cx="97250" cy="6450"/>
            </a:xfrm>
            <a:custGeom>
              <a:avLst/>
              <a:gdLst/>
              <a:ahLst/>
              <a:cxnLst/>
              <a:rect l="l" t="t" r="r" b="b"/>
              <a:pathLst>
                <a:path w="3890" h="258" extrusionOk="0">
                  <a:moveTo>
                    <a:pt x="0" y="0"/>
                  </a:moveTo>
                  <a:lnTo>
                    <a:pt x="0" y="257"/>
                  </a:lnTo>
                  <a:lnTo>
                    <a:pt x="3890" y="257"/>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7"/>
            <p:cNvSpPr/>
            <p:nvPr/>
          </p:nvSpPr>
          <p:spPr>
            <a:xfrm>
              <a:off x="1917875" y="2359650"/>
              <a:ext cx="97250" cy="6450"/>
            </a:xfrm>
            <a:custGeom>
              <a:avLst/>
              <a:gdLst/>
              <a:ahLst/>
              <a:cxnLst/>
              <a:rect l="l" t="t" r="r" b="b"/>
              <a:pathLst>
                <a:path w="3890" h="258" extrusionOk="0">
                  <a:moveTo>
                    <a:pt x="0" y="0"/>
                  </a:moveTo>
                  <a:lnTo>
                    <a:pt x="0" y="258"/>
                  </a:lnTo>
                  <a:lnTo>
                    <a:pt x="3890" y="258"/>
                  </a:lnTo>
                  <a:lnTo>
                    <a:pt x="3890" y="0"/>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7"/>
            <p:cNvSpPr/>
            <p:nvPr/>
          </p:nvSpPr>
          <p:spPr>
            <a:xfrm>
              <a:off x="1917875" y="2083200"/>
              <a:ext cx="97250" cy="6450"/>
            </a:xfrm>
            <a:custGeom>
              <a:avLst/>
              <a:gdLst/>
              <a:ahLst/>
              <a:cxnLst/>
              <a:rect l="l" t="t" r="r" b="b"/>
              <a:pathLst>
                <a:path w="3890" h="258" extrusionOk="0">
                  <a:moveTo>
                    <a:pt x="0" y="1"/>
                  </a:moveTo>
                  <a:lnTo>
                    <a:pt x="0" y="258"/>
                  </a:lnTo>
                  <a:lnTo>
                    <a:pt x="3890" y="258"/>
                  </a:lnTo>
                  <a:lnTo>
                    <a:pt x="3890" y="1"/>
                  </a:lnTo>
                  <a:close/>
                </a:path>
              </a:pathLst>
            </a:custGeom>
            <a:solidFill>
              <a:srgbClr val="8C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7"/>
            <p:cNvSpPr/>
            <p:nvPr/>
          </p:nvSpPr>
          <p:spPr>
            <a:xfrm>
              <a:off x="2093050" y="2349650"/>
              <a:ext cx="214600" cy="855725"/>
            </a:xfrm>
            <a:custGeom>
              <a:avLst/>
              <a:gdLst/>
              <a:ahLst/>
              <a:cxnLst/>
              <a:rect l="l" t="t" r="r" b="b"/>
              <a:pathLst>
                <a:path w="8584" h="34229" extrusionOk="0">
                  <a:moveTo>
                    <a:pt x="7976" y="1"/>
                  </a:moveTo>
                  <a:cubicBezTo>
                    <a:pt x="7740" y="1"/>
                    <a:pt x="7541" y="154"/>
                    <a:pt x="7458" y="400"/>
                  </a:cubicBezTo>
                  <a:lnTo>
                    <a:pt x="65" y="33574"/>
                  </a:lnTo>
                  <a:cubicBezTo>
                    <a:pt x="1" y="33863"/>
                    <a:pt x="194" y="34152"/>
                    <a:pt x="483" y="34217"/>
                  </a:cubicBezTo>
                  <a:cubicBezTo>
                    <a:pt x="517" y="34225"/>
                    <a:pt x="551" y="34229"/>
                    <a:pt x="585" y="34229"/>
                  </a:cubicBezTo>
                  <a:cubicBezTo>
                    <a:pt x="812" y="34229"/>
                    <a:pt x="1038" y="34050"/>
                    <a:pt x="1094" y="33799"/>
                  </a:cubicBezTo>
                  <a:lnTo>
                    <a:pt x="8519" y="658"/>
                  </a:lnTo>
                  <a:cubicBezTo>
                    <a:pt x="8583" y="368"/>
                    <a:pt x="8391" y="79"/>
                    <a:pt x="8101" y="15"/>
                  </a:cubicBezTo>
                  <a:cubicBezTo>
                    <a:pt x="8059" y="5"/>
                    <a:pt x="8017" y="1"/>
                    <a:pt x="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7"/>
            <p:cNvSpPr/>
            <p:nvPr/>
          </p:nvSpPr>
          <p:spPr>
            <a:xfrm>
              <a:off x="2277900" y="2349575"/>
              <a:ext cx="215375" cy="496275"/>
            </a:xfrm>
            <a:custGeom>
              <a:avLst/>
              <a:gdLst/>
              <a:ahLst/>
              <a:cxnLst/>
              <a:rect l="l" t="t" r="r" b="b"/>
              <a:pathLst>
                <a:path w="8615" h="19851" extrusionOk="0">
                  <a:moveTo>
                    <a:pt x="629" y="0"/>
                  </a:moveTo>
                  <a:cubicBezTo>
                    <a:pt x="558" y="0"/>
                    <a:pt x="486" y="16"/>
                    <a:pt x="418" y="50"/>
                  </a:cubicBezTo>
                  <a:cubicBezTo>
                    <a:pt x="129" y="146"/>
                    <a:pt x="0" y="468"/>
                    <a:pt x="97" y="725"/>
                  </a:cubicBezTo>
                  <a:lnTo>
                    <a:pt x="7522" y="19529"/>
                  </a:lnTo>
                  <a:cubicBezTo>
                    <a:pt x="7597" y="19729"/>
                    <a:pt x="7806" y="19851"/>
                    <a:pt x="8017" y="19851"/>
                  </a:cubicBezTo>
                  <a:cubicBezTo>
                    <a:pt x="8078" y="19851"/>
                    <a:pt x="8139" y="19840"/>
                    <a:pt x="8197" y="19819"/>
                  </a:cubicBezTo>
                  <a:cubicBezTo>
                    <a:pt x="8486" y="19722"/>
                    <a:pt x="8615" y="19401"/>
                    <a:pt x="8518" y="19112"/>
                  </a:cubicBezTo>
                  <a:lnTo>
                    <a:pt x="1093" y="339"/>
                  </a:lnTo>
                  <a:cubicBezTo>
                    <a:pt x="1022" y="126"/>
                    <a:pt x="829" y="0"/>
                    <a:pt x="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7"/>
            <p:cNvSpPr/>
            <p:nvPr/>
          </p:nvSpPr>
          <p:spPr>
            <a:xfrm>
              <a:off x="2463525" y="2625750"/>
              <a:ext cx="214600" cy="220300"/>
            </a:xfrm>
            <a:custGeom>
              <a:avLst/>
              <a:gdLst/>
              <a:ahLst/>
              <a:cxnLst/>
              <a:rect l="l" t="t" r="r" b="b"/>
              <a:pathLst>
                <a:path w="8584" h="8812" extrusionOk="0">
                  <a:moveTo>
                    <a:pt x="8009" y="0"/>
                  </a:moveTo>
                  <a:cubicBezTo>
                    <a:pt x="7862" y="0"/>
                    <a:pt x="7719" y="57"/>
                    <a:pt x="7619" y="157"/>
                  </a:cubicBezTo>
                  <a:lnTo>
                    <a:pt x="193" y="7904"/>
                  </a:lnTo>
                  <a:cubicBezTo>
                    <a:pt x="0" y="8129"/>
                    <a:pt x="0" y="8450"/>
                    <a:pt x="225" y="8643"/>
                  </a:cubicBezTo>
                  <a:cubicBezTo>
                    <a:pt x="322" y="8756"/>
                    <a:pt x="459" y="8812"/>
                    <a:pt x="595" y="8812"/>
                  </a:cubicBezTo>
                  <a:cubicBezTo>
                    <a:pt x="732" y="8812"/>
                    <a:pt x="868" y="8756"/>
                    <a:pt x="965" y="8643"/>
                  </a:cubicBezTo>
                  <a:lnTo>
                    <a:pt x="8390" y="896"/>
                  </a:lnTo>
                  <a:cubicBezTo>
                    <a:pt x="8583" y="703"/>
                    <a:pt x="8583" y="350"/>
                    <a:pt x="8390" y="157"/>
                  </a:cubicBezTo>
                  <a:cubicBezTo>
                    <a:pt x="8282" y="49"/>
                    <a:pt x="8144" y="0"/>
                    <a:pt x="8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7"/>
            <p:cNvSpPr/>
            <p:nvPr/>
          </p:nvSpPr>
          <p:spPr>
            <a:xfrm>
              <a:off x="2648350" y="2625650"/>
              <a:ext cx="215400" cy="523975"/>
            </a:xfrm>
            <a:custGeom>
              <a:avLst/>
              <a:gdLst/>
              <a:ahLst/>
              <a:cxnLst/>
              <a:rect l="l" t="t" r="r" b="b"/>
              <a:pathLst>
                <a:path w="8616" h="20959" extrusionOk="0">
                  <a:moveTo>
                    <a:pt x="609" y="1"/>
                  </a:moveTo>
                  <a:cubicBezTo>
                    <a:pt x="547" y="1"/>
                    <a:pt x="483" y="11"/>
                    <a:pt x="419" y="32"/>
                  </a:cubicBezTo>
                  <a:cubicBezTo>
                    <a:pt x="161" y="129"/>
                    <a:pt x="1" y="450"/>
                    <a:pt x="97" y="740"/>
                  </a:cubicBezTo>
                  <a:lnTo>
                    <a:pt x="7522" y="20605"/>
                  </a:lnTo>
                  <a:cubicBezTo>
                    <a:pt x="7598" y="20830"/>
                    <a:pt x="7809" y="20958"/>
                    <a:pt x="8020" y="20958"/>
                  </a:cubicBezTo>
                  <a:cubicBezTo>
                    <a:pt x="8081" y="20958"/>
                    <a:pt x="8141" y="20948"/>
                    <a:pt x="8198" y="20926"/>
                  </a:cubicBezTo>
                  <a:cubicBezTo>
                    <a:pt x="8487" y="20830"/>
                    <a:pt x="8615" y="20509"/>
                    <a:pt x="8519" y="20251"/>
                  </a:cubicBezTo>
                  <a:lnTo>
                    <a:pt x="1126" y="354"/>
                  </a:lnTo>
                  <a:cubicBezTo>
                    <a:pt x="1026" y="129"/>
                    <a:pt x="828"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7"/>
            <p:cNvSpPr/>
            <p:nvPr/>
          </p:nvSpPr>
          <p:spPr>
            <a:xfrm>
              <a:off x="2834000" y="2349650"/>
              <a:ext cx="215375" cy="800275"/>
            </a:xfrm>
            <a:custGeom>
              <a:avLst/>
              <a:gdLst/>
              <a:ahLst/>
              <a:cxnLst/>
              <a:rect l="l" t="t" r="r" b="b"/>
              <a:pathLst>
                <a:path w="8615" h="32011" extrusionOk="0">
                  <a:moveTo>
                    <a:pt x="8005" y="1"/>
                  </a:moveTo>
                  <a:cubicBezTo>
                    <a:pt x="7763" y="1"/>
                    <a:pt x="7545" y="154"/>
                    <a:pt x="7490" y="400"/>
                  </a:cubicBezTo>
                  <a:lnTo>
                    <a:pt x="64" y="31356"/>
                  </a:lnTo>
                  <a:cubicBezTo>
                    <a:pt x="0" y="31645"/>
                    <a:pt x="193" y="31934"/>
                    <a:pt x="482" y="31999"/>
                  </a:cubicBezTo>
                  <a:cubicBezTo>
                    <a:pt x="520" y="32007"/>
                    <a:pt x="558" y="32011"/>
                    <a:pt x="595" y="32011"/>
                  </a:cubicBezTo>
                  <a:cubicBezTo>
                    <a:pt x="843" y="32011"/>
                    <a:pt x="1069" y="31832"/>
                    <a:pt x="1125" y="31581"/>
                  </a:cubicBezTo>
                  <a:lnTo>
                    <a:pt x="8518" y="658"/>
                  </a:lnTo>
                  <a:cubicBezTo>
                    <a:pt x="8615" y="368"/>
                    <a:pt x="8422" y="79"/>
                    <a:pt x="8133" y="15"/>
                  </a:cubicBezTo>
                  <a:cubicBezTo>
                    <a:pt x="8090" y="5"/>
                    <a:pt x="8047" y="1"/>
                    <a:pt x="8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7"/>
            <p:cNvSpPr/>
            <p:nvPr/>
          </p:nvSpPr>
          <p:spPr>
            <a:xfrm>
              <a:off x="3018825" y="2072975"/>
              <a:ext cx="216200" cy="303350"/>
            </a:xfrm>
            <a:custGeom>
              <a:avLst/>
              <a:gdLst/>
              <a:ahLst/>
              <a:cxnLst/>
              <a:rect l="l" t="t" r="r" b="b"/>
              <a:pathLst>
                <a:path w="8648" h="12134" extrusionOk="0">
                  <a:moveTo>
                    <a:pt x="8042" y="1"/>
                  </a:moveTo>
                  <a:cubicBezTo>
                    <a:pt x="7867" y="1"/>
                    <a:pt x="7688" y="86"/>
                    <a:pt x="7586" y="249"/>
                  </a:cubicBezTo>
                  <a:lnTo>
                    <a:pt x="161" y="11307"/>
                  </a:lnTo>
                  <a:cubicBezTo>
                    <a:pt x="0" y="11532"/>
                    <a:pt x="65" y="11885"/>
                    <a:pt x="322" y="12046"/>
                  </a:cubicBezTo>
                  <a:cubicBezTo>
                    <a:pt x="416" y="12105"/>
                    <a:pt x="519" y="12134"/>
                    <a:pt x="619" y="12134"/>
                  </a:cubicBezTo>
                  <a:cubicBezTo>
                    <a:pt x="793" y="12134"/>
                    <a:pt x="959" y="12048"/>
                    <a:pt x="1061" y="11885"/>
                  </a:cubicBezTo>
                  <a:lnTo>
                    <a:pt x="8486" y="860"/>
                  </a:lnTo>
                  <a:cubicBezTo>
                    <a:pt x="8647" y="603"/>
                    <a:pt x="8583" y="281"/>
                    <a:pt x="8326" y="88"/>
                  </a:cubicBezTo>
                  <a:cubicBezTo>
                    <a:pt x="8243" y="29"/>
                    <a:pt x="8143" y="1"/>
                    <a:pt x="8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7"/>
            <p:cNvSpPr/>
            <p:nvPr/>
          </p:nvSpPr>
          <p:spPr>
            <a:xfrm>
              <a:off x="3205250" y="2073275"/>
              <a:ext cx="213800" cy="1270100"/>
            </a:xfrm>
            <a:custGeom>
              <a:avLst/>
              <a:gdLst/>
              <a:ahLst/>
              <a:cxnLst/>
              <a:rect l="l" t="t" r="r" b="b"/>
              <a:pathLst>
                <a:path w="8552" h="50804" extrusionOk="0">
                  <a:moveTo>
                    <a:pt x="592" y="1"/>
                  </a:moveTo>
                  <a:cubicBezTo>
                    <a:pt x="557" y="1"/>
                    <a:pt x="520" y="5"/>
                    <a:pt x="483" y="12"/>
                  </a:cubicBezTo>
                  <a:cubicBezTo>
                    <a:pt x="194" y="44"/>
                    <a:pt x="1" y="333"/>
                    <a:pt x="33" y="623"/>
                  </a:cubicBezTo>
                  <a:lnTo>
                    <a:pt x="7458" y="50350"/>
                  </a:lnTo>
                  <a:cubicBezTo>
                    <a:pt x="7488" y="50619"/>
                    <a:pt x="7739" y="50804"/>
                    <a:pt x="8006" y="50804"/>
                  </a:cubicBezTo>
                  <a:cubicBezTo>
                    <a:pt x="8027" y="50804"/>
                    <a:pt x="8048" y="50803"/>
                    <a:pt x="8069" y="50800"/>
                  </a:cubicBezTo>
                  <a:cubicBezTo>
                    <a:pt x="8358" y="50736"/>
                    <a:pt x="8551" y="50479"/>
                    <a:pt x="8519" y="50190"/>
                  </a:cubicBezTo>
                  <a:lnTo>
                    <a:pt x="1094" y="462"/>
                  </a:lnTo>
                  <a:cubicBezTo>
                    <a:pt x="1065" y="206"/>
                    <a:pt x="861"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7"/>
            <p:cNvSpPr/>
            <p:nvPr/>
          </p:nvSpPr>
          <p:spPr>
            <a:xfrm>
              <a:off x="3390100" y="3233525"/>
              <a:ext cx="215375" cy="109425"/>
            </a:xfrm>
            <a:custGeom>
              <a:avLst/>
              <a:gdLst/>
              <a:ahLst/>
              <a:cxnLst/>
              <a:rect l="l" t="t" r="r" b="b"/>
              <a:pathLst>
                <a:path w="8615" h="4377" extrusionOk="0">
                  <a:moveTo>
                    <a:pt x="8014" y="0"/>
                  </a:moveTo>
                  <a:cubicBezTo>
                    <a:pt x="7936" y="0"/>
                    <a:pt x="7857" y="16"/>
                    <a:pt x="7779" y="51"/>
                  </a:cubicBezTo>
                  <a:lnTo>
                    <a:pt x="386" y="3362"/>
                  </a:lnTo>
                  <a:cubicBezTo>
                    <a:pt x="96" y="3490"/>
                    <a:pt x="0" y="3812"/>
                    <a:pt x="96" y="4069"/>
                  </a:cubicBezTo>
                  <a:cubicBezTo>
                    <a:pt x="191" y="4257"/>
                    <a:pt x="388" y="4377"/>
                    <a:pt x="588" y="4377"/>
                  </a:cubicBezTo>
                  <a:cubicBezTo>
                    <a:pt x="661" y="4377"/>
                    <a:pt x="735" y="4361"/>
                    <a:pt x="804" y="4326"/>
                  </a:cubicBezTo>
                  <a:lnTo>
                    <a:pt x="8229" y="1015"/>
                  </a:lnTo>
                  <a:cubicBezTo>
                    <a:pt x="8486" y="887"/>
                    <a:pt x="8615" y="597"/>
                    <a:pt x="8486" y="308"/>
                  </a:cubicBezTo>
                  <a:cubicBezTo>
                    <a:pt x="8416" y="120"/>
                    <a:pt x="8224" y="0"/>
                    <a:pt x="8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7"/>
            <p:cNvSpPr/>
            <p:nvPr/>
          </p:nvSpPr>
          <p:spPr>
            <a:xfrm>
              <a:off x="3575725" y="3205775"/>
              <a:ext cx="214575" cy="54250"/>
            </a:xfrm>
            <a:custGeom>
              <a:avLst/>
              <a:gdLst/>
              <a:ahLst/>
              <a:cxnLst/>
              <a:rect l="l" t="t" r="r" b="b"/>
              <a:pathLst>
                <a:path w="8583" h="2170" extrusionOk="0">
                  <a:moveTo>
                    <a:pt x="7971" y="0"/>
                  </a:moveTo>
                  <a:cubicBezTo>
                    <a:pt x="7950" y="0"/>
                    <a:pt x="7929" y="1"/>
                    <a:pt x="7908" y="4"/>
                  </a:cubicBezTo>
                  <a:lnTo>
                    <a:pt x="515" y="1129"/>
                  </a:lnTo>
                  <a:cubicBezTo>
                    <a:pt x="225" y="1161"/>
                    <a:pt x="0" y="1418"/>
                    <a:pt x="65" y="1707"/>
                  </a:cubicBezTo>
                  <a:cubicBezTo>
                    <a:pt x="93" y="1987"/>
                    <a:pt x="291" y="2170"/>
                    <a:pt x="554" y="2170"/>
                  </a:cubicBezTo>
                  <a:cubicBezTo>
                    <a:pt x="593" y="2170"/>
                    <a:pt x="634" y="2166"/>
                    <a:pt x="675" y="2157"/>
                  </a:cubicBezTo>
                  <a:lnTo>
                    <a:pt x="8069" y="1064"/>
                  </a:lnTo>
                  <a:cubicBezTo>
                    <a:pt x="8358" y="1032"/>
                    <a:pt x="8583" y="743"/>
                    <a:pt x="8519" y="454"/>
                  </a:cubicBezTo>
                  <a:cubicBezTo>
                    <a:pt x="8489" y="185"/>
                    <a:pt x="8238" y="0"/>
                    <a:pt x="7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7"/>
            <p:cNvSpPr/>
            <p:nvPr/>
          </p:nvSpPr>
          <p:spPr>
            <a:xfrm>
              <a:off x="3760550" y="3122975"/>
              <a:ext cx="215400" cy="109875"/>
            </a:xfrm>
            <a:custGeom>
              <a:avLst/>
              <a:gdLst/>
              <a:ahLst/>
              <a:cxnLst/>
              <a:rect l="l" t="t" r="r" b="b"/>
              <a:pathLst>
                <a:path w="8616" h="4395" extrusionOk="0">
                  <a:moveTo>
                    <a:pt x="8013" y="1"/>
                  </a:moveTo>
                  <a:cubicBezTo>
                    <a:pt x="7944" y="1"/>
                    <a:pt x="7876" y="13"/>
                    <a:pt x="7812" y="37"/>
                  </a:cubicBezTo>
                  <a:lnTo>
                    <a:pt x="386" y="3348"/>
                  </a:lnTo>
                  <a:cubicBezTo>
                    <a:pt x="129" y="3476"/>
                    <a:pt x="1" y="3798"/>
                    <a:pt x="129" y="4055"/>
                  </a:cubicBezTo>
                  <a:cubicBezTo>
                    <a:pt x="200" y="4268"/>
                    <a:pt x="394" y="4394"/>
                    <a:pt x="606" y="4394"/>
                  </a:cubicBezTo>
                  <a:cubicBezTo>
                    <a:pt x="682" y="4394"/>
                    <a:pt x="760" y="4378"/>
                    <a:pt x="836" y="4344"/>
                  </a:cubicBezTo>
                  <a:lnTo>
                    <a:pt x="8230" y="1033"/>
                  </a:lnTo>
                  <a:cubicBezTo>
                    <a:pt x="8519" y="905"/>
                    <a:pt x="8615" y="583"/>
                    <a:pt x="8519" y="326"/>
                  </a:cubicBezTo>
                  <a:cubicBezTo>
                    <a:pt x="8422" y="109"/>
                    <a:pt x="8218" y="1"/>
                    <a:pt x="8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7"/>
            <p:cNvSpPr/>
            <p:nvPr/>
          </p:nvSpPr>
          <p:spPr>
            <a:xfrm>
              <a:off x="3945375" y="3012600"/>
              <a:ext cx="216200" cy="137375"/>
            </a:xfrm>
            <a:custGeom>
              <a:avLst/>
              <a:gdLst/>
              <a:ahLst/>
              <a:cxnLst/>
              <a:rect l="l" t="t" r="r" b="b"/>
              <a:pathLst>
                <a:path w="8648" h="5495" extrusionOk="0">
                  <a:moveTo>
                    <a:pt x="8032" y="0"/>
                  </a:moveTo>
                  <a:cubicBezTo>
                    <a:pt x="7935" y="0"/>
                    <a:pt x="7836" y="25"/>
                    <a:pt x="7748" y="80"/>
                  </a:cubicBezTo>
                  <a:lnTo>
                    <a:pt x="354" y="4484"/>
                  </a:lnTo>
                  <a:cubicBezTo>
                    <a:pt x="97" y="4645"/>
                    <a:pt x="1" y="4966"/>
                    <a:pt x="162" y="5223"/>
                  </a:cubicBezTo>
                  <a:cubicBezTo>
                    <a:pt x="269" y="5395"/>
                    <a:pt x="447" y="5495"/>
                    <a:pt x="631" y="5495"/>
                  </a:cubicBezTo>
                  <a:cubicBezTo>
                    <a:pt x="722" y="5495"/>
                    <a:pt x="815" y="5470"/>
                    <a:pt x="901" y="5416"/>
                  </a:cubicBezTo>
                  <a:lnTo>
                    <a:pt x="8326" y="980"/>
                  </a:lnTo>
                  <a:cubicBezTo>
                    <a:pt x="8551" y="852"/>
                    <a:pt x="8648" y="498"/>
                    <a:pt x="8487" y="241"/>
                  </a:cubicBezTo>
                  <a:cubicBezTo>
                    <a:pt x="8402" y="93"/>
                    <a:pt x="8220" y="0"/>
                    <a:pt x="8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7"/>
            <p:cNvSpPr/>
            <p:nvPr/>
          </p:nvSpPr>
          <p:spPr>
            <a:xfrm>
              <a:off x="4131025" y="3012275"/>
              <a:ext cx="215375" cy="82250"/>
            </a:xfrm>
            <a:custGeom>
              <a:avLst/>
              <a:gdLst/>
              <a:ahLst/>
              <a:cxnLst/>
              <a:rect l="l" t="t" r="r" b="b"/>
              <a:pathLst>
                <a:path w="8615" h="3290" extrusionOk="0">
                  <a:moveTo>
                    <a:pt x="602" y="1"/>
                  </a:moveTo>
                  <a:cubicBezTo>
                    <a:pt x="376" y="1"/>
                    <a:pt x="174" y="150"/>
                    <a:pt x="97" y="383"/>
                  </a:cubicBezTo>
                  <a:cubicBezTo>
                    <a:pt x="0" y="672"/>
                    <a:pt x="161" y="961"/>
                    <a:pt x="450" y="1058"/>
                  </a:cubicBezTo>
                  <a:lnTo>
                    <a:pt x="7876" y="3276"/>
                  </a:lnTo>
                  <a:cubicBezTo>
                    <a:pt x="7919" y="3285"/>
                    <a:pt x="7962" y="3290"/>
                    <a:pt x="8004" y="3290"/>
                  </a:cubicBezTo>
                  <a:cubicBezTo>
                    <a:pt x="8247" y="3290"/>
                    <a:pt x="8469" y="3141"/>
                    <a:pt x="8551" y="2922"/>
                  </a:cubicBezTo>
                  <a:cubicBezTo>
                    <a:pt x="8615" y="2633"/>
                    <a:pt x="8454" y="2311"/>
                    <a:pt x="8165" y="2247"/>
                  </a:cubicBezTo>
                  <a:lnTo>
                    <a:pt x="772" y="29"/>
                  </a:lnTo>
                  <a:cubicBezTo>
                    <a:pt x="715" y="10"/>
                    <a:pt x="658"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7"/>
            <p:cNvSpPr/>
            <p:nvPr/>
          </p:nvSpPr>
          <p:spPr>
            <a:xfrm>
              <a:off x="4316650" y="3067625"/>
              <a:ext cx="215400" cy="137450"/>
            </a:xfrm>
            <a:custGeom>
              <a:avLst/>
              <a:gdLst/>
              <a:ahLst/>
              <a:cxnLst/>
              <a:rect l="l" t="t" r="r" b="b"/>
              <a:pathLst>
                <a:path w="8616" h="5498" extrusionOk="0">
                  <a:moveTo>
                    <a:pt x="598" y="1"/>
                  </a:moveTo>
                  <a:cubicBezTo>
                    <a:pt x="415" y="1"/>
                    <a:pt x="236" y="87"/>
                    <a:pt x="129" y="258"/>
                  </a:cubicBezTo>
                  <a:cubicBezTo>
                    <a:pt x="1" y="515"/>
                    <a:pt x="65" y="837"/>
                    <a:pt x="322" y="997"/>
                  </a:cubicBezTo>
                  <a:lnTo>
                    <a:pt x="7747" y="5433"/>
                  </a:lnTo>
                  <a:cubicBezTo>
                    <a:pt x="7833" y="5476"/>
                    <a:pt x="7926" y="5498"/>
                    <a:pt x="8018" y="5498"/>
                  </a:cubicBezTo>
                  <a:cubicBezTo>
                    <a:pt x="8201" y="5498"/>
                    <a:pt x="8380" y="5412"/>
                    <a:pt x="8487" y="5240"/>
                  </a:cubicBezTo>
                  <a:cubicBezTo>
                    <a:pt x="8615" y="4983"/>
                    <a:pt x="8551" y="4662"/>
                    <a:pt x="8294" y="4501"/>
                  </a:cubicBezTo>
                  <a:lnTo>
                    <a:pt x="868" y="65"/>
                  </a:lnTo>
                  <a:cubicBezTo>
                    <a:pt x="783" y="22"/>
                    <a:pt x="690"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7"/>
            <p:cNvSpPr/>
            <p:nvPr/>
          </p:nvSpPr>
          <p:spPr>
            <a:xfrm>
              <a:off x="4502275" y="2598425"/>
              <a:ext cx="215400" cy="606550"/>
            </a:xfrm>
            <a:custGeom>
              <a:avLst/>
              <a:gdLst/>
              <a:ahLst/>
              <a:cxnLst/>
              <a:rect l="l" t="t" r="r" b="b"/>
              <a:pathLst>
                <a:path w="8616" h="24262" extrusionOk="0">
                  <a:moveTo>
                    <a:pt x="7994" y="0"/>
                  </a:moveTo>
                  <a:cubicBezTo>
                    <a:pt x="7768" y="0"/>
                    <a:pt x="7568" y="144"/>
                    <a:pt x="7491" y="350"/>
                  </a:cubicBezTo>
                  <a:lnTo>
                    <a:pt x="65" y="23558"/>
                  </a:lnTo>
                  <a:cubicBezTo>
                    <a:pt x="1" y="23848"/>
                    <a:pt x="130" y="24137"/>
                    <a:pt x="419" y="24233"/>
                  </a:cubicBezTo>
                  <a:cubicBezTo>
                    <a:pt x="476" y="24252"/>
                    <a:pt x="533" y="24261"/>
                    <a:pt x="589" y="24261"/>
                  </a:cubicBezTo>
                  <a:cubicBezTo>
                    <a:pt x="815" y="24261"/>
                    <a:pt x="1016" y="24112"/>
                    <a:pt x="1094" y="23880"/>
                  </a:cubicBezTo>
                  <a:lnTo>
                    <a:pt x="8519" y="671"/>
                  </a:lnTo>
                  <a:cubicBezTo>
                    <a:pt x="8616" y="414"/>
                    <a:pt x="8455" y="93"/>
                    <a:pt x="8166" y="29"/>
                  </a:cubicBezTo>
                  <a:cubicBezTo>
                    <a:pt x="8108" y="9"/>
                    <a:pt x="8050" y="0"/>
                    <a:pt x="7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7"/>
            <p:cNvSpPr/>
            <p:nvPr/>
          </p:nvSpPr>
          <p:spPr>
            <a:xfrm>
              <a:off x="4687125" y="2515100"/>
              <a:ext cx="215375" cy="109875"/>
            </a:xfrm>
            <a:custGeom>
              <a:avLst/>
              <a:gdLst/>
              <a:ahLst/>
              <a:cxnLst/>
              <a:rect l="l" t="t" r="r" b="b"/>
              <a:pathLst>
                <a:path w="8615" h="4395" extrusionOk="0">
                  <a:moveTo>
                    <a:pt x="8027" y="0"/>
                  </a:moveTo>
                  <a:cubicBezTo>
                    <a:pt x="7954" y="0"/>
                    <a:pt x="7880" y="16"/>
                    <a:pt x="7811" y="51"/>
                  </a:cubicBezTo>
                  <a:lnTo>
                    <a:pt x="386" y="3362"/>
                  </a:lnTo>
                  <a:cubicBezTo>
                    <a:pt x="129" y="3490"/>
                    <a:pt x="0" y="3812"/>
                    <a:pt x="129" y="4069"/>
                  </a:cubicBezTo>
                  <a:cubicBezTo>
                    <a:pt x="201" y="4286"/>
                    <a:pt x="400" y="4394"/>
                    <a:pt x="617" y="4394"/>
                  </a:cubicBezTo>
                  <a:cubicBezTo>
                    <a:pt x="689" y="4394"/>
                    <a:pt x="764" y="4382"/>
                    <a:pt x="836" y="4358"/>
                  </a:cubicBezTo>
                  <a:lnTo>
                    <a:pt x="8229" y="1015"/>
                  </a:lnTo>
                  <a:cubicBezTo>
                    <a:pt x="8518" y="919"/>
                    <a:pt x="8615" y="597"/>
                    <a:pt x="8518" y="308"/>
                  </a:cubicBezTo>
                  <a:cubicBezTo>
                    <a:pt x="8424" y="120"/>
                    <a:pt x="8227" y="0"/>
                    <a:pt x="8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7"/>
            <p:cNvSpPr/>
            <p:nvPr/>
          </p:nvSpPr>
          <p:spPr>
            <a:xfrm>
              <a:off x="4871950" y="2404650"/>
              <a:ext cx="216200" cy="137450"/>
            </a:xfrm>
            <a:custGeom>
              <a:avLst/>
              <a:gdLst/>
              <a:ahLst/>
              <a:cxnLst/>
              <a:rect l="l" t="t" r="r" b="b"/>
              <a:pathLst>
                <a:path w="8648" h="5498" extrusionOk="0">
                  <a:moveTo>
                    <a:pt x="8034" y="1"/>
                  </a:moveTo>
                  <a:cubicBezTo>
                    <a:pt x="7944" y="1"/>
                    <a:pt x="7854" y="22"/>
                    <a:pt x="7779" y="65"/>
                  </a:cubicBezTo>
                  <a:lnTo>
                    <a:pt x="354" y="4501"/>
                  </a:lnTo>
                  <a:cubicBezTo>
                    <a:pt x="97" y="4662"/>
                    <a:pt x="0" y="4983"/>
                    <a:pt x="161" y="5240"/>
                  </a:cubicBezTo>
                  <a:cubicBezTo>
                    <a:pt x="268" y="5412"/>
                    <a:pt x="447" y="5497"/>
                    <a:pt x="630" y="5497"/>
                  </a:cubicBezTo>
                  <a:cubicBezTo>
                    <a:pt x="722" y="5497"/>
                    <a:pt x="815" y="5476"/>
                    <a:pt x="900" y="5433"/>
                  </a:cubicBezTo>
                  <a:lnTo>
                    <a:pt x="8326" y="997"/>
                  </a:lnTo>
                  <a:cubicBezTo>
                    <a:pt x="8583" y="836"/>
                    <a:pt x="8647" y="515"/>
                    <a:pt x="8487" y="258"/>
                  </a:cubicBezTo>
                  <a:cubicBezTo>
                    <a:pt x="8401" y="86"/>
                    <a:pt x="8215"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7"/>
            <p:cNvSpPr/>
            <p:nvPr/>
          </p:nvSpPr>
          <p:spPr>
            <a:xfrm>
              <a:off x="5057575" y="2404650"/>
              <a:ext cx="216200" cy="137450"/>
            </a:xfrm>
            <a:custGeom>
              <a:avLst/>
              <a:gdLst/>
              <a:ahLst/>
              <a:cxnLst/>
              <a:rect l="l" t="t" r="r" b="b"/>
              <a:pathLst>
                <a:path w="8648" h="5498" extrusionOk="0">
                  <a:moveTo>
                    <a:pt x="623" y="1"/>
                  </a:moveTo>
                  <a:cubicBezTo>
                    <a:pt x="433" y="1"/>
                    <a:pt x="247" y="86"/>
                    <a:pt x="162" y="258"/>
                  </a:cubicBezTo>
                  <a:cubicBezTo>
                    <a:pt x="1" y="515"/>
                    <a:pt x="97" y="836"/>
                    <a:pt x="354" y="997"/>
                  </a:cubicBezTo>
                  <a:lnTo>
                    <a:pt x="7748" y="5433"/>
                  </a:lnTo>
                  <a:cubicBezTo>
                    <a:pt x="7833" y="5476"/>
                    <a:pt x="7926" y="5497"/>
                    <a:pt x="8018" y="5497"/>
                  </a:cubicBezTo>
                  <a:cubicBezTo>
                    <a:pt x="8201" y="5497"/>
                    <a:pt x="8380" y="5412"/>
                    <a:pt x="8487" y="5240"/>
                  </a:cubicBezTo>
                  <a:cubicBezTo>
                    <a:pt x="8648" y="4983"/>
                    <a:pt x="8551" y="4662"/>
                    <a:pt x="8294" y="4501"/>
                  </a:cubicBezTo>
                  <a:lnTo>
                    <a:pt x="901" y="65"/>
                  </a:lnTo>
                  <a:cubicBezTo>
                    <a:pt x="815" y="22"/>
                    <a:pt x="719" y="1"/>
                    <a:pt x="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7"/>
            <p:cNvSpPr/>
            <p:nvPr/>
          </p:nvSpPr>
          <p:spPr>
            <a:xfrm>
              <a:off x="5243225" y="2515200"/>
              <a:ext cx="215375" cy="137350"/>
            </a:xfrm>
            <a:custGeom>
              <a:avLst/>
              <a:gdLst/>
              <a:ahLst/>
              <a:cxnLst/>
              <a:rect l="l" t="t" r="r" b="b"/>
              <a:pathLst>
                <a:path w="8615" h="5494" extrusionOk="0">
                  <a:moveTo>
                    <a:pt x="598" y="0"/>
                  </a:moveTo>
                  <a:cubicBezTo>
                    <a:pt x="414" y="0"/>
                    <a:pt x="236" y="100"/>
                    <a:pt x="129" y="272"/>
                  </a:cubicBezTo>
                  <a:cubicBezTo>
                    <a:pt x="0" y="529"/>
                    <a:pt x="64" y="850"/>
                    <a:pt x="322" y="1011"/>
                  </a:cubicBezTo>
                  <a:lnTo>
                    <a:pt x="7747" y="5415"/>
                  </a:lnTo>
                  <a:cubicBezTo>
                    <a:pt x="7833" y="5468"/>
                    <a:pt x="7926" y="5493"/>
                    <a:pt x="8017" y="5493"/>
                  </a:cubicBezTo>
                  <a:cubicBezTo>
                    <a:pt x="8201" y="5493"/>
                    <a:pt x="8379" y="5393"/>
                    <a:pt x="8486" y="5222"/>
                  </a:cubicBezTo>
                  <a:cubicBezTo>
                    <a:pt x="8615" y="4965"/>
                    <a:pt x="8551" y="4643"/>
                    <a:pt x="8293" y="4483"/>
                  </a:cubicBezTo>
                  <a:lnTo>
                    <a:pt x="868" y="79"/>
                  </a:lnTo>
                  <a:cubicBezTo>
                    <a:pt x="782" y="25"/>
                    <a:pt x="689"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7"/>
            <p:cNvSpPr/>
            <p:nvPr/>
          </p:nvSpPr>
          <p:spPr>
            <a:xfrm>
              <a:off x="2074575" y="3159250"/>
              <a:ext cx="65925" cy="65100"/>
            </a:xfrm>
            <a:custGeom>
              <a:avLst/>
              <a:gdLst/>
              <a:ahLst/>
              <a:cxnLst/>
              <a:rect l="l" t="t" r="r" b="b"/>
              <a:pathLst>
                <a:path w="2637" h="2604" extrusionOk="0">
                  <a:moveTo>
                    <a:pt x="1318" y="0"/>
                  </a:moveTo>
                  <a:cubicBezTo>
                    <a:pt x="611" y="0"/>
                    <a:pt x="1" y="579"/>
                    <a:pt x="1" y="1286"/>
                  </a:cubicBezTo>
                  <a:cubicBezTo>
                    <a:pt x="1" y="2025"/>
                    <a:pt x="611" y="2604"/>
                    <a:pt x="1318" y="2604"/>
                  </a:cubicBezTo>
                  <a:cubicBezTo>
                    <a:pt x="2058" y="2604"/>
                    <a:pt x="2636" y="2025"/>
                    <a:pt x="2636" y="1286"/>
                  </a:cubicBezTo>
                  <a:cubicBezTo>
                    <a:pt x="2636" y="579"/>
                    <a:pt x="2058"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7"/>
            <p:cNvSpPr/>
            <p:nvPr/>
          </p:nvSpPr>
          <p:spPr>
            <a:xfrm>
              <a:off x="2068150" y="3152000"/>
              <a:ext cx="78775" cy="78800"/>
            </a:xfrm>
            <a:custGeom>
              <a:avLst/>
              <a:gdLst/>
              <a:ahLst/>
              <a:cxnLst/>
              <a:rect l="l" t="t" r="r" b="b"/>
              <a:pathLst>
                <a:path w="3151" h="3152" extrusionOk="0">
                  <a:moveTo>
                    <a:pt x="1575" y="547"/>
                  </a:moveTo>
                  <a:cubicBezTo>
                    <a:pt x="2154" y="547"/>
                    <a:pt x="2636" y="997"/>
                    <a:pt x="2636" y="1576"/>
                  </a:cubicBezTo>
                  <a:cubicBezTo>
                    <a:pt x="2636" y="2155"/>
                    <a:pt x="2154" y="2637"/>
                    <a:pt x="1575" y="2637"/>
                  </a:cubicBezTo>
                  <a:cubicBezTo>
                    <a:pt x="997" y="2637"/>
                    <a:pt x="547" y="2155"/>
                    <a:pt x="547" y="1576"/>
                  </a:cubicBezTo>
                  <a:cubicBezTo>
                    <a:pt x="547" y="997"/>
                    <a:pt x="997" y="547"/>
                    <a:pt x="1575" y="547"/>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7"/>
            <p:cNvSpPr/>
            <p:nvPr/>
          </p:nvSpPr>
          <p:spPr>
            <a:xfrm>
              <a:off x="2260200" y="2329925"/>
              <a:ext cx="65925" cy="65900"/>
            </a:xfrm>
            <a:custGeom>
              <a:avLst/>
              <a:gdLst/>
              <a:ahLst/>
              <a:cxnLst/>
              <a:rect l="l" t="t" r="r" b="b"/>
              <a:pathLst>
                <a:path w="2637" h="2636" extrusionOk="0">
                  <a:moveTo>
                    <a:pt x="1319" y="0"/>
                  </a:moveTo>
                  <a:cubicBezTo>
                    <a:pt x="579" y="0"/>
                    <a:pt x="1" y="579"/>
                    <a:pt x="1" y="1318"/>
                  </a:cubicBezTo>
                  <a:cubicBezTo>
                    <a:pt x="1" y="2057"/>
                    <a:pt x="579" y="2636"/>
                    <a:pt x="1319" y="2636"/>
                  </a:cubicBezTo>
                  <a:cubicBezTo>
                    <a:pt x="2026" y="2636"/>
                    <a:pt x="2637" y="2057"/>
                    <a:pt x="2637" y="1318"/>
                  </a:cubicBezTo>
                  <a:cubicBezTo>
                    <a:pt x="2637"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7"/>
            <p:cNvSpPr/>
            <p:nvPr/>
          </p:nvSpPr>
          <p:spPr>
            <a:xfrm>
              <a:off x="2253775" y="2323475"/>
              <a:ext cx="78775" cy="78800"/>
            </a:xfrm>
            <a:custGeom>
              <a:avLst/>
              <a:gdLst/>
              <a:ahLst/>
              <a:cxnLst/>
              <a:rect l="l" t="t" r="r" b="b"/>
              <a:pathLst>
                <a:path w="3151" h="3152" extrusionOk="0">
                  <a:moveTo>
                    <a:pt x="1576" y="547"/>
                  </a:moveTo>
                  <a:cubicBezTo>
                    <a:pt x="2154" y="547"/>
                    <a:pt x="2604" y="997"/>
                    <a:pt x="2604" y="1576"/>
                  </a:cubicBezTo>
                  <a:cubicBezTo>
                    <a:pt x="2604" y="2155"/>
                    <a:pt x="2154" y="2605"/>
                    <a:pt x="1576" y="2605"/>
                  </a:cubicBezTo>
                  <a:cubicBezTo>
                    <a:pt x="997" y="2605"/>
                    <a:pt x="515" y="2155"/>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7"/>
            <p:cNvSpPr/>
            <p:nvPr/>
          </p:nvSpPr>
          <p:spPr>
            <a:xfrm>
              <a:off x="2445850" y="2800025"/>
              <a:ext cx="65100" cy="65125"/>
            </a:xfrm>
            <a:custGeom>
              <a:avLst/>
              <a:gdLst/>
              <a:ahLst/>
              <a:cxnLst/>
              <a:rect l="l" t="t" r="r" b="b"/>
              <a:pathLst>
                <a:path w="2604" h="2605" extrusionOk="0">
                  <a:moveTo>
                    <a:pt x="1286" y="1"/>
                  </a:moveTo>
                  <a:cubicBezTo>
                    <a:pt x="579" y="1"/>
                    <a:pt x="0" y="579"/>
                    <a:pt x="0" y="1286"/>
                  </a:cubicBezTo>
                  <a:cubicBezTo>
                    <a:pt x="0" y="2026"/>
                    <a:pt x="579" y="2604"/>
                    <a:pt x="1286" y="2604"/>
                  </a:cubicBezTo>
                  <a:cubicBezTo>
                    <a:pt x="2025" y="2604"/>
                    <a:pt x="2604" y="2026"/>
                    <a:pt x="2604" y="1286"/>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7"/>
            <p:cNvSpPr/>
            <p:nvPr/>
          </p:nvSpPr>
          <p:spPr>
            <a:xfrm>
              <a:off x="2438600" y="2792800"/>
              <a:ext cx="78800" cy="78775"/>
            </a:xfrm>
            <a:custGeom>
              <a:avLst/>
              <a:gdLst/>
              <a:ahLst/>
              <a:cxnLst/>
              <a:rect l="l" t="t" r="r" b="b"/>
              <a:pathLst>
                <a:path w="3152" h="3151" extrusionOk="0">
                  <a:moveTo>
                    <a:pt x="1576" y="547"/>
                  </a:moveTo>
                  <a:cubicBezTo>
                    <a:pt x="2155" y="547"/>
                    <a:pt x="2637" y="997"/>
                    <a:pt x="2637" y="1575"/>
                  </a:cubicBezTo>
                  <a:cubicBezTo>
                    <a:pt x="2637" y="2154"/>
                    <a:pt x="2155" y="2636"/>
                    <a:pt x="1576" y="2636"/>
                  </a:cubicBezTo>
                  <a:cubicBezTo>
                    <a:pt x="997" y="2636"/>
                    <a:pt x="547" y="2154"/>
                    <a:pt x="547" y="1575"/>
                  </a:cubicBezTo>
                  <a:cubicBezTo>
                    <a:pt x="547" y="997"/>
                    <a:pt x="997" y="547"/>
                    <a:pt x="1576" y="547"/>
                  </a:cubicBezTo>
                  <a:close/>
                  <a:moveTo>
                    <a:pt x="1576" y="0"/>
                  </a:moveTo>
                  <a:cubicBezTo>
                    <a:pt x="708" y="0"/>
                    <a:pt x="1" y="708"/>
                    <a:pt x="1" y="1575"/>
                  </a:cubicBezTo>
                  <a:cubicBezTo>
                    <a:pt x="1" y="2475"/>
                    <a:pt x="708" y="3151"/>
                    <a:pt x="1576" y="3151"/>
                  </a:cubicBezTo>
                  <a:cubicBezTo>
                    <a:pt x="2476" y="3151"/>
                    <a:pt x="3151" y="2475"/>
                    <a:pt x="3151" y="1575"/>
                  </a:cubicBezTo>
                  <a:cubicBezTo>
                    <a:pt x="3151" y="708"/>
                    <a:pt x="2476"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7"/>
            <p:cNvSpPr/>
            <p:nvPr/>
          </p:nvSpPr>
          <p:spPr>
            <a:xfrm>
              <a:off x="2630675" y="2606350"/>
              <a:ext cx="65925" cy="65925"/>
            </a:xfrm>
            <a:custGeom>
              <a:avLst/>
              <a:gdLst/>
              <a:ahLst/>
              <a:cxnLst/>
              <a:rect l="l" t="t" r="r" b="b"/>
              <a:pathLst>
                <a:path w="2637" h="2637" extrusionOk="0">
                  <a:moveTo>
                    <a:pt x="1318" y="1"/>
                  </a:moveTo>
                  <a:cubicBezTo>
                    <a:pt x="611" y="1"/>
                    <a:pt x="0" y="579"/>
                    <a:pt x="0" y="1319"/>
                  </a:cubicBezTo>
                  <a:cubicBezTo>
                    <a:pt x="0" y="2026"/>
                    <a:pt x="611" y="2637"/>
                    <a:pt x="1318" y="2637"/>
                  </a:cubicBezTo>
                  <a:cubicBezTo>
                    <a:pt x="2058" y="2637"/>
                    <a:pt x="2636" y="2026"/>
                    <a:pt x="2636" y="1319"/>
                  </a:cubicBezTo>
                  <a:cubicBezTo>
                    <a:pt x="2636" y="579"/>
                    <a:pt x="2058"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7"/>
            <p:cNvSpPr/>
            <p:nvPr/>
          </p:nvSpPr>
          <p:spPr>
            <a:xfrm>
              <a:off x="2624250" y="2599925"/>
              <a:ext cx="78775" cy="78775"/>
            </a:xfrm>
            <a:custGeom>
              <a:avLst/>
              <a:gdLst/>
              <a:ahLst/>
              <a:cxnLst/>
              <a:rect l="l" t="t" r="r" b="b"/>
              <a:pathLst>
                <a:path w="3151" h="3151" extrusionOk="0">
                  <a:moveTo>
                    <a:pt x="1575" y="515"/>
                  </a:moveTo>
                  <a:cubicBezTo>
                    <a:pt x="2154" y="515"/>
                    <a:pt x="2604" y="997"/>
                    <a:pt x="2604" y="1576"/>
                  </a:cubicBezTo>
                  <a:cubicBezTo>
                    <a:pt x="2604" y="2154"/>
                    <a:pt x="2154" y="2604"/>
                    <a:pt x="1575" y="2604"/>
                  </a:cubicBezTo>
                  <a:cubicBezTo>
                    <a:pt x="997" y="2604"/>
                    <a:pt x="547" y="2154"/>
                    <a:pt x="547" y="1576"/>
                  </a:cubicBezTo>
                  <a:cubicBezTo>
                    <a:pt x="547" y="997"/>
                    <a:pt x="997" y="515"/>
                    <a:pt x="1575" y="515"/>
                  </a:cubicBezTo>
                  <a:close/>
                  <a:moveTo>
                    <a:pt x="1575" y="1"/>
                  </a:moveTo>
                  <a:cubicBezTo>
                    <a:pt x="708" y="1"/>
                    <a:pt x="0" y="708"/>
                    <a:pt x="0" y="1576"/>
                  </a:cubicBezTo>
                  <a:cubicBezTo>
                    <a:pt x="0" y="2444"/>
                    <a:pt x="708" y="3151"/>
                    <a:pt x="1575" y="3151"/>
                  </a:cubicBezTo>
                  <a:cubicBezTo>
                    <a:pt x="2443" y="3151"/>
                    <a:pt x="3151" y="2444"/>
                    <a:pt x="3151" y="1576"/>
                  </a:cubicBezTo>
                  <a:cubicBezTo>
                    <a:pt x="3151"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7"/>
            <p:cNvSpPr/>
            <p:nvPr/>
          </p:nvSpPr>
          <p:spPr>
            <a:xfrm>
              <a:off x="2816300" y="3103800"/>
              <a:ext cx="65125" cy="65100"/>
            </a:xfrm>
            <a:custGeom>
              <a:avLst/>
              <a:gdLst/>
              <a:ahLst/>
              <a:cxnLst/>
              <a:rect l="l" t="t" r="r" b="b"/>
              <a:pathLst>
                <a:path w="2605" h="2604" extrusionOk="0">
                  <a:moveTo>
                    <a:pt x="1319" y="0"/>
                  </a:moveTo>
                  <a:cubicBezTo>
                    <a:pt x="579" y="0"/>
                    <a:pt x="1" y="579"/>
                    <a:pt x="1" y="1318"/>
                  </a:cubicBezTo>
                  <a:cubicBezTo>
                    <a:pt x="1" y="2025"/>
                    <a:pt x="579" y="2604"/>
                    <a:pt x="1319" y="2604"/>
                  </a:cubicBezTo>
                  <a:cubicBezTo>
                    <a:pt x="2026" y="2604"/>
                    <a:pt x="2605" y="2025"/>
                    <a:pt x="2605" y="1318"/>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7"/>
            <p:cNvSpPr/>
            <p:nvPr/>
          </p:nvSpPr>
          <p:spPr>
            <a:xfrm>
              <a:off x="2809875" y="3096550"/>
              <a:ext cx="78775" cy="79600"/>
            </a:xfrm>
            <a:custGeom>
              <a:avLst/>
              <a:gdLst/>
              <a:ahLst/>
              <a:cxnLst/>
              <a:rect l="l" t="t" r="r" b="b"/>
              <a:pathLst>
                <a:path w="3151" h="3184" extrusionOk="0">
                  <a:moveTo>
                    <a:pt x="1576" y="547"/>
                  </a:moveTo>
                  <a:cubicBezTo>
                    <a:pt x="2154" y="547"/>
                    <a:pt x="2604" y="1030"/>
                    <a:pt x="2604" y="1608"/>
                  </a:cubicBezTo>
                  <a:cubicBezTo>
                    <a:pt x="2604" y="2155"/>
                    <a:pt x="2154" y="2637"/>
                    <a:pt x="1576" y="2637"/>
                  </a:cubicBezTo>
                  <a:cubicBezTo>
                    <a:pt x="997" y="2637"/>
                    <a:pt x="515" y="2155"/>
                    <a:pt x="515" y="1608"/>
                  </a:cubicBezTo>
                  <a:cubicBezTo>
                    <a:pt x="515" y="1030"/>
                    <a:pt x="997" y="547"/>
                    <a:pt x="1576" y="547"/>
                  </a:cubicBezTo>
                  <a:close/>
                  <a:moveTo>
                    <a:pt x="1576" y="1"/>
                  </a:moveTo>
                  <a:cubicBezTo>
                    <a:pt x="708" y="1"/>
                    <a:pt x="1" y="708"/>
                    <a:pt x="1" y="1608"/>
                  </a:cubicBezTo>
                  <a:cubicBezTo>
                    <a:pt x="1" y="2476"/>
                    <a:pt x="708" y="3183"/>
                    <a:pt x="1576" y="3183"/>
                  </a:cubicBezTo>
                  <a:cubicBezTo>
                    <a:pt x="2444" y="3183"/>
                    <a:pt x="3151" y="2476"/>
                    <a:pt x="3151" y="1608"/>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7"/>
            <p:cNvSpPr/>
            <p:nvPr/>
          </p:nvSpPr>
          <p:spPr>
            <a:xfrm>
              <a:off x="3001150" y="2329925"/>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7"/>
            <p:cNvSpPr/>
            <p:nvPr/>
          </p:nvSpPr>
          <p:spPr>
            <a:xfrm>
              <a:off x="2994700" y="2323475"/>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7"/>
            <p:cNvSpPr/>
            <p:nvPr/>
          </p:nvSpPr>
          <p:spPr>
            <a:xfrm>
              <a:off x="3186775" y="2054275"/>
              <a:ext cx="65925" cy="65125"/>
            </a:xfrm>
            <a:custGeom>
              <a:avLst/>
              <a:gdLst/>
              <a:ahLst/>
              <a:cxnLst/>
              <a:rect l="l" t="t" r="r" b="b"/>
              <a:pathLst>
                <a:path w="2637" h="2605" extrusionOk="0">
                  <a:moveTo>
                    <a:pt x="1318" y="1"/>
                  </a:moveTo>
                  <a:cubicBezTo>
                    <a:pt x="579" y="1"/>
                    <a:pt x="0" y="579"/>
                    <a:pt x="0" y="1286"/>
                  </a:cubicBezTo>
                  <a:cubicBezTo>
                    <a:pt x="0" y="2026"/>
                    <a:pt x="579" y="2604"/>
                    <a:pt x="1318" y="2604"/>
                  </a:cubicBezTo>
                  <a:cubicBezTo>
                    <a:pt x="2026" y="2604"/>
                    <a:pt x="2636" y="2026"/>
                    <a:pt x="2636" y="1286"/>
                  </a:cubicBezTo>
                  <a:cubicBezTo>
                    <a:pt x="2636" y="579"/>
                    <a:pt x="20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7"/>
            <p:cNvSpPr/>
            <p:nvPr/>
          </p:nvSpPr>
          <p:spPr>
            <a:xfrm>
              <a:off x="3180350" y="2047050"/>
              <a:ext cx="78775" cy="78775"/>
            </a:xfrm>
            <a:custGeom>
              <a:avLst/>
              <a:gdLst/>
              <a:ahLst/>
              <a:cxnLst/>
              <a:rect l="l" t="t" r="r" b="b"/>
              <a:pathLst>
                <a:path w="3151" h="3151" extrusionOk="0">
                  <a:moveTo>
                    <a:pt x="1575" y="547"/>
                  </a:moveTo>
                  <a:cubicBezTo>
                    <a:pt x="2154" y="547"/>
                    <a:pt x="2604" y="997"/>
                    <a:pt x="2604" y="1575"/>
                  </a:cubicBezTo>
                  <a:cubicBezTo>
                    <a:pt x="2604" y="2154"/>
                    <a:pt x="2154" y="2636"/>
                    <a:pt x="1575" y="2636"/>
                  </a:cubicBezTo>
                  <a:cubicBezTo>
                    <a:pt x="997" y="2636"/>
                    <a:pt x="515" y="2154"/>
                    <a:pt x="515" y="1575"/>
                  </a:cubicBezTo>
                  <a:cubicBezTo>
                    <a:pt x="515" y="997"/>
                    <a:pt x="997" y="547"/>
                    <a:pt x="1575" y="547"/>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7"/>
            <p:cNvSpPr/>
            <p:nvPr/>
          </p:nvSpPr>
          <p:spPr>
            <a:xfrm>
              <a:off x="3372400" y="3296650"/>
              <a:ext cx="65125" cy="65925"/>
            </a:xfrm>
            <a:custGeom>
              <a:avLst/>
              <a:gdLst/>
              <a:ahLst/>
              <a:cxnLst/>
              <a:rect l="l" t="t" r="r" b="b"/>
              <a:pathLst>
                <a:path w="2605" h="2637" extrusionOk="0">
                  <a:moveTo>
                    <a:pt x="1287" y="1"/>
                  </a:moveTo>
                  <a:cubicBezTo>
                    <a:pt x="579" y="1"/>
                    <a:pt x="1" y="612"/>
                    <a:pt x="1" y="1319"/>
                  </a:cubicBezTo>
                  <a:cubicBezTo>
                    <a:pt x="1" y="2058"/>
                    <a:pt x="579" y="2637"/>
                    <a:pt x="1287" y="2637"/>
                  </a:cubicBezTo>
                  <a:cubicBezTo>
                    <a:pt x="2026" y="2637"/>
                    <a:pt x="2605" y="2058"/>
                    <a:pt x="2605" y="1319"/>
                  </a:cubicBezTo>
                  <a:cubicBezTo>
                    <a:pt x="2605" y="612"/>
                    <a:pt x="2026" y="1"/>
                    <a:pt x="1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7"/>
            <p:cNvSpPr/>
            <p:nvPr/>
          </p:nvSpPr>
          <p:spPr>
            <a:xfrm>
              <a:off x="3365175" y="3290225"/>
              <a:ext cx="79575" cy="78775"/>
            </a:xfrm>
            <a:custGeom>
              <a:avLst/>
              <a:gdLst/>
              <a:ahLst/>
              <a:cxnLst/>
              <a:rect l="l" t="t" r="r" b="b"/>
              <a:pathLst>
                <a:path w="3183" h="3151" extrusionOk="0">
                  <a:moveTo>
                    <a:pt x="1576" y="547"/>
                  </a:moveTo>
                  <a:cubicBezTo>
                    <a:pt x="2154" y="547"/>
                    <a:pt x="2636" y="997"/>
                    <a:pt x="2636" y="1576"/>
                  </a:cubicBezTo>
                  <a:cubicBezTo>
                    <a:pt x="2636" y="2155"/>
                    <a:pt x="2154" y="2637"/>
                    <a:pt x="1576" y="2637"/>
                  </a:cubicBezTo>
                  <a:cubicBezTo>
                    <a:pt x="1029" y="2637"/>
                    <a:pt x="547" y="2155"/>
                    <a:pt x="547" y="1576"/>
                  </a:cubicBezTo>
                  <a:cubicBezTo>
                    <a:pt x="547" y="997"/>
                    <a:pt x="1029" y="547"/>
                    <a:pt x="1576" y="547"/>
                  </a:cubicBezTo>
                  <a:close/>
                  <a:moveTo>
                    <a:pt x="1576" y="1"/>
                  </a:moveTo>
                  <a:cubicBezTo>
                    <a:pt x="708" y="1"/>
                    <a:pt x="1" y="708"/>
                    <a:pt x="1" y="1576"/>
                  </a:cubicBezTo>
                  <a:cubicBezTo>
                    <a:pt x="1" y="2444"/>
                    <a:pt x="708" y="3151"/>
                    <a:pt x="1576" y="3151"/>
                  </a:cubicBezTo>
                  <a:cubicBezTo>
                    <a:pt x="2476" y="3151"/>
                    <a:pt x="3183" y="2444"/>
                    <a:pt x="3183" y="1576"/>
                  </a:cubicBezTo>
                  <a:cubicBezTo>
                    <a:pt x="3183" y="708"/>
                    <a:pt x="2476"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7"/>
            <p:cNvSpPr/>
            <p:nvPr/>
          </p:nvSpPr>
          <p:spPr>
            <a:xfrm>
              <a:off x="3557250" y="3213900"/>
              <a:ext cx="65900" cy="65900"/>
            </a:xfrm>
            <a:custGeom>
              <a:avLst/>
              <a:gdLst/>
              <a:ahLst/>
              <a:cxnLst/>
              <a:rect l="l" t="t" r="r" b="b"/>
              <a:pathLst>
                <a:path w="2636" h="2636" extrusionOk="0">
                  <a:moveTo>
                    <a:pt x="1318" y="0"/>
                  </a:moveTo>
                  <a:cubicBezTo>
                    <a:pt x="611" y="0"/>
                    <a:pt x="0" y="579"/>
                    <a:pt x="0" y="1318"/>
                  </a:cubicBezTo>
                  <a:cubicBezTo>
                    <a:pt x="0" y="2057"/>
                    <a:pt x="611" y="2636"/>
                    <a:pt x="1318" y="2636"/>
                  </a:cubicBezTo>
                  <a:cubicBezTo>
                    <a:pt x="2057" y="2636"/>
                    <a:pt x="2636" y="2057"/>
                    <a:pt x="2636" y="1318"/>
                  </a:cubicBezTo>
                  <a:cubicBezTo>
                    <a:pt x="2636" y="579"/>
                    <a:pt x="2057"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7"/>
            <p:cNvSpPr/>
            <p:nvPr/>
          </p:nvSpPr>
          <p:spPr>
            <a:xfrm>
              <a:off x="3550800" y="3207450"/>
              <a:ext cx="78800" cy="78800"/>
            </a:xfrm>
            <a:custGeom>
              <a:avLst/>
              <a:gdLst/>
              <a:ahLst/>
              <a:cxnLst/>
              <a:rect l="l" t="t" r="r" b="b"/>
              <a:pathLst>
                <a:path w="3152" h="3152" extrusionOk="0">
                  <a:moveTo>
                    <a:pt x="1576" y="547"/>
                  </a:moveTo>
                  <a:cubicBezTo>
                    <a:pt x="2155" y="547"/>
                    <a:pt x="2637" y="997"/>
                    <a:pt x="2637" y="1576"/>
                  </a:cubicBezTo>
                  <a:cubicBezTo>
                    <a:pt x="2637" y="2155"/>
                    <a:pt x="2155" y="2605"/>
                    <a:pt x="1576" y="2605"/>
                  </a:cubicBezTo>
                  <a:cubicBezTo>
                    <a:pt x="997" y="2605"/>
                    <a:pt x="547" y="2155"/>
                    <a:pt x="547" y="1576"/>
                  </a:cubicBezTo>
                  <a:cubicBezTo>
                    <a:pt x="547"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7"/>
            <p:cNvSpPr/>
            <p:nvPr/>
          </p:nvSpPr>
          <p:spPr>
            <a:xfrm>
              <a:off x="3742875" y="3186575"/>
              <a:ext cx="65125" cy="65100"/>
            </a:xfrm>
            <a:custGeom>
              <a:avLst/>
              <a:gdLst/>
              <a:ahLst/>
              <a:cxnLst/>
              <a:rect l="l" t="t" r="r" b="b"/>
              <a:pathLst>
                <a:path w="2605" h="2604" extrusionOk="0">
                  <a:moveTo>
                    <a:pt x="1318" y="0"/>
                  </a:moveTo>
                  <a:cubicBezTo>
                    <a:pt x="579" y="0"/>
                    <a:pt x="0" y="579"/>
                    <a:pt x="0" y="1318"/>
                  </a:cubicBezTo>
                  <a:cubicBezTo>
                    <a:pt x="0" y="2025"/>
                    <a:pt x="579" y="2604"/>
                    <a:pt x="1318" y="2604"/>
                  </a:cubicBezTo>
                  <a:cubicBezTo>
                    <a:pt x="2026" y="2604"/>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7"/>
            <p:cNvSpPr/>
            <p:nvPr/>
          </p:nvSpPr>
          <p:spPr>
            <a:xfrm>
              <a:off x="3736450" y="3180150"/>
              <a:ext cx="78775" cy="78775"/>
            </a:xfrm>
            <a:custGeom>
              <a:avLst/>
              <a:gdLst/>
              <a:ahLst/>
              <a:cxnLst/>
              <a:rect l="l" t="t" r="r" b="b"/>
              <a:pathLst>
                <a:path w="3151" h="3151" extrusionOk="0">
                  <a:moveTo>
                    <a:pt x="1575" y="514"/>
                  </a:moveTo>
                  <a:cubicBezTo>
                    <a:pt x="2154" y="514"/>
                    <a:pt x="2604" y="997"/>
                    <a:pt x="2604" y="1575"/>
                  </a:cubicBezTo>
                  <a:cubicBezTo>
                    <a:pt x="2604" y="2154"/>
                    <a:pt x="2154" y="2604"/>
                    <a:pt x="1575" y="2604"/>
                  </a:cubicBezTo>
                  <a:cubicBezTo>
                    <a:pt x="997" y="2604"/>
                    <a:pt x="515" y="2154"/>
                    <a:pt x="515" y="1575"/>
                  </a:cubicBezTo>
                  <a:cubicBezTo>
                    <a:pt x="515" y="997"/>
                    <a:pt x="997" y="514"/>
                    <a:pt x="1575" y="514"/>
                  </a:cubicBezTo>
                  <a:close/>
                  <a:moveTo>
                    <a:pt x="1575" y="0"/>
                  </a:moveTo>
                  <a:cubicBezTo>
                    <a:pt x="707" y="0"/>
                    <a:pt x="0" y="707"/>
                    <a:pt x="0" y="1575"/>
                  </a:cubicBezTo>
                  <a:cubicBezTo>
                    <a:pt x="0" y="2443"/>
                    <a:pt x="707"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7"/>
            <p:cNvSpPr/>
            <p:nvPr/>
          </p:nvSpPr>
          <p:spPr>
            <a:xfrm>
              <a:off x="3928500" y="3103800"/>
              <a:ext cx="65125" cy="65100"/>
            </a:xfrm>
            <a:custGeom>
              <a:avLst/>
              <a:gdLst/>
              <a:ahLst/>
              <a:cxnLst/>
              <a:rect l="l" t="t" r="r" b="b"/>
              <a:pathLst>
                <a:path w="2605" h="2604" extrusionOk="0">
                  <a:moveTo>
                    <a:pt x="1287" y="0"/>
                  </a:moveTo>
                  <a:cubicBezTo>
                    <a:pt x="579" y="0"/>
                    <a:pt x="1" y="579"/>
                    <a:pt x="1" y="1318"/>
                  </a:cubicBezTo>
                  <a:cubicBezTo>
                    <a:pt x="1" y="2025"/>
                    <a:pt x="579" y="2604"/>
                    <a:pt x="1287" y="2604"/>
                  </a:cubicBezTo>
                  <a:cubicBezTo>
                    <a:pt x="2026" y="2604"/>
                    <a:pt x="2605" y="2025"/>
                    <a:pt x="2605" y="1318"/>
                  </a:cubicBezTo>
                  <a:cubicBezTo>
                    <a:pt x="2605" y="579"/>
                    <a:pt x="2026" y="0"/>
                    <a:pt x="1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7"/>
            <p:cNvSpPr/>
            <p:nvPr/>
          </p:nvSpPr>
          <p:spPr>
            <a:xfrm>
              <a:off x="3921275" y="3096550"/>
              <a:ext cx="78775" cy="79600"/>
            </a:xfrm>
            <a:custGeom>
              <a:avLst/>
              <a:gdLst/>
              <a:ahLst/>
              <a:cxnLst/>
              <a:rect l="l" t="t" r="r" b="b"/>
              <a:pathLst>
                <a:path w="3151" h="3184" extrusionOk="0">
                  <a:moveTo>
                    <a:pt x="1576" y="547"/>
                  </a:moveTo>
                  <a:cubicBezTo>
                    <a:pt x="2154" y="547"/>
                    <a:pt x="2636" y="1030"/>
                    <a:pt x="2636" y="1608"/>
                  </a:cubicBezTo>
                  <a:cubicBezTo>
                    <a:pt x="2636" y="2155"/>
                    <a:pt x="2154" y="2637"/>
                    <a:pt x="1576" y="2637"/>
                  </a:cubicBezTo>
                  <a:cubicBezTo>
                    <a:pt x="997" y="2637"/>
                    <a:pt x="547" y="2155"/>
                    <a:pt x="547" y="1608"/>
                  </a:cubicBezTo>
                  <a:cubicBezTo>
                    <a:pt x="547" y="1030"/>
                    <a:pt x="997" y="547"/>
                    <a:pt x="1576" y="547"/>
                  </a:cubicBezTo>
                  <a:close/>
                  <a:moveTo>
                    <a:pt x="1576" y="1"/>
                  </a:moveTo>
                  <a:cubicBezTo>
                    <a:pt x="708" y="1"/>
                    <a:pt x="1" y="708"/>
                    <a:pt x="1" y="1608"/>
                  </a:cubicBezTo>
                  <a:cubicBezTo>
                    <a:pt x="1" y="2476"/>
                    <a:pt x="708" y="3183"/>
                    <a:pt x="1576" y="3183"/>
                  </a:cubicBezTo>
                  <a:cubicBezTo>
                    <a:pt x="2443" y="3183"/>
                    <a:pt x="3151" y="2476"/>
                    <a:pt x="3151" y="1608"/>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7"/>
            <p:cNvSpPr/>
            <p:nvPr/>
          </p:nvSpPr>
          <p:spPr>
            <a:xfrm>
              <a:off x="4113350" y="2992900"/>
              <a:ext cx="65900" cy="65925"/>
            </a:xfrm>
            <a:custGeom>
              <a:avLst/>
              <a:gdLst/>
              <a:ahLst/>
              <a:cxnLst/>
              <a:rect l="l" t="t" r="r" b="b"/>
              <a:pathLst>
                <a:path w="2636" h="2637" extrusionOk="0">
                  <a:moveTo>
                    <a:pt x="1318" y="0"/>
                  </a:moveTo>
                  <a:cubicBezTo>
                    <a:pt x="579" y="0"/>
                    <a:pt x="0" y="579"/>
                    <a:pt x="0" y="1318"/>
                  </a:cubicBezTo>
                  <a:cubicBezTo>
                    <a:pt x="0" y="2058"/>
                    <a:pt x="579" y="2636"/>
                    <a:pt x="1318" y="2636"/>
                  </a:cubicBezTo>
                  <a:cubicBezTo>
                    <a:pt x="2025" y="2636"/>
                    <a:pt x="2636" y="2058"/>
                    <a:pt x="2636" y="1318"/>
                  </a:cubicBezTo>
                  <a:cubicBezTo>
                    <a:pt x="2636" y="579"/>
                    <a:pt x="2025"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7"/>
            <p:cNvSpPr/>
            <p:nvPr/>
          </p:nvSpPr>
          <p:spPr>
            <a:xfrm>
              <a:off x="4106900" y="2986475"/>
              <a:ext cx="78800" cy="78775"/>
            </a:xfrm>
            <a:custGeom>
              <a:avLst/>
              <a:gdLst/>
              <a:ahLst/>
              <a:cxnLst/>
              <a:rect l="l" t="t" r="r" b="b"/>
              <a:pathLst>
                <a:path w="3152" h="3151" extrusionOk="0">
                  <a:moveTo>
                    <a:pt x="1576" y="547"/>
                  </a:moveTo>
                  <a:cubicBezTo>
                    <a:pt x="2155" y="547"/>
                    <a:pt x="2605" y="997"/>
                    <a:pt x="2605" y="1575"/>
                  </a:cubicBezTo>
                  <a:cubicBezTo>
                    <a:pt x="2605" y="2154"/>
                    <a:pt x="2155" y="2604"/>
                    <a:pt x="1576" y="2604"/>
                  </a:cubicBezTo>
                  <a:cubicBezTo>
                    <a:pt x="997" y="2604"/>
                    <a:pt x="547" y="2154"/>
                    <a:pt x="547" y="1575"/>
                  </a:cubicBezTo>
                  <a:cubicBezTo>
                    <a:pt x="547" y="997"/>
                    <a:pt x="997" y="547"/>
                    <a:pt x="1576" y="547"/>
                  </a:cubicBezTo>
                  <a:close/>
                  <a:moveTo>
                    <a:pt x="1576" y="0"/>
                  </a:moveTo>
                  <a:cubicBezTo>
                    <a:pt x="708" y="0"/>
                    <a:pt x="1" y="707"/>
                    <a:pt x="1" y="1575"/>
                  </a:cubicBezTo>
                  <a:cubicBezTo>
                    <a:pt x="1" y="2443"/>
                    <a:pt x="708" y="3150"/>
                    <a:pt x="1576" y="3150"/>
                  </a:cubicBezTo>
                  <a:cubicBezTo>
                    <a:pt x="2444" y="3150"/>
                    <a:pt x="3151" y="2443"/>
                    <a:pt x="3151" y="1575"/>
                  </a:cubicBezTo>
                  <a:cubicBezTo>
                    <a:pt x="3151" y="707"/>
                    <a:pt x="2444" y="0"/>
                    <a:pt x="1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7"/>
            <p:cNvSpPr/>
            <p:nvPr/>
          </p:nvSpPr>
          <p:spPr>
            <a:xfrm>
              <a:off x="4298975" y="3048350"/>
              <a:ext cx="65125" cy="65925"/>
            </a:xfrm>
            <a:custGeom>
              <a:avLst/>
              <a:gdLst/>
              <a:ahLst/>
              <a:cxnLst/>
              <a:rect l="l" t="t" r="r" b="b"/>
              <a:pathLst>
                <a:path w="2605" h="2637" extrusionOk="0">
                  <a:moveTo>
                    <a:pt x="1318" y="0"/>
                  </a:moveTo>
                  <a:cubicBezTo>
                    <a:pt x="579" y="0"/>
                    <a:pt x="0" y="579"/>
                    <a:pt x="0" y="1318"/>
                  </a:cubicBezTo>
                  <a:cubicBezTo>
                    <a:pt x="0" y="2025"/>
                    <a:pt x="579" y="2636"/>
                    <a:pt x="1318" y="2636"/>
                  </a:cubicBezTo>
                  <a:cubicBezTo>
                    <a:pt x="2026" y="2636"/>
                    <a:pt x="2604" y="2025"/>
                    <a:pt x="2604" y="1318"/>
                  </a:cubicBezTo>
                  <a:cubicBezTo>
                    <a:pt x="2604" y="579"/>
                    <a:pt x="2026" y="0"/>
                    <a:pt x="1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7"/>
            <p:cNvSpPr/>
            <p:nvPr/>
          </p:nvSpPr>
          <p:spPr>
            <a:xfrm>
              <a:off x="4292550" y="3041925"/>
              <a:ext cx="78775" cy="78775"/>
            </a:xfrm>
            <a:custGeom>
              <a:avLst/>
              <a:gdLst/>
              <a:ahLst/>
              <a:cxnLst/>
              <a:rect l="l" t="t" r="r" b="b"/>
              <a:pathLst>
                <a:path w="3151" h="3151" extrusionOk="0">
                  <a:moveTo>
                    <a:pt x="1575" y="514"/>
                  </a:moveTo>
                  <a:cubicBezTo>
                    <a:pt x="2122" y="514"/>
                    <a:pt x="2604" y="997"/>
                    <a:pt x="2604" y="1575"/>
                  </a:cubicBezTo>
                  <a:cubicBezTo>
                    <a:pt x="2604" y="2154"/>
                    <a:pt x="2122" y="2604"/>
                    <a:pt x="1575" y="2604"/>
                  </a:cubicBezTo>
                  <a:cubicBezTo>
                    <a:pt x="997" y="2604"/>
                    <a:pt x="515" y="2154"/>
                    <a:pt x="515" y="1575"/>
                  </a:cubicBezTo>
                  <a:cubicBezTo>
                    <a:pt x="515" y="997"/>
                    <a:pt x="997" y="514"/>
                    <a:pt x="1575" y="514"/>
                  </a:cubicBezTo>
                  <a:close/>
                  <a:moveTo>
                    <a:pt x="1575" y="0"/>
                  </a:moveTo>
                  <a:cubicBezTo>
                    <a:pt x="675" y="0"/>
                    <a:pt x="0" y="707"/>
                    <a:pt x="0" y="1575"/>
                  </a:cubicBezTo>
                  <a:cubicBezTo>
                    <a:pt x="0" y="2443"/>
                    <a:pt x="675" y="3150"/>
                    <a:pt x="1575" y="3150"/>
                  </a:cubicBezTo>
                  <a:cubicBezTo>
                    <a:pt x="2443" y="3150"/>
                    <a:pt x="3150" y="2443"/>
                    <a:pt x="3150" y="1575"/>
                  </a:cubicBezTo>
                  <a:cubicBezTo>
                    <a:pt x="3150" y="707"/>
                    <a:pt x="2443" y="0"/>
                    <a:pt x="1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7"/>
            <p:cNvSpPr/>
            <p:nvPr/>
          </p:nvSpPr>
          <p:spPr>
            <a:xfrm>
              <a:off x="4483800" y="3159250"/>
              <a:ext cx="65925" cy="65100"/>
            </a:xfrm>
            <a:custGeom>
              <a:avLst/>
              <a:gdLst/>
              <a:ahLst/>
              <a:cxnLst/>
              <a:rect l="l" t="t" r="r" b="b"/>
              <a:pathLst>
                <a:path w="2637" h="2604" extrusionOk="0">
                  <a:moveTo>
                    <a:pt x="1319" y="0"/>
                  </a:moveTo>
                  <a:cubicBezTo>
                    <a:pt x="611" y="0"/>
                    <a:pt x="1" y="579"/>
                    <a:pt x="1" y="1286"/>
                  </a:cubicBezTo>
                  <a:cubicBezTo>
                    <a:pt x="1" y="2025"/>
                    <a:pt x="611" y="2604"/>
                    <a:pt x="1319" y="2604"/>
                  </a:cubicBezTo>
                  <a:cubicBezTo>
                    <a:pt x="2058" y="2604"/>
                    <a:pt x="2636" y="2025"/>
                    <a:pt x="2636" y="1286"/>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7"/>
            <p:cNvSpPr/>
            <p:nvPr/>
          </p:nvSpPr>
          <p:spPr>
            <a:xfrm>
              <a:off x="4477375" y="3152000"/>
              <a:ext cx="78775" cy="78800"/>
            </a:xfrm>
            <a:custGeom>
              <a:avLst/>
              <a:gdLst/>
              <a:ahLst/>
              <a:cxnLst/>
              <a:rect l="l" t="t" r="r" b="b"/>
              <a:pathLst>
                <a:path w="3151" h="3152" extrusionOk="0">
                  <a:moveTo>
                    <a:pt x="1576" y="547"/>
                  </a:moveTo>
                  <a:cubicBezTo>
                    <a:pt x="2154" y="547"/>
                    <a:pt x="2636" y="997"/>
                    <a:pt x="2636" y="1576"/>
                  </a:cubicBezTo>
                  <a:cubicBezTo>
                    <a:pt x="2636" y="2155"/>
                    <a:pt x="2154" y="2637"/>
                    <a:pt x="1576" y="2637"/>
                  </a:cubicBezTo>
                  <a:cubicBezTo>
                    <a:pt x="997" y="2637"/>
                    <a:pt x="547" y="2155"/>
                    <a:pt x="547" y="1576"/>
                  </a:cubicBezTo>
                  <a:cubicBezTo>
                    <a:pt x="547" y="997"/>
                    <a:pt x="997" y="547"/>
                    <a:pt x="1576" y="547"/>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7"/>
            <p:cNvSpPr/>
            <p:nvPr/>
          </p:nvSpPr>
          <p:spPr>
            <a:xfrm>
              <a:off x="4669450" y="2579025"/>
              <a:ext cx="65900" cy="65125"/>
            </a:xfrm>
            <a:custGeom>
              <a:avLst/>
              <a:gdLst/>
              <a:ahLst/>
              <a:cxnLst/>
              <a:rect l="l" t="t" r="r" b="b"/>
              <a:pathLst>
                <a:path w="2636" h="2605" extrusionOk="0">
                  <a:moveTo>
                    <a:pt x="1318" y="1"/>
                  </a:moveTo>
                  <a:cubicBezTo>
                    <a:pt x="579" y="1"/>
                    <a:pt x="0" y="580"/>
                    <a:pt x="0" y="1287"/>
                  </a:cubicBezTo>
                  <a:cubicBezTo>
                    <a:pt x="0" y="2026"/>
                    <a:pt x="579" y="2605"/>
                    <a:pt x="1318" y="2605"/>
                  </a:cubicBezTo>
                  <a:cubicBezTo>
                    <a:pt x="2025" y="2605"/>
                    <a:pt x="2636" y="2026"/>
                    <a:pt x="2636" y="1287"/>
                  </a:cubicBezTo>
                  <a:cubicBezTo>
                    <a:pt x="2636" y="580"/>
                    <a:pt x="2025" y="1"/>
                    <a:pt x="1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7"/>
            <p:cNvSpPr/>
            <p:nvPr/>
          </p:nvSpPr>
          <p:spPr>
            <a:xfrm>
              <a:off x="4663000" y="2571800"/>
              <a:ext cx="78800" cy="78775"/>
            </a:xfrm>
            <a:custGeom>
              <a:avLst/>
              <a:gdLst/>
              <a:ahLst/>
              <a:cxnLst/>
              <a:rect l="l" t="t" r="r" b="b"/>
              <a:pathLst>
                <a:path w="3152" h="3151" extrusionOk="0">
                  <a:moveTo>
                    <a:pt x="1576" y="547"/>
                  </a:moveTo>
                  <a:cubicBezTo>
                    <a:pt x="2155" y="547"/>
                    <a:pt x="2605" y="997"/>
                    <a:pt x="2605" y="1576"/>
                  </a:cubicBezTo>
                  <a:cubicBezTo>
                    <a:pt x="2605" y="2154"/>
                    <a:pt x="2155" y="2636"/>
                    <a:pt x="1576" y="2636"/>
                  </a:cubicBezTo>
                  <a:cubicBezTo>
                    <a:pt x="997" y="2636"/>
                    <a:pt x="515" y="2154"/>
                    <a:pt x="515" y="1576"/>
                  </a:cubicBezTo>
                  <a:cubicBezTo>
                    <a:pt x="515" y="997"/>
                    <a:pt x="997" y="547"/>
                    <a:pt x="1576" y="547"/>
                  </a:cubicBezTo>
                  <a:close/>
                  <a:moveTo>
                    <a:pt x="1576" y="1"/>
                  </a:moveTo>
                  <a:cubicBezTo>
                    <a:pt x="708" y="1"/>
                    <a:pt x="1" y="708"/>
                    <a:pt x="1" y="1576"/>
                  </a:cubicBezTo>
                  <a:cubicBezTo>
                    <a:pt x="1" y="2476"/>
                    <a:pt x="708" y="3151"/>
                    <a:pt x="1576" y="3151"/>
                  </a:cubicBezTo>
                  <a:cubicBezTo>
                    <a:pt x="2444" y="3151"/>
                    <a:pt x="3151" y="2476"/>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7"/>
            <p:cNvSpPr/>
            <p:nvPr/>
          </p:nvSpPr>
          <p:spPr>
            <a:xfrm>
              <a:off x="4855075" y="2496275"/>
              <a:ext cx="65125" cy="65100"/>
            </a:xfrm>
            <a:custGeom>
              <a:avLst/>
              <a:gdLst/>
              <a:ahLst/>
              <a:cxnLst/>
              <a:rect l="l" t="t" r="r" b="b"/>
              <a:pathLst>
                <a:path w="2605" h="2604" extrusionOk="0">
                  <a:moveTo>
                    <a:pt x="1286" y="0"/>
                  </a:moveTo>
                  <a:cubicBezTo>
                    <a:pt x="579" y="0"/>
                    <a:pt x="0" y="579"/>
                    <a:pt x="0" y="1286"/>
                  </a:cubicBezTo>
                  <a:cubicBezTo>
                    <a:pt x="0" y="2025"/>
                    <a:pt x="579" y="2604"/>
                    <a:pt x="1286" y="2604"/>
                  </a:cubicBezTo>
                  <a:cubicBezTo>
                    <a:pt x="2025" y="2604"/>
                    <a:pt x="2604" y="2025"/>
                    <a:pt x="2604" y="1286"/>
                  </a:cubicBezTo>
                  <a:cubicBezTo>
                    <a:pt x="2604" y="579"/>
                    <a:pt x="2025" y="0"/>
                    <a:pt x="1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7"/>
            <p:cNvSpPr/>
            <p:nvPr/>
          </p:nvSpPr>
          <p:spPr>
            <a:xfrm>
              <a:off x="4847850" y="2489025"/>
              <a:ext cx="79575" cy="78775"/>
            </a:xfrm>
            <a:custGeom>
              <a:avLst/>
              <a:gdLst/>
              <a:ahLst/>
              <a:cxnLst/>
              <a:rect l="l" t="t" r="r" b="b"/>
              <a:pathLst>
                <a:path w="3183" h="3151" extrusionOk="0">
                  <a:moveTo>
                    <a:pt x="1575" y="547"/>
                  </a:moveTo>
                  <a:cubicBezTo>
                    <a:pt x="2154" y="547"/>
                    <a:pt x="2636" y="997"/>
                    <a:pt x="2636" y="1576"/>
                  </a:cubicBezTo>
                  <a:cubicBezTo>
                    <a:pt x="2636" y="2154"/>
                    <a:pt x="2154" y="2637"/>
                    <a:pt x="1575" y="2637"/>
                  </a:cubicBezTo>
                  <a:cubicBezTo>
                    <a:pt x="1029" y="2637"/>
                    <a:pt x="547" y="2154"/>
                    <a:pt x="547" y="1576"/>
                  </a:cubicBezTo>
                  <a:cubicBezTo>
                    <a:pt x="547" y="997"/>
                    <a:pt x="1029" y="547"/>
                    <a:pt x="1575" y="547"/>
                  </a:cubicBezTo>
                  <a:close/>
                  <a:moveTo>
                    <a:pt x="1575" y="1"/>
                  </a:moveTo>
                  <a:cubicBezTo>
                    <a:pt x="707" y="1"/>
                    <a:pt x="0" y="708"/>
                    <a:pt x="0" y="1576"/>
                  </a:cubicBezTo>
                  <a:cubicBezTo>
                    <a:pt x="0" y="2444"/>
                    <a:pt x="707" y="3151"/>
                    <a:pt x="1575" y="3151"/>
                  </a:cubicBezTo>
                  <a:cubicBezTo>
                    <a:pt x="2475" y="3151"/>
                    <a:pt x="3182" y="2444"/>
                    <a:pt x="3182" y="1576"/>
                  </a:cubicBezTo>
                  <a:cubicBezTo>
                    <a:pt x="3182" y="708"/>
                    <a:pt x="2475"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7"/>
            <p:cNvSpPr/>
            <p:nvPr/>
          </p:nvSpPr>
          <p:spPr>
            <a:xfrm>
              <a:off x="5039900" y="2385375"/>
              <a:ext cx="65925" cy="65900"/>
            </a:xfrm>
            <a:custGeom>
              <a:avLst/>
              <a:gdLst/>
              <a:ahLst/>
              <a:cxnLst/>
              <a:rect l="l" t="t" r="r" b="b"/>
              <a:pathLst>
                <a:path w="2637" h="2636" extrusionOk="0">
                  <a:moveTo>
                    <a:pt x="1319" y="0"/>
                  </a:moveTo>
                  <a:cubicBezTo>
                    <a:pt x="611" y="0"/>
                    <a:pt x="1" y="579"/>
                    <a:pt x="1" y="1318"/>
                  </a:cubicBezTo>
                  <a:cubicBezTo>
                    <a:pt x="1" y="2025"/>
                    <a:pt x="611" y="2636"/>
                    <a:pt x="1319" y="2636"/>
                  </a:cubicBezTo>
                  <a:cubicBezTo>
                    <a:pt x="2058" y="2636"/>
                    <a:pt x="2636" y="2025"/>
                    <a:pt x="2636" y="1318"/>
                  </a:cubicBezTo>
                  <a:cubicBezTo>
                    <a:pt x="2636" y="579"/>
                    <a:pt x="2058"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7"/>
            <p:cNvSpPr/>
            <p:nvPr/>
          </p:nvSpPr>
          <p:spPr>
            <a:xfrm>
              <a:off x="5033475" y="2378925"/>
              <a:ext cx="78775" cy="78800"/>
            </a:xfrm>
            <a:custGeom>
              <a:avLst/>
              <a:gdLst/>
              <a:ahLst/>
              <a:cxnLst/>
              <a:rect l="l" t="t" r="r" b="b"/>
              <a:pathLst>
                <a:path w="3151" h="3152" extrusionOk="0">
                  <a:moveTo>
                    <a:pt x="1576" y="515"/>
                  </a:moveTo>
                  <a:cubicBezTo>
                    <a:pt x="2154" y="515"/>
                    <a:pt x="2604" y="997"/>
                    <a:pt x="2636" y="1576"/>
                  </a:cubicBezTo>
                  <a:cubicBezTo>
                    <a:pt x="2604" y="2155"/>
                    <a:pt x="2154" y="2605"/>
                    <a:pt x="1576" y="2605"/>
                  </a:cubicBezTo>
                  <a:cubicBezTo>
                    <a:pt x="997" y="2605"/>
                    <a:pt x="547" y="2155"/>
                    <a:pt x="547" y="1576"/>
                  </a:cubicBezTo>
                  <a:cubicBezTo>
                    <a:pt x="547" y="997"/>
                    <a:pt x="997" y="515"/>
                    <a:pt x="1576" y="515"/>
                  </a:cubicBezTo>
                  <a:close/>
                  <a:moveTo>
                    <a:pt x="1576" y="1"/>
                  </a:moveTo>
                  <a:cubicBezTo>
                    <a:pt x="708" y="1"/>
                    <a:pt x="0" y="708"/>
                    <a:pt x="0" y="1576"/>
                  </a:cubicBezTo>
                  <a:cubicBezTo>
                    <a:pt x="0" y="2444"/>
                    <a:pt x="708" y="3151"/>
                    <a:pt x="1576" y="3151"/>
                  </a:cubicBezTo>
                  <a:cubicBezTo>
                    <a:pt x="2443" y="3151"/>
                    <a:pt x="3151" y="2444"/>
                    <a:pt x="3151" y="1576"/>
                  </a:cubicBezTo>
                  <a:cubicBezTo>
                    <a:pt x="3151" y="708"/>
                    <a:pt x="2443"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7"/>
            <p:cNvSpPr/>
            <p:nvPr/>
          </p:nvSpPr>
          <p:spPr>
            <a:xfrm>
              <a:off x="5225525" y="2496275"/>
              <a:ext cx="65125" cy="65100"/>
            </a:xfrm>
            <a:custGeom>
              <a:avLst/>
              <a:gdLst/>
              <a:ahLst/>
              <a:cxnLst/>
              <a:rect l="l" t="t" r="r" b="b"/>
              <a:pathLst>
                <a:path w="2605" h="2604" extrusionOk="0">
                  <a:moveTo>
                    <a:pt x="1319" y="0"/>
                  </a:moveTo>
                  <a:cubicBezTo>
                    <a:pt x="580" y="0"/>
                    <a:pt x="1" y="579"/>
                    <a:pt x="1" y="1286"/>
                  </a:cubicBezTo>
                  <a:cubicBezTo>
                    <a:pt x="1" y="2025"/>
                    <a:pt x="580" y="2604"/>
                    <a:pt x="1319" y="2604"/>
                  </a:cubicBezTo>
                  <a:cubicBezTo>
                    <a:pt x="2026" y="2604"/>
                    <a:pt x="2605" y="2025"/>
                    <a:pt x="2605" y="1286"/>
                  </a:cubicBezTo>
                  <a:cubicBezTo>
                    <a:pt x="2605" y="579"/>
                    <a:pt x="2026" y="0"/>
                    <a:pt x="1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7"/>
            <p:cNvSpPr/>
            <p:nvPr/>
          </p:nvSpPr>
          <p:spPr>
            <a:xfrm>
              <a:off x="5219100" y="2489025"/>
              <a:ext cx="78775" cy="78775"/>
            </a:xfrm>
            <a:custGeom>
              <a:avLst/>
              <a:gdLst/>
              <a:ahLst/>
              <a:cxnLst/>
              <a:rect l="l" t="t" r="r" b="b"/>
              <a:pathLst>
                <a:path w="3151" h="3151" extrusionOk="0">
                  <a:moveTo>
                    <a:pt x="1576" y="547"/>
                  </a:moveTo>
                  <a:cubicBezTo>
                    <a:pt x="2155" y="547"/>
                    <a:pt x="2605" y="997"/>
                    <a:pt x="2605" y="1576"/>
                  </a:cubicBezTo>
                  <a:cubicBezTo>
                    <a:pt x="2605" y="2154"/>
                    <a:pt x="2155" y="2637"/>
                    <a:pt x="1576" y="2637"/>
                  </a:cubicBezTo>
                  <a:cubicBezTo>
                    <a:pt x="997" y="2637"/>
                    <a:pt x="515" y="2154"/>
                    <a:pt x="515" y="1576"/>
                  </a:cubicBezTo>
                  <a:cubicBezTo>
                    <a:pt x="515" y="997"/>
                    <a:pt x="997" y="547"/>
                    <a:pt x="1576" y="547"/>
                  </a:cubicBezTo>
                  <a:close/>
                  <a:moveTo>
                    <a:pt x="1576" y="1"/>
                  </a:moveTo>
                  <a:cubicBezTo>
                    <a:pt x="708" y="1"/>
                    <a:pt x="1" y="708"/>
                    <a:pt x="1" y="1576"/>
                  </a:cubicBezTo>
                  <a:cubicBezTo>
                    <a:pt x="1" y="2444"/>
                    <a:pt x="708" y="3151"/>
                    <a:pt x="1576" y="3151"/>
                  </a:cubicBezTo>
                  <a:cubicBezTo>
                    <a:pt x="2444" y="3151"/>
                    <a:pt x="3151" y="2444"/>
                    <a:pt x="3151" y="1576"/>
                  </a:cubicBezTo>
                  <a:cubicBezTo>
                    <a:pt x="3151" y="708"/>
                    <a:pt x="2444"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7"/>
            <p:cNvSpPr/>
            <p:nvPr/>
          </p:nvSpPr>
          <p:spPr>
            <a:xfrm>
              <a:off x="5411175" y="2606350"/>
              <a:ext cx="65125" cy="65925"/>
            </a:xfrm>
            <a:custGeom>
              <a:avLst/>
              <a:gdLst/>
              <a:ahLst/>
              <a:cxnLst/>
              <a:rect l="l" t="t" r="r" b="b"/>
              <a:pathLst>
                <a:path w="2605" h="2637" extrusionOk="0">
                  <a:moveTo>
                    <a:pt x="1286" y="1"/>
                  </a:moveTo>
                  <a:cubicBezTo>
                    <a:pt x="579" y="1"/>
                    <a:pt x="0" y="579"/>
                    <a:pt x="0" y="1319"/>
                  </a:cubicBezTo>
                  <a:cubicBezTo>
                    <a:pt x="0" y="2026"/>
                    <a:pt x="579" y="2637"/>
                    <a:pt x="1286" y="2637"/>
                  </a:cubicBezTo>
                  <a:cubicBezTo>
                    <a:pt x="2025" y="2637"/>
                    <a:pt x="2604" y="2026"/>
                    <a:pt x="2604" y="1319"/>
                  </a:cubicBezTo>
                  <a:cubicBezTo>
                    <a:pt x="2604" y="579"/>
                    <a:pt x="2025" y="1"/>
                    <a:pt x="1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7"/>
            <p:cNvSpPr/>
            <p:nvPr/>
          </p:nvSpPr>
          <p:spPr>
            <a:xfrm>
              <a:off x="5403950" y="2599925"/>
              <a:ext cx="78775" cy="78775"/>
            </a:xfrm>
            <a:custGeom>
              <a:avLst/>
              <a:gdLst/>
              <a:ahLst/>
              <a:cxnLst/>
              <a:rect l="l" t="t" r="r" b="b"/>
              <a:pathLst>
                <a:path w="3151" h="3151" extrusionOk="0">
                  <a:moveTo>
                    <a:pt x="1575" y="515"/>
                  </a:moveTo>
                  <a:cubicBezTo>
                    <a:pt x="2154" y="515"/>
                    <a:pt x="2636" y="997"/>
                    <a:pt x="2636" y="1576"/>
                  </a:cubicBezTo>
                  <a:cubicBezTo>
                    <a:pt x="2636" y="2154"/>
                    <a:pt x="2154" y="2604"/>
                    <a:pt x="1575" y="2604"/>
                  </a:cubicBezTo>
                  <a:cubicBezTo>
                    <a:pt x="997" y="2604"/>
                    <a:pt x="547" y="2154"/>
                    <a:pt x="547" y="1576"/>
                  </a:cubicBezTo>
                  <a:cubicBezTo>
                    <a:pt x="547" y="997"/>
                    <a:pt x="997" y="515"/>
                    <a:pt x="1575" y="515"/>
                  </a:cubicBezTo>
                  <a:close/>
                  <a:moveTo>
                    <a:pt x="1575" y="1"/>
                  </a:moveTo>
                  <a:cubicBezTo>
                    <a:pt x="707" y="1"/>
                    <a:pt x="0" y="708"/>
                    <a:pt x="0" y="1576"/>
                  </a:cubicBezTo>
                  <a:cubicBezTo>
                    <a:pt x="0" y="2444"/>
                    <a:pt x="707" y="3151"/>
                    <a:pt x="1575" y="3151"/>
                  </a:cubicBezTo>
                  <a:cubicBezTo>
                    <a:pt x="2443" y="3151"/>
                    <a:pt x="3150" y="2444"/>
                    <a:pt x="3150" y="1576"/>
                  </a:cubicBezTo>
                  <a:cubicBezTo>
                    <a:pt x="3150" y="708"/>
                    <a:pt x="2443" y="1"/>
                    <a:pt x="1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7"/>
            <p:cNvSpPr/>
            <p:nvPr/>
          </p:nvSpPr>
          <p:spPr>
            <a:xfrm>
              <a:off x="5747875" y="1384075"/>
              <a:ext cx="105300" cy="3359925"/>
            </a:xfrm>
            <a:custGeom>
              <a:avLst/>
              <a:gdLst/>
              <a:ahLst/>
              <a:cxnLst/>
              <a:rect l="l" t="t" r="r" b="b"/>
              <a:pathLst>
                <a:path w="4212" h="134397" extrusionOk="0">
                  <a:moveTo>
                    <a:pt x="1" y="0"/>
                  </a:moveTo>
                  <a:lnTo>
                    <a:pt x="1" y="134396"/>
                  </a:lnTo>
                  <a:lnTo>
                    <a:pt x="4212" y="134396"/>
                  </a:lnTo>
                  <a:lnTo>
                    <a:pt x="421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7"/>
            <p:cNvSpPr/>
            <p:nvPr/>
          </p:nvSpPr>
          <p:spPr>
            <a:xfrm>
              <a:off x="5747875" y="1797925"/>
              <a:ext cx="105300" cy="856675"/>
            </a:xfrm>
            <a:custGeom>
              <a:avLst/>
              <a:gdLst/>
              <a:ahLst/>
              <a:cxnLst/>
              <a:rect l="l" t="t" r="r" b="b"/>
              <a:pathLst>
                <a:path w="4212" h="34267" extrusionOk="0">
                  <a:moveTo>
                    <a:pt x="1" y="0"/>
                  </a:moveTo>
                  <a:lnTo>
                    <a:pt x="1" y="34267"/>
                  </a:lnTo>
                  <a:lnTo>
                    <a:pt x="4212" y="34267"/>
                  </a:lnTo>
                  <a:lnTo>
                    <a:pt x="42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7"/>
            <p:cNvSpPr/>
            <p:nvPr/>
          </p:nvSpPr>
          <p:spPr>
            <a:xfrm>
              <a:off x="1797325" y="1384075"/>
              <a:ext cx="4055850" cy="205750"/>
            </a:xfrm>
            <a:custGeom>
              <a:avLst/>
              <a:gdLst/>
              <a:ahLst/>
              <a:cxnLst/>
              <a:rect l="l" t="t" r="r" b="b"/>
              <a:pathLst>
                <a:path w="162234" h="8230" extrusionOk="0">
                  <a:moveTo>
                    <a:pt x="1" y="0"/>
                  </a:moveTo>
                  <a:lnTo>
                    <a:pt x="1" y="8229"/>
                  </a:lnTo>
                  <a:lnTo>
                    <a:pt x="162234" y="8229"/>
                  </a:lnTo>
                  <a:lnTo>
                    <a:pt x="162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7"/>
            <p:cNvSpPr/>
            <p:nvPr/>
          </p:nvSpPr>
          <p:spPr>
            <a:xfrm>
              <a:off x="1797325" y="1652475"/>
              <a:ext cx="1042325" cy="164750"/>
            </a:xfrm>
            <a:custGeom>
              <a:avLst/>
              <a:gdLst/>
              <a:ahLst/>
              <a:cxnLst/>
              <a:rect l="l" t="t" r="r" b="b"/>
              <a:pathLst>
                <a:path w="41693" h="6590" extrusionOk="0">
                  <a:moveTo>
                    <a:pt x="1" y="0"/>
                  </a:moveTo>
                  <a:lnTo>
                    <a:pt x="1" y="6590"/>
                  </a:lnTo>
                  <a:lnTo>
                    <a:pt x="40599" y="6590"/>
                  </a:lnTo>
                  <a:cubicBezTo>
                    <a:pt x="41178" y="6590"/>
                    <a:pt x="41692" y="6108"/>
                    <a:pt x="41692" y="5497"/>
                  </a:cubicBezTo>
                  <a:lnTo>
                    <a:pt x="41692" y="1061"/>
                  </a:lnTo>
                  <a:cubicBezTo>
                    <a:pt x="41692" y="482"/>
                    <a:pt x="41178" y="0"/>
                    <a:pt x="40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7"/>
            <p:cNvSpPr/>
            <p:nvPr/>
          </p:nvSpPr>
          <p:spPr>
            <a:xfrm>
              <a:off x="1927525" y="1675775"/>
              <a:ext cx="65900" cy="100475"/>
            </a:xfrm>
            <a:custGeom>
              <a:avLst/>
              <a:gdLst/>
              <a:ahLst/>
              <a:cxnLst/>
              <a:rect l="l" t="t" r="r" b="b"/>
              <a:pathLst>
                <a:path w="2636" h="4019" extrusionOk="0">
                  <a:moveTo>
                    <a:pt x="0" y="1"/>
                  </a:moveTo>
                  <a:lnTo>
                    <a:pt x="0" y="4019"/>
                  </a:lnTo>
                  <a:lnTo>
                    <a:pt x="547" y="4019"/>
                  </a:lnTo>
                  <a:lnTo>
                    <a:pt x="547" y="1190"/>
                  </a:lnTo>
                  <a:lnTo>
                    <a:pt x="997" y="4019"/>
                  </a:lnTo>
                  <a:lnTo>
                    <a:pt x="1607" y="4019"/>
                  </a:lnTo>
                  <a:lnTo>
                    <a:pt x="2025" y="1126"/>
                  </a:lnTo>
                  <a:lnTo>
                    <a:pt x="2025" y="4019"/>
                  </a:lnTo>
                  <a:lnTo>
                    <a:pt x="2636" y="4019"/>
                  </a:lnTo>
                  <a:lnTo>
                    <a:pt x="2636" y="1"/>
                  </a:lnTo>
                  <a:lnTo>
                    <a:pt x="1768" y="1"/>
                  </a:lnTo>
                  <a:lnTo>
                    <a:pt x="1318" y="2861"/>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7"/>
            <p:cNvSpPr/>
            <p:nvPr/>
          </p:nvSpPr>
          <p:spPr>
            <a:xfrm>
              <a:off x="2000650" y="1675775"/>
              <a:ext cx="55475" cy="100475"/>
            </a:xfrm>
            <a:custGeom>
              <a:avLst/>
              <a:gdLst/>
              <a:ahLst/>
              <a:cxnLst/>
              <a:rect l="l" t="t" r="r" b="b"/>
              <a:pathLst>
                <a:path w="2219" h="4019" extrusionOk="0">
                  <a:moveTo>
                    <a:pt x="1093" y="708"/>
                  </a:moveTo>
                  <a:lnTo>
                    <a:pt x="1382" y="2733"/>
                  </a:lnTo>
                  <a:lnTo>
                    <a:pt x="772" y="2733"/>
                  </a:lnTo>
                  <a:lnTo>
                    <a:pt x="1093" y="708"/>
                  </a:lnTo>
                  <a:close/>
                  <a:moveTo>
                    <a:pt x="643" y="1"/>
                  </a:moveTo>
                  <a:lnTo>
                    <a:pt x="0" y="4019"/>
                  </a:lnTo>
                  <a:lnTo>
                    <a:pt x="579" y="4019"/>
                  </a:lnTo>
                  <a:lnTo>
                    <a:pt x="707" y="3279"/>
                  </a:lnTo>
                  <a:lnTo>
                    <a:pt x="1479" y="3279"/>
                  </a:lnTo>
                  <a:lnTo>
                    <a:pt x="1575" y="4019"/>
                  </a:lnTo>
                  <a:lnTo>
                    <a:pt x="2218" y="4019"/>
                  </a:lnTo>
                  <a:lnTo>
                    <a:pt x="15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7"/>
            <p:cNvSpPr/>
            <p:nvPr/>
          </p:nvSpPr>
          <p:spPr>
            <a:xfrm>
              <a:off x="2063325" y="1675775"/>
              <a:ext cx="49050" cy="100475"/>
            </a:xfrm>
            <a:custGeom>
              <a:avLst/>
              <a:gdLst/>
              <a:ahLst/>
              <a:cxnLst/>
              <a:rect l="l" t="t" r="r" b="b"/>
              <a:pathLst>
                <a:path w="1962" h="4019" extrusionOk="0">
                  <a:moveTo>
                    <a:pt x="933" y="579"/>
                  </a:moveTo>
                  <a:cubicBezTo>
                    <a:pt x="1158" y="579"/>
                    <a:pt x="1254" y="708"/>
                    <a:pt x="1254" y="997"/>
                  </a:cubicBezTo>
                  <a:lnTo>
                    <a:pt x="1254" y="1383"/>
                  </a:lnTo>
                  <a:cubicBezTo>
                    <a:pt x="1254" y="1704"/>
                    <a:pt x="1126" y="1801"/>
                    <a:pt x="868" y="1801"/>
                  </a:cubicBezTo>
                  <a:lnTo>
                    <a:pt x="643" y="1801"/>
                  </a:lnTo>
                  <a:lnTo>
                    <a:pt x="643" y="579"/>
                  </a:lnTo>
                  <a:close/>
                  <a:moveTo>
                    <a:pt x="1" y="1"/>
                  </a:moveTo>
                  <a:lnTo>
                    <a:pt x="1" y="4019"/>
                  </a:lnTo>
                  <a:lnTo>
                    <a:pt x="643" y="4019"/>
                  </a:lnTo>
                  <a:lnTo>
                    <a:pt x="643" y="2379"/>
                  </a:lnTo>
                  <a:lnTo>
                    <a:pt x="868" y="2379"/>
                  </a:lnTo>
                  <a:cubicBezTo>
                    <a:pt x="1126" y="2379"/>
                    <a:pt x="1254" y="2508"/>
                    <a:pt x="1254" y="2894"/>
                  </a:cubicBezTo>
                  <a:lnTo>
                    <a:pt x="1254" y="3536"/>
                  </a:lnTo>
                  <a:cubicBezTo>
                    <a:pt x="1254" y="3858"/>
                    <a:pt x="1286" y="3922"/>
                    <a:pt x="1318" y="4019"/>
                  </a:cubicBezTo>
                  <a:lnTo>
                    <a:pt x="1961" y="4019"/>
                  </a:lnTo>
                  <a:cubicBezTo>
                    <a:pt x="1897" y="3858"/>
                    <a:pt x="1897" y="3729"/>
                    <a:pt x="1897" y="3536"/>
                  </a:cubicBezTo>
                  <a:lnTo>
                    <a:pt x="1897" y="2926"/>
                  </a:lnTo>
                  <a:cubicBezTo>
                    <a:pt x="1897" y="2508"/>
                    <a:pt x="1801" y="2186"/>
                    <a:pt x="1479" y="2058"/>
                  </a:cubicBezTo>
                  <a:cubicBezTo>
                    <a:pt x="1768" y="1929"/>
                    <a:pt x="1897" y="1672"/>
                    <a:pt x="1897" y="1254"/>
                  </a:cubicBezTo>
                  <a:lnTo>
                    <a:pt x="1897" y="933"/>
                  </a:lnTo>
                  <a:cubicBezTo>
                    <a:pt x="1897" y="322"/>
                    <a:pt x="1608"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7"/>
            <p:cNvSpPr/>
            <p:nvPr/>
          </p:nvSpPr>
          <p:spPr>
            <a:xfrm>
              <a:off x="2119575" y="1674975"/>
              <a:ext cx="47450" cy="102075"/>
            </a:xfrm>
            <a:custGeom>
              <a:avLst/>
              <a:gdLst/>
              <a:ahLst/>
              <a:cxnLst/>
              <a:rect l="l" t="t" r="r" b="b"/>
              <a:pathLst>
                <a:path w="1898" h="4083" extrusionOk="0">
                  <a:moveTo>
                    <a:pt x="965" y="0"/>
                  </a:moveTo>
                  <a:cubicBezTo>
                    <a:pt x="322" y="0"/>
                    <a:pt x="1" y="354"/>
                    <a:pt x="1" y="997"/>
                  </a:cubicBezTo>
                  <a:lnTo>
                    <a:pt x="1" y="3086"/>
                  </a:lnTo>
                  <a:cubicBezTo>
                    <a:pt x="1" y="3729"/>
                    <a:pt x="322" y="4083"/>
                    <a:pt x="965" y="4083"/>
                  </a:cubicBezTo>
                  <a:cubicBezTo>
                    <a:pt x="1576" y="4083"/>
                    <a:pt x="1897" y="3729"/>
                    <a:pt x="1897" y="3086"/>
                  </a:cubicBezTo>
                  <a:lnTo>
                    <a:pt x="1897" y="2540"/>
                  </a:lnTo>
                  <a:lnTo>
                    <a:pt x="1286" y="2540"/>
                  </a:lnTo>
                  <a:lnTo>
                    <a:pt x="1286" y="3118"/>
                  </a:lnTo>
                  <a:cubicBezTo>
                    <a:pt x="1286" y="3408"/>
                    <a:pt x="1158" y="3504"/>
                    <a:pt x="965" y="3504"/>
                  </a:cubicBezTo>
                  <a:cubicBezTo>
                    <a:pt x="772" y="3504"/>
                    <a:pt x="644" y="3408"/>
                    <a:pt x="644" y="3118"/>
                  </a:cubicBezTo>
                  <a:lnTo>
                    <a:pt x="644" y="965"/>
                  </a:lnTo>
                  <a:cubicBezTo>
                    <a:pt x="644" y="675"/>
                    <a:pt x="772" y="579"/>
                    <a:pt x="965" y="579"/>
                  </a:cubicBezTo>
                  <a:cubicBezTo>
                    <a:pt x="1158" y="579"/>
                    <a:pt x="1286" y="675"/>
                    <a:pt x="1286" y="965"/>
                  </a:cubicBezTo>
                  <a:lnTo>
                    <a:pt x="1286" y="1383"/>
                  </a:lnTo>
                  <a:lnTo>
                    <a:pt x="1897" y="1383"/>
                  </a:lnTo>
                  <a:lnTo>
                    <a:pt x="1897" y="997"/>
                  </a:lnTo>
                  <a:cubicBezTo>
                    <a:pt x="1897" y="354"/>
                    <a:pt x="1576" y="0"/>
                    <a:pt x="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7"/>
            <p:cNvSpPr/>
            <p:nvPr/>
          </p:nvSpPr>
          <p:spPr>
            <a:xfrm>
              <a:off x="2176625" y="1675775"/>
              <a:ext cx="49850" cy="100475"/>
            </a:xfrm>
            <a:custGeom>
              <a:avLst/>
              <a:gdLst/>
              <a:ahLst/>
              <a:cxnLst/>
              <a:rect l="l" t="t" r="r" b="b"/>
              <a:pathLst>
                <a:path w="1994" h="4019" extrusionOk="0">
                  <a:moveTo>
                    <a:pt x="1" y="1"/>
                  </a:moveTo>
                  <a:lnTo>
                    <a:pt x="1" y="4019"/>
                  </a:lnTo>
                  <a:lnTo>
                    <a:pt x="612" y="4019"/>
                  </a:lnTo>
                  <a:lnTo>
                    <a:pt x="612" y="2315"/>
                  </a:lnTo>
                  <a:lnTo>
                    <a:pt x="1351" y="2315"/>
                  </a:lnTo>
                  <a:lnTo>
                    <a:pt x="1351" y="4019"/>
                  </a:lnTo>
                  <a:lnTo>
                    <a:pt x="1994" y="4019"/>
                  </a:lnTo>
                  <a:lnTo>
                    <a:pt x="1994" y="1"/>
                  </a:lnTo>
                  <a:lnTo>
                    <a:pt x="1351" y="1"/>
                  </a:lnTo>
                  <a:lnTo>
                    <a:pt x="1351" y="1736"/>
                  </a:lnTo>
                  <a:lnTo>
                    <a:pt x="612" y="1736"/>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7"/>
            <p:cNvSpPr/>
            <p:nvPr/>
          </p:nvSpPr>
          <p:spPr>
            <a:xfrm>
              <a:off x="2064125" y="1418625"/>
              <a:ext cx="2607750" cy="116550"/>
            </a:xfrm>
            <a:custGeom>
              <a:avLst/>
              <a:gdLst/>
              <a:ahLst/>
              <a:cxnLst/>
              <a:rect l="l" t="t" r="r" b="b"/>
              <a:pathLst>
                <a:path w="104310" h="4662" extrusionOk="0">
                  <a:moveTo>
                    <a:pt x="1" y="0"/>
                  </a:moveTo>
                  <a:lnTo>
                    <a:pt x="1" y="4661"/>
                  </a:lnTo>
                  <a:lnTo>
                    <a:pt x="104309" y="4661"/>
                  </a:lnTo>
                  <a:lnTo>
                    <a:pt x="1043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7"/>
            <p:cNvSpPr/>
            <p:nvPr/>
          </p:nvSpPr>
          <p:spPr>
            <a:xfrm>
              <a:off x="2016725"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7"/>
            <p:cNvSpPr/>
            <p:nvPr/>
          </p:nvSpPr>
          <p:spPr>
            <a:xfrm>
              <a:off x="2202350"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7"/>
            <p:cNvSpPr/>
            <p:nvPr/>
          </p:nvSpPr>
          <p:spPr>
            <a:xfrm>
              <a:off x="2387975"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7"/>
            <p:cNvSpPr/>
            <p:nvPr/>
          </p:nvSpPr>
          <p:spPr>
            <a:xfrm>
              <a:off x="2573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7"/>
            <p:cNvSpPr/>
            <p:nvPr/>
          </p:nvSpPr>
          <p:spPr>
            <a:xfrm>
              <a:off x="27592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7"/>
            <p:cNvSpPr/>
            <p:nvPr/>
          </p:nvSpPr>
          <p:spPr>
            <a:xfrm>
              <a:off x="2944875"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7"/>
            <p:cNvSpPr/>
            <p:nvPr/>
          </p:nvSpPr>
          <p:spPr>
            <a:xfrm>
              <a:off x="3130525"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7"/>
            <p:cNvSpPr/>
            <p:nvPr/>
          </p:nvSpPr>
          <p:spPr>
            <a:xfrm>
              <a:off x="3316150"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7"/>
            <p:cNvSpPr/>
            <p:nvPr/>
          </p:nvSpPr>
          <p:spPr>
            <a:xfrm>
              <a:off x="35018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7"/>
            <p:cNvSpPr/>
            <p:nvPr/>
          </p:nvSpPr>
          <p:spPr>
            <a:xfrm>
              <a:off x="36866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7"/>
            <p:cNvSpPr/>
            <p:nvPr/>
          </p:nvSpPr>
          <p:spPr>
            <a:xfrm>
              <a:off x="3872250" y="3505600"/>
              <a:ext cx="176825" cy="81200"/>
            </a:xfrm>
            <a:custGeom>
              <a:avLst/>
              <a:gdLst/>
              <a:ahLst/>
              <a:cxnLst/>
              <a:rect l="l" t="t" r="r" b="b"/>
              <a:pathLst>
                <a:path w="7073" h="3248" extrusionOk="0">
                  <a:moveTo>
                    <a:pt x="1" y="1"/>
                  </a:moveTo>
                  <a:lnTo>
                    <a:pt x="1"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7"/>
            <p:cNvSpPr/>
            <p:nvPr/>
          </p:nvSpPr>
          <p:spPr>
            <a:xfrm>
              <a:off x="40579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7"/>
            <p:cNvSpPr/>
            <p:nvPr/>
          </p:nvSpPr>
          <p:spPr>
            <a:xfrm>
              <a:off x="4243525" y="3505600"/>
              <a:ext cx="176825" cy="81200"/>
            </a:xfrm>
            <a:custGeom>
              <a:avLst/>
              <a:gdLst/>
              <a:ahLst/>
              <a:cxnLst/>
              <a:rect l="l" t="t" r="r" b="b"/>
              <a:pathLst>
                <a:path w="7073"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7"/>
            <p:cNvSpPr/>
            <p:nvPr/>
          </p:nvSpPr>
          <p:spPr>
            <a:xfrm>
              <a:off x="4429150" y="3505600"/>
              <a:ext cx="176825" cy="81200"/>
            </a:xfrm>
            <a:custGeom>
              <a:avLst/>
              <a:gdLst/>
              <a:ahLst/>
              <a:cxnLst/>
              <a:rect l="l" t="t" r="r" b="b"/>
              <a:pathLst>
                <a:path w="7073" h="3248" extrusionOk="0">
                  <a:moveTo>
                    <a:pt x="1" y="1"/>
                  </a:moveTo>
                  <a:lnTo>
                    <a:pt x="1" y="3247"/>
                  </a:lnTo>
                  <a:lnTo>
                    <a:pt x="7073" y="3247"/>
                  </a:lnTo>
                  <a:lnTo>
                    <a:pt x="707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7"/>
            <p:cNvSpPr/>
            <p:nvPr/>
          </p:nvSpPr>
          <p:spPr>
            <a:xfrm>
              <a:off x="4614800" y="3505600"/>
              <a:ext cx="176800" cy="81200"/>
            </a:xfrm>
            <a:custGeom>
              <a:avLst/>
              <a:gdLst/>
              <a:ahLst/>
              <a:cxnLst/>
              <a:rect l="l" t="t" r="r" b="b"/>
              <a:pathLst>
                <a:path w="7072" h="3248" extrusionOk="0">
                  <a:moveTo>
                    <a:pt x="0" y="1"/>
                  </a:moveTo>
                  <a:lnTo>
                    <a:pt x="0" y="3247"/>
                  </a:lnTo>
                  <a:lnTo>
                    <a:pt x="7072" y="3247"/>
                  </a:lnTo>
                  <a:lnTo>
                    <a:pt x="7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7"/>
            <p:cNvSpPr/>
            <p:nvPr/>
          </p:nvSpPr>
          <p:spPr>
            <a:xfrm>
              <a:off x="48004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7"/>
            <p:cNvSpPr/>
            <p:nvPr/>
          </p:nvSpPr>
          <p:spPr>
            <a:xfrm>
              <a:off x="4986050" y="3505600"/>
              <a:ext cx="176025" cy="81200"/>
            </a:xfrm>
            <a:custGeom>
              <a:avLst/>
              <a:gdLst/>
              <a:ahLst/>
              <a:cxnLst/>
              <a:rect l="l" t="t" r="r" b="b"/>
              <a:pathLst>
                <a:path w="7041" h="3248" extrusionOk="0">
                  <a:moveTo>
                    <a:pt x="1" y="1"/>
                  </a:moveTo>
                  <a:lnTo>
                    <a:pt x="1" y="3247"/>
                  </a:lnTo>
                  <a:lnTo>
                    <a:pt x="7041" y="3247"/>
                  </a:lnTo>
                  <a:lnTo>
                    <a:pt x="70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7"/>
            <p:cNvSpPr/>
            <p:nvPr/>
          </p:nvSpPr>
          <p:spPr>
            <a:xfrm>
              <a:off x="5171700" y="3505600"/>
              <a:ext cx="176000" cy="81200"/>
            </a:xfrm>
            <a:custGeom>
              <a:avLst/>
              <a:gdLst/>
              <a:ahLst/>
              <a:cxnLst/>
              <a:rect l="l" t="t" r="r" b="b"/>
              <a:pathLst>
                <a:path w="7040" h="3248" extrusionOk="0">
                  <a:moveTo>
                    <a:pt x="0" y="1"/>
                  </a:moveTo>
                  <a:lnTo>
                    <a:pt x="0" y="3247"/>
                  </a:lnTo>
                  <a:lnTo>
                    <a:pt x="7040" y="3247"/>
                  </a:lnTo>
                  <a:lnTo>
                    <a:pt x="7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7"/>
            <p:cNvSpPr/>
            <p:nvPr/>
          </p:nvSpPr>
          <p:spPr>
            <a:xfrm>
              <a:off x="5357325" y="3505600"/>
              <a:ext cx="176025" cy="81200"/>
            </a:xfrm>
            <a:custGeom>
              <a:avLst/>
              <a:gdLst/>
              <a:ahLst/>
              <a:cxnLst/>
              <a:rect l="l" t="t" r="r" b="b"/>
              <a:pathLst>
                <a:path w="7041" h="3248" extrusionOk="0">
                  <a:moveTo>
                    <a:pt x="1" y="1"/>
                  </a:moveTo>
                  <a:lnTo>
                    <a:pt x="1" y="3247"/>
                  </a:lnTo>
                  <a:lnTo>
                    <a:pt x="7040" y="3247"/>
                  </a:lnTo>
                  <a:lnTo>
                    <a:pt x="70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7"/>
            <p:cNvSpPr/>
            <p:nvPr/>
          </p:nvSpPr>
          <p:spPr>
            <a:xfrm>
              <a:off x="1902600" y="1883100"/>
              <a:ext cx="299775" cy="81200"/>
            </a:xfrm>
            <a:custGeom>
              <a:avLst/>
              <a:gdLst/>
              <a:ahLst/>
              <a:cxnLst/>
              <a:rect l="l" t="t" r="r" b="b"/>
              <a:pathLst>
                <a:path w="11991" h="3248" extrusionOk="0">
                  <a:moveTo>
                    <a:pt x="1" y="1"/>
                  </a:moveTo>
                  <a:lnTo>
                    <a:pt x="1" y="3247"/>
                  </a:lnTo>
                  <a:lnTo>
                    <a:pt x="11990" y="3247"/>
                  </a:lnTo>
                  <a:lnTo>
                    <a:pt x="119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7"/>
            <p:cNvSpPr/>
            <p:nvPr/>
          </p:nvSpPr>
          <p:spPr>
            <a:xfrm>
              <a:off x="22184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7"/>
            <p:cNvSpPr/>
            <p:nvPr/>
          </p:nvSpPr>
          <p:spPr>
            <a:xfrm>
              <a:off x="25342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7"/>
            <p:cNvSpPr/>
            <p:nvPr/>
          </p:nvSpPr>
          <p:spPr>
            <a:xfrm>
              <a:off x="285005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7"/>
            <p:cNvSpPr/>
            <p:nvPr/>
          </p:nvSpPr>
          <p:spPr>
            <a:xfrm>
              <a:off x="31666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7"/>
            <p:cNvSpPr/>
            <p:nvPr/>
          </p:nvSpPr>
          <p:spPr>
            <a:xfrm>
              <a:off x="3482500"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7"/>
            <p:cNvSpPr/>
            <p:nvPr/>
          </p:nvSpPr>
          <p:spPr>
            <a:xfrm>
              <a:off x="379832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7"/>
            <p:cNvSpPr/>
            <p:nvPr/>
          </p:nvSpPr>
          <p:spPr>
            <a:xfrm>
              <a:off x="4114950"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7"/>
            <p:cNvSpPr/>
            <p:nvPr/>
          </p:nvSpPr>
          <p:spPr>
            <a:xfrm>
              <a:off x="4430775" y="1883100"/>
              <a:ext cx="300575" cy="81200"/>
            </a:xfrm>
            <a:custGeom>
              <a:avLst/>
              <a:gdLst/>
              <a:ahLst/>
              <a:cxnLst/>
              <a:rect l="l" t="t" r="r" b="b"/>
              <a:pathLst>
                <a:path w="12023" h="3248" extrusionOk="0">
                  <a:moveTo>
                    <a:pt x="0" y="1"/>
                  </a:moveTo>
                  <a:lnTo>
                    <a:pt x="0" y="3247"/>
                  </a:lnTo>
                  <a:lnTo>
                    <a:pt x="12022" y="3247"/>
                  </a:lnTo>
                  <a:lnTo>
                    <a:pt x="12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7"/>
            <p:cNvSpPr/>
            <p:nvPr/>
          </p:nvSpPr>
          <p:spPr>
            <a:xfrm>
              <a:off x="474657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7"/>
            <p:cNvSpPr/>
            <p:nvPr/>
          </p:nvSpPr>
          <p:spPr>
            <a:xfrm>
              <a:off x="5063200" y="1883100"/>
              <a:ext cx="299775" cy="81200"/>
            </a:xfrm>
            <a:custGeom>
              <a:avLst/>
              <a:gdLst/>
              <a:ahLst/>
              <a:cxnLst/>
              <a:rect l="l" t="t" r="r" b="b"/>
              <a:pathLst>
                <a:path w="11991" h="3248" extrusionOk="0">
                  <a:moveTo>
                    <a:pt x="1" y="1"/>
                  </a:moveTo>
                  <a:lnTo>
                    <a:pt x="1" y="3247"/>
                  </a:lnTo>
                  <a:lnTo>
                    <a:pt x="11991" y="3247"/>
                  </a:lnTo>
                  <a:lnTo>
                    <a:pt x="11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7"/>
            <p:cNvSpPr/>
            <p:nvPr/>
          </p:nvSpPr>
          <p:spPr>
            <a:xfrm>
              <a:off x="5379025" y="1883100"/>
              <a:ext cx="300575" cy="81200"/>
            </a:xfrm>
            <a:custGeom>
              <a:avLst/>
              <a:gdLst/>
              <a:ahLst/>
              <a:cxnLst/>
              <a:rect l="l" t="t" r="r" b="b"/>
              <a:pathLst>
                <a:path w="12023" h="3248" extrusionOk="0">
                  <a:moveTo>
                    <a:pt x="1" y="1"/>
                  </a:moveTo>
                  <a:lnTo>
                    <a:pt x="1" y="3247"/>
                  </a:lnTo>
                  <a:lnTo>
                    <a:pt x="12023" y="3247"/>
                  </a:lnTo>
                  <a:lnTo>
                    <a:pt x="12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7"/>
            <p:cNvSpPr/>
            <p:nvPr/>
          </p:nvSpPr>
          <p:spPr>
            <a:xfrm>
              <a:off x="3290450" y="2074375"/>
              <a:ext cx="512725" cy="198500"/>
            </a:xfrm>
            <a:custGeom>
              <a:avLst/>
              <a:gdLst/>
              <a:ahLst/>
              <a:cxnLst/>
              <a:rect l="l" t="t" r="r" b="b"/>
              <a:pathLst>
                <a:path w="20509" h="7940" extrusionOk="0">
                  <a:moveTo>
                    <a:pt x="0" y="0"/>
                  </a:moveTo>
                  <a:lnTo>
                    <a:pt x="4436" y="2218"/>
                  </a:lnTo>
                  <a:lnTo>
                    <a:pt x="4436" y="6751"/>
                  </a:lnTo>
                  <a:cubicBezTo>
                    <a:pt x="4436" y="7426"/>
                    <a:pt x="4950" y="7940"/>
                    <a:pt x="5625" y="7940"/>
                  </a:cubicBezTo>
                  <a:lnTo>
                    <a:pt x="19319" y="7940"/>
                  </a:lnTo>
                  <a:cubicBezTo>
                    <a:pt x="19962" y="7940"/>
                    <a:pt x="20508" y="7426"/>
                    <a:pt x="20508" y="6751"/>
                  </a:cubicBezTo>
                  <a:lnTo>
                    <a:pt x="20508" y="1190"/>
                  </a:lnTo>
                  <a:cubicBezTo>
                    <a:pt x="20508" y="547"/>
                    <a:pt x="19962" y="0"/>
                    <a:pt x="19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7"/>
            <p:cNvSpPr/>
            <p:nvPr/>
          </p:nvSpPr>
          <p:spPr>
            <a:xfrm>
              <a:off x="3503400" y="2106500"/>
              <a:ext cx="60300" cy="131025"/>
            </a:xfrm>
            <a:custGeom>
              <a:avLst/>
              <a:gdLst/>
              <a:ahLst/>
              <a:cxnLst/>
              <a:rect l="l" t="t" r="r" b="b"/>
              <a:pathLst>
                <a:path w="2412" h="5241" extrusionOk="0">
                  <a:moveTo>
                    <a:pt x="1190" y="1"/>
                  </a:moveTo>
                  <a:cubicBezTo>
                    <a:pt x="418" y="1"/>
                    <a:pt x="0" y="483"/>
                    <a:pt x="0" y="1287"/>
                  </a:cubicBezTo>
                  <a:lnTo>
                    <a:pt x="0" y="1576"/>
                  </a:lnTo>
                  <a:lnTo>
                    <a:pt x="772" y="1576"/>
                  </a:lnTo>
                  <a:lnTo>
                    <a:pt x="772" y="1255"/>
                  </a:lnTo>
                  <a:cubicBezTo>
                    <a:pt x="772" y="869"/>
                    <a:pt x="933" y="740"/>
                    <a:pt x="1190" y="740"/>
                  </a:cubicBezTo>
                  <a:cubicBezTo>
                    <a:pt x="1447" y="740"/>
                    <a:pt x="1608" y="869"/>
                    <a:pt x="1608" y="1319"/>
                  </a:cubicBezTo>
                  <a:lnTo>
                    <a:pt x="1608" y="1608"/>
                  </a:lnTo>
                  <a:cubicBezTo>
                    <a:pt x="1608" y="2026"/>
                    <a:pt x="1415" y="2155"/>
                    <a:pt x="1125" y="2155"/>
                  </a:cubicBezTo>
                  <a:lnTo>
                    <a:pt x="804" y="2155"/>
                  </a:lnTo>
                  <a:lnTo>
                    <a:pt x="804" y="2894"/>
                  </a:lnTo>
                  <a:lnTo>
                    <a:pt x="1061" y="2894"/>
                  </a:lnTo>
                  <a:cubicBezTo>
                    <a:pt x="1447" y="2894"/>
                    <a:pt x="1608" y="3055"/>
                    <a:pt x="1608" y="3537"/>
                  </a:cubicBezTo>
                  <a:lnTo>
                    <a:pt x="1608" y="3955"/>
                  </a:lnTo>
                  <a:cubicBezTo>
                    <a:pt x="1608" y="4405"/>
                    <a:pt x="1447" y="4533"/>
                    <a:pt x="1190" y="4533"/>
                  </a:cubicBezTo>
                  <a:cubicBezTo>
                    <a:pt x="933" y="4533"/>
                    <a:pt x="772" y="4373"/>
                    <a:pt x="772" y="4019"/>
                  </a:cubicBezTo>
                  <a:lnTo>
                    <a:pt x="772" y="3537"/>
                  </a:lnTo>
                  <a:lnTo>
                    <a:pt x="0" y="3537"/>
                  </a:lnTo>
                  <a:lnTo>
                    <a:pt x="0" y="3955"/>
                  </a:lnTo>
                  <a:cubicBezTo>
                    <a:pt x="0" y="4790"/>
                    <a:pt x="418" y="5241"/>
                    <a:pt x="1190" y="5241"/>
                  </a:cubicBezTo>
                  <a:cubicBezTo>
                    <a:pt x="1993" y="5241"/>
                    <a:pt x="2411" y="4790"/>
                    <a:pt x="2411" y="3955"/>
                  </a:cubicBezTo>
                  <a:lnTo>
                    <a:pt x="2411" y="3569"/>
                  </a:lnTo>
                  <a:cubicBezTo>
                    <a:pt x="2411" y="3055"/>
                    <a:pt x="2251" y="2669"/>
                    <a:pt x="1833" y="2476"/>
                  </a:cubicBezTo>
                  <a:cubicBezTo>
                    <a:pt x="2218" y="2315"/>
                    <a:pt x="2411" y="1962"/>
                    <a:pt x="2411" y="1415"/>
                  </a:cubicBezTo>
                  <a:lnTo>
                    <a:pt x="2411" y="1287"/>
                  </a:lnTo>
                  <a:cubicBezTo>
                    <a:pt x="2411" y="483"/>
                    <a:pt x="1993" y="1"/>
                    <a:pt x="1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7"/>
            <p:cNvSpPr/>
            <p:nvPr/>
          </p:nvSpPr>
          <p:spPr>
            <a:xfrm>
              <a:off x="3575725" y="2106500"/>
              <a:ext cx="61100" cy="131025"/>
            </a:xfrm>
            <a:custGeom>
              <a:avLst/>
              <a:gdLst/>
              <a:ahLst/>
              <a:cxnLst/>
              <a:rect l="l" t="t" r="r" b="b"/>
              <a:pathLst>
                <a:path w="2444" h="5241" extrusionOk="0">
                  <a:moveTo>
                    <a:pt x="1222" y="740"/>
                  </a:moveTo>
                  <a:cubicBezTo>
                    <a:pt x="1479" y="740"/>
                    <a:pt x="1640" y="869"/>
                    <a:pt x="1640" y="1255"/>
                  </a:cubicBezTo>
                  <a:lnTo>
                    <a:pt x="1640" y="4019"/>
                  </a:lnTo>
                  <a:cubicBezTo>
                    <a:pt x="1640" y="4373"/>
                    <a:pt x="1479" y="4533"/>
                    <a:pt x="1222" y="4533"/>
                  </a:cubicBezTo>
                  <a:cubicBezTo>
                    <a:pt x="965" y="4533"/>
                    <a:pt x="804" y="4373"/>
                    <a:pt x="804" y="4019"/>
                  </a:cubicBezTo>
                  <a:lnTo>
                    <a:pt x="804" y="1255"/>
                  </a:lnTo>
                  <a:cubicBezTo>
                    <a:pt x="804" y="869"/>
                    <a:pt x="965" y="740"/>
                    <a:pt x="1222" y="740"/>
                  </a:cubicBezTo>
                  <a:close/>
                  <a:moveTo>
                    <a:pt x="1222" y="1"/>
                  </a:moveTo>
                  <a:cubicBezTo>
                    <a:pt x="418" y="1"/>
                    <a:pt x="0" y="483"/>
                    <a:pt x="0" y="1287"/>
                  </a:cubicBezTo>
                  <a:lnTo>
                    <a:pt x="0" y="3955"/>
                  </a:lnTo>
                  <a:cubicBezTo>
                    <a:pt x="0" y="4790"/>
                    <a:pt x="418" y="5241"/>
                    <a:pt x="1222" y="5241"/>
                  </a:cubicBezTo>
                  <a:cubicBezTo>
                    <a:pt x="1993" y="5241"/>
                    <a:pt x="2443" y="4790"/>
                    <a:pt x="2443" y="3955"/>
                  </a:cubicBezTo>
                  <a:lnTo>
                    <a:pt x="2443" y="1287"/>
                  </a:lnTo>
                  <a:cubicBezTo>
                    <a:pt x="2443" y="483"/>
                    <a:pt x="1993" y="1"/>
                    <a:pt x="1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7"/>
            <p:cNvSpPr/>
            <p:nvPr/>
          </p:nvSpPr>
          <p:spPr>
            <a:xfrm>
              <a:off x="3649650" y="2108125"/>
              <a:ext cx="66725" cy="128600"/>
            </a:xfrm>
            <a:custGeom>
              <a:avLst/>
              <a:gdLst/>
              <a:ahLst/>
              <a:cxnLst/>
              <a:rect l="l" t="t" r="r" b="b"/>
              <a:pathLst>
                <a:path w="2669" h="5144" extrusionOk="0">
                  <a:moveTo>
                    <a:pt x="1" y="0"/>
                  </a:moveTo>
                  <a:lnTo>
                    <a:pt x="1" y="5143"/>
                  </a:lnTo>
                  <a:lnTo>
                    <a:pt x="804" y="5143"/>
                  </a:lnTo>
                  <a:lnTo>
                    <a:pt x="804" y="3568"/>
                  </a:lnTo>
                  <a:lnTo>
                    <a:pt x="1061" y="3086"/>
                  </a:lnTo>
                  <a:lnTo>
                    <a:pt x="1833" y="5143"/>
                  </a:lnTo>
                  <a:lnTo>
                    <a:pt x="2669" y="5143"/>
                  </a:lnTo>
                  <a:lnTo>
                    <a:pt x="1544" y="2283"/>
                  </a:lnTo>
                  <a:lnTo>
                    <a:pt x="2669" y="0"/>
                  </a:lnTo>
                  <a:lnTo>
                    <a:pt x="1865" y="0"/>
                  </a:lnTo>
                  <a:lnTo>
                    <a:pt x="804" y="2250"/>
                  </a:lnTo>
                  <a:lnTo>
                    <a:pt x="8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7"/>
            <p:cNvSpPr/>
            <p:nvPr/>
          </p:nvSpPr>
          <p:spPr>
            <a:xfrm>
              <a:off x="2318075"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3" y="2797"/>
                    <a:pt x="1833" y="3215"/>
                  </a:cubicBezTo>
                  <a:lnTo>
                    <a:pt x="1833" y="4533"/>
                  </a:lnTo>
                  <a:cubicBezTo>
                    <a:pt x="1833" y="4951"/>
                    <a:pt x="1640" y="5112"/>
                    <a:pt x="1350" y="5112"/>
                  </a:cubicBezTo>
                  <a:cubicBezTo>
                    <a:pt x="1061" y="5112"/>
                    <a:pt x="868" y="4951"/>
                    <a:pt x="868" y="4533"/>
                  </a:cubicBezTo>
                  <a:lnTo>
                    <a:pt x="868" y="3987"/>
                  </a:lnTo>
                  <a:lnTo>
                    <a:pt x="0" y="3987"/>
                  </a:lnTo>
                  <a:lnTo>
                    <a:pt x="0" y="4469"/>
                  </a:lnTo>
                  <a:cubicBezTo>
                    <a:pt x="0" y="5401"/>
                    <a:pt x="482" y="5948"/>
                    <a:pt x="1383" y="5948"/>
                  </a:cubicBezTo>
                  <a:cubicBezTo>
                    <a:pt x="2283"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7"/>
            <p:cNvSpPr/>
            <p:nvPr/>
          </p:nvSpPr>
          <p:spPr>
            <a:xfrm>
              <a:off x="2400050"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7"/>
            <p:cNvSpPr/>
            <p:nvPr/>
          </p:nvSpPr>
          <p:spPr>
            <a:xfrm>
              <a:off x="2483625" y="3978125"/>
              <a:ext cx="70725" cy="150300"/>
            </a:xfrm>
            <a:custGeom>
              <a:avLst/>
              <a:gdLst/>
              <a:ahLst/>
              <a:cxnLst/>
              <a:rect l="l" t="t" r="r" b="b"/>
              <a:pathLst>
                <a:path w="2829" h="6012" extrusionOk="0">
                  <a:moveTo>
                    <a:pt x="1414" y="836"/>
                  </a:moveTo>
                  <a:cubicBezTo>
                    <a:pt x="1704" y="836"/>
                    <a:pt x="1897" y="997"/>
                    <a:pt x="1897" y="1415"/>
                  </a:cubicBezTo>
                  <a:lnTo>
                    <a:pt x="1897" y="4597"/>
                  </a:lnTo>
                  <a:cubicBezTo>
                    <a:pt x="1897" y="5015"/>
                    <a:pt x="1704" y="5176"/>
                    <a:pt x="1414" y="5176"/>
                  </a:cubicBezTo>
                  <a:cubicBezTo>
                    <a:pt x="1125" y="5176"/>
                    <a:pt x="932" y="5015"/>
                    <a:pt x="932" y="4597"/>
                  </a:cubicBezTo>
                  <a:lnTo>
                    <a:pt x="932" y="1415"/>
                  </a:lnTo>
                  <a:cubicBezTo>
                    <a:pt x="932" y="997"/>
                    <a:pt x="1125" y="836"/>
                    <a:pt x="1414" y="836"/>
                  </a:cubicBezTo>
                  <a:close/>
                  <a:moveTo>
                    <a:pt x="1414" y="1"/>
                  </a:moveTo>
                  <a:cubicBezTo>
                    <a:pt x="514" y="1"/>
                    <a:pt x="0" y="515"/>
                    <a:pt x="0" y="1479"/>
                  </a:cubicBezTo>
                  <a:lnTo>
                    <a:pt x="0" y="4533"/>
                  </a:lnTo>
                  <a:cubicBezTo>
                    <a:pt x="0" y="5465"/>
                    <a:pt x="514" y="6012"/>
                    <a:pt x="1414" y="6012"/>
                  </a:cubicBezTo>
                  <a:cubicBezTo>
                    <a:pt x="2314" y="6012"/>
                    <a:pt x="2829" y="5465"/>
                    <a:pt x="2829" y="4533"/>
                  </a:cubicBezTo>
                  <a:lnTo>
                    <a:pt x="2829" y="1479"/>
                  </a:lnTo>
                  <a:cubicBezTo>
                    <a:pt x="2829" y="515"/>
                    <a:pt x="2314" y="1"/>
                    <a:pt x="1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7"/>
            <p:cNvSpPr/>
            <p:nvPr/>
          </p:nvSpPr>
          <p:spPr>
            <a:xfrm>
              <a:off x="2568800" y="3979725"/>
              <a:ext cx="76375" cy="147100"/>
            </a:xfrm>
            <a:custGeom>
              <a:avLst/>
              <a:gdLst/>
              <a:ahLst/>
              <a:cxnLst/>
              <a:rect l="l" t="t" r="r" b="b"/>
              <a:pathLst>
                <a:path w="3055" h="5884" extrusionOk="0">
                  <a:moveTo>
                    <a:pt x="0" y="1"/>
                  </a:moveTo>
                  <a:lnTo>
                    <a:pt x="0" y="5883"/>
                  </a:lnTo>
                  <a:lnTo>
                    <a:pt x="933" y="5883"/>
                  </a:lnTo>
                  <a:lnTo>
                    <a:pt x="933" y="4083"/>
                  </a:lnTo>
                  <a:lnTo>
                    <a:pt x="1222" y="3537"/>
                  </a:lnTo>
                  <a:lnTo>
                    <a:pt x="2122" y="5883"/>
                  </a:lnTo>
                  <a:lnTo>
                    <a:pt x="3054" y="5883"/>
                  </a:lnTo>
                  <a:lnTo>
                    <a:pt x="1768" y="2605"/>
                  </a:lnTo>
                  <a:lnTo>
                    <a:pt x="3054" y="1"/>
                  </a:lnTo>
                  <a:lnTo>
                    <a:pt x="2154" y="1"/>
                  </a:lnTo>
                  <a:lnTo>
                    <a:pt x="933" y="2572"/>
                  </a:lnTo>
                  <a:lnTo>
                    <a:pt x="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7"/>
            <p:cNvSpPr/>
            <p:nvPr/>
          </p:nvSpPr>
          <p:spPr>
            <a:xfrm>
              <a:off x="2310025" y="4223225"/>
              <a:ext cx="337550" cy="12875"/>
            </a:xfrm>
            <a:custGeom>
              <a:avLst/>
              <a:gdLst/>
              <a:ahLst/>
              <a:cxnLst/>
              <a:rect l="l" t="t" r="r" b="b"/>
              <a:pathLst>
                <a:path w="13502" h="515" extrusionOk="0">
                  <a:moveTo>
                    <a:pt x="1" y="1"/>
                  </a:moveTo>
                  <a:lnTo>
                    <a:pt x="1" y="515"/>
                  </a:lnTo>
                  <a:lnTo>
                    <a:pt x="13502" y="515"/>
                  </a:lnTo>
                  <a:lnTo>
                    <a:pt x="135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7"/>
            <p:cNvSpPr/>
            <p:nvPr/>
          </p:nvSpPr>
          <p:spPr>
            <a:xfrm>
              <a:off x="3584550" y="3979725"/>
              <a:ext cx="69150" cy="148700"/>
            </a:xfrm>
            <a:custGeom>
              <a:avLst/>
              <a:gdLst/>
              <a:ahLst/>
              <a:cxnLst/>
              <a:rect l="l" t="t" r="r" b="b"/>
              <a:pathLst>
                <a:path w="2766" h="5948" extrusionOk="0">
                  <a:moveTo>
                    <a:pt x="162" y="1"/>
                  </a:moveTo>
                  <a:lnTo>
                    <a:pt x="1" y="3408"/>
                  </a:lnTo>
                  <a:lnTo>
                    <a:pt x="869" y="3408"/>
                  </a:lnTo>
                  <a:lnTo>
                    <a:pt x="869" y="3215"/>
                  </a:lnTo>
                  <a:cubicBezTo>
                    <a:pt x="869" y="2797"/>
                    <a:pt x="1062" y="2637"/>
                    <a:pt x="1351" y="2637"/>
                  </a:cubicBezTo>
                  <a:cubicBezTo>
                    <a:pt x="1640" y="2637"/>
                    <a:pt x="1833" y="2797"/>
                    <a:pt x="1833" y="3215"/>
                  </a:cubicBezTo>
                  <a:lnTo>
                    <a:pt x="1833" y="4533"/>
                  </a:lnTo>
                  <a:cubicBezTo>
                    <a:pt x="1833" y="4951"/>
                    <a:pt x="1640" y="5112"/>
                    <a:pt x="1351" y="5112"/>
                  </a:cubicBezTo>
                  <a:cubicBezTo>
                    <a:pt x="1062" y="5112"/>
                    <a:pt x="869" y="4951"/>
                    <a:pt x="869" y="4533"/>
                  </a:cubicBezTo>
                  <a:lnTo>
                    <a:pt x="869" y="3987"/>
                  </a:lnTo>
                  <a:lnTo>
                    <a:pt x="1" y="3987"/>
                  </a:lnTo>
                  <a:lnTo>
                    <a:pt x="1" y="4469"/>
                  </a:lnTo>
                  <a:cubicBezTo>
                    <a:pt x="1" y="5401"/>
                    <a:pt x="451" y="5948"/>
                    <a:pt x="1383" y="5948"/>
                  </a:cubicBezTo>
                  <a:cubicBezTo>
                    <a:pt x="2283" y="5948"/>
                    <a:pt x="2765" y="5401"/>
                    <a:pt x="2765" y="4469"/>
                  </a:cubicBezTo>
                  <a:lnTo>
                    <a:pt x="2765" y="3151"/>
                  </a:lnTo>
                  <a:cubicBezTo>
                    <a:pt x="2765" y="2283"/>
                    <a:pt x="2412" y="1801"/>
                    <a:pt x="1737" y="1801"/>
                  </a:cubicBezTo>
                  <a:cubicBezTo>
                    <a:pt x="1351" y="1801"/>
                    <a:pt x="1094" y="1962"/>
                    <a:pt x="933" y="2251"/>
                  </a:cubicBezTo>
                  <a:lnTo>
                    <a:pt x="997" y="837"/>
                  </a:lnTo>
                  <a:lnTo>
                    <a:pt x="2605" y="837"/>
                  </a:lnTo>
                  <a:lnTo>
                    <a:pt x="26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7"/>
            <p:cNvSpPr/>
            <p:nvPr/>
          </p:nvSpPr>
          <p:spPr>
            <a:xfrm>
              <a:off x="3666525"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7"/>
            <p:cNvSpPr/>
            <p:nvPr/>
          </p:nvSpPr>
          <p:spPr>
            <a:xfrm>
              <a:off x="3750100" y="3978125"/>
              <a:ext cx="70750" cy="150300"/>
            </a:xfrm>
            <a:custGeom>
              <a:avLst/>
              <a:gdLst/>
              <a:ahLst/>
              <a:cxnLst/>
              <a:rect l="l" t="t" r="r" b="b"/>
              <a:pathLst>
                <a:path w="2830" h="6012" extrusionOk="0">
                  <a:moveTo>
                    <a:pt x="1415" y="836"/>
                  </a:moveTo>
                  <a:cubicBezTo>
                    <a:pt x="1704" y="836"/>
                    <a:pt x="1897" y="997"/>
                    <a:pt x="1897" y="1415"/>
                  </a:cubicBezTo>
                  <a:lnTo>
                    <a:pt x="1897" y="4597"/>
                  </a:lnTo>
                  <a:cubicBezTo>
                    <a:pt x="1897" y="5015"/>
                    <a:pt x="1704"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29" y="5465"/>
                    <a:pt x="2829" y="4533"/>
                  </a:cubicBezTo>
                  <a:lnTo>
                    <a:pt x="2829" y="1479"/>
                  </a:lnTo>
                  <a:cubicBezTo>
                    <a:pt x="2829"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7"/>
            <p:cNvSpPr/>
            <p:nvPr/>
          </p:nvSpPr>
          <p:spPr>
            <a:xfrm>
              <a:off x="3835300" y="3979725"/>
              <a:ext cx="76350" cy="147100"/>
            </a:xfrm>
            <a:custGeom>
              <a:avLst/>
              <a:gdLst/>
              <a:ahLst/>
              <a:cxnLst/>
              <a:rect l="l" t="t" r="r" b="b"/>
              <a:pathLst>
                <a:path w="3054" h="5884" extrusionOk="0">
                  <a:moveTo>
                    <a:pt x="0" y="1"/>
                  </a:moveTo>
                  <a:lnTo>
                    <a:pt x="0" y="5883"/>
                  </a:lnTo>
                  <a:lnTo>
                    <a:pt x="932" y="5883"/>
                  </a:lnTo>
                  <a:lnTo>
                    <a:pt x="932" y="4083"/>
                  </a:lnTo>
                  <a:lnTo>
                    <a:pt x="1222" y="3537"/>
                  </a:lnTo>
                  <a:lnTo>
                    <a:pt x="2122" y="5883"/>
                  </a:lnTo>
                  <a:lnTo>
                    <a:pt x="3054" y="5883"/>
                  </a:lnTo>
                  <a:lnTo>
                    <a:pt x="1768" y="2605"/>
                  </a:lnTo>
                  <a:lnTo>
                    <a:pt x="3054"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7"/>
            <p:cNvSpPr/>
            <p:nvPr/>
          </p:nvSpPr>
          <p:spPr>
            <a:xfrm>
              <a:off x="3576525" y="4223225"/>
              <a:ext cx="337550" cy="12875"/>
            </a:xfrm>
            <a:custGeom>
              <a:avLst/>
              <a:gdLst/>
              <a:ahLst/>
              <a:cxnLst/>
              <a:rect l="l" t="t" r="r" b="b"/>
              <a:pathLst>
                <a:path w="13502" h="515" extrusionOk="0">
                  <a:moveTo>
                    <a:pt x="1" y="1"/>
                  </a:moveTo>
                  <a:lnTo>
                    <a:pt x="1" y="515"/>
                  </a:lnTo>
                  <a:lnTo>
                    <a:pt x="13501" y="515"/>
                  </a:lnTo>
                  <a:lnTo>
                    <a:pt x="13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7"/>
            <p:cNvSpPr/>
            <p:nvPr/>
          </p:nvSpPr>
          <p:spPr>
            <a:xfrm>
              <a:off x="4959550" y="3979725"/>
              <a:ext cx="69125" cy="148700"/>
            </a:xfrm>
            <a:custGeom>
              <a:avLst/>
              <a:gdLst/>
              <a:ahLst/>
              <a:cxnLst/>
              <a:rect l="l" t="t" r="r" b="b"/>
              <a:pathLst>
                <a:path w="2765" h="5948" extrusionOk="0">
                  <a:moveTo>
                    <a:pt x="161" y="1"/>
                  </a:moveTo>
                  <a:lnTo>
                    <a:pt x="0" y="3408"/>
                  </a:lnTo>
                  <a:lnTo>
                    <a:pt x="868" y="3408"/>
                  </a:lnTo>
                  <a:lnTo>
                    <a:pt x="868" y="3215"/>
                  </a:lnTo>
                  <a:cubicBezTo>
                    <a:pt x="868" y="2797"/>
                    <a:pt x="1061" y="2637"/>
                    <a:pt x="1350" y="2637"/>
                  </a:cubicBezTo>
                  <a:cubicBezTo>
                    <a:pt x="1640" y="2637"/>
                    <a:pt x="1832" y="2797"/>
                    <a:pt x="1832" y="3215"/>
                  </a:cubicBezTo>
                  <a:lnTo>
                    <a:pt x="1832" y="4533"/>
                  </a:lnTo>
                  <a:cubicBezTo>
                    <a:pt x="1832" y="4951"/>
                    <a:pt x="1640" y="5112"/>
                    <a:pt x="1350" y="5112"/>
                  </a:cubicBezTo>
                  <a:cubicBezTo>
                    <a:pt x="1061" y="5112"/>
                    <a:pt x="868" y="4951"/>
                    <a:pt x="868" y="4533"/>
                  </a:cubicBezTo>
                  <a:lnTo>
                    <a:pt x="868" y="3987"/>
                  </a:lnTo>
                  <a:lnTo>
                    <a:pt x="0" y="3987"/>
                  </a:lnTo>
                  <a:lnTo>
                    <a:pt x="0" y="4469"/>
                  </a:lnTo>
                  <a:cubicBezTo>
                    <a:pt x="0" y="5401"/>
                    <a:pt x="482" y="5948"/>
                    <a:pt x="1382" y="5948"/>
                  </a:cubicBezTo>
                  <a:cubicBezTo>
                    <a:pt x="2282" y="5948"/>
                    <a:pt x="2765" y="5401"/>
                    <a:pt x="2765" y="4469"/>
                  </a:cubicBezTo>
                  <a:lnTo>
                    <a:pt x="2765" y="3151"/>
                  </a:lnTo>
                  <a:cubicBezTo>
                    <a:pt x="2765" y="2283"/>
                    <a:pt x="2411" y="1801"/>
                    <a:pt x="1736" y="1801"/>
                  </a:cubicBezTo>
                  <a:cubicBezTo>
                    <a:pt x="1350" y="1801"/>
                    <a:pt x="1093" y="1962"/>
                    <a:pt x="932" y="2251"/>
                  </a:cubicBezTo>
                  <a:lnTo>
                    <a:pt x="997" y="837"/>
                  </a:lnTo>
                  <a:lnTo>
                    <a:pt x="2604" y="837"/>
                  </a:lnTo>
                  <a:lnTo>
                    <a:pt x="2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7"/>
            <p:cNvSpPr/>
            <p:nvPr/>
          </p:nvSpPr>
          <p:spPr>
            <a:xfrm>
              <a:off x="5042325" y="3978125"/>
              <a:ext cx="69925" cy="150300"/>
            </a:xfrm>
            <a:custGeom>
              <a:avLst/>
              <a:gdLst/>
              <a:ahLst/>
              <a:cxnLst/>
              <a:rect l="l" t="t" r="r" b="b"/>
              <a:pathLst>
                <a:path w="2797" h="6012" extrusionOk="0">
                  <a:moveTo>
                    <a:pt x="1382" y="836"/>
                  </a:moveTo>
                  <a:cubicBezTo>
                    <a:pt x="1672" y="836"/>
                    <a:pt x="1864" y="997"/>
                    <a:pt x="1864" y="1415"/>
                  </a:cubicBezTo>
                  <a:lnTo>
                    <a:pt x="1864" y="4597"/>
                  </a:lnTo>
                  <a:cubicBezTo>
                    <a:pt x="1864" y="5015"/>
                    <a:pt x="1672" y="5176"/>
                    <a:pt x="1382" y="5176"/>
                  </a:cubicBezTo>
                  <a:cubicBezTo>
                    <a:pt x="1093" y="5176"/>
                    <a:pt x="900" y="5015"/>
                    <a:pt x="900" y="4597"/>
                  </a:cubicBezTo>
                  <a:lnTo>
                    <a:pt x="900" y="1415"/>
                  </a:lnTo>
                  <a:cubicBezTo>
                    <a:pt x="900" y="997"/>
                    <a:pt x="1093" y="836"/>
                    <a:pt x="1382" y="836"/>
                  </a:cubicBezTo>
                  <a:close/>
                  <a:moveTo>
                    <a:pt x="1382" y="1"/>
                  </a:moveTo>
                  <a:cubicBezTo>
                    <a:pt x="482" y="1"/>
                    <a:pt x="0" y="515"/>
                    <a:pt x="0" y="1479"/>
                  </a:cubicBezTo>
                  <a:lnTo>
                    <a:pt x="0" y="4533"/>
                  </a:lnTo>
                  <a:cubicBezTo>
                    <a:pt x="0" y="5465"/>
                    <a:pt x="482" y="6012"/>
                    <a:pt x="1382" y="6012"/>
                  </a:cubicBezTo>
                  <a:cubicBezTo>
                    <a:pt x="2314" y="6012"/>
                    <a:pt x="2797" y="5465"/>
                    <a:pt x="2797" y="4533"/>
                  </a:cubicBezTo>
                  <a:lnTo>
                    <a:pt x="2797" y="1479"/>
                  </a:lnTo>
                  <a:cubicBezTo>
                    <a:pt x="2797" y="515"/>
                    <a:pt x="2314"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7"/>
            <p:cNvSpPr/>
            <p:nvPr/>
          </p:nvSpPr>
          <p:spPr>
            <a:xfrm>
              <a:off x="5125075" y="3978125"/>
              <a:ext cx="70750" cy="150300"/>
            </a:xfrm>
            <a:custGeom>
              <a:avLst/>
              <a:gdLst/>
              <a:ahLst/>
              <a:cxnLst/>
              <a:rect l="l" t="t" r="r" b="b"/>
              <a:pathLst>
                <a:path w="2830" h="6012" extrusionOk="0">
                  <a:moveTo>
                    <a:pt x="1415" y="836"/>
                  </a:moveTo>
                  <a:cubicBezTo>
                    <a:pt x="1705" y="836"/>
                    <a:pt x="1897" y="997"/>
                    <a:pt x="1897" y="1415"/>
                  </a:cubicBezTo>
                  <a:lnTo>
                    <a:pt x="1897" y="4597"/>
                  </a:lnTo>
                  <a:cubicBezTo>
                    <a:pt x="1897" y="5015"/>
                    <a:pt x="1705" y="5176"/>
                    <a:pt x="1415" y="5176"/>
                  </a:cubicBezTo>
                  <a:cubicBezTo>
                    <a:pt x="1126" y="5176"/>
                    <a:pt x="933" y="5015"/>
                    <a:pt x="933" y="4597"/>
                  </a:cubicBezTo>
                  <a:lnTo>
                    <a:pt x="933" y="1415"/>
                  </a:lnTo>
                  <a:cubicBezTo>
                    <a:pt x="933" y="997"/>
                    <a:pt x="1126" y="836"/>
                    <a:pt x="1415" y="836"/>
                  </a:cubicBezTo>
                  <a:close/>
                  <a:moveTo>
                    <a:pt x="1415" y="1"/>
                  </a:moveTo>
                  <a:cubicBezTo>
                    <a:pt x="515" y="1"/>
                    <a:pt x="1" y="515"/>
                    <a:pt x="1" y="1479"/>
                  </a:cubicBezTo>
                  <a:lnTo>
                    <a:pt x="1" y="4533"/>
                  </a:lnTo>
                  <a:cubicBezTo>
                    <a:pt x="1" y="5465"/>
                    <a:pt x="515" y="6012"/>
                    <a:pt x="1415" y="6012"/>
                  </a:cubicBezTo>
                  <a:cubicBezTo>
                    <a:pt x="2315" y="6012"/>
                    <a:pt x="2830" y="5465"/>
                    <a:pt x="2830" y="4533"/>
                  </a:cubicBezTo>
                  <a:lnTo>
                    <a:pt x="2830" y="1479"/>
                  </a:lnTo>
                  <a:cubicBezTo>
                    <a:pt x="2830" y="515"/>
                    <a:pt x="2315"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7"/>
            <p:cNvSpPr/>
            <p:nvPr/>
          </p:nvSpPr>
          <p:spPr>
            <a:xfrm>
              <a:off x="5210275" y="3979725"/>
              <a:ext cx="77175" cy="147100"/>
            </a:xfrm>
            <a:custGeom>
              <a:avLst/>
              <a:gdLst/>
              <a:ahLst/>
              <a:cxnLst/>
              <a:rect l="l" t="t" r="r" b="b"/>
              <a:pathLst>
                <a:path w="3087" h="5884" extrusionOk="0">
                  <a:moveTo>
                    <a:pt x="0" y="1"/>
                  </a:moveTo>
                  <a:lnTo>
                    <a:pt x="0" y="5883"/>
                  </a:lnTo>
                  <a:lnTo>
                    <a:pt x="932" y="5883"/>
                  </a:lnTo>
                  <a:lnTo>
                    <a:pt x="932" y="4083"/>
                  </a:lnTo>
                  <a:lnTo>
                    <a:pt x="1222" y="3537"/>
                  </a:lnTo>
                  <a:lnTo>
                    <a:pt x="2122" y="5883"/>
                  </a:lnTo>
                  <a:lnTo>
                    <a:pt x="3086" y="5883"/>
                  </a:lnTo>
                  <a:lnTo>
                    <a:pt x="1768" y="2605"/>
                  </a:lnTo>
                  <a:lnTo>
                    <a:pt x="3086" y="1"/>
                  </a:lnTo>
                  <a:lnTo>
                    <a:pt x="2154" y="1"/>
                  </a:lnTo>
                  <a:lnTo>
                    <a:pt x="932" y="2572"/>
                  </a:lnTo>
                  <a:lnTo>
                    <a:pt x="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7"/>
            <p:cNvSpPr/>
            <p:nvPr/>
          </p:nvSpPr>
          <p:spPr>
            <a:xfrm>
              <a:off x="4952300" y="4223225"/>
              <a:ext cx="336750" cy="12875"/>
            </a:xfrm>
            <a:custGeom>
              <a:avLst/>
              <a:gdLst/>
              <a:ahLst/>
              <a:cxnLst/>
              <a:rect l="l" t="t" r="r" b="b"/>
              <a:pathLst>
                <a:path w="13470" h="515" extrusionOk="0">
                  <a:moveTo>
                    <a:pt x="1" y="1"/>
                  </a:moveTo>
                  <a:lnTo>
                    <a:pt x="1" y="515"/>
                  </a:lnTo>
                  <a:lnTo>
                    <a:pt x="13469" y="515"/>
                  </a:lnTo>
                  <a:lnTo>
                    <a:pt x="134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7"/>
            <p:cNvSpPr/>
            <p:nvPr/>
          </p:nvSpPr>
          <p:spPr>
            <a:xfrm>
              <a:off x="3124100" y="3854375"/>
              <a:ext cx="13675" cy="703175"/>
            </a:xfrm>
            <a:custGeom>
              <a:avLst/>
              <a:gdLst/>
              <a:ahLst/>
              <a:cxnLst/>
              <a:rect l="l" t="t" r="r" b="b"/>
              <a:pathLst>
                <a:path w="547" h="28127" extrusionOk="0">
                  <a:moveTo>
                    <a:pt x="0" y="0"/>
                  </a:moveTo>
                  <a:lnTo>
                    <a:pt x="0" y="28127"/>
                  </a:lnTo>
                  <a:lnTo>
                    <a:pt x="547" y="2812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7"/>
            <p:cNvSpPr/>
            <p:nvPr/>
          </p:nvSpPr>
          <p:spPr>
            <a:xfrm>
              <a:off x="4502275" y="3854375"/>
              <a:ext cx="12900" cy="703175"/>
            </a:xfrm>
            <a:custGeom>
              <a:avLst/>
              <a:gdLst/>
              <a:ahLst/>
              <a:cxnLst/>
              <a:rect l="l" t="t" r="r" b="b"/>
              <a:pathLst>
                <a:path w="516" h="28127" extrusionOk="0">
                  <a:moveTo>
                    <a:pt x="1" y="0"/>
                  </a:moveTo>
                  <a:lnTo>
                    <a:pt x="1" y="28127"/>
                  </a:lnTo>
                  <a:lnTo>
                    <a:pt x="515" y="28127"/>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7"/>
            <p:cNvSpPr/>
            <p:nvPr/>
          </p:nvSpPr>
          <p:spPr>
            <a:xfrm>
              <a:off x="2361475" y="3788475"/>
              <a:ext cx="41000" cy="84400"/>
            </a:xfrm>
            <a:custGeom>
              <a:avLst/>
              <a:gdLst/>
              <a:ahLst/>
              <a:cxnLst/>
              <a:rect l="l" t="t" r="r" b="b"/>
              <a:pathLst>
                <a:path w="1640" h="3376" extrusionOk="0">
                  <a:moveTo>
                    <a:pt x="0" y="0"/>
                  </a:moveTo>
                  <a:lnTo>
                    <a:pt x="0" y="483"/>
                  </a:lnTo>
                  <a:lnTo>
                    <a:pt x="547" y="483"/>
                  </a:lnTo>
                  <a:lnTo>
                    <a:pt x="547" y="3376"/>
                  </a:lnTo>
                  <a:lnTo>
                    <a:pt x="1093" y="3376"/>
                  </a:lnTo>
                  <a:lnTo>
                    <a:pt x="1093" y="483"/>
                  </a:lnTo>
                  <a:lnTo>
                    <a:pt x="1639" y="483"/>
                  </a:lnTo>
                  <a:lnTo>
                    <a:pt x="1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7"/>
            <p:cNvSpPr/>
            <p:nvPr/>
          </p:nvSpPr>
          <p:spPr>
            <a:xfrm>
              <a:off x="2407275" y="3786875"/>
              <a:ext cx="40200" cy="86800"/>
            </a:xfrm>
            <a:custGeom>
              <a:avLst/>
              <a:gdLst/>
              <a:ahLst/>
              <a:cxnLst/>
              <a:rect l="l" t="t" r="r" b="b"/>
              <a:pathLst>
                <a:path w="1608" h="3472" extrusionOk="0">
                  <a:moveTo>
                    <a:pt x="804" y="482"/>
                  </a:moveTo>
                  <a:cubicBezTo>
                    <a:pt x="965" y="482"/>
                    <a:pt x="1093" y="579"/>
                    <a:pt x="1093" y="836"/>
                  </a:cubicBezTo>
                  <a:lnTo>
                    <a:pt x="1093" y="2636"/>
                  </a:lnTo>
                  <a:cubicBezTo>
                    <a:pt x="1093" y="2893"/>
                    <a:pt x="965"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18" y="3472"/>
                    <a:pt x="1608" y="3150"/>
                    <a:pt x="1608" y="2604"/>
                  </a:cubicBezTo>
                  <a:lnTo>
                    <a:pt x="1608" y="868"/>
                  </a:lnTo>
                  <a:cubicBezTo>
                    <a:pt x="1608" y="322"/>
                    <a:pt x="131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7"/>
            <p:cNvSpPr/>
            <p:nvPr/>
          </p:nvSpPr>
          <p:spPr>
            <a:xfrm>
              <a:off x="2456300" y="3788475"/>
              <a:ext cx="40200" cy="84400"/>
            </a:xfrm>
            <a:custGeom>
              <a:avLst/>
              <a:gdLst/>
              <a:ahLst/>
              <a:cxnLst/>
              <a:rect l="l" t="t" r="r" b="b"/>
              <a:pathLst>
                <a:path w="1608" h="3376" extrusionOk="0">
                  <a:moveTo>
                    <a:pt x="836" y="483"/>
                  </a:moveTo>
                  <a:cubicBezTo>
                    <a:pt x="997" y="483"/>
                    <a:pt x="1093" y="547"/>
                    <a:pt x="1093" y="804"/>
                  </a:cubicBezTo>
                  <a:lnTo>
                    <a:pt x="1093" y="2540"/>
                  </a:lnTo>
                  <a:cubicBezTo>
                    <a:pt x="1093" y="2797"/>
                    <a:pt x="997" y="2893"/>
                    <a:pt x="836" y="2893"/>
                  </a:cubicBezTo>
                  <a:lnTo>
                    <a:pt x="514" y="2893"/>
                  </a:lnTo>
                  <a:lnTo>
                    <a:pt x="514" y="483"/>
                  </a:lnTo>
                  <a:close/>
                  <a:moveTo>
                    <a:pt x="0" y="0"/>
                  </a:moveTo>
                  <a:lnTo>
                    <a:pt x="0" y="3376"/>
                  </a:lnTo>
                  <a:lnTo>
                    <a:pt x="836" y="3376"/>
                  </a:lnTo>
                  <a:cubicBezTo>
                    <a:pt x="1350" y="3376"/>
                    <a:pt x="1607" y="3054"/>
                    <a:pt x="1607" y="2540"/>
                  </a:cubicBezTo>
                  <a:lnTo>
                    <a:pt x="1607" y="804"/>
                  </a:lnTo>
                  <a:cubicBezTo>
                    <a:pt x="1607" y="290"/>
                    <a:pt x="1350"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7"/>
            <p:cNvSpPr/>
            <p:nvPr/>
          </p:nvSpPr>
          <p:spPr>
            <a:xfrm>
              <a:off x="2501300" y="3788475"/>
              <a:ext cx="46625" cy="84400"/>
            </a:xfrm>
            <a:custGeom>
              <a:avLst/>
              <a:gdLst/>
              <a:ahLst/>
              <a:cxnLst/>
              <a:rect l="l" t="t" r="r" b="b"/>
              <a:pathLst>
                <a:path w="1865" h="3376" extrusionOk="0">
                  <a:moveTo>
                    <a:pt x="900" y="579"/>
                  </a:moveTo>
                  <a:lnTo>
                    <a:pt x="1157" y="2283"/>
                  </a:lnTo>
                  <a:lnTo>
                    <a:pt x="675" y="2283"/>
                  </a:lnTo>
                  <a:lnTo>
                    <a:pt x="900" y="579"/>
                  </a:lnTo>
                  <a:close/>
                  <a:moveTo>
                    <a:pt x="547" y="0"/>
                  </a:moveTo>
                  <a:lnTo>
                    <a:pt x="0" y="3376"/>
                  </a:lnTo>
                  <a:lnTo>
                    <a:pt x="515" y="3376"/>
                  </a:lnTo>
                  <a:lnTo>
                    <a:pt x="579" y="2765"/>
                  </a:lnTo>
                  <a:lnTo>
                    <a:pt x="1254" y="2765"/>
                  </a:lnTo>
                  <a:lnTo>
                    <a:pt x="1350" y="3376"/>
                  </a:lnTo>
                  <a:lnTo>
                    <a:pt x="1865" y="3376"/>
                  </a:lnTo>
                  <a:lnTo>
                    <a:pt x="1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7"/>
            <p:cNvSpPr/>
            <p:nvPr/>
          </p:nvSpPr>
          <p:spPr>
            <a:xfrm>
              <a:off x="2549500" y="3788475"/>
              <a:ext cx="47450" cy="84400"/>
            </a:xfrm>
            <a:custGeom>
              <a:avLst/>
              <a:gdLst/>
              <a:ahLst/>
              <a:cxnLst/>
              <a:rect l="l" t="t" r="r" b="b"/>
              <a:pathLst>
                <a:path w="1898" h="3376" extrusionOk="0">
                  <a:moveTo>
                    <a:pt x="1" y="0"/>
                  </a:moveTo>
                  <a:lnTo>
                    <a:pt x="676" y="2251"/>
                  </a:lnTo>
                  <a:lnTo>
                    <a:pt x="676" y="3376"/>
                  </a:lnTo>
                  <a:lnTo>
                    <a:pt x="1222" y="3376"/>
                  </a:lnTo>
                  <a:lnTo>
                    <a:pt x="1222" y="2251"/>
                  </a:lnTo>
                  <a:lnTo>
                    <a:pt x="1897" y="0"/>
                  </a:lnTo>
                  <a:lnTo>
                    <a:pt x="1383" y="0"/>
                  </a:lnTo>
                  <a:lnTo>
                    <a:pt x="965" y="1511"/>
                  </a:lnTo>
                  <a:lnTo>
                    <a:pt x="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7"/>
            <p:cNvSpPr/>
            <p:nvPr/>
          </p:nvSpPr>
          <p:spPr>
            <a:xfrm>
              <a:off x="3644025" y="3788475"/>
              <a:ext cx="64325" cy="84400"/>
            </a:xfrm>
            <a:custGeom>
              <a:avLst/>
              <a:gdLst/>
              <a:ahLst/>
              <a:cxnLst/>
              <a:rect l="l" t="t" r="r" b="b"/>
              <a:pathLst>
                <a:path w="2573" h="3376" extrusionOk="0">
                  <a:moveTo>
                    <a:pt x="1" y="0"/>
                  </a:moveTo>
                  <a:lnTo>
                    <a:pt x="354" y="3376"/>
                  </a:lnTo>
                  <a:lnTo>
                    <a:pt x="1094" y="3376"/>
                  </a:lnTo>
                  <a:lnTo>
                    <a:pt x="1286" y="1575"/>
                  </a:lnTo>
                  <a:lnTo>
                    <a:pt x="1479" y="3376"/>
                  </a:lnTo>
                  <a:lnTo>
                    <a:pt x="2186" y="3376"/>
                  </a:lnTo>
                  <a:lnTo>
                    <a:pt x="2572" y="0"/>
                  </a:lnTo>
                  <a:lnTo>
                    <a:pt x="2090" y="0"/>
                  </a:lnTo>
                  <a:lnTo>
                    <a:pt x="1833" y="2668"/>
                  </a:lnTo>
                  <a:lnTo>
                    <a:pt x="1576" y="0"/>
                  </a:lnTo>
                  <a:lnTo>
                    <a:pt x="1061" y="0"/>
                  </a:lnTo>
                  <a:lnTo>
                    <a:pt x="804" y="2636"/>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7"/>
            <p:cNvSpPr/>
            <p:nvPr/>
          </p:nvSpPr>
          <p:spPr>
            <a:xfrm>
              <a:off x="3714750" y="3788475"/>
              <a:ext cx="36175" cy="84400"/>
            </a:xfrm>
            <a:custGeom>
              <a:avLst/>
              <a:gdLst/>
              <a:ahLst/>
              <a:cxnLst/>
              <a:rect l="l" t="t" r="r" b="b"/>
              <a:pathLst>
                <a:path w="1447" h="3376" extrusionOk="0">
                  <a:moveTo>
                    <a:pt x="0" y="0"/>
                  </a:moveTo>
                  <a:lnTo>
                    <a:pt x="0" y="3376"/>
                  </a:lnTo>
                  <a:lnTo>
                    <a:pt x="1447" y="3376"/>
                  </a:lnTo>
                  <a:lnTo>
                    <a:pt x="1447" y="2893"/>
                  </a:lnTo>
                  <a:lnTo>
                    <a:pt x="515" y="2893"/>
                  </a:lnTo>
                  <a:lnTo>
                    <a:pt x="515" y="1897"/>
                  </a:lnTo>
                  <a:lnTo>
                    <a:pt x="1254" y="1897"/>
                  </a:lnTo>
                  <a:lnTo>
                    <a:pt x="1254" y="1415"/>
                  </a:lnTo>
                  <a:lnTo>
                    <a:pt x="515" y="1415"/>
                  </a:lnTo>
                  <a:lnTo>
                    <a:pt x="515"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7"/>
            <p:cNvSpPr/>
            <p:nvPr/>
          </p:nvSpPr>
          <p:spPr>
            <a:xfrm>
              <a:off x="3758950" y="3788475"/>
              <a:ext cx="36175" cy="84400"/>
            </a:xfrm>
            <a:custGeom>
              <a:avLst/>
              <a:gdLst/>
              <a:ahLst/>
              <a:cxnLst/>
              <a:rect l="l" t="t" r="r" b="b"/>
              <a:pathLst>
                <a:path w="1447" h="3376" extrusionOk="0">
                  <a:moveTo>
                    <a:pt x="0" y="0"/>
                  </a:moveTo>
                  <a:lnTo>
                    <a:pt x="0" y="3376"/>
                  </a:lnTo>
                  <a:lnTo>
                    <a:pt x="1447" y="3376"/>
                  </a:lnTo>
                  <a:lnTo>
                    <a:pt x="1447" y="2893"/>
                  </a:lnTo>
                  <a:lnTo>
                    <a:pt x="547" y="2893"/>
                  </a:lnTo>
                  <a:lnTo>
                    <a:pt x="547" y="1897"/>
                  </a:lnTo>
                  <a:lnTo>
                    <a:pt x="1254" y="1897"/>
                  </a:lnTo>
                  <a:lnTo>
                    <a:pt x="1254" y="1415"/>
                  </a:lnTo>
                  <a:lnTo>
                    <a:pt x="547" y="1415"/>
                  </a:lnTo>
                  <a:lnTo>
                    <a:pt x="547" y="483"/>
                  </a:lnTo>
                  <a:lnTo>
                    <a:pt x="1447" y="483"/>
                  </a:lnTo>
                  <a:lnTo>
                    <a:pt x="1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7"/>
            <p:cNvSpPr/>
            <p:nvPr/>
          </p:nvSpPr>
          <p:spPr>
            <a:xfrm>
              <a:off x="3803150" y="3788475"/>
              <a:ext cx="44225" cy="84400"/>
            </a:xfrm>
            <a:custGeom>
              <a:avLst/>
              <a:gdLst/>
              <a:ahLst/>
              <a:cxnLst/>
              <a:rect l="l" t="t" r="r" b="b"/>
              <a:pathLst>
                <a:path w="1769" h="3376" extrusionOk="0">
                  <a:moveTo>
                    <a:pt x="0" y="0"/>
                  </a:moveTo>
                  <a:lnTo>
                    <a:pt x="0" y="3376"/>
                  </a:lnTo>
                  <a:lnTo>
                    <a:pt x="547" y="3376"/>
                  </a:lnTo>
                  <a:lnTo>
                    <a:pt x="547" y="2315"/>
                  </a:lnTo>
                  <a:lnTo>
                    <a:pt x="707" y="2026"/>
                  </a:lnTo>
                  <a:lnTo>
                    <a:pt x="1222" y="3376"/>
                  </a:lnTo>
                  <a:lnTo>
                    <a:pt x="1768" y="3376"/>
                  </a:lnTo>
                  <a:lnTo>
                    <a:pt x="1029" y="1479"/>
                  </a:lnTo>
                  <a:lnTo>
                    <a:pt x="1768" y="0"/>
                  </a:lnTo>
                  <a:lnTo>
                    <a:pt x="1222" y="0"/>
                  </a:lnTo>
                  <a:lnTo>
                    <a:pt x="547" y="14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7"/>
            <p:cNvSpPr/>
            <p:nvPr/>
          </p:nvSpPr>
          <p:spPr>
            <a:xfrm>
              <a:off x="4995700" y="3788475"/>
              <a:ext cx="56275" cy="84400"/>
            </a:xfrm>
            <a:custGeom>
              <a:avLst/>
              <a:gdLst/>
              <a:ahLst/>
              <a:cxnLst/>
              <a:rect l="l" t="t" r="r" b="b"/>
              <a:pathLst>
                <a:path w="2251" h="3376" extrusionOk="0">
                  <a:moveTo>
                    <a:pt x="1" y="0"/>
                  </a:moveTo>
                  <a:lnTo>
                    <a:pt x="1" y="3376"/>
                  </a:lnTo>
                  <a:lnTo>
                    <a:pt x="483" y="3376"/>
                  </a:lnTo>
                  <a:lnTo>
                    <a:pt x="483" y="965"/>
                  </a:lnTo>
                  <a:lnTo>
                    <a:pt x="869" y="3376"/>
                  </a:lnTo>
                  <a:lnTo>
                    <a:pt x="1383" y="3376"/>
                  </a:lnTo>
                  <a:lnTo>
                    <a:pt x="1736" y="933"/>
                  </a:lnTo>
                  <a:lnTo>
                    <a:pt x="1736" y="3376"/>
                  </a:lnTo>
                  <a:lnTo>
                    <a:pt x="2251" y="3376"/>
                  </a:lnTo>
                  <a:lnTo>
                    <a:pt x="2251" y="0"/>
                  </a:lnTo>
                  <a:lnTo>
                    <a:pt x="1511" y="0"/>
                  </a:lnTo>
                  <a:lnTo>
                    <a:pt x="1126" y="2379"/>
                  </a:lnTo>
                  <a:lnTo>
                    <a:pt x="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7"/>
            <p:cNvSpPr/>
            <p:nvPr/>
          </p:nvSpPr>
          <p:spPr>
            <a:xfrm>
              <a:off x="5060000" y="3786875"/>
              <a:ext cx="40200" cy="86800"/>
            </a:xfrm>
            <a:custGeom>
              <a:avLst/>
              <a:gdLst/>
              <a:ahLst/>
              <a:cxnLst/>
              <a:rect l="l" t="t" r="r" b="b"/>
              <a:pathLst>
                <a:path w="1608" h="3472" extrusionOk="0">
                  <a:moveTo>
                    <a:pt x="804" y="482"/>
                  </a:moveTo>
                  <a:cubicBezTo>
                    <a:pt x="997" y="482"/>
                    <a:pt x="1093" y="579"/>
                    <a:pt x="1093" y="836"/>
                  </a:cubicBezTo>
                  <a:lnTo>
                    <a:pt x="1093" y="2636"/>
                  </a:lnTo>
                  <a:cubicBezTo>
                    <a:pt x="1093" y="2893"/>
                    <a:pt x="997" y="2990"/>
                    <a:pt x="804" y="2990"/>
                  </a:cubicBezTo>
                  <a:cubicBezTo>
                    <a:pt x="643" y="2990"/>
                    <a:pt x="547" y="2893"/>
                    <a:pt x="547" y="2636"/>
                  </a:cubicBezTo>
                  <a:lnTo>
                    <a:pt x="547" y="836"/>
                  </a:lnTo>
                  <a:cubicBezTo>
                    <a:pt x="547" y="579"/>
                    <a:pt x="643" y="482"/>
                    <a:pt x="804" y="482"/>
                  </a:cubicBezTo>
                  <a:close/>
                  <a:moveTo>
                    <a:pt x="804" y="0"/>
                  </a:moveTo>
                  <a:cubicBezTo>
                    <a:pt x="290" y="0"/>
                    <a:pt x="0" y="322"/>
                    <a:pt x="0" y="868"/>
                  </a:cubicBezTo>
                  <a:lnTo>
                    <a:pt x="0" y="2604"/>
                  </a:lnTo>
                  <a:cubicBezTo>
                    <a:pt x="0" y="3150"/>
                    <a:pt x="290" y="3472"/>
                    <a:pt x="804" y="3472"/>
                  </a:cubicBezTo>
                  <a:cubicBezTo>
                    <a:pt x="1350" y="3472"/>
                    <a:pt x="1607" y="3150"/>
                    <a:pt x="1607" y="2604"/>
                  </a:cubicBezTo>
                  <a:lnTo>
                    <a:pt x="1607" y="868"/>
                  </a:lnTo>
                  <a:cubicBezTo>
                    <a:pt x="1607" y="322"/>
                    <a:pt x="1350"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7"/>
            <p:cNvSpPr/>
            <p:nvPr/>
          </p:nvSpPr>
          <p:spPr>
            <a:xfrm>
              <a:off x="5109025" y="3788475"/>
              <a:ext cx="41800" cy="84400"/>
            </a:xfrm>
            <a:custGeom>
              <a:avLst/>
              <a:gdLst/>
              <a:ahLst/>
              <a:cxnLst/>
              <a:rect l="l" t="t" r="r" b="b"/>
              <a:pathLst>
                <a:path w="1672" h="3376" extrusionOk="0">
                  <a:moveTo>
                    <a:pt x="0" y="0"/>
                  </a:moveTo>
                  <a:lnTo>
                    <a:pt x="0" y="3376"/>
                  </a:lnTo>
                  <a:lnTo>
                    <a:pt x="482" y="3376"/>
                  </a:lnTo>
                  <a:lnTo>
                    <a:pt x="482" y="933"/>
                  </a:lnTo>
                  <a:lnTo>
                    <a:pt x="1125" y="3376"/>
                  </a:lnTo>
                  <a:lnTo>
                    <a:pt x="1672" y="3376"/>
                  </a:lnTo>
                  <a:lnTo>
                    <a:pt x="1672" y="0"/>
                  </a:lnTo>
                  <a:lnTo>
                    <a:pt x="1222" y="0"/>
                  </a:lnTo>
                  <a:lnTo>
                    <a:pt x="1222" y="1993"/>
                  </a:lnTo>
                  <a:lnTo>
                    <a:pt x="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7"/>
            <p:cNvSpPr/>
            <p:nvPr/>
          </p:nvSpPr>
          <p:spPr>
            <a:xfrm>
              <a:off x="5156425" y="3788475"/>
              <a:ext cx="41000" cy="84400"/>
            </a:xfrm>
            <a:custGeom>
              <a:avLst/>
              <a:gdLst/>
              <a:ahLst/>
              <a:cxnLst/>
              <a:rect l="l" t="t" r="r" b="b"/>
              <a:pathLst>
                <a:path w="1640" h="3376" extrusionOk="0">
                  <a:moveTo>
                    <a:pt x="1" y="0"/>
                  </a:moveTo>
                  <a:lnTo>
                    <a:pt x="1" y="483"/>
                  </a:lnTo>
                  <a:lnTo>
                    <a:pt x="579" y="483"/>
                  </a:lnTo>
                  <a:lnTo>
                    <a:pt x="579" y="3376"/>
                  </a:lnTo>
                  <a:lnTo>
                    <a:pt x="1093" y="3376"/>
                  </a:lnTo>
                  <a:lnTo>
                    <a:pt x="1093" y="483"/>
                  </a:lnTo>
                  <a:lnTo>
                    <a:pt x="1640" y="483"/>
                  </a:lnTo>
                  <a:lnTo>
                    <a:pt x="1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7"/>
            <p:cNvSpPr/>
            <p:nvPr/>
          </p:nvSpPr>
          <p:spPr>
            <a:xfrm>
              <a:off x="5203850" y="3788475"/>
              <a:ext cx="41800" cy="84400"/>
            </a:xfrm>
            <a:custGeom>
              <a:avLst/>
              <a:gdLst/>
              <a:ahLst/>
              <a:cxnLst/>
              <a:rect l="l" t="t" r="r" b="b"/>
              <a:pathLst>
                <a:path w="1672" h="3376" extrusionOk="0">
                  <a:moveTo>
                    <a:pt x="0" y="0"/>
                  </a:moveTo>
                  <a:lnTo>
                    <a:pt x="0" y="3376"/>
                  </a:lnTo>
                  <a:lnTo>
                    <a:pt x="514" y="3376"/>
                  </a:lnTo>
                  <a:lnTo>
                    <a:pt x="514" y="1929"/>
                  </a:lnTo>
                  <a:lnTo>
                    <a:pt x="1125" y="1929"/>
                  </a:lnTo>
                  <a:lnTo>
                    <a:pt x="1125" y="3376"/>
                  </a:lnTo>
                  <a:lnTo>
                    <a:pt x="1672" y="3376"/>
                  </a:lnTo>
                  <a:lnTo>
                    <a:pt x="1672" y="0"/>
                  </a:lnTo>
                  <a:lnTo>
                    <a:pt x="1125" y="0"/>
                  </a:lnTo>
                  <a:lnTo>
                    <a:pt x="1125" y="1447"/>
                  </a:lnTo>
                  <a:lnTo>
                    <a:pt x="514" y="1447"/>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7"/>
            <p:cNvSpPr/>
            <p:nvPr/>
          </p:nvSpPr>
          <p:spPr>
            <a:xfrm>
              <a:off x="5501975" y="4781525"/>
              <a:ext cx="384950" cy="152150"/>
            </a:xfrm>
            <a:custGeom>
              <a:avLst/>
              <a:gdLst/>
              <a:ahLst/>
              <a:cxnLst/>
              <a:rect l="l" t="t" r="r" b="b"/>
              <a:pathLst>
                <a:path w="15398" h="6086" extrusionOk="0">
                  <a:moveTo>
                    <a:pt x="10219" y="1"/>
                  </a:moveTo>
                  <a:cubicBezTo>
                    <a:pt x="9435" y="1"/>
                    <a:pt x="8648" y="105"/>
                    <a:pt x="7908" y="234"/>
                  </a:cubicBezTo>
                  <a:cubicBezTo>
                    <a:pt x="5112" y="716"/>
                    <a:pt x="2669" y="1841"/>
                    <a:pt x="1" y="2773"/>
                  </a:cubicBezTo>
                  <a:cubicBezTo>
                    <a:pt x="1" y="2773"/>
                    <a:pt x="76" y="2748"/>
                    <a:pt x="266" y="2748"/>
                  </a:cubicBezTo>
                  <a:cubicBezTo>
                    <a:pt x="818" y="2748"/>
                    <a:pt x="2340" y="2962"/>
                    <a:pt x="5787" y="4638"/>
                  </a:cubicBezTo>
                  <a:cubicBezTo>
                    <a:pt x="7449" y="5454"/>
                    <a:pt x="9357" y="6085"/>
                    <a:pt x="11271" y="6085"/>
                  </a:cubicBezTo>
                  <a:cubicBezTo>
                    <a:pt x="11318" y="6085"/>
                    <a:pt x="11365" y="6085"/>
                    <a:pt x="11412" y="6084"/>
                  </a:cubicBezTo>
                  <a:cubicBezTo>
                    <a:pt x="12987" y="6020"/>
                    <a:pt x="15398" y="5602"/>
                    <a:pt x="15301" y="3577"/>
                  </a:cubicBezTo>
                  <a:cubicBezTo>
                    <a:pt x="15301" y="3577"/>
                    <a:pt x="14594" y="1231"/>
                    <a:pt x="12505" y="395"/>
                  </a:cubicBezTo>
                  <a:cubicBezTo>
                    <a:pt x="11782" y="105"/>
                    <a:pt x="11002" y="1"/>
                    <a:pt x="10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7"/>
            <p:cNvSpPr/>
            <p:nvPr/>
          </p:nvSpPr>
          <p:spPr>
            <a:xfrm>
              <a:off x="5530100" y="4563375"/>
              <a:ext cx="360850" cy="175900"/>
            </a:xfrm>
            <a:custGeom>
              <a:avLst/>
              <a:gdLst/>
              <a:ahLst/>
              <a:cxnLst/>
              <a:rect l="l" t="t" r="r" b="b"/>
              <a:pathLst>
                <a:path w="14434" h="7036" extrusionOk="0">
                  <a:moveTo>
                    <a:pt x="5706" y="1"/>
                  </a:moveTo>
                  <a:cubicBezTo>
                    <a:pt x="3817" y="1"/>
                    <a:pt x="1947" y="203"/>
                    <a:pt x="1" y="313"/>
                  </a:cubicBezTo>
                  <a:cubicBezTo>
                    <a:pt x="1" y="313"/>
                    <a:pt x="2" y="313"/>
                    <a:pt x="5" y="313"/>
                  </a:cubicBezTo>
                  <a:cubicBezTo>
                    <a:pt x="90" y="313"/>
                    <a:pt x="1356" y="373"/>
                    <a:pt x="5015" y="3753"/>
                  </a:cubicBezTo>
                  <a:cubicBezTo>
                    <a:pt x="6397" y="5038"/>
                    <a:pt x="8101" y="6228"/>
                    <a:pt x="9966" y="6742"/>
                  </a:cubicBezTo>
                  <a:cubicBezTo>
                    <a:pt x="10551" y="6901"/>
                    <a:pt x="11261" y="7036"/>
                    <a:pt x="11945" y="7036"/>
                  </a:cubicBezTo>
                  <a:cubicBezTo>
                    <a:pt x="13064" y="7036"/>
                    <a:pt x="14114" y="6673"/>
                    <a:pt x="14434" y="5456"/>
                  </a:cubicBezTo>
                  <a:cubicBezTo>
                    <a:pt x="14434" y="5456"/>
                    <a:pt x="14434" y="3045"/>
                    <a:pt x="12666" y="1631"/>
                  </a:cubicBezTo>
                  <a:cubicBezTo>
                    <a:pt x="11444" y="667"/>
                    <a:pt x="9805" y="313"/>
                    <a:pt x="8294" y="152"/>
                  </a:cubicBezTo>
                  <a:cubicBezTo>
                    <a:pt x="7422" y="42"/>
                    <a:pt x="6562" y="1"/>
                    <a:pt x="5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7"/>
            <p:cNvSpPr/>
            <p:nvPr/>
          </p:nvSpPr>
          <p:spPr>
            <a:xfrm>
              <a:off x="5963250" y="4563150"/>
              <a:ext cx="171200" cy="366975"/>
            </a:xfrm>
            <a:custGeom>
              <a:avLst/>
              <a:gdLst/>
              <a:ahLst/>
              <a:cxnLst/>
              <a:rect l="l" t="t" r="r" b="b"/>
              <a:pathLst>
                <a:path w="6848" h="14679" extrusionOk="0">
                  <a:moveTo>
                    <a:pt x="6847" y="1"/>
                  </a:moveTo>
                  <a:cubicBezTo>
                    <a:pt x="4983" y="2090"/>
                    <a:pt x="3054" y="3954"/>
                    <a:pt x="1576" y="6365"/>
                  </a:cubicBezTo>
                  <a:cubicBezTo>
                    <a:pt x="772" y="7683"/>
                    <a:pt x="1" y="9162"/>
                    <a:pt x="1" y="10737"/>
                  </a:cubicBezTo>
                  <a:cubicBezTo>
                    <a:pt x="33" y="12987"/>
                    <a:pt x="1929" y="14498"/>
                    <a:pt x="1929" y="14498"/>
                  </a:cubicBezTo>
                  <a:cubicBezTo>
                    <a:pt x="2213" y="14622"/>
                    <a:pt x="2485" y="14678"/>
                    <a:pt x="2744" y="14678"/>
                  </a:cubicBezTo>
                  <a:cubicBezTo>
                    <a:pt x="4153" y="14678"/>
                    <a:pt x="5174" y="13020"/>
                    <a:pt x="5690" y="11798"/>
                  </a:cubicBezTo>
                  <a:cubicBezTo>
                    <a:pt x="6462" y="9998"/>
                    <a:pt x="6558" y="7940"/>
                    <a:pt x="6430" y="6044"/>
                  </a:cubicBezTo>
                  <a:cubicBezTo>
                    <a:pt x="6044" y="910"/>
                    <a:pt x="6844" y="4"/>
                    <a:pt x="6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7"/>
            <p:cNvSpPr/>
            <p:nvPr/>
          </p:nvSpPr>
          <p:spPr>
            <a:xfrm>
              <a:off x="6172200" y="4849250"/>
              <a:ext cx="349575" cy="202350"/>
            </a:xfrm>
            <a:custGeom>
              <a:avLst/>
              <a:gdLst/>
              <a:ahLst/>
              <a:cxnLst/>
              <a:rect l="l" t="t" r="r" b="b"/>
              <a:pathLst>
                <a:path w="13983" h="8094" extrusionOk="0">
                  <a:moveTo>
                    <a:pt x="13983" y="0"/>
                  </a:moveTo>
                  <a:cubicBezTo>
                    <a:pt x="13983" y="0"/>
                    <a:pt x="13983" y="0"/>
                    <a:pt x="13983" y="0"/>
                  </a:cubicBezTo>
                  <a:lnTo>
                    <a:pt x="13983" y="0"/>
                  </a:lnTo>
                  <a:cubicBezTo>
                    <a:pt x="13983" y="0"/>
                    <a:pt x="13983" y="0"/>
                    <a:pt x="13983" y="0"/>
                  </a:cubicBezTo>
                  <a:close/>
                  <a:moveTo>
                    <a:pt x="13983" y="0"/>
                  </a:moveTo>
                  <a:cubicBezTo>
                    <a:pt x="11186" y="161"/>
                    <a:pt x="8518" y="129"/>
                    <a:pt x="5754" y="772"/>
                  </a:cubicBezTo>
                  <a:cubicBezTo>
                    <a:pt x="4275" y="1157"/>
                    <a:pt x="2668" y="1672"/>
                    <a:pt x="1575" y="2765"/>
                  </a:cubicBezTo>
                  <a:cubicBezTo>
                    <a:pt x="0" y="4372"/>
                    <a:pt x="257" y="6783"/>
                    <a:pt x="257" y="6783"/>
                  </a:cubicBezTo>
                  <a:cubicBezTo>
                    <a:pt x="641" y="7768"/>
                    <a:pt x="1468" y="8094"/>
                    <a:pt x="2381" y="8094"/>
                  </a:cubicBezTo>
                  <a:cubicBezTo>
                    <a:pt x="3226" y="8094"/>
                    <a:pt x="4144" y="7815"/>
                    <a:pt x="4854" y="7522"/>
                  </a:cubicBezTo>
                  <a:cubicBezTo>
                    <a:pt x="6654" y="6783"/>
                    <a:pt x="8197" y="5433"/>
                    <a:pt x="9418" y="3986"/>
                  </a:cubicBezTo>
                  <a:cubicBezTo>
                    <a:pt x="12783" y="77"/>
                    <a:pt x="13975" y="1"/>
                    <a:pt x="13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7"/>
            <p:cNvSpPr/>
            <p:nvPr/>
          </p:nvSpPr>
          <p:spPr>
            <a:xfrm>
              <a:off x="6055675" y="4428950"/>
              <a:ext cx="163950" cy="374500"/>
            </a:xfrm>
            <a:custGeom>
              <a:avLst/>
              <a:gdLst/>
              <a:ahLst/>
              <a:cxnLst/>
              <a:rect l="l" t="t" r="r" b="b"/>
              <a:pathLst>
                <a:path w="6558" h="14980" extrusionOk="0">
                  <a:moveTo>
                    <a:pt x="1254" y="1"/>
                  </a:moveTo>
                  <a:cubicBezTo>
                    <a:pt x="1254" y="1"/>
                    <a:pt x="1254" y="1"/>
                    <a:pt x="1254" y="1"/>
                  </a:cubicBezTo>
                  <a:lnTo>
                    <a:pt x="1254" y="1"/>
                  </a:lnTo>
                  <a:cubicBezTo>
                    <a:pt x="1254" y="1"/>
                    <a:pt x="1254" y="1"/>
                    <a:pt x="1254" y="1"/>
                  </a:cubicBezTo>
                  <a:close/>
                  <a:moveTo>
                    <a:pt x="1254" y="1"/>
                  </a:moveTo>
                  <a:lnTo>
                    <a:pt x="1254" y="1"/>
                  </a:lnTo>
                  <a:cubicBezTo>
                    <a:pt x="740" y="2797"/>
                    <a:pt x="32" y="5369"/>
                    <a:pt x="0" y="8197"/>
                  </a:cubicBezTo>
                  <a:cubicBezTo>
                    <a:pt x="0" y="9740"/>
                    <a:pt x="129" y="11412"/>
                    <a:pt x="932" y="12730"/>
                  </a:cubicBezTo>
                  <a:cubicBezTo>
                    <a:pt x="2090" y="14658"/>
                    <a:pt x="4500" y="14980"/>
                    <a:pt x="4500" y="14980"/>
                  </a:cubicBezTo>
                  <a:cubicBezTo>
                    <a:pt x="6493" y="14723"/>
                    <a:pt x="6558" y="12280"/>
                    <a:pt x="6333" y="10737"/>
                  </a:cubicBezTo>
                  <a:cubicBezTo>
                    <a:pt x="6076" y="8808"/>
                    <a:pt x="5111" y="6976"/>
                    <a:pt x="4018" y="5401"/>
                  </a:cubicBezTo>
                  <a:cubicBezTo>
                    <a:pt x="1044" y="1212"/>
                    <a:pt x="1252" y="13"/>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7"/>
            <p:cNvSpPr/>
            <p:nvPr/>
          </p:nvSpPr>
          <p:spPr>
            <a:xfrm>
              <a:off x="6315225" y="4531000"/>
              <a:ext cx="371300" cy="201600"/>
            </a:xfrm>
            <a:custGeom>
              <a:avLst/>
              <a:gdLst/>
              <a:ahLst/>
              <a:cxnLst/>
              <a:rect l="l" t="t" r="r" b="b"/>
              <a:pathLst>
                <a:path w="14852" h="8064" extrusionOk="0">
                  <a:moveTo>
                    <a:pt x="14852" y="1"/>
                  </a:moveTo>
                  <a:cubicBezTo>
                    <a:pt x="14851" y="1"/>
                    <a:pt x="14851" y="2"/>
                    <a:pt x="14851" y="2"/>
                  </a:cubicBezTo>
                  <a:lnTo>
                    <a:pt x="14851" y="2"/>
                  </a:lnTo>
                  <a:cubicBezTo>
                    <a:pt x="14851" y="1"/>
                    <a:pt x="14852" y="1"/>
                    <a:pt x="14852" y="1"/>
                  </a:cubicBezTo>
                  <a:close/>
                  <a:moveTo>
                    <a:pt x="14851" y="2"/>
                  </a:moveTo>
                  <a:lnTo>
                    <a:pt x="14851" y="2"/>
                  </a:lnTo>
                  <a:cubicBezTo>
                    <a:pt x="14821" y="35"/>
                    <a:pt x="13983" y="905"/>
                    <a:pt x="8905" y="1126"/>
                  </a:cubicBezTo>
                  <a:cubicBezTo>
                    <a:pt x="7008" y="1190"/>
                    <a:pt x="4983" y="1544"/>
                    <a:pt x="3280" y="2540"/>
                  </a:cubicBezTo>
                  <a:cubicBezTo>
                    <a:pt x="1897" y="3312"/>
                    <a:pt x="1" y="4823"/>
                    <a:pt x="1030" y="6591"/>
                  </a:cubicBezTo>
                  <a:cubicBezTo>
                    <a:pt x="1030" y="6591"/>
                    <a:pt x="2530" y="8063"/>
                    <a:pt x="4524" y="8063"/>
                  </a:cubicBezTo>
                  <a:cubicBezTo>
                    <a:pt x="4674" y="8063"/>
                    <a:pt x="4828" y="8055"/>
                    <a:pt x="4983" y="8037"/>
                  </a:cubicBezTo>
                  <a:cubicBezTo>
                    <a:pt x="6558" y="7844"/>
                    <a:pt x="7941" y="6944"/>
                    <a:pt x="9130" y="5980"/>
                  </a:cubicBezTo>
                  <a:cubicBezTo>
                    <a:pt x="11380" y="4244"/>
                    <a:pt x="12987" y="2091"/>
                    <a:pt x="1485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7"/>
            <p:cNvSpPr/>
            <p:nvPr/>
          </p:nvSpPr>
          <p:spPr>
            <a:xfrm>
              <a:off x="6243725" y="4308400"/>
              <a:ext cx="213775" cy="345150"/>
            </a:xfrm>
            <a:custGeom>
              <a:avLst/>
              <a:gdLst/>
              <a:ahLst/>
              <a:cxnLst/>
              <a:rect l="l" t="t" r="r" b="b"/>
              <a:pathLst>
                <a:path w="8551" h="13806" extrusionOk="0">
                  <a:moveTo>
                    <a:pt x="8550" y="1"/>
                  </a:moveTo>
                  <a:cubicBezTo>
                    <a:pt x="8550" y="1"/>
                    <a:pt x="8550" y="1"/>
                    <a:pt x="8550" y="1"/>
                  </a:cubicBezTo>
                  <a:lnTo>
                    <a:pt x="8550" y="1"/>
                  </a:lnTo>
                  <a:cubicBezTo>
                    <a:pt x="8550" y="1"/>
                    <a:pt x="8550" y="1"/>
                    <a:pt x="8550" y="1"/>
                  </a:cubicBezTo>
                  <a:close/>
                  <a:moveTo>
                    <a:pt x="8550" y="1"/>
                  </a:moveTo>
                  <a:cubicBezTo>
                    <a:pt x="8550" y="12"/>
                    <a:pt x="8469" y="1238"/>
                    <a:pt x="4597" y="4598"/>
                  </a:cubicBezTo>
                  <a:cubicBezTo>
                    <a:pt x="3182" y="5851"/>
                    <a:pt x="1800" y="7426"/>
                    <a:pt x="1093" y="9226"/>
                  </a:cubicBezTo>
                  <a:cubicBezTo>
                    <a:pt x="514" y="10705"/>
                    <a:pt x="0" y="13084"/>
                    <a:pt x="1897" y="13791"/>
                  </a:cubicBezTo>
                  <a:cubicBezTo>
                    <a:pt x="1897" y="13791"/>
                    <a:pt x="2038" y="13806"/>
                    <a:pt x="2275" y="13806"/>
                  </a:cubicBezTo>
                  <a:cubicBezTo>
                    <a:pt x="3016" y="13806"/>
                    <a:pt x="4689" y="13658"/>
                    <a:pt x="5882" y="12441"/>
                  </a:cubicBezTo>
                  <a:cubicBezTo>
                    <a:pt x="6975" y="11348"/>
                    <a:pt x="7490" y="9741"/>
                    <a:pt x="7843" y="8262"/>
                  </a:cubicBezTo>
                  <a:cubicBezTo>
                    <a:pt x="8454" y="5498"/>
                    <a:pt x="8390" y="2830"/>
                    <a:pt x="8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7"/>
            <p:cNvSpPr/>
            <p:nvPr/>
          </p:nvSpPr>
          <p:spPr>
            <a:xfrm>
              <a:off x="5842700" y="4681450"/>
              <a:ext cx="240325" cy="567025"/>
            </a:xfrm>
            <a:custGeom>
              <a:avLst/>
              <a:gdLst/>
              <a:ahLst/>
              <a:cxnLst/>
              <a:rect l="l" t="t" r="r" b="b"/>
              <a:pathLst>
                <a:path w="9613" h="22681" extrusionOk="0">
                  <a:moveTo>
                    <a:pt x="333" y="1"/>
                  </a:moveTo>
                  <a:cubicBezTo>
                    <a:pt x="297" y="1"/>
                    <a:pt x="260" y="9"/>
                    <a:pt x="226" y="26"/>
                  </a:cubicBezTo>
                  <a:cubicBezTo>
                    <a:pt x="65" y="58"/>
                    <a:pt x="1" y="219"/>
                    <a:pt x="65" y="380"/>
                  </a:cubicBezTo>
                  <a:lnTo>
                    <a:pt x="4887" y="12241"/>
                  </a:lnTo>
                  <a:lnTo>
                    <a:pt x="9066" y="22495"/>
                  </a:lnTo>
                  <a:cubicBezTo>
                    <a:pt x="9090" y="22614"/>
                    <a:pt x="9184" y="22680"/>
                    <a:pt x="9284" y="22680"/>
                  </a:cubicBezTo>
                  <a:cubicBezTo>
                    <a:pt x="9319" y="22680"/>
                    <a:pt x="9354" y="22672"/>
                    <a:pt x="9387" y="22656"/>
                  </a:cubicBezTo>
                  <a:cubicBezTo>
                    <a:pt x="9548" y="22592"/>
                    <a:pt x="9612" y="22431"/>
                    <a:pt x="9548" y="22302"/>
                  </a:cubicBezTo>
                  <a:lnTo>
                    <a:pt x="5369" y="12048"/>
                  </a:lnTo>
                  <a:lnTo>
                    <a:pt x="547" y="155"/>
                  </a:lnTo>
                  <a:cubicBezTo>
                    <a:pt x="524" y="61"/>
                    <a:pt x="431"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7"/>
            <p:cNvSpPr/>
            <p:nvPr/>
          </p:nvSpPr>
          <p:spPr>
            <a:xfrm>
              <a:off x="6091825" y="4613150"/>
              <a:ext cx="231475" cy="591025"/>
            </a:xfrm>
            <a:custGeom>
              <a:avLst/>
              <a:gdLst/>
              <a:ahLst/>
              <a:cxnLst/>
              <a:rect l="l" t="t" r="r" b="b"/>
              <a:pathLst>
                <a:path w="9259" h="23641" extrusionOk="0">
                  <a:moveTo>
                    <a:pt x="8970" y="1"/>
                  </a:moveTo>
                  <a:cubicBezTo>
                    <a:pt x="8858" y="1"/>
                    <a:pt x="8759" y="60"/>
                    <a:pt x="8712" y="154"/>
                  </a:cubicBezTo>
                  <a:lnTo>
                    <a:pt x="4244" y="8962"/>
                  </a:lnTo>
                  <a:lnTo>
                    <a:pt x="4212" y="9026"/>
                  </a:lnTo>
                  <a:lnTo>
                    <a:pt x="33" y="23298"/>
                  </a:lnTo>
                  <a:cubicBezTo>
                    <a:pt x="1" y="23427"/>
                    <a:pt x="65" y="23588"/>
                    <a:pt x="226" y="23620"/>
                  </a:cubicBezTo>
                  <a:cubicBezTo>
                    <a:pt x="254" y="23634"/>
                    <a:pt x="284" y="23640"/>
                    <a:pt x="313" y="23640"/>
                  </a:cubicBezTo>
                  <a:cubicBezTo>
                    <a:pt x="419" y="23640"/>
                    <a:pt x="522" y="23560"/>
                    <a:pt x="547" y="23459"/>
                  </a:cubicBezTo>
                  <a:lnTo>
                    <a:pt x="4726" y="9187"/>
                  </a:lnTo>
                  <a:lnTo>
                    <a:pt x="9194" y="379"/>
                  </a:lnTo>
                  <a:cubicBezTo>
                    <a:pt x="9258" y="251"/>
                    <a:pt x="9226" y="90"/>
                    <a:pt x="9098" y="26"/>
                  </a:cubicBezTo>
                  <a:cubicBezTo>
                    <a:pt x="9055" y="9"/>
                    <a:pt x="9011" y="1"/>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7"/>
            <p:cNvSpPr/>
            <p:nvPr/>
          </p:nvSpPr>
          <p:spPr>
            <a:xfrm>
              <a:off x="6132000" y="4990325"/>
              <a:ext cx="118975" cy="73500"/>
            </a:xfrm>
            <a:custGeom>
              <a:avLst/>
              <a:gdLst/>
              <a:ahLst/>
              <a:cxnLst/>
              <a:rect l="l" t="t" r="r" b="b"/>
              <a:pathLst>
                <a:path w="4759" h="2940" extrusionOk="0">
                  <a:moveTo>
                    <a:pt x="4475" y="0"/>
                  </a:moveTo>
                  <a:cubicBezTo>
                    <a:pt x="4430" y="0"/>
                    <a:pt x="4383" y="15"/>
                    <a:pt x="4340" y="47"/>
                  </a:cubicBezTo>
                  <a:lnTo>
                    <a:pt x="162" y="2425"/>
                  </a:lnTo>
                  <a:cubicBezTo>
                    <a:pt x="33" y="2522"/>
                    <a:pt x="1" y="2683"/>
                    <a:pt x="65" y="2811"/>
                  </a:cubicBezTo>
                  <a:cubicBezTo>
                    <a:pt x="108" y="2897"/>
                    <a:pt x="194" y="2940"/>
                    <a:pt x="284" y="2940"/>
                  </a:cubicBezTo>
                  <a:cubicBezTo>
                    <a:pt x="330" y="2940"/>
                    <a:pt x="376" y="2929"/>
                    <a:pt x="419" y="2908"/>
                  </a:cubicBezTo>
                  <a:lnTo>
                    <a:pt x="4598" y="497"/>
                  </a:lnTo>
                  <a:cubicBezTo>
                    <a:pt x="4726" y="432"/>
                    <a:pt x="4758" y="272"/>
                    <a:pt x="4694" y="143"/>
                  </a:cubicBezTo>
                  <a:cubicBezTo>
                    <a:pt x="4651" y="57"/>
                    <a:pt x="4565" y="0"/>
                    <a:pt x="4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7"/>
            <p:cNvSpPr/>
            <p:nvPr/>
          </p:nvSpPr>
          <p:spPr>
            <a:xfrm>
              <a:off x="6144075" y="4717625"/>
              <a:ext cx="67525" cy="129850"/>
            </a:xfrm>
            <a:custGeom>
              <a:avLst/>
              <a:gdLst/>
              <a:ahLst/>
              <a:cxnLst/>
              <a:rect l="l" t="t" r="r" b="b"/>
              <a:pathLst>
                <a:path w="2701" h="5194" extrusionOk="0">
                  <a:moveTo>
                    <a:pt x="301" y="0"/>
                  </a:moveTo>
                  <a:cubicBezTo>
                    <a:pt x="264" y="0"/>
                    <a:pt x="227" y="8"/>
                    <a:pt x="193" y="26"/>
                  </a:cubicBezTo>
                  <a:cubicBezTo>
                    <a:pt x="64" y="90"/>
                    <a:pt x="0" y="251"/>
                    <a:pt x="64" y="379"/>
                  </a:cubicBezTo>
                  <a:lnTo>
                    <a:pt x="2122" y="5008"/>
                  </a:lnTo>
                  <a:cubicBezTo>
                    <a:pt x="2169" y="5127"/>
                    <a:pt x="2270" y="5193"/>
                    <a:pt x="2371" y="5193"/>
                  </a:cubicBezTo>
                  <a:cubicBezTo>
                    <a:pt x="2407" y="5193"/>
                    <a:pt x="2442" y="5185"/>
                    <a:pt x="2475" y="5169"/>
                  </a:cubicBezTo>
                  <a:cubicBezTo>
                    <a:pt x="2636" y="5104"/>
                    <a:pt x="2700" y="4944"/>
                    <a:pt x="2636" y="4815"/>
                  </a:cubicBezTo>
                  <a:lnTo>
                    <a:pt x="547" y="154"/>
                  </a:lnTo>
                  <a:cubicBezTo>
                    <a:pt x="500" y="60"/>
                    <a:pt x="401"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7"/>
            <p:cNvSpPr/>
            <p:nvPr/>
          </p:nvSpPr>
          <p:spPr>
            <a:xfrm>
              <a:off x="6261400" y="4661375"/>
              <a:ext cx="142250" cy="70375"/>
            </a:xfrm>
            <a:custGeom>
              <a:avLst/>
              <a:gdLst/>
              <a:ahLst/>
              <a:cxnLst/>
              <a:rect l="l" t="t" r="r" b="b"/>
              <a:pathLst>
                <a:path w="5690" h="2815" extrusionOk="0">
                  <a:moveTo>
                    <a:pt x="5380" y="0"/>
                  </a:moveTo>
                  <a:cubicBezTo>
                    <a:pt x="5343" y="0"/>
                    <a:pt x="5306" y="8"/>
                    <a:pt x="5272" y="25"/>
                  </a:cubicBezTo>
                  <a:lnTo>
                    <a:pt x="193" y="2276"/>
                  </a:lnTo>
                  <a:cubicBezTo>
                    <a:pt x="64" y="2340"/>
                    <a:pt x="0" y="2501"/>
                    <a:pt x="64" y="2629"/>
                  </a:cubicBezTo>
                  <a:cubicBezTo>
                    <a:pt x="88" y="2748"/>
                    <a:pt x="183" y="2815"/>
                    <a:pt x="296" y="2815"/>
                  </a:cubicBezTo>
                  <a:cubicBezTo>
                    <a:pt x="335" y="2815"/>
                    <a:pt x="377" y="2807"/>
                    <a:pt x="418" y="2790"/>
                  </a:cubicBezTo>
                  <a:lnTo>
                    <a:pt x="5497" y="508"/>
                  </a:lnTo>
                  <a:cubicBezTo>
                    <a:pt x="5625" y="443"/>
                    <a:pt x="5690" y="283"/>
                    <a:pt x="5625" y="154"/>
                  </a:cubicBezTo>
                  <a:cubicBezTo>
                    <a:pt x="5578" y="60"/>
                    <a:pt x="5480" y="0"/>
                    <a:pt x="5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7"/>
            <p:cNvSpPr/>
            <p:nvPr/>
          </p:nvSpPr>
          <p:spPr>
            <a:xfrm>
              <a:off x="5983350" y="4849900"/>
              <a:ext cx="59475" cy="189975"/>
            </a:xfrm>
            <a:custGeom>
              <a:avLst/>
              <a:gdLst/>
              <a:ahLst/>
              <a:cxnLst/>
              <a:rect l="l" t="t" r="r" b="b"/>
              <a:pathLst>
                <a:path w="2379" h="7599" extrusionOk="0">
                  <a:moveTo>
                    <a:pt x="2070" y="0"/>
                  </a:moveTo>
                  <a:cubicBezTo>
                    <a:pt x="1953" y="0"/>
                    <a:pt x="1828" y="87"/>
                    <a:pt x="1800" y="199"/>
                  </a:cubicBezTo>
                  <a:lnTo>
                    <a:pt x="32" y="7271"/>
                  </a:lnTo>
                  <a:cubicBezTo>
                    <a:pt x="0" y="7400"/>
                    <a:pt x="97" y="7560"/>
                    <a:pt x="225" y="7592"/>
                  </a:cubicBezTo>
                  <a:cubicBezTo>
                    <a:pt x="246" y="7597"/>
                    <a:pt x="267" y="7599"/>
                    <a:pt x="287" y="7599"/>
                  </a:cubicBezTo>
                  <a:cubicBezTo>
                    <a:pt x="419" y="7599"/>
                    <a:pt x="523" y="7511"/>
                    <a:pt x="579" y="7400"/>
                  </a:cubicBezTo>
                  <a:lnTo>
                    <a:pt x="2315" y="328"/>
                  </a:lnTo>
                  <a:cubicBezTo>
                    <a:pt x="2379" y="199"/>
                    <a:pt x="2282" y="38"/>
                    <a:pt x="2122" y="6"/>
                  </a:cubicBezTo>
                  <a:cubicBezTo>
                    <a:pt x="2105" y="2"/>
                    <a:pt x="2087" y="0"/>
                    <a:pt x="2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7"/>
            <p:cNvSpPr/>
            <p:nvPr/>
          </p:nvSpPr>
          <p:spPr>
            <a:xfrm>
              <a:off x="5822625" y="4838000"/>
              <a:ext cx="117350" cy="67525"/>
            </a:xfrm>
            <a:custGeom>
              <a:avLst/>
              <a:gdLst/>
              <a:ahLst/>
              <a:cxnLst/>
              <a:rect l="l" t="t" r="r" b="b"/>
              <a:pathLst>
                <a:path w="4694" h="2701" extrusionOk="0">
                  <a:moveTo>
                    <a:pt x="315" y="0"/>
                  </a:moveTo>
                  <a:cubicBezTo>
                    <a:pt x="222" y="0"/>
                    <a:pt x="129" y="43"/>
                    <a:pt x="65" y="129"/>
                  </a:cubicBezTo>
                  <a:cubicBezTo>
                    <a:pt x="0" y="257"/>
                    <a:pt x="65" y="418"/>
                    <a:pt x="193" y="482"/>
                  </a:cubicBezTo>
                  <a:lnTo>
                    <a:pt x="4276" y="2668"/>
                  </a:lnTo>
                  <a:cubicBezTo>
                    <a:pt x="4318" y="2690"/>
                    <a:pt x="4365" y="2700"/>
                    <a:pt x="4410" y="2700"/>
                  </a:cubicBezTo>
                  <a:cubicBezTo>
                    <a:pt x="4501" y="2700"/>
                    <a:pt x="4586" y="2657"/>
                    <a:pt x="4629" y="2572"/>
                  </a:cubicBezTo>
                  <a:cubicBezTo>
                    <a:pt x="4693" y="2443"/>
                    <a:pt x="4661" y="2282"/>
                    <a:pt x="4533" y="2186"/>
                  </a:cubicBezTo>
                  <a:lnTo>
                    <a:pt x="450" y="32"/>
                  </a:lnTo>
                  <a:cubicBezTo>
                    <a:pt x="407"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7"/>
            <p:cNvSpPr/>
            <p:nvPr/>
          </p:nvSpPr>
          <p:spPr>
            <a:xfrm>
              <a:off x="5951200" y="5157025"/>
              <a:ext cx="268425" cy="212975"/>
            </a:xfrm>
            <a:custGeom>
              <a:avLst/>
              <a:gdLst/>
              <a:ahLst/>
              <a:cxnLst/>
              <a:rect l="l" t="t" r="r" b="b"/>
              <a:pathLst>
                <a:path w="10737" h="8519" extrusionOk="0">
                  <a:moveTo>
                    <a:pt x="0" y="0"/>
                  </a:moveTo>
                  <a:lnTo>
                    <a:pt x="1608" y="8519"/>
                  </a:lnTo>
                  <a:lnTo>
                    <a:pt x="9129" y="8519"/>
                  </a:lnTo>
                  <a:lnTo>
                    <a:pt x="10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7"/>
            <p:cNvSpPr/>
            <p:nvPr/>
          </p:nvSpPr>
          <p:spPr>
            <a:xfrm>
              <a:off x="5943975" y="5150600"/>
              <a:ext cx="282875" cy="225825"/>
            </a:xfrm>
            <a:custGeom>
              <a:avLst/>
              <a:gdLst/>
              <a:ahLst/>
              <a:cxnLst/>
              <a:rect l="l" t="t" r="r" b="b"/>
              <a:pathLst>
                <a:path w="11315" h="9033" extrusionOk="0">
                  <a:moveTo>
                    <a:pt x="10704" y="547"/>
                  </a:moveTo>
                  <a:lnTo>
                    <a:pt x="9198" y="8519"/>
                  </a:lnTo>
                  <a:lnTo>
                    <a:pt x="2122" y="8519"/>
                  </a:lnTo>
                  <a:lnTo>
                    <a:pt x="611" y="547"/>
                  </a:lnTo>
                  <a:close/>
                  <a:moveTo>
                    <a:pt x="289" y="0"/>
                  </a:moveTo>
                  <a:cubicBezTo>
                    <a:pt x="193" y="0"/>
                    <a:pt x="129" y="32"/>
                    <a:pt x="64" y="97"/>
                  </a:cubicBezTo>
                  <a:cubicBezTo>
                    <a:pt x="32" y="161"/>
                    <a:pt x="0" y="257"/>
                    <a:pt x="0" y="322"/>
                  </a:cubicBezTo>
                  <a:lnTo>
                    <a:pt x="1640" y="8840"/>
                  </a:lnTo>
                  <a:cubicBezTo>
                    <a:pt x="1640" y="8937"/>
                    <a:pt x="1768" y="9033"/>
                    <a:pt x="1897" y="9033"/>
                  </a:cubicBezTo>
                  <a:lnTo>
                    <a:pt x="9418" y="9033"/>
                  </a:lnTo>
                  <a:cubicBezTo>
                    <a:pt x="9547" y="9033"/>
                    <a:pt x="9643" y="8937"/>
                    <a:pt x="9676" y="8840"/>
                  </a:cubicBezTo>
                  <a:lnTo>
                    <a:pt x="11283" y="322"/>
                  </a:lnTo>
                  <a:cubicBezTo>
                    <a:pt x="11315" y="257"/>
                    <a:pt x="11283" y="161"/>
                    <a:pt x="11219" y="97"/>
                  </a:cubicBezTo>
                  <a:cubicBezTo>
                    <a:pt x="11186" y="32"/>
                    <a:pt x="11090" y="0"/>
                    <a:pt x="1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7"/>
            <p:cNvSpPr/>
            <p:nvPr/>
          </p:nvSpPr>
          <p:spPr>
            <a:xfrm>
              <a:off x="3847350" y="4310825"/>
              <a:ext cx="341550" cy="994100"/>
            </a:xfrm>
            <a:custGeom>
              <a:avLst/>
              <a:gdLst/>
              <a:ahLst/>
              <a:cxnLst/>
              <a:rect l="l" t="t" r="r" b="b"/>
              <a:pathLst>
                <a:path w="13662" h="39764" extrusionOk="0">
                  <a:moveTo>
                    <a:pt x="10897" y="0"/>
                  </a:moveTo>
                  <a:lnTo>
                    <a:pt x="0" y="30441"/>
                  </a:lnTo>
                  <a:lnTo>
                    <a:pt x="2315" y="39763"/>
                  </a:lnTo>
                  <a:lnTo>
                    <a:pt x="9740" y="35102"/>
                  </a:lnTo>
                  <a:lnTo>
                    <a:pt x="13662" y="3215"/>
                  </a:lnTo>
                  <a:lnTo>
                    <a:pt x="10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7"/>
            <p:cNvSpPr/>
            <p:nvPr/>
          </p:nvSpPr>
          <p:spPr>
            <a:xfrm>
              <a:off x="3840100" y="4304400"/>
              <a:ext cx="356025" cy="1007475"/>
            </a:xfrm>
            <a:custGeom>
              <a:avLst/>
              <a:gdLst/>
              <a:ahLst/>
              <a:cxnLst/>
              <a:rect l="l" t="t" r="r" b="b"/>
              <a:pathLst>
                <a:path w="14241" h="40299" extrusionOk="0">
                  <a:moveTo>
                    <a:pt x="11288" y="789"/>
                  </a:moveTo>
                  <a:lnTo>
                    <a:pt x="13694" y="3568"/>
                  </a:lnTo>
                  <a:lnTo>
                    <a:pt x="9773" y="35198"/>
                  </a:lnTo>
                  <a:lnTo>
                    <a:pt x="2765" y="39602"/>
                  </a:lnTo>
                  <a:lnTo>
                    <a:pt x="547" y="30730"/>
                  </a:lnTo>
                  <a:lnTo>
                    <a:pt x="11288" y="789"/>
                  </a:lnTo>
                  <a:close/>
                  <a:moveTo>
                    <a:pt x="11155" y="0"/>
                  </a:moveTo>
                  <a:cubicBezTo>
                    <a:pt x="11059" y="32"/>
                    <a:pt x="10994" y="97"/>
                    <a:pt x="10962" y="193"/>
                  </a:cubicBezTo>
                  <a:lnTo>
                    <a:pt x="33" y="30634"/>
                  </a:lnTo>
                  <a:cubicBezTo>
                    <a:pt x="1" y="30666"/>
                    <a:pt x="1" y="30730"/>
                    <a:pt x="33" y="30762"/>
                  </a:cubicBezTo>
                  <a:lnTo>
                    <a:pt x="2347" y="40084"/>
                  </a:lnTo>
                  <a:cubicBezTo>
                    <a:pt x="2380" y="40181"/>
                    <a:pt x="2412" y="40245"/>
                    <a:pt x="2508" y="40277"/>
                  </a:cubicBezTo>
                  <a:cubicBezTo>
                    <a:pt x="2535" y="40291"/>
                    <a:pt x="2567" y="40298"/>
                    <a:pt x="2602" y="40298"/>
                  </a:cubicBezTo>
                  <a:cubicBezTo>
                    <a:pt x="2652" y="40298"/>
                    <a:pt x="2709" y="40283"/>
                    <a:pt x="2765" y="40245"/>
                  </a:cubicBezTo>
                  <a:lnTo>
                    <a:pt x="10191" y="35584"/>
                  </a:lnTo>
                  <a:cubicBezTo>
                    <a:pt x="10255" y="35552"/>
                    <a:pt x="10287" y="35488"/>
                    <a:pt x="10287" y="35391"/>
                  </a:cubicBezTo>
                  <a:lnTo>
                    <a:pt x="14241" y="3504"/>
                  </a:lnTo>
                  <a:cubicBezTo>
                    <a:pt x="14241" y="3440"/>
                    <a:pt x="14209" y="3343"/>
                    <a:pt x="14177" y="3311"/>
                  </a:cubicBezTo>
                  <a:lnTo>
                    <a:pt x="11412" y="97"/>
                  </a:lnTo>
                  <a:cubicBezTo>
                    <a:pt x="11348" y="32"/>
                    <a:pt x="11251" y="0"/>
                    <a:pt x="1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7"/>
            <p:cNvSpPr/>
            <p:nvPr/>
          </p:nvSpPr>
          <p:spPr>
            <a:xfrm>
              <a:off x="3691825" y="5009525"/>
              <a:ext cx="308225" cy="332350"/>
            </a:xfrm>
            <a:custGeom>
              <a:avLst/>
              <a:gdLst/>
              <a:ahLst/>
              <a:cxnLst/>
              <a:rect l="l" t="t" r="r" b="b"/>
              <a:pathLst>
                <a:path w="12329" h="13294" extrusionOk="0">
                  <a:moveTo>
                    <a:pt x="5783" y="0"/>
                  </a:moveTo>
                  <a:cubicBezTo>
                    <a:pt x="3319" y="0"/>
                    <a:pt x="0" y="1543"/>
                    <a:pt x="242" y="4100"/>
                  </a:cubicBezTo>
                  <a:cubicBezTo>
                    <a:pt x="532" y="7154"/>
                    <a:pt x="3457" y="13294"/>
                    <a:pt x="5610" y="13294"/>
                  </a:cubicBezTo>
                  <a:cubicBezTo>
                    <a:pt x="7796" y="13294"/>
                    <a:pt x="9564" y="13294"/>
                    <a:pt x="10721" y="12104"/>
                  </a:cubicBezTo>
                  <a:cubicBezTo>
                    <a:pt x="11879" y="10947"/>
                    <a:pt x="12329" y="8761"/>
                    <a:pt x="11171" y="5868"/>
                  </a:cubicBezTo>
                  <a:cubicBezTo>
                    <a:pt x="9982" y="2943"/>
                    <a:pt x="7089" y="179"/>
                    <a:pt x="7089" y="179"/>
                  </a:cubicBezTo>
                  <a:cubicBezTo>
                    <a:pt x="6708" y="59"/>
                    <a:pt x="6261" y="0"/>
                    <a:pt x="5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7"/>
            <p:cNvSpPr/>
            <p:nvPr/>
          </p:nvSpPr>
          <p:spPr>
            <a:xfrm>
              <a:off x="3690650" y="5002725"/>
              <a:ext cx="303775" cy="345575"/>
            </a:xfrm>
            <a:custGeom>
              <a:avLst/>
              <a:gdLst/>
              <a:ahLst/>
              <a:cxnLst/>
              <a:rect l="l" t="t" r="r" b="b"/>
              <a:pathLst>
                <a:path w="12151" h="13823" extrusionOk="0">
                  <a:moveTo>
                    <a:pt x="5850" y="547"/>
                  </a:moveTo>
                  <a:cubicBezTo>
                    <a:pt x="6277" y="547"/>
                    <a:pt x="6674" y="576"/>
                    <a:pt x="6988" y="688"/>
                  </a:cubicBezTo>
                  <a:lnTo>
                    <a:pt x="6988" y="688"/>
                  </a:lnTo>
                  <a:cubicBezTo>
                    <a:pt x="7008" y="708"/>
                    <a:pt x="7035" y="736"/>
                    <a:pt x="7072" y="772"/>
                  </a:cubicBezTo>
                  <a:cubicBezTo>
                    <a:pt x="7618" y="1319"/>
                    <a:pt x="9965" y="3762"/>
                    <a:pt x="10961" y="6237"/>
                  </a:cubicBezTo>
                  <a:cubicBezTo>
                    <a:pt x="11411" y="7394"/>
                    <a:pt x="11636" y="8423"/>
                    <a:pt x="11636" y="9323"/>
                  </a:cubicBezTo>
                  <a:cubicBezTo>
                    <a:pt x="11636" y="10608"/>
                    <a:pt x="11218" y="11573"/>
                    <a:pt x="10576" y="12184"/>
                  </a:cubicBezTo>
                  <a:cubicBezTo>
                    <a:pt x="10061" y="12730"/>
                    <a:pt x="9386" y="12987"/>
                    <a:pt x="8550" y="13148"/>
                  </a:cubicBezTo>
                  <a:cubicBezTo>
                    <a:pt x="7747" y="13276"/>
                    <a:pt x="6750" y="13276"/>
                    <a:pt x="5657" y="13276"/>
                  </a:cubicBezTo>
                  <a:cubicBezTo>
                    <a:pt x="5465" y="13276"/>
                    <a:pt x="5240" y="13212"/>
                    <a:pt x="4950" y="13051"/>
                  </a:cubicBezTo>
                  <a:cubicBezTo>
                    <a:pt x="4500" y="12794"/>
                    <a:pt x="3986" y="12280"/>
                    <a:pt x="3504" y="11605"/>
                  </a:cubicBezTo>
                  <a:cubicBezTo>
                    <a:pt x="2797" y="10608"/>
                    <a:pt x="2089" y="9258"/>
                    <a:pt x="1543" y="7940"/>
                  </a:cubicBezTo>
                  <a:cubicBezTo>
                    <a:pt x="1029" y="6623"/>
                    <a:pt x="643" y="5305"/>
                    <a:pt x="547" y="4340"/>
                  </a:cubicBezTo>
                  <a:cubicBezTo>
                    <a:pt x="547" y="4276"/>
                    <a:pt x="547" y="4180"/>
                    <a:pt x="547" y="4115"/>
                  </a:cubicBezTo>
                  <a:cubicBezTo>
                    <a:pt x="547" y="3569"/>
                    <a:pt x="707" y="3087"/>
                    <a:pt x="1029" y="2669"/>
                  </a:cubicBezTo>
                  <a:cubicBezTo>
                    <a:pt x="1479" y="1994"/>
                    <a:pt x="2250" y="1479"/>
                    <a:pt x="3150" y="1094"/>
                  </a:cubicBezTo>
                  <a:cubicBezTo>
                    <a:pt x="4018" y="740"/>
                    <a:pt x="4982" y="547"/>
                    <a:pt x="5850" y="547"/>
                  </a:cubicBezTo>
                  <a:close/>
                  <a:moveTo>
                    <a:pt x="5850" y="1"/>
                  </a:moveTo>
                  <a:cubicBezTo>
                    <a:pt x="4597" y="1"/>
                    <a:pt x="3182" y="386"/>
                    <a:pt x="2025" y="1062"/>
                  </a:cubicBezTo>
                  <a:cubicBezTo>
                    <a:pt x="1447" y="1415"/>
                    <a:pt x="964" y="1833"/>
                    <a:pt x="579" y="2347"/>
                  </a:cubicBezTo>
                  <a:cubicBezTo>
                    <a:pt x="225" y="2862"/>
                    <a:pt x="0" y="3440"/>
                    <a:pt x="0" y="4115"/>
                  </a:cubicBezTo>
                  <a:cubicBezTo>
                    <a:pt x="0" y="4212"/>
                    <a:pt x="0" y="4308"/>
                    <a:pt x="32" y="4405"/>
                  </a:cubicBezTo>
                  <a:cubicBezTo>
                    <a:pt x="161" y="5980"/>
                    <a:pt x="997" y="8294"/>
                    <a:pt x="2025" y="10255"/>
                  </a:cubicBezTo>
                  <a:cubicBezTo>
                    <a:pt x="2572" y="11219"/>
                    <a:pt x="3150" y="12087"/>
                    <a:pt x="3761" y="12730"/>
                  </a:cubicBezTo>
                  <a:cubicBezTo>
                    <a:pt x="4050" y="13051"/>
                    <a:pt x="4372" y="13309"/>
                    <a:pt x="4693" y="13501"/>
                  </a:cubicBezTo>
                  <a:cubicBezTo>
                    <a:pt x="5015" y="13694"/>
                    <a:pt x="5336" y="13823"/>
                    <a:pt x="5657" y="13823"/>
                  </a:cubicBezTo>
                  <a:cubicBezTo>
                    <a:pt x="6750" y="13823"/>
                    <a:pt x="7747" y="13823"/>
                    <a:pt x="8647" y="13662"/>
                  </a:cubicBezTo>
                  <a:cubicBezTo>
                    <a:pt x="9547" y="13534"/>
                    <a:pt x="10318" y="13212"/>
                    <a:pt x="10961" y="12569"/>
                  </a:cubicBezTo>
                  <a:cubicBezTo>
                    <a:pt x="11701" y="11830"/>
                    <a:pt x="12151" y="10705"/>
                    <a:pt x="12151" y="9323"/>
                  </a:cubicBezTo>
                  <a:cubicBezTo>
                    <a:pt x="12151" y="8358"/>
                    <a:pt x="11958" y="7233"/>
                    <a:pt x="11443" y="6012"/>
                  </a:cubicBezTo>
                  <a:cubicBezTo>
                    <a:pt x="10254" y="3022"/>
                    <a:pt x="7329" y="258"/>
                    <a:pt x="7329" y="258"/>
                  </a:cubicBezTo>
                  <a:lnTo>
                    <a:pt x="7200" y="194"/>
                  </a:lnTo>
                  <a:cubicBezTo>
                    <a:pt x="6815" y="65"/>
                    <a:pt x="6333" y="1"/>
                    <a:pt x="5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7"/>
            <p:cNvSpPr/>
            <p:nvPr/>
          </p:nvSpPr>
          <p:spPr>
            <a:xfrm>
              <a:off x="2765675" y="5136875"/>
              <a:ext cx="160425" cy="71975"/>
            </a:xfrm>
            <a:custGeom>
              <a:avLst/>
              <a:gdLst/>
              <a:ahLst/>
              <a:cxnLst/>
              <a:rect l="l" t="t" r="r" b="b"/>
              <a:pathLst>
                <a:path w="6417" h="2879" extrusionOk="0">
                  <a:moveTo>
                    <a:pt x="5299" y="0"/>
                  </a:moveTo>
                  <a:cubicBezTo>
                    <a:pt x="5199" y="0"/>
                    <a:pt x="5083" y="11"/>
                    <a:pt x="4951" y="35"/>
                  </a:cubicBezTo>
                  <a:cubicBezTo>
                    <a:pt x="4951" y="35"/>
                    <a:pt x="1" y="2349"/>
                    <a:pt x="451" y="2799"/>
                  </a:cubicBezTo>
                  <a:cubicBezTo>
                    <a:pt x="502" y="2854"/>
                    <a:pt x="596" y="2879"/>
                    <a:pt x="725" y="2879"/>
                  </a:cubicBezTo>
                  <a:cubicBezTo>
                    <a:pt x="1646" y="2879"/>
                    <a:pt x="4302" y="1623"/>
                    <a:pt x="4951" y="1482"/>
                  </a:cubicBezTo>
                  <a:cubicBezTo>
                    <a:pt x="5629" y="1364"/>
                    <a:pt x="6416" y="0"/>
                    <a:pt x="5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7"/>
            <p:cNvSpPr/>
            <p:nvPr/>
          </p:nvSpPr>
          <p:spPr>
            <a:xfrm>
              <a:off x="2768900" y="5129700"/>
              <a:ext cx="150300" cy="86025"/>
            </a:xfrm>
            <a:custGeom>
              <a:avLst/>
              <a:gdLst/>
              <a:ahLst/>
              <a:cxnLst/>
              <a:rect l="l" t="t" r="r" b="b"/>
              <a:pathLst>
                <a:path w="6012" h="3441" extrusionOk="0">
                  <a:moveTo>
                    <a:pt x="5176" y="547"/>
                  </a:moveTo>
                  <a:cubicBezTo>
                    <a:pt x="5336" y="547"/>
                    <a:pt x="5401" y="579"/>
                    <a:pt x="5433" y="611"/>
                  </a:cubicBezTo>
                  <a:cubicBezTo>
                    <a:pt x="5433" y="611"/>
                    <a:pt x="5465" y="643"/>
                    <a:pt x="5465" y="708"/>
                  </a:cubicBezTo>
                  <a:cubicBezTo>
                    <a:pt x="5465" y="804"/>
                    <a:pt x="5368" y="1029"/>
                    <a:pt x="5240" y="1190"/>
                  </a:cubicBezTo>
                  <a:cubicBezTo>
                    <a:pt x="5079" y="1351"/>
                    <a:pt x="4886" y="1479"/>
                    <a:pt x="4758" y="1511"/>
                  </a:cubicBezTo>
                  <a:cubicBezTo>
                    <a:pt x="4565" y="1544"/>
                    <a:pt x="4276" y="1672"/>
                    <a:pt x="3922" y="1801"/>
                  </a:cubicBezTo>
                  <a:cubicBezTo>
                    <a:pt x="3376" y="1994"/>
                    <a:pt x="2700" y="2283"/>
                    <a:pt x="2058" y="2508"/>
                  </a:cubicBezTo>
                  <a:cubicBezTo>
                    <a:pt x="1768" y="2604"/>
                    <a:pt x="1447" y="2701"/>
                    <a:pt x="1190" y="2797"/>
                  </a:cubicBezTo>
                  <a:cubicBezTo>
                    <a:pt x="1018" y="2840"/>
                    <a:pt x="861" y="2869"/>
                    <a:pt x="738" y="2883"/>
                  </a:cubicBezTo>
                  <a:lnTo>
                    <a:pt x="738" y="2883"/>
                  </a:lnTo>
                  <a:cubicBezTo>
                    <a:pt x="749" y="2876"/>
                    <a:pt x="760" y="2869"/>
                    <a:pt x="772" y="2861"/>
                  </a:cubicBezTo>
                  <a:cubicBezTo>
                    <a:pt x="1222" y="2476"/>
                    <a:pt x="2283" y="1897"/>
                    <a:pt x="3215" y="1415"/>
                  </a:cubicBezTo>
                  <a:cubicBezTo>
                    <a:pt x="3665" y="1190"/>
                    <a:pt x="4115" y="965"/>
                    <a:pt x="4436" y="804"/>
                  </a:cubicBezTo>
                  <a:cubicBezTo>
                    <a:pt x="4632" y="695"/>
                    <a:pt x="4798" y="616"/>
                    <a:pt x="4886" y="576"/>
                  </a:cubicBezTo>
                  <a:lnTo>
                    <a:pt x="4886" y="576"/>
                  </a:lnTo>
                  <a:lnTo>
                    <a:pt x="4886" y="579"/>
                  </a:lnTo>
                  <a:cubicBezTo>
                    <a:pt x="4983" y="547"/>
                    <a:pt x="5079" y="547"/>
                    <a:pt x="5176" y="547"/>
                  </a:cubicBezTo>
                  <a:close/>
                  <a:moveTo>
                    <a:pt x="5176" y="1"/>
                  </a:moveTo>
                  <a:cubicBezTo>
                    <a:pt x="5047" y="1"/>
                    <a:pt x="4918" y="33"/>
                    <a:pt x="4790" y="65"/>
                  </a:cubicBezTo>
                  <a:lnTo>
                    <a:pt x="4726" y="65"/>
                  </a:lnTo>
                  <a:cubicBezTo>
                    <a:pt x="4693" y="65"/>
                    <a:pt x="3568" y="611"/>
                    <a:pt x="2411" y="1222"/>
                  </a:cubicBezTo>
                  <a:cubicBezTo>
                    <a:pt x="1865" y="1511"/>
                    <a:pt x="1286" y="1833"/>
                    <a:pt x="836" y="2122"/>
                  </a:cubicBezTo>
                  <a:cubicBezTo>
                    <a:pt x="611" y="2283"/>
                    <a:pt x="450" y="2411"/>
                    <a:pt x="290" y="2540"/>
                  </a:cubicBezTo>
                  <a:cubicBezTo>
                    <a:pt x="225" y="2604"/>
                    <a:pt x="161" y="2669"/>
                    <a:pt x="129" y="2733"/>
                  </a:cubicBezTo>
                  <a:cubicBezTo>
                    <a:pt x="65" y="2797"/>
                    <a:pt x="32" y="2894"/>
                    <a:pt x="0" y="3022"/>
                  </a:cubicBezTo>
                  <a:cubicBezTo>
                    <a:pt x="0" y="3119"/>
                    <a:pt x="65" y="3215"/>
                    <a:pt x="129" y="3279"/>
                  </a:cubicBezTo>
                  <a:cubicBezTo>
                    <a:pt x="258" y="3408"/>
                    <a:pt x="418" y="3440"/>
                    <a:pt x="579" y="3440"/>
                  </a:cubicBezTo>
                  <a:cubicBezTo>
                    <a:pt x="868" y="3440"/>
                    <a:pt x="1222" y="3344"/>
                    <a:pt x="1608" y="3215"/>
                  </a:cubicBezTo>
                  <a:cubicBezTo>
                    <a:pt x="2218" y="3022"/>
                    <a:pt x="2925" y="2765"/>
                    <a:pt x="3536" y="2508"/>
                  </a:cubicBezTo>
                  <a:cubicBezTo>
                    <a:pt x="3858" y="2411"/>
                    <a:pt x="4147" y="2283"/>
                    <a:pt x="4372" y="2219"/>
                  </a:cubicBezTo>
                  <a:cubicBezTo>
                    <a:pt x="4597" y="2122"/>
                    <a:pt x="4790" y="2058"/>
                    <a:pt x="4886" y="2026"/>
                  </a:cubicBezTo>
                  <a:cubicBezTo>
                    <a:pt x="5176" y="1961"/>
                    <a:pt x="5433" y="1769"/>
                    <a:pt x="5626" y="1544"/>
                  </a:cubicBezTo>
                  <a:cubicBezTo>
                    <a:pt x="5851" y="1286"/>
                    <a:pt x="5979" y="997"/>
                    <a:pt x="5979" y="708"/>
                  </a:cubicBezTo>
                  <a:cubicBezTo>
                    <a:pt x="6011" y="515"/>
                    <a:pt x="5915" y="322"/>
                    <a:pt x="5786" y="193"/>
                  </a:cubicBezTo>
                  <a:cubicBezTo>
                    <a:pt x="5626" y="65"/>
                    <a:pt x="5401" y="1"/>
                    <a:pt x="5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7"/>
            <p:cNvSpPr/>
            <p:nvPr/>
          </p:nvSpPr>
          <p:spPr>
            <a:xfrm>
              <a:off x="2849250" y="5096175"/>
              <a:ext cx="87625" cy="156775"/>
            </a:xfrm>
            <a:custGeom>
              <a:avLst/>
              <a:gdLst/>
              <a:ahLst/>
              <a:cxnLst/>
              <a:rect l="l" t="t" r="r" b="b"/>
              <a:pathLst>
                <a:path w="3505" h="6271" extrusionOk="0">
                  <a:moveTo>
                    <a:pt x="2823" y="0"/>
                  </a:moveTo>
                  <a:cubicBezTo>
                    <a:pt x="2347" y="0"/>
                    <a:pt x="1770" y="91"/>
                    <a:pt x="1608" y="506"/>
                  </a:cubicBezTo>
                  <a:cubicBezTo>
                    <a:pt x="1319" y="1213"/>
                    <a:pt x="1" y="5167"/>
                    <a:pt x="162" y="6035"/>
                  </a:cubicBezTo>
                  <a:cubicBezTo>
                    <a:pt x="186" y="6200"/>
                    <a:pt x="254" y="6271"/>
                    <a:pt x="351" y="6271"/>
                  </a:cubicBezTo>
                  <a:cubicBezTo>
                    <a:pt x="766" y="6271"/>
                    <a:pt x="1718" y="4995"/>
                    <a:pt x="2187" y="4267"/>
                  </a:cubicBezTo>
                  <a:cubicBezTo>
                    <a:pt x="2765" y="3399"/>
                    <a:pt x="3505" y="56"/>
                    <a:pt x="3505" y="56"/>
                  </a:cubicBezTo>
                  <a:cubicBezTo>
                    <a:pt x="3505" y="56"/>
                    <a:pt x="3195" y="0"/>
                    <a:pt x="2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7"/>
            <p:cNvSpPr/>
            <p:nvPr/>
          </p:nvSpPr>
          <p:spPr>
            <a:xfrm>
              <a:off x="2846050" y="5089525"/>
              <a:ext cx="98050" cy="170375"/>
            </a:xfrm>
            <a:custGeom>
              <a:avLst/>
              <a:gdLst/>
              <a:ahLst/>
              <a:cxnLst/>
              <a:rect l="l" t="t" r="r" b="b"/>
              <a:pathLst>
                <a:path w="3922" h="6815" extrusionOk="0">
                  <a:moveTo>
                    <a:pt x="2795" y="541"/>
                  </a:moveTo>
                  <a:cubicBezTo>
                    <a:pt x="2839" y="541"/>
                    <a:pt x="2882" y="543"/>
                    <a:pt x="2925" y="547"/>
                  </a:cubicBezTo>
                  <a:lnTo>
                    <a:pt x="3302" y="547"/>
                  </a:lnTo>
                  <a:cubicBezTo>
                    <a:pt x="3285" y="622"/>
                    <a:pt x="3266" y="709"/>
                    <a:pt x="3247" y="804"/>
                  </a:cubicBezTo>
                  <a:cubicBezTo>
                    <a:pt x="3118" y="1286"/>
                    <a:pt x="2958" y="2058"/>
                    <a:pt x="2732" y="2765"/>
                  </a:cubicBezTo>
                  <a:cubicBezTo>
                    <a:pt x="2636" y="3118"/>
                    <a:pt x="2507" y="3440"/>
                    <a:pt x="2411" y="3729"/>
                  </a:cubicBezTo>
                  <a:cubicBezTo>
                    <a:pt x="2282" y="4018"/>
                    <a:pt x="2186" y="4276"/>
                    <a:pt x="2090" y="4404"/>
                  </a:cubicBezTo>
                  <a:cubicBezTo>
                    <a:pt x="1865" y="4758"/>
                    <a:pt x="1511" y="5240"/>
                    <a:pt x="1190" y="5626"/>
                  </a:cubicBezTo>
                  <a:cubicBezTo>
                    <a:pt x="997" y="5819"/>
                    <a:pt x="836" y="6011"/>
                    <a:pt x="707" y="6108"/>
                  </a:cubicBezTo>
                  <a:cubicBezTo>
                    <a:pt x="643" y="6172"/>
                    <a:pt x="579" y="6204"/>
                    <a:pt x="547" y="6236"/>
                  </a:cubicBezTo>
                  <a:cubicBezTo>
                    <a:pt x="547" y="6236"/>
                    <a:pt x="547" y="6172"/>
                    <a:pt x="547" y="6140"/>
                  </a:cubicBezTo>
                  <a:cubicBezTo>
                    <a:pt x="547" y="5883"/>
                    <a:pt x="611" y="5465"/>
                    <a:pt x="707" y="4983"/>
                  </a:cubicBezTo>
                  <a:cubicBezTo>
                    <a:pt x="1061" y="3504"/>
                    <a:pt x="1800" y="1350"/>
                    <a:pt x="1993" y="868"/>
                  </a:cubicBezTo>
                  <a:cubicBezTo>
                    <a:pt x="1993" y="804"/>
                    <a:pt x="2025" y="772"/>
                    <a:pt x="2090" y="708"/>
                  </a:cubicBezTo>
                  <a:cubicBezTo>
                    <a:pt x="2229" y="624"/>
                    <a:pt x="2513" y="541"/>
                    <a:pt x="2795" y="541"/>
                  </a:cubicBezTo>
                  <a:close/>
                  <a:moveTo>
                    <a:pt x="2925" y="0"/>
                  </a:moveTo>
                  <a:cubicBezTo>
                    <a:pt x="2700" y="0"/>
                    <a:pt x="2411" y="33"/>
                    <a:pt x="2122" y="97"/>
                  </a:cubicBezTo>
                  <a:cubicBezTo>
                    <a:pt x="1993" y="161"/>
                    <a:pt x="1865" y="225"/>
                    <a:pt x="1768" y="290"/>
                  </a:cubicBezTo>
                  <a:cubicBezTo>
                    <a:pt x="1640" y="386"/>
                    <a:pt x="1543" y="515"/>
                    <a:pt x="1479" y="675"/>
                  </a:cubicBezTo>
                  <a:cubicBezTo>
                    <a:pt x="1350" y="1029"/>
                    <a:pt x="965" y="2090"/>
                    <a:pt x="643" y="3215"/>
                  </a:cubicBezTo>
                  <a:cubicBezTo>
                    <a:pt x="482" y="3761"/>
                    <a:pt x="322" y="4340"/>
                    <a:pt x="193" y="4854"/>
                  </a:cubicBezTo>
                  <a:cubicBezTo>
                    <a:pt x="97" y="5368"/>
                    <a:pt x="0" y="5819"/>
                    <a:pt x="0" y="6140"/>
                  </a:cubicBezTo>
                  <a:cubicBezTo>
                    <a:pt x="0" y="6204"/>
                    <a:pt x="0" y="6269"/>
                    <a:pt x="32" y="6333"/>
                  </a:cubicBezTo>
                  <a:cubicBezTo>
                    <a:pt x="32" y="6461"/>
                    <a:pt x="65" y="6558"/>
                    <a:pt x="161" y="6654"/>
                  </a:cubicBezTo>
                  <a:cubicBezTo>
                    <a:pt x="225" y="6751"/>
                    <a:pt x="354" y="6815"/>
                    <a:pt x="482" y="6815"/>
                  </a:cubicBezTo>
                  <a:cubicBezTo>
                    <a:pt x="611" y="6815"/>
                    <a:pt x="707" y="6751"/>
                    <a:pt x="772" y="6719"/>
                  </a:cubicBezTo>
                  <a:cubicBezTo>
                    <a:pt x="1093" y="6526"/>
                    <a:pt x="1415" y="6204"/>
                    <a:pt x="1704" y="5819"/>
                  </a:cubicBezTo>
                  <a:cubicBezTo>
                    <a:pt x="2025" y="5433"/>
                    <a:pt x="2347" y="5015"/>
                    <a:pt x="2540" y="4693"/>
                  </a:cubicBezTo>
                  <a:cubicBezTo>
                    <a:pt x="2700" y="4436"/>
                    <a:pt x="2861" y="4051"/>
                    <a:pt x="3022" y="3601"/>
                  </a:cubicBezTo>
                  <a:cubicBezTo>
                    <a:pt x="3472" y="2283"/>
                    <a:pt x="3890" y="386"/>
                    <a:pt x="3890" y="386"/>
                  </a:cubicBezTo>
                  <a:cubicBezTo>
                    <a:pt x="3922" y="322"/>
                    <a:pt x="3890" y="225"/>
                    <a:pt x="3858" y="161"/>
                  </a:cubicBezTo>
                  <a:cubicBezTo>
                    <a:pt x="3825" y="129"/>
                    <a:pt x="3761" y="65"/>
                    <a:pt x="3665" y="65"/>
                  </a:cubicBezTo>
                  <a:cubicBezTo>
                    <a:pt x="3665" y="65"/>
                    <a:pt x="3343" y="0"/>
                    <a:pt x="2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7"/>
            <p:cNvSpPr/>
            <p:nvPr/>
          </p:nvSpPr>
          <p:spPr>
            <a:xfrm>
              <a:off x="2864525" y="5089350"/>
              <a:ext cx="148700" cy="160125"/>
            </a:xfrm>
            <a:custGeom>
              <a:avLst/>
              <a:gdLst/>
              <a:ahLst/>
              <a:cxnLst/>
              <a:rect l="l" t="t" r="r" b="b"/>
              <a:pathLst>
                <a:path w="5948" h="6405" extrusionOk="0">
                  <a:moveTo>
                    <a:pt x="3885" y="0"/>
                  </a:moveTo>
                  <a:cubicBezTo>
                    <a:pt x="3433" y="0"/>
                    <a:pt x="3044" y="82"/>
                    <a:pt x="2894" y="329"/>
                  </a:cubicBezTo>
                  <a:cubicBezTo>
                    <a:pt x="2444" y="1068"/>
                    <a:pt x="129" y="6147"/>
                    <a:pt x="129" y="6147"/>
                  </a:cubicBezTo>
                  <a:cubicBezTo>
                    <a:pt x="129" y="6147"/>
                    <a:pt x="1" y="6404"/>
                    <a:pt x="305" y="6404"/>
                  </a:cubicBezTo>
                  <a:cubicBezTo>
                    <a:pt x="458" y="6404"/>
                    <a:pt x="718" y="6340"/>
                    <a:pt x="1158" y="6147"/>
                  </a:cubicBezTo>
                  <a:cubicBezTo>
                    <a:pt x="2444" y="5568"/>
                    <a:pt x="5947" y="329"/>
                    <a:pt x="5947" y="329"/>
                  </a:cubicBezTo>
                  <a:cubicBezTo>
                    <a:pt x="5947" y="329"/>
                    <a:pt x="4790" y="0"/>
                    <a:pt x="38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7"/>
            <p:cNvSpPr/>
            <p:nvPr/>
          </p:nvSpPr>
          <p:spPr>
            <a:xfrm>
              <a:off x="2860500" y="5083100"/>
              <a:ext cx="159950" cy="173600"/>
            </a:xfrm>
            <a:custGeom>
              <a:avLst/>
              <a:gdLst/>
              <a:ahLst/>
              <a:cxnLst/>
              <a:rect l="l" t="t" r="r" b="b"/>
              <a:pathLst>
                <a:path w="6398" h="6944" extrusionOk="0">
                  <a:moveTo>
                    <a:pt x="4051" y="515"/>
                  </a:moveTo>
                  <a:cubicBezTo>
                    <a:pt x="4469" y="515"/>
                    <a:pt x="4983" y="611"/>
                    <a:pt x="5369" y="675"/>
                  </a:cubicBezTo>
                  <a:cubicBezTo>
                    <a:pt x="5479" y="694"/>
                    <a:pt x="5579" y="723"/>
                    <a:pt x="5669" y="750"/>
                  </a:cubicBezTo>
                  <a:lnTo>
                    <a:pt x="5669" y="750"/>
                  </a:lnTo>
                  <a:cubicBezTo>
                    <a:pt x="5579" y="888"/>
                    <a:pt x="5466" y="1060"/>
                    <a:pt x="5337" y="1254"/>
                  </a:cubicBezTo>
                  <a:cubicBezTo>
                    <a:pt x="4790" y="1993"/>
                    <a:pt x="3987" y="3150"/>
                    <a:pt x="3183" y="4147"/>
                  </a:cubicBezTo>
                  <a:cubicBezTo>
                    <a:pt x="2797" y="4629"/>
                    <a:pt x="2412" y="5111"/>
                    <a:pt x="2058" y="5465"/>
                  </a:cubicBezTo>
                  <a:cubicBezTo>
                    <a:pt x="1704" y="5818"/>
                    <a:pt x="1383" y="6076"/>
                    <a:pt x="1190" y="6172"/>
                  </a:cubicBezTo>
                  <a:cubicBezTo>
                    <a:pt x="906" y="6303"/>
                    <a:pt x="712" y="6360"/>
                    <a:pt x="585" y="6383"/>
                  </a:cubicBezTo>
                  <a:lnTo>
                    <a:pt x="585" y="6383"/>
                  </a:lnTo>
                  <a:cubicBezTo>
                    <a:pt x="653" y="6244"/>
                    <a:pt x="765" y="6012"/>
                    <a:pt x="901" y="5722"/>
                  </a:cubicBezTo>
                  <a:cubicBezTo>
                    <a:pt x="1222" y="4983"/>
                    <a:pt x="1769" y="3858"/>
                    <a:pt x="2219" y="2861"/>
                  </a:cubicBezTo>
                  <a:cubicBezTo>
                    <a:pt x="2476" y="2347"/>
                    <a:pt x="2701" y="1897"/>
                    <a:pt x="2862" y="1511"/>
                  </a:cubicBezTo>
                  <a:cubicBezTo>
                    <a:pt x="3055" y="1125"/>
                    <a:pt x="3215" y="836"/>
                    <a:pt x="3280" y="707"/>
                  </a:cubicBezTo>
                  <a:cubicBezTo>
                    <a:pt x="3312" y="675"/>
                    <a:pt x="3376" y="611"/>
                    <a:pt x="3505" y="579"/>
                  </a:cubicBezTo>
                  <a:cubicBezTo>
                    <a:pt x="3633" y="547"/>
                    <a:pt x="3826" y="515"/>
                    <a:pt x="4051" y="515"/>
                  </a:cubicBezTo>
                  <a:close/>
                  <a:moveTo>
                    <a:pt x="4051" y="0"/>
                  </a:moveTo>
                  <a:cubicBezTo>
                    <a:pt x="3794" y="0"/>
                    <a:pt x="3569" y="0"/>
                    <a:pt x="3344" y="64"/>
                  </a:cubicBezTo>
                  <a:cubicBezTo>
                    <a:pt x="3151" y="129"/>
                    <a:pt x="2958" y="225"/>
                    <a:pt x="2830" y="450"/>
                  </a:cubicBezTo>
                  <a:cubicBezTo>
                    <a:pt x="2701" y="643"/>
                    <a:pt x="2476" y="1093"/>
                    <a:pt x="2187" y="1672"/>
                  </a:cubicBezTo>
                  <a:cubicBezTo>
                    <a:pt x="1351" y="3440"/>
                    <a:pt x="33" y="6301"/>
                    <a:pt x="33" y="6301"/>
                  </a:cubicBezTo>
                  <a:cubicBezTo>
                    <a:pt x="33" y="6301"/>
                    <a:pt x="1" y="6365"/>
                    <a:pt x="1" y="6526"/>
                  </a:cubicBezTo>
                  <a:cubicBezTo>
                    <a:pt x="1" y="6590"/>
                    <a:pt x="1" y="6718"/>
                    <a:pt x="129" y="6815"/>
                  </a:cubicBezTo>
                  <a:cubicBezTo>
                    <a:pt x="226" y="6911"/>
                    <a:pt x="354" y="6943"/>
                    <a:pt x="451" y="6943"/>
                  </a:cubicBezTo>
                  <a:cubicBezTo>
                    <a:pt x="676" y="6943"/>
                    <a:pt x="965" y="6847"/>
                    <a:pt x="1415" y="6654"/>
                  </a:cubicBezTo>
                  <a:cubicBezTo>
                    <a:pt x="1833" y="6461"/>
                    <a:pt x="2283" y="6011"/>
                    <a:pt x="2797" y="5433"/>
                  </a:cubicBezTo>
                  <a:cubicBezTo>
                    <a:pt x="4372" y="3697"/>
                    <a:pt x="6333" y="740"/>
                    <a:pt x="6333" y="740"/>
                  </a:cubicBezTo>
                  <a:cubicBezTo>
                    <a:pt x="6398" y="643"/>
                    <a:pt x="6398" y="579"/>
                    <a:pt x="6365" y="482"/>
                  </a:cubicBezTo>
                  <a:cubicBezTo>
                    <a:pt x="6333" y="418"/>
                    <a:pt x="6269" y="354"/>
                    <a:pt x="6173" y="322"/>
                  </a:cubicBezTo>
                  <a:cubicBezTo>
                    <a:pt x="6173" y="322"/>
                    <a:pt x="501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7"/>
            <p:cNvSpPr/>
            <p:nvPr/>
          </p:nvSpPr>
          <p:spPr>
            <a:xfrm>
              <a:off x="2874975" y="5075450"/>
              <a:ext cx="1043925" cy="240775"/>
            </a:xfrm>
            <a:custGeom>
              <a:avLst/>
              <a:gdLst/>
              <a:ahLst/>
              <a:cxnLst/>
              <a:rect l="l" t="t" r="r" b="b"/>
              <a:pathLst>
                <a:path w="41757" h="9631" extrusionOk="0">
                  <a:moveTo>
                    <a:pt x="7148" y="0"/>
                  </a:moveTo>
                  <a:cubicBezTo>
                    <a:pt x="5926" y="0"/>
                    <a:pt x="4749" y="946"/>
                    <a:pt x="4211" y="1753"/>
                  </a:cubicBezTo>
                  <a:cubicBezTo>
                    <a:pt x="3633" y="2621"/>
                    <a:pt x="0" y="7282"/>
                    <a:pt x="0" y="7282"/>
                  </a:cubicBezTo>
                  <a:lnTo>
                    <a:pt x="868" y="7571"/>
                  </a:lnTo>
                  <a:lnTo>
                    <a:pt x="5979" y="3521"/>
                  </a:lnTo>
                  <a:cubicBezTo>
                    <a:pt x="5979" y="3521"/>
                    <a:pt x="8744" y="3360"/>
                    <a:pt x="9612" y="3360"/>
                  </a:cubicBezTo>
                  <a:cubicBezTo>
                    <a:pt x="10480" y="3360"/>
                    <a:pt x="7136" y="5256"/>
                    <a:pt x="6108" y="5417"/>
                  </a:cubicBezTo>
                  <a:cubicBezTo>
                    <a:pt x="5111" y="5546"/>
                    <a:pt x="3922" y="5706"/>
                    <a:pt x="4083" y="6285"/>
                  </a:cubicBezTo>
                  <a:cubicBezTo>
                    <a:pt x="4211" y="6864"/>
                    <a:pt x="6847" y="6992"/>
                    <a:pt x="7426" y="6992"/>
                  </a:cubicBezTo>
                  <a:cubicBezTo>
                    <a:pt x="8004" y="6992"/>
                    <a:pt x="12087" y="5546"/>
                    <a:pt x="12087" y="5546"/>
                  </a:cubicBezTo>
                  <a:cubicBezTo>
                    <a:pt x="12087" y="5546"/>
                    <a:pt x="13115" y="5546"/>
                    <a:pt x="14401" y="5706"/>
                  </a:cubicBezTo>
                  <a:cubicBezTo>
                    <a:pt x="14479" y="5714"/>
                    <a:pt x="14560" y="5718"/>
                    <a:pt x="14644" y="5718"/>
                  </a:cubicBezTo>
                  <a:cubicBezTo>
                    <a:pt x="15987" y="5718"/>
                    <a:pt x="18066" y="4806"/>
                    <a:pt x="18066" y="4806"/>
                  </a:cubicBezTo>
                  <a:cubicBezTo>
                    <a:pt x="18066" y="4806"/>
                    <a:pt x="38208" y="9631"/>
                    <a:pt x="40116" y="9631"/>
                  </a:cubicBezTo>
                  <a:cubicBezTo>
                    <a:pt x="40141" y="9631"/>
                    <a:pt x="40162" y="9630"/>
                    <a:pt x="40181" y="9628"/>
                  </a:cubicBezTo>
                  <a:cubicBezTo>
                    <a:pt x="41660" y="9467"/>
                    <a:pt x="41756" y="1849"/>
                    <a:pt x="36838" y="885"/>
                  </a:cubicBezTo>
                  <a:lnTo>
                    <a:pt x="20251" y="2492"/>
                  </a:lnTo>
                  <a:cubicBezTo>
                    <a:pt x="20251" y="2492"/>
                    <a:pt x="8744" y="145"/>
                    <a:pt x="7426" y="17"/>
                  </a:cubicBezTo>
                  <a:cubicBezTo>
                    <a:pt x="7333" y="6"/>
                    <a:pt x="7240" y="0"/>
                    <a:pt x="7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7"/>
            <p:cNvSpPr/>
            <p:nvPr/>
          </p:nvSpPr>
          <p:spPr>
            <a:xfrm>
              <a:off x="2867750" y="5068625"/>
              <a:ext cx="1040700" cy="253975"/>
            </a:xfrm>
            <a:custGeom>
              <a:avLst/>
              <a:gdLst/>
              <a:ahLst/>
              <a:cxnLst/>
              <a:rect l="l" t="t" r="r" b="b"/>
              <a:pathLst>
                <a:path w="41628" h="10159" extrusionOk="0">
                  <a:moveTo>
                    <a:pt x="9772" y="3633"/>
                  </a:moveTo>
                  <a:lnTo>
                    <a:pt x="9788" y="3638"/>
                  </a:lnTo>
                  <a:lnTo>
                    <a:pt x="9788" y="3638"/>
                  </a:lnTo>
                  <a:cubicBezTo>
                    <a:pt x="9787" y="3638"/>
                    <a:pt x="9787" y="3639"/>
                    <a:pt x="9787" y="3639"/>
                  </a:cubicBezTo>
                  <a:lnTo>
                    <a:pt x="9787" y="3639"/>
                  </a:lnTo>
                  <a:lnTo>
                    <a:pt x="9772" y="3633"/>
                  </a:lnTo>
                  <a:close/>
                  <a:moveTo>
                    <a:pt x="7683" y="547"/>
                  </a:moveTo>
                  <a:cubicBezTo>
                    <a:pt x="8004" y="579"/>
                    <a:pt x="8968" y="772"/>
                    <a:pt x="10222" y="997"/>
                  </a:cubicBezTo>
                  <a:cubicBezTo>
                    <a:pt x="12119" y="1351"/>
                    <a:pt x="14690" y="1865"/>
                    <a:pt x="16780" y="2283"/>
                  </a:cubicBezTo>
                  <a:cubicBezTo>
                    <a:pt x="17808" y="2476"/>
                    <a:pt x="18740" y="2669"/>
                    <a:pt x="19415" y="2797"/>
                  </a:cubicBezTo>
                  <a:cubicBezTo>
                    <a:pt x="20058" y="2958"/>
                    <a:pt x="20476" y="3022"/>
                    <a:pt x="20476" y="3022"/>
                  </a:cubicBezTo>
                  <a:lnTo>
                    <a:pt x="20573" y="3022"/>
                  </a:lnTo>
                  <a:lnTo>
                    <a:pt x="37116" y="1419"/>
                  </a:lnTo>
                  <a:lnTo>
                    <a:pt x="37116" y="1419"/>
                  </a:lnTo>
                  <a:cubicBezTo>
                    <a:pt x="38583" y="1713"/>
                    <a:pt x="39541" y="2642"/>
                    <a:pt x="40181" y="3794"/>
                  </a:cubicBezTo>
                  <a:cubicBezTo>
                    <a:pt x="40824" y="4951"/>
                    <a:pt x="41081" y="6333"/>
                    <a:pt x="41081" y="7458"/>
                  </a:cubicBezTo>
                  <a:cubicBezTo>
                    <a:pt x="41081" y="8133"/>
                    <a:pt x="41016" y="8680"/>
                    <a:pt x="40856" y="9065"/>
                  </a:cubicBezTo>
                  <a:cubicBezTo>
                    <a:pt x="40791" y="9258"/>
                    <a:pt x="40727" y="9419"/>
                    <a:pt x="40631" y="9515"/>
                  </a:cubicBezTo>
                  <a:cubicBezTo>
                    <a:pt x="40566" y="9612"/>
                    <a:pt x="40502" y="9612"/>
                    <a:pt x="40470" y="9644"/>
                  </a:cubicBezTo>
                  <a:lnTo>
                    <a:pt x="40406" y="9644"/>
                  </a:lnTo>
                  <a:cubicBezTo>
                    <a:pt x="40213" y="9644"/>
                    <a:pt x="39666" y="9548"/>
                    <a:pt x="38927" y="9419"/>
                  </a:cubicBezTo>
                  <a:cubicBezTo>
                    <a:pt x="36356" y="8969"/>
                    <a:pt x="31245" y="7812"/>
                    <a:pt x="26744" y="6783"/>
                  </a:cubicBezTo>
                  <a:cubicBezTo>
                    <a:pt x="24494" y="6269"/>
                    <a:pt x="22405" y="5787"/>
                    <a:pt x="20894" y="5433"/>
                  </a:cubicBezTo>
                  <a:cubicBezTo>
                    <a:pt x="19383" y="5047"/>
                    <a:pt x="18419" y="4822"/>
                    <a:pt x="18419" y="4822"/>
                  </a:cubicBezTo>
                  <a:cubicBezTo>
                    <a:pt x="18355" y="4822"/>
                    <a:pt x="18290" y="4822"/>
                    <a:pt x="18226" y="4854"/>
                  </a:cubicBezTo>
                  <a:cubicBezTo>
                    <a:pt x="18226" y="4854"/>
                    <a:pt x="18194" y="4854"/>
                    <a:pt x="18162" y="4887"/>
                  </a:cubicBezTo>
                  <a:cubicBezTo>
                    <a:pt x="17969" y="4951"/>
                    <a:pt x="17422" y="5176"/>
                    <a:pt x="16812" y="5369"/>
                  </a:cubicBezTo>
                  <a:cubicBezTo>
                    <a:pt x="16201" y="5562"/>
                    <a:pt x="15526" y="5722"/>
                    <a:pt x="14979" y="5722"/>
                  </a:cubicBezTo>
                  <a:cubicBezTo>
                    <a:pt x="14883" y="5722"/>
                    <a:pt x="14819" y="5722"/>
                    <a:pt x="14722" y="5690"/>
                  </a:cubicBezTo>
                  <a:cubicBezTo>
                    <a:pt x="13404" y="5562"/>
                    <a:pt x="12376" y="5562"/>
                    <a:pt x="12376" y="5562"/>
                  </a:cubicBezTo>
                  <a:lnTo>
                    <a:pt x="12279" y="5562"/>
                  </a:lnTo>
                  <a:cubicBezTo>
                    <a:pt x="12279" y="5562"/>
                    <a:pt x="12022" y="5658"/>
                    <a:pt x="11636" y="5787"/>
                  </a:cubicBezTo>
                  <a:cubicBezTo>
                    <a:pt x="11058" y="6012"/>
                    <a:pt x="10158" y="6301"/>
                    <a:pt x="9354" y="6558"/>
                  </a:cubicBezTo>
                  <a:cubicBezTo>
                    <a:pt x="8968" y="6687"/>
                    <a:pt x="8583" y="6815"/>
                    <a:pt x="8293" y="6880"/>
                  </a:cubicBezTo>
                  <a:cubicBezTo>
                    <a:pt x="8133" y="6912"/>
                    <a:pt x="8004" y="6944"/>
                    <a:pt x="7908" y="6976"/>
                  </a:cubicBezTo>
                  <a:cubicBezTo>
                    <a:pt x="7811" y="7008"/>
                    <a:pt x="7715" y="7008"/>
                    <a:pt x="7715" y="7008"/>
                  </a:cubicBezTo>
                  <a:cubicBezTo>
                    <a:pt x="7425" y="7008"/>
                    <a:pt x="6654" y="6976"/>
                    <a:pt x="5915" y="6880"/>
                  </a:cubicBezTo>
                  <a:cubicBezTo>
                    <a:pt x="5561" y="6815"/>
                    <a:pt x="5208" y="6751"/>
                    <a:pt x="4950" y="6655"/>
                  </a:cubicBezTo>
                  <a:cubicBezTo>
                    <a:pt x="4822" y="6622"/>
                    <a:pt x="4725" y="6558"/>
                    <a:pt x="4693" y="6526"/>
                  </a:cubicBezTo>
                  <a:lnTo>
                    <a:pt x="4629" y="6494"/>
                  </a:lnTo>
                  <a:lnTo>
                    <a:pt x="4629" y="6462"/>
                  </a:lnTo>
                  <a:cubicBezTo>
                    <a:pt x="4629" y="6430"/>
                    <a:pt x="4629" y="6430"/>
                    <a:pt x="4693" y="6365"/>
                  </a:cubicBezTo>
                  <a:cubicBezTo>
                    <a:pt x="4822" y="6269"/>
                    <a:pt x="5079" y="6172"/>
                    <a:pt x="5400" y="6108"/>
                  </a:cubicBezTo>
                  <a:cubicBezTo>
                    <a:pt x="5722" y="6044"/>
                    <a:pt x="6075" y="5979"/>
                    <a:pt x="6429" y="5947"/>
                  </a:cubicBezTo>
                  <a:cubicBezTo>
                    <a:pt x="6718" y="5883"/>
                    <a:pt x="7072" y="5787"/>
                    <a:pt x="7458" y="5594"/>
                  </a:cubicBezTo>
                  <a:cubicBezTo>
                    <a:pt x="8036" y="5369"/>
                    <a:pt x="8743" y="5015"/>
                    <a:pt x="9258" y="4662"/>
                  </a:cubicBezTo>
                  <a:cubicBezTo>
                    <a:pt x="9547" y="4501"/>
                    <a:pt x="9772" y="4340"/>
                    <a:pt x="9965" y="4212"/>
                  </a:cubicBezTo>
                  <a:cubicBezTo>
                    <a:pt x="10029" y="4147"/>
                    <a:pt x="10126" y="4083"/>
                    <a:pt x="10190" y="4019"/>
                  </a:cubicBezTo>
                  <a:lnTo>
                    <a:pt x="10254" y="3890"/>
                  </a:lnTo>
                  <a:cubicBezTo>
                    <a:pt x="10286" y="3858"/>
                    <a:pt x="10318" y="3794"/>
                    <a:pt x="10318" y="3697"/>
                  </a:cubicBezTo>
                  <a:cubicBezTo>
                    <a:pt x="10318" y="3633"/>
                    <a:pt x="10286" y="3569"/>
                    <a:pt x="10254" y="3536"/>
                  </a:cubicBezTo>
                  <a:cubicBezTo>
                    <a:pt x="10190" y="3440"/>
                    <a:pt x="10126" y="3408"/>
                    <a:pt x="10061" y="3376"/>
                  </a:cubicBezTo>
                  <a:lnTo>
                    <a:pt x="9901" y="3376"/>
                  </a:lnTo>
                  <a:cubicBezTo>
                    <a:pt x="9001" y="3376"/>
                    <a:pt x="6236" y="3504"/>
                    <a:pt x="6236" y="3504"/>
                  </a:cubicBezTo>
                  <a:cubicBezTo>
                    <a:pt x="6204" y="3504"/>
                    <a:pt x="6140" y="3536"/>
                    <a:pt x="6108" y="3569"/>
                  </a:cubicBezTo>
                  <a:lnTo>
                    <a:pt x="1093" y="7555"/>
                  </a:lnTo>
                  <a:lnTo>
                    <a:pt x="745" y="7444"/>
                  </a:lnTo>
                  <a:lnTo>
                    <a:pt x="745" y="7444"/>
                  </a:lnTo>
                  <a:cubicBezTo>
                    <a:pt x="1073" y="7011"/>
                    <a:pt x="1711" y="6173"/>
                    <a:pt x="2379" y="5304"/>
                  </a:cubicBezTo>
                  <a:cubicBezTo>
                    <a:pt x="2893" y="4662"/>
                    <a:pt x="3407" y="3987"/>
                    <a:pt x="3825" y="3440"/>
                  </a:cubicBezTo>
                  <a:cubicBezTo>
                    <a:pt x="4243" y="2861"/>
                    <a:pt x="4565" y="2411"/>
                    <a:pt x="4725" y="2186"/>
                  </a:cubicBezTo>
                  <a:cubicBezTo>
                    <a:pt x="4983" y="1801"/>
                    <a:pt x="5400" y="1383"/>
                    <a:pt x="5883" y="1061"/>
                  </a:cubicBezTo>
                  <a:cubicBezTo>
                    <a:pt x="6365" y="740"/>
                    <a:pt x="6911" y="547"/>
                    <a:pt x="7458" y="547"/>
                  </a:cubicBezTo>
                  <a:close/>
                  <a:moveTo>
                    <a:pt x="7458" y="1"/>
                  </a:moveTo>
                  <a:cubicBezTo>
                    <a:pt x="6783" y="1"/>
                    <a:pt x="6140" y="258"/>
                    <a:pt x="5593" y="611"/>
                  </a:cubicBezTo>
                  <a:cubicBezTo>
                    <a:pt x="5047" y="997"/>
                    <a:pt x="4597" y="1447"/>
                    <a:pt x="4275" y="1897"/>
                  </a:cubicBezTo>
                  <a:cubicBezTo>
                    <a:pt x="4147" y="2090"/>
                    <a:pt x="3825" y="2540"/>
                    <a:pt x="3407" y="3119"/>
                  </a:cubicBezTo>
                  <a:cubicBezTo>
                    <a:pt x="2765" y="3954"/>
                    <a:pt x="1929" y="5015"/>
                    <a:pt x="1254" y="5883"/>
                  </a:cubicBezTo>
                  <a:cubicBezTo>
                    <a:pt x="579" y="6751"/>
                    <a:pt x="64" y="7394"/>
                    <a:pt x="64" y="7394"/>
                  </a:cubicBezTo>
                  <a:cubicBezTo>
                    <a:pt x="32" y="7458"/>
                    <a:pt x="0" y="7555"/>
                    <a:pt x="32" y="7651"/>
                  </a:cubicBezTo>
                  <a:cubicBezTo>
                    <a:pt x="64" y="7715"/>
                    <a:pt x="129" y="7780"/>
                    <a:pt x="193" y="7812"/>
                  </a:cubicBezTo>
                  <a:lnTo>
                    <a:pt x="1061" y="8101"/>
                  </a:lnTo>
                  <a:cubicBezTo>
                    <a:pt x="1101" y="8114"/>
                    <a:pt x="1141" y="8122"/>
                    <a:pt x="1178" y="8122"/>
                  </a:cubicBezTo>
                  <a:cubicBezTo>
                    <a:pt x="1232" y="8122"/>
                    <a:pt x="1280" y="8107"/>
                    <a:pt x="1318" y="8069"/>
                  </a:cubicBezTo>
                  <a:lnTo>
                    <a:pt x="6353" y="4047"/>
                  </a:lnTo>
                  <a:lnTo>
                    <a:pt x="6353" y="4047"/>
                  </a:lnTo>
                  <a:cubicBezTo>
                    <a:pt x="6564" y="4038"/>
                    <a:pt x="7141" y="4012"/>
                    <a:pt x="7779" y="3987"/>
                  </a:cubicBezTo>
                  <a:cubicBezTo>
                    <a:pt x="8340" y="3963"/>
                    <a:pt x="8986" y="3923"/>
                    <a:pt x="9457" y="3903"/>
                  </a:cubicBezTo>
                  <a:lnTo>
                    <a:pt x="9457" y="3903"/>
                  </a:lnTo>
                  <a:cubicBezTo>
                    <a:pt x="9107" y="4155"/>
                    <a:pt x="8566" y="4490"/>
                    <a:pt x="8004" y="4758"/>
                  </a:cubicBezTo>
                  <a:cubicBezTo>
                    <a:pt x="7683" y="4919"/>
                    <a:pt x="7329" y="5079"/>
                    <a:pt x="7040" y="5208"/>
                  </a:cubicBezTo>
                  <a:cubicBezTo>
                    <a:pt x="6750" y="5304"/>
                    <a:pt x="6525" y="5401"/>
                    <a:pt x="6365" y="5401"/>
                  </a:cubicBezTo>
                  <a:cubicBezTo>
                    <a:pt x="5883" y="5465"/>
                    <a:pt x="5368" y="5562"/>
                    <a:pt x="4950" y="5658"/>
                  </a:cubicBezTo>
                  <a:cubicBezTo>
                    <a:pt x="4725" y="5722"/>
                    <a:pt x="4532" y="5819"/>
                    <a:pt x="4372" y="5915"/>
                  </a:cubicBezTo>
                  <a:cubicBezTo>
                    <a:pt x="4211" y="6044"/>
                    <a:pt x="4082" y="6237"/>
                    <a:pt x="4082" y="6462"/>
                  </a:cubicBezTo>
                  <a:cubicBezTo>
                    <a:pt x="4082" y="6494"/>
                    <a:pt x="4082" y="6558"/>
                    <a:pt x="4115" y="6622"/>
                  </a:cubicBezTo>
                  <a:cubicBezTo>
                    <a:pt x="4147" y="6783"/>
                    <a:pt x="4275" y="6880"/>
                    <a:pt x="4372" y="6976"/>
                  </a:cubicBezTo>
                  <a:cubicBezTo>
                    <a:pt x="4565" y="7105"/>
                    <a:pt x="4854" y="7201"/>
                    <a:pt x="5143" y="7265"/>
                  </a:cubicBezTo>
                  <a:cubicBezTo>
                    <a:pt x="6043" y="7490"/>
                    <a:pt x="7297" y="7555"/>
                    <a:pt x="7715" y="7555"/>
                  </a:cubicBezTo>
                  <a:cubicBezTo>
                    <a:pt x="7843" y="7555"/>
                    <a:pt x="7972" y="7522"/>
                    <a:pt x="8133" y="7490"/>
                  </a:cubicBezTo>
                  <a:cubicBezTo>
                    <a:pt x="8743" y="7330"/>
                    <a:pt x="9836" y="6976"/>
                    <a:pt x="10769" y="6655"/>
                  </a:cubicBezTo>
                  <a:cubicBezTo>
                    <a:pt x="11669" y="6365"/>
                    <a:pt x="12472" y="6076"/>
                    <a:pt x="12472" y="6076"/>
                  </a:cubicBezTo>
                  <a:lnTo>
                    <a:pt x="12536" y="6076"/>
                  </a:lnTo>
                  <a:cubicBezTo>
                    <a:pt x="12890" y="6108"/>
                    <a:pt x="13694" y="6140"/>
                    <a:pt x="14690" y="6237"/>
                  </a:cubicBezTo>
                  <a:lnTo>
                    <a:pt x="14979" y="6237"/>
                  </a:lnTo>
                  <a:cubicBezTo>
                    <a:pt x="15719" y="6237"/>
                    <a:pt x="16555" y="6012"/>
                    <a:pt x="17262" y="5787"/>
                  </a:cubicBezTo>
                  <a:cubicBezTo>
                    <a:pt x="17803" y="5606"/>
                    <a:pt x="18240" y="5426"/>
                    <a:pt x="18393" y="5362"/>
                  </a:cubicBezTo>
                  <a:lnTo>
                    <a:pt x="18393" y="5362"/>
                  </a:lnTo>
                  <a:cubicBezTo>
                    <a:pt x="19131" y="5541"/>
                    <a:pt x="23746" y="6658"/>
                    <a:pt x="28577" y="7747"/>
                  </a:cubicBezTo>
                  <a:cubicBezTo>
                    <a:pt x="31212" y="8358"/>
                    <a:pt x="33913" y="8969"/>
                    <a:pt x="36066" y="9419"/>
                  </a:cubicBezTo>
                  <a:cubicBezTo>
                    <a:pt x="37159" y="9644"/>
                    <a:pt x="38091" y="9837"/>
                    <a:pt x="38831" y="9965"/>
                  </a:cubicBezTo>
                  <a:cubicBezTo>
                    <a:pt x="39602" y="10094"/>
                    <a:pt x="40116" y="10158"/>
                    <a:pt x="40406" y="10158"/>
                  </a:cubicBezTo>
                  <a:lnTo>
                    <a:pt x="40502" y="10158"/>
                  </a:lnTo>
                  <a:cubicBezTo>
                    <a:pt x="40727" y="10158"/>
                    <a:pt x="40920" y="10030"/>
                    <a:pt x="41049" y="9869"/>
                  </a:cubicBezTo>
                  <a:cubicBezTo>
                    <a:pt x="41241" y="9612"/>
                    <a:pt x="41370" y="9290"/>
                    <a:pt x="41466" y="8872"/>
                  </a:cubicBezTo>
                  <a:cubicBezTo>
                    <a:pt x="41563" y="8487"/>
                    <a:pt x="41627" y="8005"/>
                    <a:pt x="41627" y="7458"/>
                  </a:cubicBezTo>
                  <a:cubicBezTo>
                    <a:pt x="41627" y="6237"/>
                    <a:pt x="41338" y="4790"/>
                    <a:pt x="40663" y="3536"/>
                  </a:cubicBezTo>
                  <a:cubicBezTo>
                    <a:pt x="39956" y="2283"/>
                    <a:pt x="38831" y="1222"/>
                    <a:pt x="37191" y="901"/>
                  </a:cubicBezTo>
                  <a:lnTo>
                    <a:pt x="37095" y="901"/>
                  </a:lnTo>
                  <a:lnTo>
                    <a:pt x="20552" y="2504"/>
                  </a:lnTo>
                  <a:lnTo>
                    <a:pt x="20552" y="2504"/>
                  </a:lnTo>
                  <a:cubicBezTo>
                    <a:pt x="20288" y="2450"/>
                    <a:pt x="17560" y="1899"/>
                    <a:pt x="14658" y="1319"/>
                  </a:cubicBezTo>
                  <a:cubicBezTo>
                    <a:pt x="13147" y="1029"/>
                    <a:pt x="11572" y="708"/>
                    <a:pt x="10318" y="483"/>
                  </a:cubicBezTo>
                  <a:cubicBezTo>
                    <a:pt x="9065" y="226"/>
                    <a:pt x="8101" y="65"/>
                    <a:pt x="7747" y="33"/>
                  </a:cubicBezTo>
                  <a:cubicBezTo>
                    <a:pt x="7650" y="1"/>
                    <a:pt x="7554" y="1"/>
                    <a:pt x="7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7"/>
            <p:cNvSpPr/>
            <p:nvPr/>
          </p:nvSpPr>
          <p:spPr>
            <a:xfrm>
              <a:off x="4233075" y="4101575"/>
              <a:ext cx="677475" cy="1267625"/>
            </a:xfrm>
            <a:custGeom>
              <a:avLst/>
              <a:gdLst/>
              <a:ahLst/>
              <a:cxnLst/>
              <a:rect l="l" t="t" r="r" b="b"/>
              <a:pathLst>
                <a:path w="27099" h="50705" extrusionOk="0">
                  <a:moveTo>
                    <a:pt x="17643" y="0"/>
                  </a:moveTo>
                  <a:cubicBezTo>
                    <a:pt x="10633" y="0"/>
                    <a:pt x="2797" y="6795"/>
                    <a:pt x="2797" y="6795"/>
                  </a:cubicBezTo>
                  <a:lnTo>
                    <a:pt x="1" y="50705"/>
                  </a:lnTo>
                  <a:lnTo>
                    <a:pt x="21087" y="50705"/>
                  </a:lnTo>
                  <a:lnTo>
                    <a:pt x="27098" y="4320"/>
                  </a:lnTo>
                  <a:cubicBezTo>
                    <a:pt x="27098" y="4320"/>
                    <a:pt x="25298" y="366"/>
                    <a:pt x="18162" y="13"/>
                  </a:cubicBezTo>
                  <a:cubicBezTo>
                    <a:pt x="17990" y="4"/>
                    <a:pt x="17817" y="0"/>
                    <a:pt x="17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7"/>
            <p:cNvSpPr/>
            <p:nvPr/>
          </p:nvSpPr>
          <p:spPr>
            <a:xfrm>
              <a:off x="4226650" y="4094650"/>
              <a:ext cx="690325" cy="1280975"/>
            </a:xfrm>
            <a:custGeom>
              <a:avLst/>
              <a:gdLst/>
              <a:ahLst/>
              <a:cxnLst/>
              <a:rect l="l" t="t" r="r" b="b"/>
              <a:pathLst>
                <a:path w="27613" h="51239" extrusionOk="0">
                  <a:moveTo>
                    <a:pt x="17905" y="547"/>
                  </a:moveTo>
                  <a:cubicBezTo>
                    <a:pt x="18066" y="547"/>
                    <a:pt x="18226" y="547"/>
                    <a:pt x="18419" y="579"/>
                  </a:cubicBezTo>
                  <a:cubicBezTo>
                    <a:pt x="21923" y="740"/>
                    <a:pt x="24109" y="1801"/>
                    <a:pt x="25395" y="2797"/>
                  </a:cubicBezTo>
                  <a:cubicBezTo>
                    <a:pt x="26037" y="3279"/>
                    <a:pt x="26487" y="3761"/>
                    <a:pt x="26745" y="4115"/>
                  </a:cubicBezTo>
                  <a:cubicBezTo>
                    <a:pt x="26873" y="4308"/>
                    <a:pt x="26970" y="4436"/>
                    <a:pt x="27034" y="4533"/>
                  </a:cubicBezTo>
                  <a:cubicBezTo>
                    <a:pt x="27060" y="4586"/>
                    <a:pt x="27065" y="4617"/>
                    <a:pt x="27084" y="4644"/>
                  </a:cubicBezTo>
                  <a:lnTo>
                    <a:pt x="27084" y="4644"/>
                  </a:lnTo>
                  <a:lnTo>
                    <a:pt x="21119" y="50692"/>
                  </a:lnTo>
                  <a:lnTo>
                    <a:pt x="547" y="50692"/>
                  </a:lnTo>
                  <a:lnTo>
                    <a:pt x="3339" y="7179"/>
                  </a:lnTo>
                  <a:lnTo>
                    <a:pt x="3339" y="7179"/>
                  </a:lnTo>
                  <a:cubicBezTo>
                    <a:pt x="3838" y="6784"/>
                    <a:pt x="5838" y="5146"/>
                    <a:pt x="8519" y="3601"/>
                  </a:cubicBezTo>
                  <a:cubicBezTo>
                    <a:pt x="11251" y="2026"/>
                    <a:pt x="14690" y="547"/>
                    <a:pt x="17905" y="547"/>
                  </a:cubicBezTo>
                  <a:close/>
                  <a:moveTo>
                    <a:pt x="17905" y="0"/>
                  </a:moveTo>
                  <a:cubicBezTo>
                    <a:pt x="14305" y="33"/>
                    <a:pt x="10576" y="1736"/>
                    <a:pt x="7715" y="3440"/>
                  </a:cubicBezTo>
                  <a:cubicBezTo>
                    <a:pt x="4854" y="5176"/>
                    <a:pt x="2893" y="6879"/>
                    <a:pt x="2893" y="6879"/>
                  </a:cubicBezTo>
                  <a:cubicBezTo>
                    <a:pt x="2829" y="6912"/>
                    <a:pt x="2797" y="7008"/>
                    <a:pt x="2797" y="7072"/>
                  </a:cubicBezTo>
                  <a:lnTo>
                    <a:pt x="0" y="50950"/>
                  </a:lnTo>
                  <a:cubicBezTo>
                    <a:pt x="0" y="51046"/>
                    <a:pt x="33" y="51110"/>
                    <a:pt x="65" y="51142"/>
                  </a:cubicBezTo>
                  <a:cubicBezTo>
                    <a:pt x="129" y="51207"/>
                    <a:pt x="193" y="51239"/>
                    <a:pt x="258" y="51239"/>
                  </a:cubicBezTo>
                  <a:lnTo>
                    <a:pt x="21344" y="51239"/>
                  </a:lnTo>
                  <a:cubicBezTo>
                    <a:pt x="21473" y="51239"/>
                    <a:pt x="21601" y="51142"/>
                    <a:pt x="21601" y="51014"/>
                  </a:cubicBezTo>
                  <a:lnTo>
                    <a:pt x="27613" y="4629"/>
                  </a:lnTo>
                  <a:cubicBezTo>
                    <a:pt x="27613" y="4565"/>
                    <a:pt x="27613" y="4501"/>
                    <a:pt x="27580" y="4469"/>
                  </a:cubicBezTo>
                  <a:cubicBezTo>
                    <a:pt x="27580" y="4436"/>
                    <a:pt x="27098" y="3408"/>
                    <a:pt x="25716" y="2347"/>
                  </a:cubicBezTo>
                  <a:cubicBezTo>
                    <a:pt x="24334" y="1286"/>
                    <a:pt x="22052" y="193"/>
                    <a:pt x="18419" y="33"/>
                  </a:cubicBezTo>
                  <a:cubicBezTo>
                    <a:pt x="18258" y="33"/>
                    <a:pt x="18066"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7"/>
            <p:cNvSpPr/>
            <p:nvPr/>
          </p:nvSpPr>
          <p:spPr>
            <a:xfrm>
              <a:off x="4030575" y="4125175"/>
              <a:ext cx="497450" cy="1244825"/>
            </a:xfrm>
            <a:custGeom>
              <a:avLst/>
              <a:gdLst/>
              <a:ahLst/>
              <a:cxnLst/>
              <a:rect l="l" t="t" r="r" b="b"/>
              <a:pathLst>
                <a:path w="19898" h="49793" extrusionOk="0">
                  <a:moveTo>
                    <a:pt x="18869" y="1"/>
                  </a:moveTo>
                  <a:cubicBezTo>
                    <a:pt x="18869" y="1"/>
                    <a:pt x="3568" y="6430"/>
                    <a:pt x="3568" y="7426"/>
                  </a:cubicBezTo>
                  <a:cubicBezTo>
                    <a:pt x="3568" y="8455"/>
                    <a:pt x="3729" y="8037"/>
                    <a:pt x="3729" y="10062"/>
                  </a:cubicBezTo>
                  <a:cubicBezTo>
                    <a:pt x="3729" y="11959"/>
                    <a:pt x="482" y="44907"/>
                    <a:pt x="0" y="49793"/>
                  </a:cubicBezTo>
                  <a:lnTo>
                    <a:pt x="11251" y="49793"/>
                  </a:lnTo>
                  <a:cubicBezTo>
                    <a:pt x="11958" y="45260"/>
                    <a:pt x="16490" y="16748"/>
                    <a:pt x="17422" y="13116"/>
                  </a:cubicBezTo>
                  <a:cubicBezTo>
                    <a:pt x="18451" y="9194"/>
                    <a:pt x="19898" y="5851"/>
                    <a:pt x="19898" y="5851"/>
                  </a:cubicBezTo>
                  <a:lnTo>
                    <a:pt x="18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7"/>
            <p:cNvSpPr/>
            <p:nvPr/>
          </p:nvSpPr>
          <p:spPr>
            <a:xfrm>
              <a:off x="4023325" y="4118950"/>
              <a:ext cx="511125" cy="1257475"/>
            </a:xfrm>
            <a:custGeom>
              <a:avLst/>
              <a:gdLst/>
              <a:ahLst/>
              <a:cxnLst/>
              <a:rect l="l" t="t" r="r" b="b"/>
              <a:pathLst>
                <a:path w="20445" h="50299" extrusionOk="0">
                  <a:moveTo>
                    <a:pt x="4133" y="7733"/>
                  </a:moveTo>
                  <a:lnTo>
                    <a:pt x="4148" y="7740"/>
                  </a:lnTo>
                  <a:lnTo>
                    <a:pt x="4115" y="7740"/>
                  </a:lnTo>
                  <a:cubicBezTo>
                    <a:pt x="4121" y="7740"/>
                    <a:pt x="4126" y="7737"/>
                    <a:pt x="4133" y="7733"/>
                  </a:cubicBezTo>
                  <a:close/>
                  <a:moveTo>
                    <a:pt x="18958" y="635"/>
                  </a:moveTo>
                  <a:lnTo>
                    <a:pt x="19911" y="6023"/>
                  </a:lnTo>
                  <a:lnTo>
                    <a:pt x="19911" y="6023"/>
                  </a:lnTo>
                  <a:cubicBezTo>
                    <a:pt x="19736" y="6460"/>
                    <a:pt x="18414" y="9615"/>
                    <a:pt x="17455" y="13301"/>
                  </a:cubicBezTo>
                  <a:cubicBezTo>
                    <a:pt x="17198" y="14233"/>
                    <a:pt x="16748" y="16676"/>
                    <a:pt x="16170" y="19955"/>
                  </a:cubicBezTo>
                  <a:cubicBezTo>
                    <a:pt x="14532" y="29496"/>
                    <a:pt x="11908" y="45916"/>
                    <a:pt x="11318" y="49785"/>
                  </a:cubicBezTo>
                  <a:lnTo>
                    <a:pt x="578" y="49785"/>
                  </a:lnTo>
                  <a:cubicBezTo>
                    <a:pt x="871" y="46952"/>
                    <a:pt x="1768" y="37824"/>
                    <a:pt x="2605" y="29084"/>
                  </a:cubicBezTo>
                  <a:cubicBezTo>
                    <a:pt x="3022" y="24519"/>
                    <a:pt x="3472" y="20083"/>
                    <a:pt x="3762" y="16644"/>
                  </a:cubicBezTo>
                  <a:cubicBezTo>
                    <a:pt x="3922" y="14940"/>
                    <a:pt x="4051" y="13461"/>
                    <a:pt x="4148" y="12368"/>
                  </a:cubicBezTo>
                  <a:cubicBezTo>
                    <a:pt x="4244" y="11276"/>
                    <a:pt x="4276" y="10568"/>
                    <a:pt x="4276" y="10311"/>
                  </a:cubicBezTo>
                  <a:cubicBezTo>
                    <a:pt x="4276" y="9283"/>
                    <a:pt x="4244" y="8865"/>
                    <a:pt x="4212" y="8575"/>
                  </a:cubicBezTo>
                  <a:cubicBezTo>
                    <a:pt x="4181" y="8295"/>
                    <a:pt x="4149" y="8196"/>
                    <a:pt x="4148" y="7722"/>
                  </a:cubicBezTo>
                  <a:lnTo>
                    <a:pt x="4148" y="7722"/>
                  </a:lnTo>
                  <a:cubicBezTo>
                    <a:pt x="4185" y="7689"/>
                    <a:pt x="4245" y="7618"/>
                    <a:pt x="4340" y="7547"/>
                  </a:cubicBezTo>
                  <a:cubicBezTo>
                    <a:pt x="4855" y="7129"/>
                    <a:pt x="6044" y="6486"/>
                    <a:pt x="7555" y="5747"/>
                  </a:cubicBezTo>
                  <a:cubicBezTo>
                    <a:pt x="9805" y="4654"/>
                    <a:pt x="12730" y="3336"/>
                    <a:pt x="15109" y="2307"/>
                  </a:cubicBezTo>
                  <a:cubicBezTo>
                    <a:pt x="16298" y="1793"/>
                    <a:pt x="17327" y="1343"/>
                    <a:pt x="18066" y="1021"/>
                  </a:cubicBezTo>
                  <a:cubicBezTo>
                    <a:pt x="18448" y="855"/>
                    <a:pt x="18753" y="723"/>
                    <a:pt x="18958" y="635"/>
                  </a:cubicBezTo>
                  <a:close/>
                  <a:moveTo>
                    <a:pt x="19175" y="1"/>
                  </a:moveTo>
                  <a:cubicBezTo>
                    <a:pt x="19135" y="1"/>
                    <a:pt x="19095" y="9"/>
                    <a:pt x="19063" y="25"/>
                  </a:cubicBezTo>
                  <a:cubicBezTo>
                    <a:pt x="19063" y="25"/>
                    <a:pt x="15237" y="1632"/>
                    <a:pt x="11412" y="3336"/>
                  </a:cubicBezTo>
                  <a:cubicBezTo>
                    <a:pt x="9483" y="4204"/>
                    <a:pt x="7587" y="5104"/>
                    <a:pt x="6140" y="5875"/>
                  </a:cubicBezTo>
                  <a:cubicBezTo>
                    <a:pt x="5401" y="6229"/>
                    <a:pt x="4823" y="6582"/>
                    <a:pt x="4373" y="6840"/>
                  </a:cubicBezTo>
                  <a:cubicBezTo>
                    <a:pt x="4180" y="7000"/>
                    <a:pt x="3987" y="7129"/>
                    <a:pt x="3858" y="7225"/>
                  </a:cubicBezTo>
                  <a:cubicBezTo>
                    <a:pt x="3794" y="7290"/>
                    <a:pt x="3730" y="7354"/>
                    <a:pt x="3697" y="7418"/>
                  </a:cubicBezTo>
                  <a:cubicBezTo>
                    <a:pt x="3665" y="7482"/>
                    <a:pt x="3601" y="7579"/>
                    <a:pt x="3601" y="7675"/>
                  </a:cubicBezTo>
                  <a:cubicBezTo>
                    <a:pt x="3601" y="8222"/>
                    <a:pt x="3633" y="8383"/>
                    <a:pt x="3665" y="8640"/>
                  </a:cubicBezTo>
                  <a:cubicBezTo>
                    <a:pt x="3697" y="8929"/>
                    <a:pt x="3762" y="9283"/>
                    <a:pt x="3762" y="10311"/>
                  </a:cubicBezTo>
                  <a:cubicBezTo>
                    <a:pt x="3762" y="10536"/>
                    <a:pt x="3697" y="11243"/>
                    <a:pt x="3601" y="12336"/>
                  </a:cubicBezTo>
                  <a:cubicBezTo>
                    <a:pt x="2990" y="19955"/>
                    <a:pt x="451" y="45734"/>
                    <a:pt x="33" y="50010"/>
                  </a:cubicBezTo>
                  <a:cubicBezTo>
                    <a:pt x="1" y="50074"/>
                    <a:pt x="33" y="50170"/>
                    <a:pt x="97" y="50235"/>
                  </a:cubicBezTo>
                  <a:cubicBezTo>
                    <a:pt x="129" y="50267"/>
                    <a:pt x="226" y="50299"/>
                    <a:pt x="290" y="50299"/>
                  </a:cubicBezTo>
                  <a:lnTo>
                    <a:pt x="11541" y="50299"/>
                  </a:lnTo>
                  <a:cubicBezTo>
                    <a:pt x="11669" y="50299"/>
                    <a:pt x="11798" y="50203"/>
                    <a:pt x="11798" y="50074"/>
                  </a:cubicBezTo>
                  <a:cubicBezTo>
                    <a:pt x="12151" y="47824"/>
                    <a:pt x="13469" y="39563"/>
                    <a:pt x="14819" y="31398"/>
                  </a:cubicBezTo>
                  <a:cubicBezTo>
                    <a:pt x="15462" y="27316"/>
                    <a:pt x="16137" y="23298"/>
                    <a:pt x="16716" y="20019"/>
                  </a:cubicBezTo>
                  <a:cubicBezTo>
                    <a:pt x="17262" y="16772"/>
                    <a:pt x="17745" y="14329"/>
                    <a:pt x="17970" y="13429"/>
                  </a:cubicBezTo>
                  <a:cubicBezTo>
                    <a:pt x="18484" y="11468"/>
                    <a:pt x="19095" y="9668"/>
                    <a:pt x="19577" y="8350"/>
                  </a:cubicBezTo>
                  <a:cubicBezTo>
                    <a:pt x="19834" y="7675"/>
                    <a:pt x="20027" y="7161"/>
                    <a:pt x="20188" y="6775"/>
                  </a:cubicBezTo>
                  <a:cubicBezTo>
                    <a:pt x="20348" y="6390"/>
                    <a:pt x="20413" y="6197"/>
                    <a:pt x="20413" y="6197"/>
                  </a:cubicBezTo>
                  <a:cubicBezTo>
                    <a:pt x="20445" y="6132"/>
                    <a:pt x="20445" y="6100"/>
                    <a:pt x="20445" y="6036"/>
                  </a:cubicBezTo>
                  <a:lnTo>
                    <a:pt x="19416" y="218"/>
                  </a:lnTo>
                  <a:cubicBezTo>
                    <a:pt x="19416" y="121"/>
                    <a:pt x="19352" y="57"/>
                    <a:pt x="19288" y="25"/>
                  </a:cubicBezTo>
                  <a:cubicBezTo>
                    <a:pt x="19255" y="9"/>
                    <a:pt x="19215" y="1"/>
                    <a:pt x="19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7"/>
            <p:cNvSpPr/>
            <p:nvPr/>
          </p:nvSpPr>
          <p:spPr>
            <a:xfrm>
              <a:off x="4349600" y="4100275"/>
              <a:ext cx="131025" cy="192900"/>
            </a:xfrm>
            <a:custGeom>
              <a:avLst/>
              <a:gdLst/>
              <a:ahLst/>
              <a:cxnLst/>
              <a:rect l="l" t="t" r="r" b="b"/>
              <a:pathLst>
                <a:path w="5241" h="7716" extrusionOk="0">
                  <a:moveTo>
                    <a:pt x="2765" y="0"/>
                  </a:moveTo>
                  <a:lnTo>
                    <a:pt x="1" y="7715"/>
                  </a:lnTo>
                  <a:lnTo>
                    <a:pt x="5240" y="5240"/>
                  </a:lnTo>
                  <a:lnTo>
                    <a:pt x="27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7"/>
            <p:cNvSpPr/>
            <p:nvPr/>
          </p:nvSpPr>
          <p:spPr>
            <a:xfrm>
              <a:off x="4342375" y="4093050"/>
              <a:ext cx="145475" cy="206625"/>
            </a:xfrm>
            <a:custGeom>
              <a:avLst/>
              <a:gdLst/>
              <a:ahLst/>
              <a:cxnLst/>
              <a:rect l="l" t="t" r="r" b="b"/>
              <a:pathLst>
                <a:path w="5819" h="8265" extrusionOk="0">
                  <a:moveTo>
                    <a:pt x="3088" y="1001"/>
                  </a:moveTo>
                  <a:lnTo>
                    <a:pt x="5175" y="5400"/>
                  </a:lnTo>
                  <a:lnTo>
                    <a:pt x="740" y="7490"/>
                  </a:lnTo>
                  <a:lnTo>
                    <a:pt x="740" y="7490"/>
                  </a:lnTo>
                  <a:lnTo>
                    <a:pt x="3088" y="1001"/>
                  </a:lnTo>
                  <a:close/>
                  <a:moveTo>
                    <a:pt x="3054" y="0"/>
                  </a:moveTo>
                  <a:cubicBezTo>
                    <a:pt x="2925" y="32"/>
                    <a:pt x="2829" y="97"/>
                    <a:pt x="2797" y="193"/>
                  </a:cubicBezTo>
                  <a:lnTo>
                    <a:pt x="32" y="7908"/>
                  </a:lnTo>
                  <a:cubicBezTo>
                    <a:pt x="0" y="8004"/>
                    <a:pt x="32" y="8133"/>
                    <a:pt x="97" y="8197"/>
                  </a:cubicBezTo>
                  <a:cubicBezTo>
                    <a:pt x="156" y="8237"/>
                    <a:pt x="216" y="8264"/>
                    <a:pt x="275" y="8264"/>
                  </a:cubicBezTo>
                  <a:cubicBezTo>
                    <a:pt x="312" y="8264"/>
                    <a:pt x="349" y="8254"/>
                    <a:pt x="386" y="8229"/>
                  </a:cubicBezTo>
                  <a:lnTo>
                    <a:pt x="5625" y="5754"/>
                  </a:lnTo>
                  <a:cubicBezTo>
                    <a:pt x="5690" y="5722"/>
                    <a:pt x="5754" y="5690"/>
                    <a:pt x="5786" y="5625"/>
                  </a:cubicBezTo>
                  <a:cubicBezTo>
                    <a:pt x="5818" y="5529"/>
                    <a:pt x="5786" y="5465"/>
                    <a:pt x="5754" y="5400"/>
                  </a:cubicBezTo>
                  <a:lnTo>
                    <a:pt x="3279" y="161"/>
                  </a:lnTo>
                  <a:cubicBezTo>
                    <a:pt x="3247" y="64"/>
                    <a:pt x="3150" y="0"/>
                    <a:pt x="3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7"/>
            <p:cNvSpPr/>
            <p:nvPr/>
          </p:nvSpPr>
          <p:spPr>
            <a:xfrm>
              <a:off x="4418700" y="3834275"/>
              <a:ext cx="451675" cy="495050"/>
            </a:xfrm>
            <a:custGeom>
              <a:avLst/>
              <a:gdLst/>
              <a:ahLst/>
              <a:cxnLst/>
              <a:rect l="l" t="t" r="r" b="b"/>
              <a:pathLst>
                <a:path w="18067" h="19802" extrusionOk="0">
                  <a:moveTo>
                    <a:pt x="10641" y="1"/>
                  </a:moveTo>
                  <a:lnTo>
                    <a:pt x="1" y="10640"/>
                  </a:lnTo>
                  <a:lnTo>
                    <a:pt x="3505" y="19802"/>
                  </a:lnTo>
                  <a:lnTo>
                    <a:pt x="10062" y="7426"/>
                  </a:lnTo>
                  <a:lnTo>
                    <a:pt x="17198" y="7426"/>
                  </a:lnTo>
                  <a:lnTo>
                    <a:pt x="18066" y="579"/>
                  </a:lnTo>
                  <a:lnTo>
                    <a:pt x="106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7"/>
            <p:cNvSpPr/>
            <p:nvPr/>
          </p:nvSpPr>
          <p:spPr>
            <a:xfrm>
              <a:off x="4411475" y="3827525"/>
              <a:ext cx="465325" cy="508450"/>
            </a:xfrm>
            <a:custGeom>
              <a:avLst/>
              <a:gdLst/>
              <a:ahLst/>
              <a:cxnLst/>
              <a:rect l="l" t="t" r="r" b="b"/>
              <a:pathLst>
                <a:path w="18613" h="20338" extrusionOk="0">
                  <a:moveTo>
                    <a:pt x="11026" y="560"/>
                  </a:moveTo>
                  <a:lnTo>
                    <a:pt x="18032" y="1085"/>
                  </a:lnTo>
                  <a:lnTo>
                    <a:pt x="18032" y="1085"/>
                  </a:lnTo>
                  <a:lnTo>
                    <a:pt x="17230" y="7439"/>
                  </a:lnTo>
                  <a:lnTo>
                    <a:pt x="10351" y="7439"/>
                  </a:lnTo>
                  <a:cubicBezTo>
                    <a:pt x="10223" y="7439"/>
                    <a:pt x="10158" y="7471"/>
                    <a:pt x="10094" y="7567"/>
                  </a:cubicBezTo>
                  <a:lnTo>
                    <a:pt x="3826" y="19429"/>
                  </a:lnTo>
                  <a:lnTo>
                    <a:pt x="611" y="10975"/>
                  </a:lnTo>
                  <a:lnTo>
                    <a:pt x="11026" y="560"/>
                  </a:lnTo>
                  <a:close/>
                  <a:moveTo>
                    <a:pt x="10873" y="1"/>
                  </a:moveTo>
                  <a:cubicBezTo>
                    <a:pt x="10818" y="1"/>
                    <a:pt x="10760" y="31"/>
                    <a:pt x="10737" y="78"/>
                  </a:cubicBezTo>
                  <a:lnTo>
                    <a:pt x="97" y="10718"/>
                  </a:lnTo>
                  <a:cubicBezTo>
                    <a:pt x="33" y="10782"/>
                    <a:pt x="1" y="10910"/>
                    <a:pt x="33" y="11007"/>
                  </a:cubicBezTo>
                  <a:lnTo>
                    <a:pt x="3537" y="20168"/>
                  </a:lnTo>
                  <a:cubicBezTo>
                    <a:pt x="3569" y="20265"/>
                    <a:pt x="3665" y="20329"/>
                    <a:pt x="3762" y="20329"/>
                  </a:cubicBezTo>
                  <a:cubicBezTo>
                    <a:pt x="3779" y="20335"/>
                    <a:pt x="3796" y="20337"/>
                    <a:pt x="3813" y="20337"/>
                  </a:cubicBezTo>
                  <a:cubicBezTo>
                    <a:pt x="3891" y="20337"/>
                    <a:pt x="3966" y="20280"/>
                    <a:pt x="4019" y="20200"/>
                  </a:cubicBezTo>
                  <a:lnTo>
                    <a:pt x="10512" y="7953"/>
                  </a:lnTo>
                  <a:lnTo>
                    <a:pt x="17487" y="7953"/>
                  </a:lnTo>
                  <a:cubicBezTo>
                    <a:pt x="17616" y="7953"/>
                    <a:pt x="17712" y="7857"/>
                    <a:pt x="17744" y="7728"/>
                  </a:cubicBezTo>
                  <a:lnTo>
                    <a:pt x="18612" y="881"/>
                  </a:lnTo>
                  <a:cubicBezTo>
                    <a:pt x="18612" y="817"/>
                    <a:pt x="18612" y="753"/>
                    <a:pt x="18548" y="689"/>
                  </a:cubicBezTo>
                  <a:cubicBezTo>
                    <a:pt x="18516" y="624"/>
                    <a:pt x="18452" y="592"/>
                    <a:pt x="18355" y="592"/>
                  </a:cubicBezTo>
                  <a:lnTo>
                    <a:pt x="10930" y="13"/>
                  </a:lnTo>
                  <a:cubicBezTo>
                    <a:pt x="10913" y="5"/>
                    <a:pt x="10893" y="1"/>
                    <a:pt x="10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7"/>
            <p:cNvSpPr/>
            <p:nvPr/>
          </p:nvSpPr>
          <p:spPr>
            <a:xfrm>
              <a:off x="4254775" y="3175150"/>
              <a:ext cx="542450" cy="1180025"/>
            </a:xfrm>
            <a:custGeom>
              <a:avLst/>
              <a:gdLst/>
              <a:ahLst/>
              <a:cxnLst/>
              <a:rect l="l" t="t" r="r" b="b"/>
              <a:pathLst>
                <a:path w="21698" h="47201" extrusionOk="0">
                  <a:moveTo>
                    <a:pt x="11463" y="0"/>
                  </a:moveTo>
                  <a:cubicBezTo>
                    <a:pt x="8617" y="0"/>
                    <a:pt x="6106" y="1038"/>
                    <a:pt x="3922" y="2611"/>
                  </a:cubicBezTo>
                  <a:cubicBezTo>
                    <a:pt x="3922" y="2611"/>
                    <a:pt x="579" y="4668"/>
                    <a:pt x="290" y="9908"/>
                  </a:cubicBezTo>
                  <a:cubicBezTo>
                    <a:pt x="0" y="15147"/>
                    <a:pt x="1158" y="28680"/>
                    <a:pt x="1897" y="30866"/>
                  </a:cubicBezTo>
                  <a:cubicBezTo>
                    <a:pt x="2554" y="32810"/>
                    <a:pt x="5499" y="34753"/>
                    <a:pt x="8087" y="34753"/>
                  </a:cubicBezTo>
                  <a:cubicBezTo>
                    <a:pt x="8410" y="34753"/>
                    <a:pt x="8727" y="34723"/>
                    <a:pt x="9033" y="34659"/>
                  </a:cubicBezTo>
                  <a:cubicBezTo>
                    <a:pt x="9033" y="34659"/>
                    <a:pt x="10165" y="47200"/>
                    <a:pt x="11464" y="47200"/>
                  </a:cubicBezTo>
                  <a:cubicBezTo>
                    <a:pt x="11479" y="47200"/>
                    <a:pt x="11493" y="47199"/>
                    <a:pt x="11508" y="47195"/>
                  </a:cubicBezTo>
                  <a:cubicBezTo>
                    <a:pt x="12826" y="46906"/>
                    <a:pt x="19673" y="37713"/>
                    <a:pt x="19962" y="35109"/>
                  </a:cubicBezTo>
                  <a:cubicBezTo>
                    <a:pt x="20251" y="32473"/>
                    <a:pt x="20669" y="24019"/>
                    <a:pt x="20669" y="24019"/>
                  </a:cubicBezTo>
                  <a:cubicBezTo>
                    <a:pt x="20669" y="24019"/>
                    <a:pt x="21698" y="17494"/>
                    <a:pt x="21698" y="12093"/>
                  </a:cubicBezTo>
                  <a:cubicBezTo>
                    <a:pt x="21698" y="6693"/>
                    <a:pt x="20380" y="2322"/>
                    <a:pt x="15719" y="746"/>
                  </a:cubicBezTo>
                  <a:cubicBezTo>
                    <a:pt x="14225" y="231"/>
                    <a:pt x="12807" y="0"/>
                    <a:pt x="11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7"/>
            <p:cNvSpPr/>
            <p:nvPr/>
          </p:nvSpPr>
          <p:spPr>
            <a:xfrm>
              <a:off x="4333525" y="3175150"/>
              <a:ext cx="463700" cy="450850"/>
            </a:xfrm>
            <a:custGeom>
              <a:avLst/>
              <a:gdLst/>
              <a:ahLst/>
              <a:cxnLst/>
              <a:rect l="l" t="t" r="r" b="b"/>
              <a:pathLst>
                <a:path w="18548" h="18034" extrusionOk="0">
                  <a:moveTo>
                    <a:pt x="8313" y="0"/>
                  </a:moveTo>
                  <a:cubicBezTo>
                    <a:pt x="5467" y="0"/>
                    <a:pt x="2956" y="1038"/>
                    <a:pt x="772" y="2611"/>
                  </a:cubicBezTo>
                  <a:cubicBezTo>
                    <a:pt x="772" y="2611"/>
                    <a:pt x="451" y="2836"/>
                    <a:pt x="1" y="3254"/>
                  </a:cubicBezTo>
                  <a:cubicBezTo>
                    <a:pt x="226" y="3414"/>
                    <a:pt x="1929" y="4379"/>
                    <a:pt x="5497" y="4379"/>
                  </a:cubicBezTo>
                  <a:cubicBezTo>
                    <a:pt x="9322" y="4379"/>
                    <a:pt x="14305" y="3800"/>
                    <a:pt x="14305" y="3800"/>
                  </a:cubicBezTo>
                  <a:lnTo>
                    <a:pt x="14305" y="3800"/>
                  </a:lnTo>
                  <a:cubicBezTo>
                    <a:pt x="14305" y="3800"/>
                    <a:pt x="12023" y="5954"/>
                    <a:pt x="11894" y="7497"/>
                  </a:cubicBezTo>
                  <a:cubicBezTo>
                    <a:pt x="11766" y="9072"/>
                    <a:pt x="12312" y="13058"/>
                    <a:pt x="13598" y="13765"/>
                  </a:cubicBezTo>
                  <a:cubicBezTo>
                    <a:pt x="14884" y="14472"/>
                    <a:pt x="13726" y="15758"/>
                    <a:pt x="14466" y="16883"/>
                  </a:cubicBezTo>
                  <a:cubicBezTo>
                    <a:pt x="14889" y="17556"/>
                    <a:pt x="15415" y="18033"/>
                    <a:pt x="16072" y="18033"/>
                  </a:cubicBezTo>
                  <a:cubicBezTo>
                    <a:pt x="16514" y="18033"/>
                    <a:pt x="17015" y="17818"/>
                    <a:pt x="17584" y="17301"/>
                  </a:cubicBezTo>
                  <a:cubicBezTo>
                    <a:pt x="17841" y="17076"/>
                    <a:pt x="18098" y="16658"/>
                    <a:pt x="18387" y="16079"/>
                  </a:cubicBezTo>
                  <a:cubicBezTo>
                    <a:pt x="18484" y="14761"/>
                    <a:pt x="18548" y="13379"/>
                    <a:pt x="18548" y="12093"/>
                  </a:cubicBezTo>
                  <a:cubicBezTo>
                    <a:pt x="18548" y="6693"/>
                    <a:pt x="17230" y="2322"/>
                    <a:pt x="12569" y="746"/>
                  </a:cubicBezTo>
                  <a:cubicBezTo>
                    <a:pt x="11075" y="231"/>
                    <a:pt x="9657" y="0"/>
                    <a:pt x="8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7"/>
            <p:cNvSpPr/>
            <p:nvPr/>
          </p:nvSpPr>
          <p:spPr>
            <a:xfrm>
              <a:off x="4253975" y="3168075"/>
              <a:ext cx="549700" cy="1193400"/>
            </a:xfrm>
            <a:custGeom>
              <a:avLst/>
              <a:gdLst/>
              <a:ahLst/>
              <a:cxnLst/>
              <a:rect l="l" t="t" r="r" b="b"/>
              <a:pathLst>
                <a:path w="21988" h="47736" extrusionOk="0">
                  <a:moveTo>
                    <a:pt x="3829" y="2675"/>
                  </a:moveTo>
                  <a:cubicBezTo>
                    <a:pt x="3829" y="2675"/>
                    <a:pt x="3829" y="2675"/>
                    <a:pt x="3829" y="2675"/>
                  </a:cubicBezTo>
                  <a:lnTo>
                    <a:pt x="3829" y="2675"/>
                  </a:lnTo>
                  <a:lnTo>
                    <a:pt x="3829" y="2675"/>
                  </a:lnTo>
                  <a:close/>
                  <a:moveTo>
                    <a:pt x="11540" y="547"/>
                  </a:moveTo>
                  <a:cubicBezTo>
                    <a:pt x="12826" y="547"/>
                    <a:pt x="14208" y="772"/>
                    <a:pt x="15687" y="1254"/>
                  </a:cubicBezTo>
                  <a:cubicBezTo>
                    <a:pt x="17937" y="2058"/>
                    <a:pt x="19351" y="3472"/>
                    <a:pt x="20251" y="5401"/>
                  </a:cubicBezTo>
                  <a:cubicBezTo>
                    <a:pt x="21151" y="7298"/>
                    <a:pt x="21473" y="9708"/>
                    <a:pt x="21473" y="12376"/>
                  </a:cubicBezTo>
                  <a:cubicBezTo>
                    <a:pt x="21473" y="15044"/>
                    <a:pt x="21216" y="18034"/>
                    <a:pt x="20959" y="20348"/>
                  </a:cubicBezTo>
                  <a:cubicBezTo>
                    <a:pt x="20830" y="21506"/>
                    <a:pt x="20701" y="22470"/>
                    <a:pt x="20605" y="23177"/>
                  </a:cubicBezTo>
                  <a:cubicBezTo>
                    <a:pt x="20508" y="23884"/>
                    <a:pt x="20444" y="24270"/>
                    <a:pt x="20444" y="24270"/>
                  </a:cubicBezTo>
                  <a:lnTo>
                    <a:pt x="20444" y="24302"/>
                  </a:lnTo>
                  <a:cubicBezTo>
                    <a:pt x="20444" y="24302"/>
                    <a:pt x="20412" y="24816"/>
                    <a:pt x="20380" y="25652"/>
                  </a:cubicBezTo>
                  <a:cubicBezTo>
                    <a:pt x="20251" y="28159"/>
                    <a:pt x="19930" y="33399"/>
                    <a:pt x="19705" y="35360"/>
                  </a:cubicBezTo>
                  <a:cubicBezTo>
                    <a:pt x="19705" y="35649"/>
                    <a:pt x="19544" y="36067"/>
                    <a:pt x="19351" y="36549"/>
                  </a:cubicBezTo>
                  <a:cubicBezTo>
                    <a:pt x="18612" y="38253"/>
                    <a:pt x="16876" y="40889"/>
                    <a:pt x="15205" y="43107"/>
                  </a:cubicBezTo>
                  <a:cubicBezTo>
                    <a:pt x="14369" y="44232"/>
                    <a:pt x="13565" y="45260"/>
                    <a:pt x="12858" y="46000"/>
                  </a:cubicBezTo>
                  <a:cubicBezTo>
                    <a:pt x="12537" y="46353"/>
                    <a:pt x="12215" y="46675"/>
                    <a:pt x="11990" y="46868"/>
                  </a:cubicBezTo>
                  <a:cubicBezTo>
                    <a:pt x="11862" y="46996"/>
                    <a:pt x="11733" y="47060"/>
                    <a:pt x="11669" y="47125"/>
                  </a:cubicBezTo>
                  <a:cubicBezTo>
                    <a:pt x="11595" y="47174"/>
                    <a:pt x="11539" y="47205"/>
                    <a:pt x="11503" y="47216"/>
                  </a:cubicBezTo>
                  <a:lnTo>
                    <a:pt x="11503" y="47216"/>
                  </a:lnTo>
                  <a:cubicBezTo>
                    <a:pt x="11487" y="47198"/>
                    <a:pt x="11433" y="47136"/>
                    <a:pt x="11379" y="47028"/>
                  </a:cubicBezTo>
                  <a:cubicBezTo>
                    <a:pt x="11251" y="46835"/>
                    <a:pt x="11122" y="46482"/>
                    <a:pt x="10994" y="46032"/>
                  </a:cubicBezTo>
                  <a:cubicBezTo>
                    <a:pt x="10512" y="44457"/>
                    <a:pt x="10094" y="41660"/>
                    <a:pt x="9804" y="39281"/>
                  </a:cubicBezTo>
                  <a:cubicBezTo>
                    <a:pt x="9644" y="38092"/>
                    <a:pt x="9547" y="36999"/>
                    <a:pt x="9451" y="36196"/>
                  </a:cubicBezTo>
                  <a:cubicBezTo>
                    <a:pt x="9387" y="35424"/>
                    <a:pt x="9322" y="34910"/>
                    <a:pt x="9322" y="34910"/>
                  </a:cubicBezTo>
                  <a:cubicBezTo>
                    <a:pt x="9322" y="34845"/>
                    <a:pt x="9290" y="34781"/>
                    <a:pt x="9226" y="34749"/>
                  </a:cubicBezTo>
                  <a:cubicBezTo>
                    <a:pt x="9161" y="34685"/>
                    <a:pt x="9097" y="34685"/>
                    <a:pt x="9001" y="34685"/>
                  </a:cubicBezTo>
                  <a:cubicBezTo>
                    <a:pt x="8711" y="34749"/>
                    <a:pt x="8422" y="34781"/>
                    <a:pt x="8101" y="34781"/>
                  </a:cubicBezTo>
                  <a:cubicBezTo>
                    <a:pt x="6879" y="34781"/>
                    <a:pt x="5529" y="34299"/>
                    <a:pt x="4436" y="33592"/>
                  </a:cubicBezTo>
                  <a:cubicBezTo>
                    <a:pt x="3343" y="32917"/>
                    <a:pt x="2475" y="31952"/>
                    <a:pt x="2186" y="31085"/>
                  </a:cubicBezTo>
                  <a:cubicBezTo>
                    <a:pt x="2025" y="30635"/>
                    <a:pt x="1833" y="29574"/>
                    <a:pt x="1672" y="28192"/>
                  </a:cubicBezTo>
                  <a:cubicBezTo>
                    <a:pt x="1093" y="24013"/>
                    <a:pt x="547" y="16684"/>
                    <a:pt x="547" y="12151"/>
                  </a:cubicBezTo>
                  <a:cubicBezTo>
                    <a:pt x="547" y="11412"/>
                    <a:pt x="547" y="10769"/>
                    <a:pt x="579" y="10191"/>
                  </a:cubicBezTo>
                  <a:cubicBezTo>
                    <a:pt x="740" y="7651"/>
                    <a:pt x="1608" y="5883"/>
                    <a:pt x="2475" y="4758"/>
                  </a:cubicBezTo>
                  <a:cubicBezTo>
                    <a:pt x="2893" y="4180"/>
                    <a:pt x="3311" y="3762"/>
                    <a:pt x="3601" y="3505"/>
                  </a:cubicBezTo>
                  <a:cubicBezTo>
                    <a:pt x="3761" y="3376"/>
                    <a:pt x="3890" y="3280"/>
                    <a:pt x="3986" y="3215"/>
                  </a:cubicBezTo>
                  <a:lnTo>
                    <a:pt x="4083" y="3151"/>
                  </a:lnTo>
                  <a:lnTo>
                    <a:pt x="4115" y="3151"/>
                  </a:lnTo>
                  <a:lnTo>
                    <a:pt x="4115" y="3119"/>
                  </a:lnTo>
                  <a:cubicBezTo>
                    <a:pt x="6268" y="1576"/>
                    <a:pt x="8744" y="547"/>
                    <a:pt x="11540" y="547"/>
                  </a:cubicBezTo>
                  <a:close/>
                  <a:moveTo>
                    <a:pt x="11540" y="1"/>
                  </a:moveTo>
                  <a:cubicBezTo>
                    <a:pt x="8631" y="1"/>
                    <a:pt x="6039" y="1082"/>
                    <a:pt x="3829" y="2675"/>
                  </a:cubicBezTo>
                  <a:lnTo>
                    <a:pt x="3826" y="2669"/>
                  </a:lnTo>
                  <a:cubicBezTo>
                    <a:pt x="3793" y="2701"/>
                    <a:pt x="2925" y="3215"/>
                    <a:pt x="2025" y="4437"/>
                  </a:cubicBezTo>
                  <a:cubicBezTo>
                    <a:pt x="1125" y="5626"/>
                    <a:pt x="193" y="7491"/>
                    <a:pt x="65" y="10191"/>
                  </a:cubicBezTo>
                  <a:cubicBezTo>
                    <a:pt x="32" y="10737"/>
                    <a:pt x="0" y="11412"/>
                    <a:pt x="0" y="12151"/>
                  </a:cubicBezTo>
                  <a:cubicBezTo>
                    <a:pt x="0" y="15205"/>
                    <a:pt x="257" y="19480"/>
                    <a:pt x="579" y="23209"/>
                  </a:cubicBezTo>
                  <a:cubicBezTo>
                    <a:pt x="772" y="25106"/>
                    <a:pt x="933" y="26842"/>
                    <a:pt x="1125" y="28256"/>
                  </a:cubicBezTo>
                  <a:cubicBezTo>
                    <a:pt x="1318" y="29670"/>
                    <a:pt x="1511" y="30731"/>
                    <a:pt x="1672" y="31245"/>
                  </a:cubicBezTo>
                  <a:cubicBezTo>
                    <a:pt x="2025" y="32306"/>
                    <a:pt x="2958" y="33303"/>
                    <a:pt x="4147" y="34042"/>
                  </a:cubicBezTo>
                  <a:cubicBezTo>
                    <a:pt x="5336" y="34813"/>
                    <a:pt x="6751" y="35296"/>
                    <a:pt x="8101" y="35328"/>
                  </a:cubicBezTo>
                  <a:cubicBezTo>
                    <a:pt x="8354" y="35328"/>
                    <a:pt x="8591" y="35311"/>
                    <a:pt x="8836" y="35266"/>
                  </a:cubicBezTo>
                  <a:lnTo>
                    <a:pt x="8836" y="35266"/>
                  </a:lnTo>
                  <a:cubicBezTo>
                    <a:pt x="8917" y="36116"/>
                    <a:pt x="9173" y="38690"/>
                    <a:pt x="9515" y="41242"/>
                  </a:cubicBezTo>
                  <a:cubicBezTo>
                    <a:pt x="9740" y="42817"/>
                    <a:pt x="10029" y="44392"/>
                    <a:pt x="10319" y="45582"/>
                  </a:cubicBezTo>
                  <a:cubicBezTo>
                    <a:pt x="10447" y="46193"/>
                    <a:pt x="10608" y="46675"/>
                    <a:pt x="10769" y="47060"/>
                  </a:cubicBezTo>
                  <a:cubicBezTo>
                    <a:pt x="10865" y="47221"/>
                    <a:pt x="10929" y="47382"/>
                    <a:pt x="11058" y="47510"/>
                  </a:cubicBezTo>
                  <a:cubicBezTo>
                    <a:pt x="11090" y="47575"/>
                    <a:pt x="11154" y="47639"/>
                    <a:pt x="11251" y="47671"/>
                  </a:cubicBezTo>
                  <a:cubicBezTo>
                    <a:pt x="11315" y="47703"/>
                    <a:pt x="11412" y="47735"/>
                    <a:pt x="11508" y="47735"/>
                  </a:cubicBezTo>
                  <a:lnTo>
                    <a:pt x="11604" y="47735"/>
                  </a:lnTo>
                  <a:cubicBezTo>
                    <a:pt x="11733" y="47703"/>
                    <a:pt x="11862" y="47639"/>
                    <a:pt x="11990" y="47543"/>
                  </a:cubicBezTo>
                  <a:cubicBezTo>
                    <a:pt x="12505" y="47189"/>
                    <a:pt x="13212" y="46450"/>
                    <a:pt x="14047" y="45453"/>
                  </a:cubicBezTo>
                  <a:cubicBezTo>
                    <a:pt x="15301" y="43942"/>
                    <a:pt x="16780" y="41949"/>
                    <a:pt x="18001" y="40053"/>
                  </a:cubicBezTo>
                  <a:cubicBezTo>
                    <a:pt x="18612" y="39121"/>
                    <a:pt x="19126" y="38221"/>
                    <a:pt x="19544" y="37417"/>
                  </a:cubicBezTo>
                  <a:cubicBezTo>
                    <a:pt x="19930" y="36613"/>
                    <a:pt x="20187" y="35938"/>
                    <a:pt x="20251" y="35424"/>
                  </a:cubicBezTo>
                  <a:cubicBezTo>
                    <a:pt x="20530" y="32882"/>
                    <a:pt x="20959" y="24931"/>
                    <a:pt x="20989" y="24366"/>
                  </a:cubicBezTo>
                  <a:lnTo>
                    <a:pt x="20989" y="24366"/>
                  </a:lnTo>
                  <a:lnTo>
                    <a:pt x="20991" y="24366"/>
                  </a:lnTo>
                  <a:cubicBezTo>
                    <a:pt x="20991" y="24366"/>
                    <a:pt x="21987" y="17809"/>
                    <a:pt x="21987" y="12376"/>
                  </a:cubicBezTo>
                  <a:cubicBezTo>
                    <a:pt x="21987" y="9644"/>
                    <a:pt x="21666" y="7169"/>
                    <a:pt x="20734" y="5176"/>
                  </a:cubicBezTo>
                  <a:cubicBezTo>
                    <a:pt x="19801" y="3151"/>
                    <a:pt x="18258" y="1576"/>
                    <a:pt x="15848" y="772"/>
                  </a:cubicBezTo>
                  <a:cubicBezTo>
                    <a:pt x="14337" y="258"/>
                    <a:pt x="12890" y="1"/>
                    <a:pt x="1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7"/>
            <p:cNvSpPr/>
            <p:nvPr/>
          </p:nvSpPr>
          <p:spPr>
            <a:xfrm>
              <a:off x="4706400" y="3568950"/>
              <a:ext cx="116550" cy="215550"/>
            </a:xfrm>
            <a:custGeom>
              <a:avLst/>
              <a:gdLst/>
              <a:ahLst/>
              <a:cxnLst/>
              <a:rect l="l" t="t" r="r" b="b"/>
              <a:pathLst>
                <a:path w="4662" h="8622" extrusionOk="0">
                  <a:moveTo>
                    <a:pt x="3089" y="1"/>
                  </a:moveTo>
                  <a:cubicBezTo>
                    <a:pt x="1847" y="1"/>
                    <a:pt x="1" y="2899"/>
                    <a:pt x="1" y="2899"/>
                  </a:cubicBezTo>
                  <a:lnTo>
                    <a:pt x="1319" y="7849"/>
                  </a:lnTo>
                  <a:cubicBezTo>
                    <a:pt x="1550" y="8377"/>
                    <a:pt x="1849" y="8621"/>
                    <a:pt x="2171" y="8621"/>
                  </a:cubicBezTo>
                  <a:cubicBezTo>
                    <a:pt x="2654" y="8621"/>
                    <a:pt x="3190" y="8074"/>
                    <a:pt x="3633" y="7110"/>
                  </a:cubicBezTo>
                  <a:cubicBezTo>
                    <a:pt x="4372" y="5503"/>
                    <a:pt x="4662" y="1002"/>
                    <a:pt x="3504" y="135"/>
                  </a:cubicBezTo>
                  <a:cubicBezTo>
                    <a:pt x="3377" y="42"/>
                    <a:pt x="3238" y="1"/>
                    <a:pt x="3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7"/>
            <p:cNvSpPr/>
            <p:nvPr/>
          </p:nvSpPr>
          <p:spPr>
            <a:xfrm>
              <a:off x="4700775" y="3561850"/>
              <a:ext cx="118975" cy="229050"/>
            </a:xfrm>
            <a:custGeom>
              <a:avLst/>
              <a:gdLst/>
              <a:ahLst/>
              <a:cxnLst/>
              <a:rect l="l" t="t" r="r" b="b"/>
              <a:pathLst>
                <a:path w="4759" h="9162" extrusionOk="0">
                  <a:moveTo>
                    <a:pt x="3312" y="1"/>
                  </a:moveTo>
                  <a:cubicBezTo>
                    <a:pt x="2894" y="1"/>
                    <a:pt x="2508" y="226"/>
                    <a:pt x="2154" y="515"/>
                  </a:cubicBezTo>
                  <a:cubicBezTo>
                    <a:pt x="1576" y="965"/>
                    <a:pt x="1061" y="1576"/>
                    <a:pt x="676" y="2090"/>
                  </a:cubicBezTo>
                  <a:cubicBezTo>
                    <a:pt x="258" y="2604"/>
                    <a:pt x="1" y="3022"/>
                    <a:pt x="1" y="3022"/>
                  </a:cubicBezTo>
                  <a:lnTo>
                    <a:pt x="451" y="3312"/>
                  </a:lnTo>
                  <a:cubicBezTo>
                    <a:pt x="451" y="3312"/>
                    <a:pt x="483" y="3279"/>
                    <a:pt x="515" y="3215"/>
                  </a:cubicBezTo>
                  <a:cubicBezTo>
                    <a:pt x="708" y="2926"/>
                    <a:pt x="1190" y="2251"/>
                    <a:pt x="1736" y="1640"/>
                  </a:cubicBezTo>
                  <a:cubicBezTo>
                    <a:pt x="2026" y="1319"/>
                    <a:pt x="2315" y="1061"/>
                    <a:pt x="2604" y="836"/>
                  </a:cubicBezTo>
                  <a:cubicBezTo>
                    <a:pt x="2862" y="644"/>
                    <a:pt x="3119" y="547"/>
                    <a:pt x="3312" y="547"/>
                  </a:cubicBezTo>
                  <a:cubicBezTo>
                    <a:pt x="3408" y="547"/>
                    <a:pt x="3472" y="579"/>
                    <a:pt x="3569" y="611"/>
                  </a:cubicBezTo>
                  <a:cubicBezTo>
                    <a:pt x="3762" y="772"/>
                    <a:pt x="3954" y="1126"/>
                    <a:pt x="4051" y="1640"/>
                  </a:cubicBezTo>
                  <a:cubicBezTo>
                    <a:pt x="4179" y="2154"/>
                    <a:pt x="4244" y="2797"/>
                    <a:pt x="4244" y="3472"/>
                  </a:cubicBezTo>
                  <a:cubicBezTo>
                    <a:pt x="4244" y="4179"/>
                    <a:pt x="4179" y="4951"/>
                    <a:pt x="4051" y="5626"/>
                  </a:cubicBezTo>
                  <a:cubicBezTo>
                    <a:pt x="3954" y="6301"/>
                    <a:pt x="3794" y="6912"/>
                    <a:pt x="3601" y="7297"/>
                  </a:cubicBezTo>
                  <a:cubicBezTo>
                    <a:pt x="3408" y="7747"/>
                    <a:pt x="3183" y="8101"/>
                    <a:pt x="2958" y="8326"/>
                  </a:cubicBezTo>
                  <a:cubicBezTo>
                    <a:pt x="2733" y="8551"/>
                    <a:pt x="2540" y="8648"/>
                    <a:pt x="2411" y="8648"/>
                  </a:cubicBezTo>
                  <a:cubicBezTo>
                    <a:pt x="2315" y="8648"/>
                    <a:pt x="2219" y="8615"/>
                    <a:pt x="2090" y="8519"/>
                  </a:cubicBezTo>
                  <a:cubicBezTo>
                    <a:pt x="1994" y="8423"/>
                    <a:pt x="1897" y="8262"/>
                    <a:pt x="1769" y="8037"/>
                  </a:cubicBezTo>
                  <a:lnTo>
                    <a:pt x="1286" y="8230"/>
                  </a:lnTo>
                  <a:cubicBezTo>
                    <a:pt x="1415" y="8519"/>
                    <a:pt x="1576" y="8744"/>
                    <a:pt x="1769" y="8905"/>
                  </a:cubicBezTo>
                  <a:cubicBezTo>
                    <a:pt x="1929" y="9065"/>
                    <a:pt x="2154" y="9162"/>
                    <a:pt x="2411" y="9162"/>
                  </a:cubicBezTo>
                  <a:cubicBezTo>
                    <a:pt x="2733" y="9162"/>
                    <a:pt x="3054" y="8969"/>
                    <a:pt x="3344" y="8712"/>
                  </a:cubicBezTo>
                  <a:cubicBezTo>
                    <a:pt x="3633" y="8423"/>
                    <a:pt x="3890" y="8005"/>
                    <a:pt x="4115" y="7522"/>
                  </a:cubicBezTo>
                  <a:cubicBezTo>
                    <a:pt x="4308" y="7072"/>
                    <a:pt x="4469" y="6430"/>
                    <a:pt x="4597" y="5722"/>
                  </a:cubicBezTo>
                  <a:cubicBezTo>
                    <a:pt x="4694" y="5015"/>
                    <a:pt x="4758" y="4212"/>
                    <a:pt x="4758" y="3472"/>
                  </a:cubicBezTo>
                  <a:cubicBezTo>
                    <a:pt x="4758" y="2765"/>
                    <a:pt x="4726" y="2090"/>
                    <a:pt x="4565" y="1511"/>
                  </a:cubicBezTo>
                  <a:cubicBezTo>
                    <a:pt x="4437" y="965"/>
                    <a:pt x="4244" y="483"/>
                    <a:pt x="3890" y="194"/>
                  </a:cubicBezTo>
                  <a:cubicBezTo>
                    <a:pt x="3697" y="65"/>
                    <a:pt x="3504" y="1"/>
                    <a:pt x="3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7"/>
            <p:cNvSpPr/>
            <p:nvPr/>
          </p:nvSpPr>
          <p:spPr>
            <a:xfrm>
              <a:off x="4340750" y="3605550"/>
              <a:ext cx="114950" cy="202225"/>
            </a:xfrm>
            <a:custGeom>
              <a:avLst/>
              <a:gdLst/>
              <a:ahLst/>
              <a:cxnLst/>
              <a:rect l="l" t="t" r="r" b="b"/>
              <a:pathLst>
                <a:path w="4598" h="8089" extrusionOk="0">
                  <a:moveTo>
                    <a:pt x="1349" y="0"/>
                  </a:moveTo>
                  <a:cubicBezTo>
                    <a:pt x="1235" y="0"/>
                    <a:pt x="1144" y="87"/>
                    <a:pt x="1094" y="213"/>
                  </a:cubicBezTo>
                  <a:cubicBezTo>
                    <a:pt x="1094" y="213"/>
                    <a:pt x="837" y="1339"/>
                    <a:pt x="547" y="2689"/>
                  </a:cubicBezTo>
                  <a:cubicBezTo>
                    <a:pt x="290" y="4039"/>
                    <a:pt x="1" y="5614"/>
                    <a:pt x="1" y="6546"/>
                  </a:cubicBezTo>
                  <a:cubicBezTo>
                    <a:pt x="1" y="6803"/>
                    <a:pt x="1" y="7028"/>
                    <a:pt x="97" y="7221"/>
                  </a:cubicBezTo>
                  <a:cubicBezTo>
                    <a:pt x="290" y="7575"/>
                    <a:pt x="644" y="7767"/>
                    <a:pt x="1030" y="7896"/>
                  </a:cubicBezTo>
                  <a:cubicBezTo>
                    <a:pt x="1415" y="8025"/>
                    <a:pt x="1865" y="8089"/>
                    <a:pt x="2347" y="8089"/>
                  </a:cubicBezTo>
                  <a:cubicBezTo>
                    <a:pt x="3119" y="8057"/>
                    <a:pt x="3890" y="7928"/>
                    <a:pt x="4405" y="7639"/>
                  </a:cubicBezTo>
                  <a:cubicBezTo>
                    <a:pt x="4533" y="7575"/>
                    <a:pt x="4598" y="7382"/>
                    <a:pt x="4501" y="7253"/>
                  </a:cubicBezTo>
                  <a:cubicBezTo>
                    <a:pt x="4458" y="7167"/>
                    <a:pt x="4373" y="7125"/>
                    <a:pt x="4282" y="7125"/>
                  </a:cubicBezTo>
                  <a:cubicBezTo>
                    <a:pt x="4237" y="7125"/>
                    <a:pt x="4190" y="7135"/>
                    <a:pt x="4148" y="7157"/>
                  </a:cubicBezTo>
                  <a:cubicBezTo>
                    <a:pt x="3762" y="7382"/>
                    <a:pt x="3023" y="7542"/>
                    <a:pt x="2347" y="7542"/>
                  </a:cubicBezTo>
                  <a:cubicBezTo>
                    <a:pt x="1930" y="7542"/>
                    <a:pt x="1512" y="7478"/>
                    <a:pt x="1190" y="7382"/>
                  </a:cubicBezTo>
                  <a:cubicBezTo>
                    <a:pt x="869" y="7285"/>
                    <a:pt x="644" y="7125"/>
                    <a:pt x="580" y="6996"/>
                  </a:cubicBezTo>
                  <a:cubicBezTo>
                    <a:pt x="580" y="6964"/>
                    <a:pt x="547" y="6771"/>
                    <a:pt x="547" y="6546"/>
                  </a:cubicBezTo>
                  <a:cubicBezTo>
                    <a:pt x="547" y="5710"/>
                    <a:pt x="805" y="4135"/>
                    <a:pt x="1094" y="2785"/>
                  </a:cubicBezTo>
                  <a:cubicBezTo>
                    <a:pt x="1222" y="2110"/>
                    <a:pt x="1351" y="1499"/>
                    <a:pt x="1447" y="1049"/>
                  </a:cubicBezTo>
                  <a:cubicBezTo>
                    <a:pt x="1576" y="599"/>
                    <a:pt x="1640" y="342"/>
                    <a:pt x="1640" y="342"/>
                  </a:cubicBezTo>
                  <a:cubicBezTo>
                    <a:pt x="1672" y="181"/>
                    <a:pt x="1576" y="53"/>
                    <a:pt x="1447" y="21"/>
                  </a:cubicBezTo>
                  <a:cubicBezTo>
                    <a:pt x="1413" y="7"/>
                    <a:pt x="1380"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7"/>
            <p:cNvSpPr/>
            <p:nvPr/>
          </p:nvSpPr>
          <p:spPr>
            <a:xfrm>
              <a:off x="4360050" y="3835075"/>
              <a:ext cx="135825" cy="28150"/>
            </a:xfrm>
            <a:custGeom>
              <a:avLst/>
              <a:gdLst/>
              <a:ahLst/>
              <a:cxnLst/>
              <a:rect l="l" t="t" r="r" b="b"/>
              <a:pathLst>
                <a:path w="5433" h="1126" extrusionOk="0">
                  <a:moveTo>
                    <a:pt x="5117" y="1"/>
                  </a:moveTo>
                  <a:cubicBezTo>
                    <a:pt x="5072" y="1"/>
                    <a:pt x="5026" y="12"/>
                    <a:pt x="4983" y="33"/>
                  </a:cubicBezTo>
                  <a:cubicBezTo>
                    <a:pt x="4276" y="451"/>
                    <a:pt x="3408" y="612"/>
                    <a:pt x="2604" y="612"/>
                  </a:cubicBezTo>
                  <a:cubicBezTo>
                    <a:pt x="1993" y="612"/>
                    <a:pt x="1447" y="515"/>
                    <a:pt x="1029" y="451"/>
                  </a:cubicBezTo>
                  <a:cubicBezTo>
                    <a:pt x="836" y="419"/>
                    <a:pt x="675" y="354"/>
                    <a:pt x="547" y="354"/>
                  </a:cubicBezTo>
                  <a:cubicBezTo>
                    <a:pt x="483" y="322"/>
                    <a:pt x="450" y="322"/>
                    <a:pt x="418" y="290"/>
                  </a:cubicBezTo>
                  <a:lnTo>
                    <a:pt x="386" y="290"/>
                  </a:lnTo>
                  <a:cubicBezTo>
                    <a:pt x="359" y="285"/>
                    <a:pt x="333" y="282"/>
                    <a:pt x="309" y="282"/>
                  </a:cubicBezTo>
                  <a:cubicBezTo>
                    <a:pt x="185" y="282"/>
                    <a:pt x="91" y="349"/>
                    <a:pt x="65" y="483"/>
                  </a:cubicBezTo>
                  <a:cubicBezTo>
                    <a:pt x="0" y="612"/>
                    <a:pt x="97" y="772"/>
                    <a:pt x="225" y="804"/>
                  </a:cubicBezTo>
                  <a:cubicBezTo>
                    <a:pt x="258" y="804"/>
                    <a:pt x="1318" y="1126"/>
                    <a:pt x="2604" y="1126"/>
                  </a:cubicBezTo>
                  <a:cubicBezTo>
                    <a:pt x="3472" y="1126"/>
                    <a:pt x="4436" y="997"/>
                    <a:pt x="5240" y="483"/>
                  </a:cubicBezTo>
                  <a:cubicBezTo>
                    <a:pt x="5369" y="419"/>
                    <a:pt x="5433" y="258"/>
                    <a:pt x="5336" y="129"/>
                  </a:cubicBezTo>
                  <a:cubicBezTo>
                    <a:pt x="5294" y="44"/>
                    <a:pt x="5208" y="1"/>
                    <a:pt x="5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7"/>
            <p:cNvSpPr/>
            <p:nvPr/>
          </p:nvSpPr>
          <p:spPr>
            <a:xfrm>
              <a:off x="4480600" y="3605250"/>
              <a:ext cx="28950" cy="57875"/>
            </a:xfrm>
            <a:custGeom>
              <a:avLst/>
              <a:gdLst/>
              <a:ahLst/>
              <a:cxnLst/>
              <a:rect l="l" t="t" r="r" b="b"/>
              <a:pathLst>
                <a:path w="1158" h="2315" extrusionOk="0">
                  <a:moveTo>
                    <a:pt x="579" y="0"/>
                  </a:moveTo>
                  <a:cubicBezTo>
                    <a:pt x="257" y="0"/>
                    <a:pt x="0" y="515"/>
                    <a:pt x="0" y="1158"/>
                  </a:cubicBezTo>
                  <a:cubicBezTo>
                    <a:pt x="0" y="1801"/>
                    <a:pt x="257" y="2315"/>
                    <a:pt x="579" y="2315"/>
                  </a:cubicBezTo>
                  <a:cubicBezTo>
                    <a:pt x="900" y="2315"/>
                    <a:pt x="1157" y="1801"/>
                    <a:pt x="1157" y="1158"/>
                  </a:cubicBezTo>
                  <a:cubicBezTo>
                    <a:pt x="1157" y="515"/>
                    <a:pt x="900"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7"/>
            <p:cNvSpPr/>
            <p:nvPr/>
          </p:nvSpPr>
          <p:spPr>
            <a:xfrm>
              <a:off x="4305400" y="3586775"/>
              <a:ext cx="29750" cy="57875"/>
            </a:xfrm>
            <a:custGeom>
              <a:avLst/>
              <a:gdLst/>
              <a:ahLst/>
              <a:cxnLst/>
              <a:rect l="l" t="t" r="r" b="b"/>
              <a:pathLst>
                <a:path w="1190" h="2315" extrusionOk="0">
                  <a:moveTo>
                    <a:pt x="611" y="0"/>
                  </a:moveTo>
                  <a:cubicBezTo>
                    <a:pt x="290" y="0"/>
                    <a:pt x="1" y="514"/>
                    <a:pt x="1" y="1157"/>
                  </a:cubicBezTo>
                  <a:cubicBezTo>
                    <a:pt x="1" y="1800"/>
                    <a:pt x="290" y="2315"/>
                    <a:pt x="611" y="2315"/>
                  </a:cubicBezTo>
                  <a:cubicBezTo>
                    <a:pt x="933" y="2315"/>
                    <a:pt x="1190" y="1800"/>
                    <a:pt x="1190" y="1157"/>
                  </a:cubicBezTo>
                  <a:cubicBezTo>
                    <a:pt x="1190" y="514"/>
                    <a:pt x="933"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7"/>
            <p:cNvSpPr/>
            <p:nvPr/>
          </p:nvSpPr>
          <p:spPr>
            <a:xfrm>
              <a:off x="4276475" y="3539350"/>
              <a:ext cx="94850" cy="24950"/>
            </a:xfrm>
            <a:custGeom>
              <a:avLst/>
              <a:gdLst/>
              <a:ahLst/>
              <a:cxnLst/>
              <a:rect l="l" t="t" r="r" b="b"/>
              <a:pathLst>
                <a:path w="3794" h="998" extrusionOk="0">
                  <a:moveTo>
                    <a:pt x="1833" y="1"/>
                  </a:moveTo>
                  <a:cubicBezTo>
                    <a:pt x="804" y="1"/>
                    <a:pt x="161" y="483"/>
                    <a:pt x="129" y="515"/>
                  </a:cubicBezTo>
                  <a:cubicBezTo>
                    <a:pt x="33" y="611"/>
                    <a:pt x="0" y="772"/>
                    <a:pt x="97" y="901"/>
                  </a:cubicBezTo>
                  <a:cubicBezTo>
                    <a:pt x="153" y="957"/>
                    <a:pt x="231" y="991"/>
                    <a:pt x="305" y="991"/>
                  </a:cubicBezTo>
                  <a:cubicBezTo>
                    <a:pt x="358" y="991"/>
                    <a:pt x="410" y="973"/>
                    <a:pt x="450" y="933"/>
                  </a:cubicBezTo>
                  <a:cubicBezTo>
                    <a:pt x="483" y="933"/>
                    <a:pt x="997" y="547"/>
                    <a:pt x="1833" y="547"/>
                  </a:cubicBezTo>
                  <a:cubicBezTo>
                    <a:pt x="2250" y="547"/>
                    <a:pt x="2797" y="644"/>
                    <a:pt x="3376" y="965"/>
                  </a:cubicBezTo>
                  <a:cubicBezTo>
                    <a:pt x="3418" y="986"/>
                    <a:pt x="3465" y="997"/>
                    <a:pt x="3510" y="997"/>
                  </a:cubicBezTo>
                  <a:cubicBezTo>
                    <a:pt x="3601" y="997"/>
                    <a:pt x="3686" y="954"/>
                    <a:pt x="3729" y="869"/>
                  </a:cubicBezTo>
                  <a:cubicBezTo>
                    <a:pt x="3793" y="740"/>
                    <a:pt x="3761" y="547"/>
                    <a:pt x="3633" y="483"/>
                  </a:cubicBezTo>
                  <a:cubicBezTo>
                    <a:pt x="2958" y="129"/>
                    <a:pt x="2347" y="1"/>
                    <a:pt x="1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7"/>
            <p:cNvSpPr/>
            <p:nvPr/>
          </p:nvSpPr>
          <p:spPr>
            <a:xfrm>
              <a:off x="4443625" y="3548200"/>
              <a:ext cx="135025" cy="38000"/>
            </a:xfrm>
            <a:custGeom>
              <a:avLst/>
              <a:gdLst/>
              <a:ahLst/>
              <a:cxnLst/>
              <a:rect l="l" t="t" r="r" b="b"/>
              <a:pathLst>
                <a:path w="5401" h="1520" extrusionOk="0">
                  <a:moveTo>
                    <a:pt x="2636" y="0"/>
                  </a:moveTo>
                  <a:cubicBezTo>
                    <a:pt x="1318" y="0"/>
                    <a:pt x="225" y="579"/>
                    <a:pt x="193" y="579"/>
                  </a:cubicBezTo>
                  <a:cubicBezTo>
                    <a:pt x="65" y="643"/>
                    <a:pt x="0" y="804"/>
                    <a:pt x="65" y="932"/>
                  </a:cubicBezTo>
                  <a:cubicBezTo>
                    <a:pt x="112" y="1027"/>
                    <a:pt x="211" y="1086"/>
                    <a:pt x="310" y="1086"/>
                  </a:cubicBezTo>
                  <a:cubicBezTo>
                    <a:pt x="347" y="1086"/>
                    <a:pt x="384" y="1078"/>
                    <a:pt x="418" y="1061"/>
                  </a:cubicBezTo>
                  <a:lnTo>
                    <a:pt x="450" y="1061"/>
                  </a:lnTo>
                  <a:cubicBezTo>
                    <a:pt x="547" y="997"/>
                    <a:pt x="1543" y="547"/>
                    <a:pt x="2636" y="547"/>
                  </a:cubicBezTo>
                  <a:cubicBezTo>
                    <a:pt x="3408" y="547"/>
                    <a:pt x="4243" y="740"/>
                    <a:pt x="4919" y="1447"/>
                  </a:cubicBezTo>
                  <a:cubicBezTo>
                    <a:pt x="4983" y="1495"/>
                    <a:pt x="5055" y="1519"/>
                    <a:pt x="5123" y="1519"/>
                  </a:cubicBezTo>
                  <a:cubicBezTo>
                    <a:pt x="5192" y="1519"/>
                    <a:pt x="5256" y="1495"/>
                    <a:pt x="5304" y="1447"/>
                  </a:cubicBezTo>
                  <a:cubicBezTo>
                    <a:pt x="5401" y="1318"/>
                    <a:pt x="5401" y="1157"/>
                    <a:pt x="5304" y="1061"/>
                  </a:cubicBezTo>
                  <a:cubicBezTo>
                    <a:pt x="4501" y="257"/>
                    <a:pt x="3504" y="0"/>
                    <a:pt x="2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7"/>
            <p:cNvSpPr/>
            <p:nvPr/>
          </p:nvSpPr>
          <p:spPr>
            <a:xfrm>
              <a:off x="4481400" y="4034375"/>
              <a:ext cx="855050" cy="1335625"/>
            </a:xfrm>
            <a:custGeom>
              <a:avLst/>
              <a:gdLst/>
              <a:ahLst/>
              <a:cxnLst/>
              <a:rect l="l" t="t" r="r" b="b"/>
              <a:pathLst>
                <a:path w="34202" h="53425" extrusionOk="0">
                  <a:moveTo>
                    <a:pt x="14530" y="1"/>
                  </a:moveTo>
                  <a:lnTo>
                    <a:pt x="6236" y="5690"/>
                  </a:lnTo>
                  <a:cubicBezTo>
                    <a:pt x="6236" y="5690"/>
                    <a:pt x="6076" y="13855"/>
                    <a:pt x="4468" y="19384"/>
                  </a:cubicBezTo>
                  <a:cubicBezTo>
                    <a:pt x="2990" y="24559"/>
                    <a:pt x="322" y="50275"/>
                    <a:pt x="0" y="53425"/>
                  </a:cubicBezTo>
                  <a:lnTo>
                    <a:pt x="26809" y="53425"/>
                  </a:lnTo>
                  <a:cubicBezTo>
                    <a:pt x="27452" y="49760"/>
                    <a:pt x="33334" y="15366"/>
                    <a:pt x="33463" y="14273"/>
                  </a:cubicBezTo>
                  <a:cubicBezTo>
                    <a:pt x="33591" y="13116"/>
                    <a:pt x="34202" y="11219"/>
                    <a:pt x="33173" y="10930"/>
                  </a:cubicBezTo>
                  <a:cubicBezTo>
                    <a:pt x="32145" y="10640"/>
                    <a:pt x="14530" y="1"/>
                    <a:pt x="14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7"/>
            <p:cNvSpPr/>
            <p:nvPr/>
          </p:nvSpPr>
          <p:spPr>
            <a:xfrm>
              <a:off x="4474150" y="4027550"/>
              <a:ext cx="858300" cy="1348875"/>
            </a:xfrm>
            <a:custGeom>
              <a:avLst/>
              <a:gdLst/>
              <a:ahLst/>
              <a:cxnLst/>
              <a:rect l="l" t="t" r="r" b="b"/>
              <a:pathLst>
                <a:path w="34332" h="53955" extrusionOk="0">
                  <a:moveTo>
                    <a:pt x="14844" y="592"/>
                  </a:moveTo>
                  <a:lnTo>
                    <a:pt x="14844" y="592"/>
                  </a:lnTo>
                  <a:cubicBezTo>
                    <a:pt x="15659" y="1084"/>
                    <a:pt x="19592" y="3463"/>
                    <a:pt x="23627" y="5867"/>
                  </a:cubicBezTo>
                  <a:cubicBezTo>
                    <a:pt x="25877" y="7217"/>
                    <a:pt x="28192" y="8567"/>
                    <a:pt x="29992" y="9596"/>
                  </a:cubicBezTo>
                  <a:cubicBezTo>
                    <a:pt x="30892" y="10110"/>
                    <a:pt x="31663" y="10560"/>
                    <a:pt x="32242" y="10881"/>
                  </a:cubicBezTo>
                  <a:cubicBezTo>
                    <a:pt x="32531" y="11042"/>
                    <a:pt x="32788" y="11171"/>
                    <a:pt x="32949" y="11267"/>
                  </a:cubicBezTo>
                  <a:cubicBezTo>
                    <a:pt x="33142" y="11363"/>
                    <a:pt x="33270" y="11428"/>
                    <a:pt x="33399" y="11460"/>
                  </a:cubicBezTo>
                  <a:cubicBezTo>
                    <a:pt x="33528" y="11492"/>
                    <a:pt x="33624" y="11588"/>
                    <a:pt x="33688" y="11717"/>
                  </a:cubicBezTo>
                  <a:cubicBezTo>
                    <a:pt x="33753" y="11846"/>
                    <a:pt x="33785" y="12071"/>
                    <a:pt x="33785" y="12328"/>
                  </a:cubicBezTo>
                  <a:cubicBezTo>
                    <a:pt x="33785" y="12971"/>
                    <a:pt x="33560" y="13839"/>
                    <a:pt x="33495" y="14514"/>
                  </a:cubicBezTo>
                  <a:cubicBezTo>
                    <a:pt x="33463" y="14642"/>
                    <a:pt x="33367" y="15317"/>
                    <a:pt x="33174" y="16346"/>
                  </a:cubicBezTo>
                  <a:cubicBezTo>
                    <a:pt x="31977" y="23589"/>
                    <a:pt x="27572" y="49372"/>
                    <a:pt x="26880" y="53441"/>
                  </a:cubicBezTo>
                  <a:lnTo>
                    <a:pt x="577" y="53441"/>
                  </a:lnTo>
                  <a:cubicBezTo>
                    <a:pt x="785" y="51406"/>
                    <a:pt x="1494" y="44536"/>
                    <a:pt x="2347" y="37465"/>
                  </a:cubicBezTo>
                  <a:cubicBezTo>
                    <a:pt x="2797" y="33736"/>
                    <a:pt x="3280" y="29943"/>
                    <a:pt x="3762" y="26761"/>
                  </a:cubicBezTo>
                  <a:cubicBezTo>
                    <a:pt x="4212" y="23578"/>
                    <a:pt x="4662" y="20975"/>
                    <a:pt x="5015" y="19721"/>
                  </a:cubicBezTo>
                  <a:cubicBezTo>
                    <a:pt x="6529" y="14557"/>
                    <a:pt x="6755" y="7200"/>
                    <a:pt x="6781" y="6102"/>
                  </a:cubicBezTo>
                  <a:lnTo>
                    <a:pt x="6781" y="6102"/>
                  </a:lnTo>
                  <a:lnTo>
                    <a:pt x="14844" y="592"/>
                  </a:lnTo>
                  <a:close/>
                  <a:moveTo>
                    <a:pt x="14803" y="0"/>
                  </a:moveTo>
                  <a:cubicBezTo>
                    <a:pt x="14755" y="0"/>
                    <a:pt x="14707" y="16"/>
                    <a:pt x="14659" y="49"/>
                  </a:cubicBezTo>
                  <a:lnTo>
                    <a:pt x="6366" y="5738"/>
                  </a:lnTo>
                  <a:cubicBezTo>
                    <a:pt x="6301" y="5770"/>
                    <a:pt x="6237" y="5867"/>
                    <a:pt x="6237" y="5963"/>
                  </a:cubicBezTo>
                  <a:cubicBezTo>
                    <a:pt x="6237" y="5963"/>
                    <a:pt x="6237" y="6445"/>
                    <a:pt x="6205" y="7313"/>
                  </a:cubicBezTo>
                  <a:cubicBezTo>
                    <a:pt x="6076" y="9853"/>
                    <a:pt x="5690" y="15478"/>
                    <a:pt x="4501" y="19560"/>
                  </a:cubicBezTo>
                  <a:cubicBezTo>
                    <a:pt x="4115" y="20910"/>
                    <a:pt x="3698" y="23482"/>
                    <a:pt x="3215" y="26664"/>
                  </a:cubicBezTo>
                  <a:cubicBezTo>
                    <a:pt x="1833" y="36243"/>
                    <a:pt x="258" y="51287"/>
                    <a:pt x="33" y="53666"/>
                  </a:cubicBezTo>
                  <a:cubicBezTo>
                    <a:pt x="1" y="53730"/>
                    <a:pt x="33" y="53826"/>
                    <a:pt x="97" y="53891"/>
                  </a:cubicBezTo>
                  <a:cubicBezTo>
                    <a:pt x="129" y="53923"/>
                    <a:pt x="226" y="53955"/>
                    <a:pt x="290" y="53955"/>
                  </a:cubicBezTo>
                  <a:lnTo>
                    <a:pt x="27099" y="53955"/>
                  </a:lnTo>
                  <a:cubicBezTo>
                    <a:pt x="27227" y="53955"/>
                    <a:pt x="27356" y="53859"/>
                    <a:pt x="27356" y="53730"/>
                  </a:cubicBezTo>
                  <a:cubicBezTo>
                    <a:pt x="27677" y="51930"/>
                    <a:pt x="29317" y="42415"/>
                    <a:pt x="30892" y="33222"/>
                  </a:cubicBezTo>
                  <a:cubicBezTo>
                    <a:pt x="31663" y="28625"/>
                    <a:pt x="32435" y="24093"/>
                    <a:pt x="33013" y="20653"/>
                  </a:cubicBezTo>
                  <a:cubicBezTo>
                    <a:pt x="33303" y="18950"/>
                    <a:pt x="33528" y="17503"/>
                    <a:pt x="33720" y="16442"/>
                  </a:cubicBezTo>
                  <a:cubicBezTo>
                    <a:pt x="33881" y="15382"/>
                    <a:pt x="34010" y="14739"/>
                    <a:pt x="34010" y="14578"/>
                  </a:cubicBezTo>
                  <a:cubicBezTo>
                    <a:pt x="34106" y="13967"/>
                    <a:pt x="34299" y="13067"/>
                    <a:pt x="34331" y="12328"/>
                  </a:cubicBezTo>
                  <a:cubicBezTo>
                    <a:pt x="34331" y="12039"/>
                    <a:pt x="34267" y="11749"/>
                    <a:pt x="34170" y="11492"/>
                  </a:cubicBezTo>
                  <a:cubicBezTo>
                    <a:pt x="34042" y="11235"/>
                    <a:pt x="33849" y="11010"/>
                    <a:pt x="33528" y="10946"/>
                  </a:cubicBezTo>
                  <a:cubicBezTo>
                    <a:pt x="33528" y="10946"/>
                    <a:pt x="33367" y="10881"/>
                    <a:pt x="33206" y="10785"/>
                  </a:cubicBezTo>
                  <a:cubicBezTo>
                    <a:pt x="31824" y="10110"/>
                    <a:pt x="27259" y="7410"/>
                    <a:pt x="23048" y="4902"/>
                  </a:cubicBezTo>
                  <a:cubicBezTo>
                    <a:pt x="20927" y="3649"/>
                    <a:pt x="18902" y="2427"/>
                    <a:pt x="17423" y="1527"/>
                  </a:cubicBezTo>
                  <a:cubicBezTo>
                    <a:pt x="16684" y="1077"/>
                    <a:pt x="16073" y="724"/>
                    <a:pt x="15623" y="466"/>
                  </a:cubicBezTo>
                  <a:cubicBezTo>
                    <a:pt x="15205" y="209"/>
                    <a:pt x="14948" y="49"/>
                    <a:pt x="14948" y="49"/>
                  </a:cubicBezTo>
                  <a:cubicBezTo>
                    <a:pt x="14900" y="16"/>
                    <a:pt x="14852" y="0"/>
                    <a:pt x="14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7"/>
            <p:cNvSpPr/>
            <p:nvPr/>
          </p:nvSpPr>
          <p:spPr>
            <a:xfrm>
              <a:off x="4637300" y="3848750"/>
              <a:ext cx="257975" cy="516750"/>
            </a:xfrm>
            <a:custGeom>
              <a:avLst/>
              <a:gdLst/>
              <a:ahLst/>
              <a:cxnLst/>
              <a:rect l="l" t="t" r="r" b="b"/>
              <a:pathLst>
                <a:path w="10319" h="20670" extrusionOk="0">
                  <a:moveTo>
                    <a:pt x="9322" y="0"/>
                  </a:moveTo>
                  <a:lnTo>
                    <a:pt x="0" y="13115"/>
                  </a:lnTo>
                  <a:lnTo>
                    <a:pt x="2475" y="20669"/>
                  </a:lnTo>
                  <a:lnTo>
                    <a:pt x="10319" y="7586"/>
                  </a:lnTo>
                  <a:lnTo>
                    <a:pt x="9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7"/>
            <p:cNvSpPr/>
            <p:nvPr/>
          </p:nvSpPr>
          <p:spPr>
            <a:xfrm>
              <a:off x="4630050" y="3842025"/>
              <a:ext cx="272450" cy="530700"/>
            </a:xfrm>
            <a:custGeom>
              <a:avLst/>
              <a:gdLst/>
              <a:ahLst/>
              <a:cxnLst/>
              <a:rect l="l" t="t" r="r" b="b"/>
              <a:pathLst>
                <a:path w="10898" h="21228" extrusionOk="0">
                  <a:moveTo>
                    <a:pt x="9419" y="976"/>
                  </a:moveTo>
                  <a:lnTo>
                    <a:pt x="10351" y="7791"/>
                  </a:lnTo>
                  <a:lnTo>
                    <a:pt x="2830" y="20295"/>
                  </a:lnTo>
                  <a:lnTo>
                    <a:pt x="595" y="13433"/>
                  </a:lnTo>
                  <a:lnTo>
                    <a:pt x="9419" y="976"/>
                  </a:lnTo>
                  <a:close/>
                  <a:moveTo>
                    <a:pt x="9586" y="0"/>
                  </a:moveTo>
                  <a:cubicBezTo>
                    <a:pt x="9502" y="0"/>
                    <a:pt x="9435" y="36"/>
                    <a:pt x="9387" y="109"/>
                  </a:cubicBezTo>
                  <a:lnTo>
                    <a:pt x="65" y="13223"/>
                  </a:lnTo>
                  <a:cubicBezTo>
                    <a:pt x="1" y="13288"/>
                    <a:pt x="1" y="13384"/>
                    <a:pt x="33" y="13448"/>
                  </a:cubicBezTo>
                  <a:lnTo>
                    <a:pt x="2508" y="21035"/>
                  </a:lnTo>
                  <a:cubicBezTo>
                    <a:pt x="2540" y="21131"/>
                    <a:pt x="2637" y="21195"/>
                    <a:pt x="2733" y="21227"/>
                  </a:cubicBezTo>
                  <a:cubicBezTo>
                    <a:pt x="2830" y="21227"/>
                    <a:pt x="2926" y="21195"/>
                    <a:pt x="2990" y="21099"/>
                  </a:cubicBezTo>
                  <a:lnTo>
                    <a:pt x="10866" y="7984"/>
                  </a:lnTo>
                  <a:cubicBezTo>
                    <a:pt x="10898" y="7920"/>
                    <a:pt x="10898" y="7855"/>
                    <a:pt x="10898" y="7823"/>
                  </a:cubicBezTo>
                  <a:lnTo>
                    <a:pt x="9869" y="237"/>
                  </a:lnTo>
                  <a:cubicBezTo>
                    <a:pt x="9869" y="141"/>
                    <a:pt x="9773" y="44"/>
                    <a:pt x="9676" y="12"/>
                  </a:cubicBezTo>
                  <a:cubicBezTo>
                    <a:pt x="9644" y="4"/>
                    <a:pt x="9614"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7"/>
            <p:cNvSpPr/>
            <p:nvPr/>
          </p:nvSpPr>
          <p:spPr>
            <a:xfrm>
              <a:off x="4855875" y="4281900"/>
              <a:ext cx="512725" cy="946675"/>
            </a:xfrm>
            <a:custGeom>
              <a:avLst/>
              <a:gdLst/>
              <a:ahLst/>
              <a:cxnLst/>
              <a:rect l="l" t="t" r="r" b="b"/>
              <a:pathLst>
                <a:path w="20509" h="37867" extrusionOk="0">
                  <a:moveTo>
                    <a:pt x="15558" y="0"/>
                  </a:moveTo>
                  <a:lnTo>
                    <a:pt x="5658" y="7715"/>
                  </a:lnTo>
                  <a:lnTo>
                    <a:pt x="1" y="27837"/>
                  </a:lnTo>
                  <a:lnTo>
                    <a:pt x="8294" y="37866"/>
                  </a:lnTo>
                  <a:cubicBezTo>
                    <a:pt x="8294" y="37866"/>
                    <a:pt x="15269" y="25041"/>
                    <a:pt x="17744" y="16330"/>
                  </a:cubicBezTo>
                  <a:cubicBezTo>
                    <a:pt x="20219" y="7586"/>
                    <a:pt x="20509" y="2765"/>
                    <a:pt x="18934" y="1768"/>
                  </a:cubicBezTo>
                  <a:cubicBezTo>
                    <a:pt x="17326" y="739"/>
                    <a:pt x="15558" y="0"/>
                    <a:pt x="15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7"/>
            <p:cNvSpPr/>
            <p:nvPr/>
          </p:nvSpPr>
          <p:spPr>
            <a:xfrm>
              <a:off x="4848650" y="4276275"/>
              <a:ext cx="511925" cy="959025"/>
            </a:xfrm>
            <a:custGeom>
              <a:avLst/>
              <a:gdLst/>
              <a:ahLst/>
              <a:cxnLst/>
              <a:rect l="l" t="t" r="r" b="b"/>
              <a:pathLst>
                <a:path w="20477" h="38361" extrusionOk="0">
                  <a:moveTo>
                    <a:pt x="15976" y="0"/>
                  </a:moveTo>
                  <a:lnTo>
                    <a:pt x="15751" y="482"/>
                  </a:lnTo>
                  <a:cubicBezTo>
                    <a:pt x="15751" y="482"/>
                    <a:pt x="15847" y="514"/>
                    <a:pt x="16040" y="611"/>
                  </a:cubicBezTo>
                  <a:cubicBezTo>
                    <a:pt x="16619" y="868"/>
                    <a:pt x="17873" y="1447"/>
                    <a:pt x="19062" y="2218"/>
                  </a:cubicBezTo>
                  <a:cubicBezTo>
                    <a:pt x="19319" y="2379"/>
                    <a:pt x="19544" y="2668"/>
                    <a:pt x="19705" y="3182"/>
                  </a:cubicBezTo>
                  <a:cubicBezTo>
                    <a:pt x="19866" y="3665"/>
                    <a:pt x="19930" y="4307"/>
                    <a:pt x="19930" y="5143"/>
                  </a:cubicBezTo>
                  <a:cubicBezTo>
                    <a:pt x="19930" y="7554"/>
                    <a:pt x="19255" y="11315"/>
                    <a:pt x="17776" y="16458"/>
                  </a:cubicBezTo>
                  <a:cubicBezTo>
                    <a:pt x="16555" y="20798"/>
                    <a:pt x="14208" y="26198"/>
                    <a:pt x="12151" y="30473"/>
                  </a:cubicBezTo>
                  <a:cubicBezTo>
                    <a:pt x="11122" y="32627"/>
                    <a:pt x="10158" y="34491"/>
                    <a:pt x="9483" y="35841"/>
                  </a:cubicBezTo>
                  <a:cubicBezTo>
                    <a:pt x="9129" y="36516"/>
                    <a:pt x="8840" y="37031"/>
                    <a:pt x="8647" y="37416"/>
                  </a:cubicBezTo>
                  <a:cubicBezTo>
                    <a:pt x="8603" y="37497"/>
                    <a:pt x="8564" y="37569"/>
                    <a:pt x="8530" y="37633"/>
                  </a:cubicBezTo>
                  <a:lnTo>
                    <a:pt x="8530" y="37633"/>
                  </a:lnTo>
                  <a:lnTo>
                    <a:pt x="579" y="27998"/>
                  </a:lnTo>
                  <a:lnTo>
                    <a:pt x="6204" y="8036"/>
                  </a:lnTo>
                  <a:lnTo>
                    <a:pt x="5690" y="7876"/>
                  </a:lnTo>
                  <a:lnTo>
                    <a:pt x="32" y="27966"/>
                  </a:lnTo>
                  <a:cubicBezTo>
                    <a:pt x="0" y="28062"/>
                    <a:pt x="0" y="28159"/>
                    <a:pt x="65" y="28223"/>
                  </a:cubicBezTo>
                  <a:lnTo>
                    <a:pt x="8358" y="38252"/>
                  </a:lnTo>
                  <a:cubicBezTo>
                    <a:pt x="8406" y="38324"/>
                    <a:pt x="8472" y="38361"/>
                    <a:pt x="8543" y="38361"/>
                  </a:cubicBezTo>
                  <a:cubicBezTo>
                    <a:pt x="8567" y="38361"/>
                    <a:pt x="8591" y="38357"/>
                    <a:pt x="8615" y="38349"/>
                  </a:cubicBezTo>
                  <a:cubicBezTo>
                    <a:pt x="8679" y="38349"/>
                    <a:pt x="8776" y="38316"/>
                    <a:pt x="8808" y="38220"/>
                  </a:cubicBezTo>
                  <a:cubicBezTo>
                    <a:pt x="8808" y="38220"/>
                    <a:pt x="15815" y="25394"/>
                    <a:pt x="18290" y="16619"/>
                  </a:cubicBezTo>
                  <a:cubicBezTo>
                    <a:pt x="19769" y="11444"/>
                    <a:pt x="20476" y="7651"/>
                    <a:pt x="20476" y="5143"/>
                  </a:cubicBezTo>
                  <a:cubicBezTo>
                    <a:pt x="20476" y="4275"/>
                    <a:pt x="20380" y="3568"/>
                    <a:pt x="20219" y="2990"/>
                  </a:cubicBezTo>
                  <a:cubicBezTo>
                    <a:pt x="20026" y="2443"/>
                    <a:pt x="19737" y="1993"/>
                    <a:pt x="19351" y="1768"/>
                  </a:cubicBezTo>
                  <a:cubicBezTo>
                    <a:pt x="17712" y="707"/>
                    <a:pt x="15976" y="0"/>
                    <a:pt x="15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7"/>
            <p:cNvSpPr/>
            <p:nvPr/>
          </p:nvSpPr>
          <p:spPr>
            <a:xfrm>
              <a:off x="4716850" y="4919150"/>
              <a:ext cx="404250" cy="407825"/>
            </a:xfrm>
            <a:custGeom>
              <a:avLst/>
              <a:gdLst/>
              <a:ahLst/>
              <a:cxnLst/>
              <a:rect l="l" t="t" r="r" b="b"/>
              <a:pathLst>
                <a:path w="16170" h="16313" extrusionOk="0">
                  <a:moveTo>
                    <a:pt x="5562" y="161"/>
                  </a:moveTo>
                  <a:cubicBezTo>
                    <a:pt x="5562" y="161"/>
                    <a:pt x="290" y="2765"/>
                    <a:pt x="161" y="4372"/>
                  </a:cubicBezTo>
                  <a:cubicBezTo>
                    <a:pt x="1" y="5980"/>
                    <a:pt x="4661" y="10930"/>
                    <a:pt x="5851" y="13116"/>
                  </a:cubicBezTo>
                  <a:cubicBezTo>
                    <a:pt x="6773" y="14857"/>
                    <a:pt x="7980" y="16313"/>
                    <a:pt x="9685" y="16313"/>
                  </a:cubicBezTo>
                  <a:cubicBezTo>
                    <a:pt x="10120" y="16313"/>
                    <a:pt x="10587" y="16218"/>
                    <a:pt x="11090" y="16009"/>
                  </a:cubicBezTo>
                  <a:cubicBezTo>
                    <a:pt x="13566" y="15012"/>
                    <a:pt x="16169" y="12248"/>
                    <a:pt x="16169" y="9773"/>
                  </a:cubicBezTo>
                  <a:cubicBezTo>
                    <a:pt x="16169" y="7298"/>
                    <a:pt x="12537" y="3504"/>
                    <a:pt x="9933" y="1737"/>
                  </a:cubicBezTo>
                  <a:cubicBezTo>
                    <a:pt x="7297" y="1"/>
                    <a:pt x="6429" y="290"/>
                    <a:pt x="5562" y="1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7"/>
            <p:cNvSpPr/>
            <p:nvPr/>
          </p:nvSpPr>
          <p:spPr>
            <a:xfrm>
              <a:off x="4714450" y="4915950"/>
              <a:ext cx="413875" cy="417900"/>
            </a:xfrm>
            <a:custGeom>
              <a:avLst/>
              <a:gdLst/>
              <a:ahLst/>
              <a:cxnLst/>
              <a:rect l="l" t="t" r="r" b="b"/>
              <a:pathLst>
                <a:path w="16555" h="16716" extrusionOk="0">
                  <a:moveTo>
                    <a:pt x="5673" y="556"/>
                  </a:moveTo>
                  <a:cubicBezTo>
                    <a:pt x="6123" y="608"/>
                    <a:pt x="6527" y="588"/>
                    <a:pt x="7104" y="739"/>
                  </a:cubicBezTo>
                  <a:cubicBezTo>
                    <a:pt x="7715" y="900"/>
                    <a:pt x="8583" y="1254"/>
                    <a:pt x="9868" y="2090"/>
                  </a:cubicBezTo>
                  <a:cubicBezTo>
                    <a:pt x="11154" y="2957"/>
                    <a:pt x="12697" y="4340"/>
                    <a:pt x="13919" y="5786"/>
                  </a:cubicBezTo>
                  <a:cubicBezTo>
                    <a:pt x="14529" y="6493"/>
                    <a:pt x="15044" y="7265"/>
                    <a:pt x="15429" y="7972"/>
                  </a:cubicBezTo>
                  <a:cubicBezTo>
                    <a:pt x="15783" y="8679"/>
                    <a:pt x="16008" y="9322"/>
                    <a:pt x="16008" y="9901"/>
                  </a:cubicBezTo>
                  <a:cubicBezTo>
                    <a:pt x="16008" y="11026"/>
                    <a:pt x="15397" y="12311"/>
                    <a:pt x="14465" y="13404"/>
                  </a:cubicBezTo>
                  <a:cubicBezTo>
                    <a:pt x="13501" y="14497"/>
                    <a:pt x="12279" y="15430"/>
                    <a:pt x="11090" y="15912"/>
                  </a:cubicBezTo>
                  <a:cubicBezTo>
                    <a:pt x="10608" y="16105"/>
                    <a:pt x="10190" y="16169"/>
                    <a:pt x="9772" y="16169"/>
                  </a:cubicBezTo>
                  <a:cubicBezTo>
                    <a:pt x="9001" y="16169"/>
                    <a:pt x="8358" y="15847"/>
                    <a:pt x="7747" y="15301"/>
                  </a:cubicBezTo>
                  <a:cubicBezTo>
                    <a:pt x="7136" y="14754"/>
                    <a:pt x="6622" y="13983"/>
                    <a:pt x="6172" y="13115"/>
                  </a:cubicBezTo>
                  <a:cubicBezTo>
                    <a:pt x="5561" y="11990"/>
                    <a:pt x="4147" y="10254"/>
                    <a:pt x="2861" y="8583"/>
                  </a:cubicBezTo>
                  <a:cubicBezTo>
                    <a:pt x="2250" y="7715"/>
                    <a:pt x="1639" y="6911"/>
                    <a:pt x="1222" y="6204"/>
                  </a:cubicBezTo>
                  <a:cubicBezTo>
                    <a:pt x="997" y="5850"/>
                    <a:pt x="804" y="5529"/>
                    <a:pt x="707" y="5240"/>
                  </a:cubicBezTo>
                  <a:cubicBezTo>
                    <a:pt x="579" y="4950"/>
                    <a:pt x="514" y="4725"/>
                    <a:pt x="514" y="4565"/>
                  </a:cubicBezTo>
                  <a:lnTo>
                    <a:pt x="514" y="4533"/>
                  </a:lnTo>
                  <a:cubicBezTo>
                    <a:pt x="547" y="4404"/>
                    <a:pt x="611" y="4211"/>
                    <a:pt x="739" y="4018"/>
                  </a:cubicBezTo>
                  <a:cubicBezTo>
                    <a:pt x="997" y="3665"/>
                    <a:pt x="1447" y="3247"/>
                    <a:pt x="1961" y="2861"/>
                  </a:cubicBezTo>
                  <a:cubicBezTo>
                    <a:pt x="2732" y="2250"/>
                    <a:pt x="3697" y="1672"/>
                    <a:pt x="4436" y="1222"/>
                  </a:cubicBezTo>
                  <a:cubicBezTo>
                    <a:pt x="4822" y="997"/>
                    <a:pt x="5143" y="836"/>
                    <a:pt x="5400" y="707"/>
                  </a:cubicBezTo>
                  <a:cubicBezTo>
                    <a:pt x="5520" y="639"/>
                    <a:pt x="5613" y="588"/>
                    <a:pt x="5673" y="556"/>
                  </a:cubicBezTo>
                  <a:close/>
                  <a:moveTo>
                    <a:pt x="5690" y="0"/>
                  </a:moveTo>
                  <a:cubicBezTo>
                    <a:pt x="5625" y="0"/>
                    <a:pt x="5561" y="0"/>
                    <a:pt x="5529" y="32"/>
                  </a:cubicBezTo>
                  <a:cubicBezTo>
                    <a:pt x="5529" y="32"/>
                    <a:pt x="4211" y="707"/>
                    <a:pt x="2861" y="1575"/>
                  </a:cubicBezTo>
                  <a:cubicBezTo>
                    <a:pt x="2186" y="1993"/>
                    <a:pt x="1511" y="2475"/>
                    <a:pt x="964" y="2957"/>
                  </a:cubicBezTo>
                  <a:cubicBezTo>
                    <a:pt x="707" y="3215"/>
                    <a:pt x="482" y="3472"/>
                    <a:pt x="322" y="3697"/>
                  </a:cubicBezTo>
                  <a:cubicBezTo>
                    <a:pt x="129" y="3954"/>
                    <a:pt x="0" y="4211"/>
                    <a:pt x="0" y="4468"/>
                  </a:cubicBezTo>
                  <a:lnTo>
                    <a:pt x="0" y="4565"/>
                  </a:lnTo>
                  <a:cubicBezTo>
                    <a:pt x="0" y="4854"/>
                    <a:pt x="64" y="5143"/>
                    <a:pt x="193" y="5433"/>
                  </a:cubicBezTo>
                  <a:cubicBezTo>
                    <a:pt x="675" y="6558"/>
                    <a:pt x="1800" y="8036"/>
                    <a:pt x="2925" y="9515"/>
                  </a:cubicBezTo>
                  <a:cubicBezTo>
                    <a:pt x="4082" y="10994"/>
                    <a:pt x="5208" y="12472"/>
                    <a:pt x="5690" y="13372"/>
                  </a:cubicBezTo>
                  <a:cubicBezTo>
                    <a:pt x="6172" y="14240"/>
                    <a:pt x="6718" y="15076"/>
                    <a:pt x="7393" y="15687"/>
                  </a:cubicBezTo>
                  <a:cubicBezTo>
                    <a:pt x="8036" y="16297"/>
                    <a:pt x="8840" y="16715"/>
                    <a:pt x="9772" y="16715"/>
                  </a:cubicBezTo>
                  <a:cubicBezTo>
                    <a:pt x="10254" y="16715"/>
                    <a:pt x="10769" y="16619"/>
                    <a:pt x="11283" y="16394"/>
                  </a:cubicBezTo>
                  <a:cubicBezTo>
                    <a:pt x="12569" y="15880"/>
                    <a:pt x="13854" y="14915"/>
                    <a:pt x="14851" y="13726"/>
                  </a:cubicBezTo>
                  <a:cubicBezTo>
                    <a:pt x="15847" y="12569"/>
                    <a:pt x="16555" y="11219"/>
                    <a:pt x="16555" y="9901"/>
                  </a:cubicBezTo>
                  <a:cubicBezTo>
                    <a:pt x="16555" y="9193"/>
                    <a:pt x="16297" y="8454"/>
                    <a:pt x="15912" y="7715"/>
                  </a:cubicBezTo>
                  <a:cubicBezTo>
                    <a:pt x="14722" y="5465"/>
                    <a:pt x="12151" y="2990"/>
                    <a:pt x="10158" y="1640"/>
                  </a:cubicBezTo>
                  <a:cubicBezTo>
                    <a:pt x="8840" y="772"/>
                    <a:pt x="7940" y="386"/>
                    <a:pt x="7233" y="225"/>
                  </a:cubicBezTo>
                  <a:cubicBezTo>
                    <a:pt x="6558" y="32"/>
                    <a:pt x="6075" y="97"/>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7"/>
            <p:cNvSpPr/>
            <p:nvPr/>
          </p:nvSpPr>
          <p:spPr>
            <a:xfrm>
              <a:off x="3529925" y="5101700"/>
              <a:ext cx="469550" cy="99550"/>
            </a:xfrm>
            <a:custGeom>
              <a:avLst/>
              <a:gdLst/>
              <a:ahLst/>
              <a:cxnLst/>
              <a:rect l="l" t="t" r="r" b="b"/>
              <a:pathLst>
                <a:path w="18782" h="3982" extrusionOk="0">
                  <a:moveTo>
                    <a:pt x="10734" y="0"/>
                  </a:moveTo>
                  <a:cubicBezTo>
                    <a:pt x="8013" y="0"/>
                    <a:pt x="5561" y="413"/>
                    <a:pt x="5561" y="413"/>
                  </a:cubicBezTo>
                  <a:cubicBezTo>
                    <a:pt x="5561" y="413"/>
                    <a:pt x="2636" y="2021"/>
                    <a:pt x="1318" y="2181"/>
                  </a:cubicBezTo>
                  <a:cubicBezTo>
                    <a:pt x="0" y="2310"/>
                    <a:pt x="161" y="3467"/>
                    <a:pt x="1318" y="3917"/>
                  </a:cubicBezTo>
                  <a:cubicBezTo>
                    <a:pt x="1432" y="3962"/>
                    <a:pt x="1575" y="3982"/>
                    <a:pt x="1740" y="3982"/>
                  </a:cubicBezTo>
                  <a:cubicBezTo>
                    <a:pt x="3249" y="3982"/>
                    <a:pt x="6646" y="2310"/>
                    <a:pt x="7458" y="2310"/>
                  </a:cubicBezTo>
                  <a:cubicBezTo>
                    <a:pt x="8326" y="2310"/>
                    <a:pt x="15172" y="2889"/>
                    <a:pt x="16619" y="3049"/>
                  </a:cubicBezTo>
                  <a:cubicBezTo>
                    <a:pt x="16679" y="3055"/>
                    <a:pt x="16739" y="3057"/>
                    <a:pt x="16797" y="3057"/>
                  </a:cubicBezTo>
                  <a:cubicBezTo>
                    <a:pt x="18130" y="3057"/>
                    <a:pt x="18781" y="1683"/>
                    <a:pt x="15301" y="574"/>
                  </a:cubicBezTo>
                  <a:cubicBezTo>
                    <a:pt x="13970" y="138"/>
                    <a:pt x="12307" y="0"/>
                    <a:pt x="10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7"/>
            <p:cNvSpPr/>
            <p:nvPr/>
          </p:nvSpPr>
          <p:spPr>
            <a:xfrm>
              <a:off x="3533125" y="5095150"/>
              <a:ext cx="450050" cy="112525"/>
            </a:xfrm>
            <a:custGeom>
              <a:avLst/>
              <a:gdLst/>
              <a:ahLst/>
              <a:cxnLst/>
              <a:rect l="l" t="t" r="r" b="b"/>
              <a:pathLst>
                <a:path w="18002" h="4501" extrusionOk="0">
                  <a:moveTo>
                    <a:pt x="10641" y="547"/>
                  </a:moveTo>
                  <a:cubicBezTo>
                    <a:pt x="12183" y="547"/>
                    <a:pt x="13823" y="675"/>
                    <a:pt x="15109" y="1093"/>
                  </a:cubicBezTo>
                  <a:cubicBezTo>
                    <a:pt x="16041" y="1383"/>
                    <a:pt x="16652" y="1704"/>
                    <a:pt x="17005" y="1993"/>
                  </a:cubicBezTo>
                  <a:cubicBezTo>
                    <a:pt x="17198" y="2122"/>
                    <a:pt x="17327" y="2250"/>
                    <a:pt x="17391" y="2347"/>
                  </a:cubicBezTo>
                  <a:cubicBezTo>
                    <a:pt x="17455" y="2475"/>
                    <a:pt x="17487" y="2572"/>
                    <a:pt x="17487" y="2604"/>
                  </a:cubicBezTo>
                  <a:cubicBezTo>
                    <a:pt x="17487" y="2733"/>
                    <a:pt x="17423" y="2797"/>
                    <a:pt x="17294" y="2893"/>
                  </a:cubicBezTo>
                  <a:cubicBezTo>
                    <a:pt x="17166" y="2990"/>
                    <a:pt x="16941" y="3054"/>
                    <a:pt x="16684" y="3054"/>
                  </a:cubicBezTo>
                  <a:cubicBezTo>
                    <a:pt x="16619" y="3054"/>
                    <a:pt x="16587" y="3054"/>
                    <a:pt x="16523" y="3022"/>
                  </a:cubicBezTo>
                  <a:cubicBezTo>
                    <a:pt x="15784" y="2958"/>
                    <a:pt x="13694" y="2797"/>
                    <a:pt x="11701" y="2604"/>
                  </a:cubicBezTo>
                  <a:cubicBezTo>
                    <a:pt x="10705" y="2540"/>
                    <a:pt x="9708" y="2443"/>
                    <a:pt x="8937" y="2411"/>
                  </a:cubicBezTo>
                  <a:cubicBezTo>
                    <a:pt x="8133" y="2347"/>
                    <a:pt x="7555" y="2315"/>
                    <a:pt x="7330" y="2315"/>
                  </a:cubicBezTo>
                  <a:cubicBezTo>
                    <a:pt x="7169" y="2315"/>
                    <a:pt x="7008" y="2347"/>
                    <a:pt x="6848" y="2379"/>
                  </a:cubicBezTo>
                  <a:cubicBezTo>
                    <a:pt x="6205" y="2572"/>
                    <a:pt x="5208" y="2958"/>
                    <a:pt x="4212" y="3311"/>
                  </a:cubicBezTo>
                  <a:cubicBezTo>
                    <a:pt x="3261" y="3648"/>
                    <a:pt x="2282" y="3956"/>
                    <a:pt x="1691" y="3956"/>
                  </a:cubicBezTo>
                  <a:cubicBezTo>
                    <a:pt x="1663" y="3956"/>
                    <a:pt x="1635" y="3956"/>
                    <a:pt x="1608" y="3954"/>
                  </a:cubicBezTo>
                  <a:cubicBezTo>
                    <a:pt x="1570" y="3964"/>
                    <a:pt x="1533" y="3967"/>
                    <a:pt x="1497" y="3967"/>
                  </a:cubicBezTo>
                  <a:cubicBezTo>
                    <a:pt x="1410" y="3967"/>
                    <a:pt x="1332" y="3945"/>
                    <a:pt x="1287" y="3922"/>
                  </a:cubicBezTo>
                  <a:cubicBezTo>
                    <a:pt x="1029" y="3826"/>
                    <a:pt x="836" y="3697"/>
                    <a:pt x="708" y="3536"/>
                  </a:cubicBezTo>
                  <a:cubicBezTo>
                    <a:pt x="579" y="3408"/>
                    <a:pt x="547" y="3279"/>
                    <a:pt x="547" y="3151"/>
                  </a:cubicBezTo>
                  <a:cubicBezTo>
                    <a:pt x="547" y="3054"/>
                    <a:pt x="579" y="2990"/>
                    <a:pt x="676" y="2893"/>
                  </a:cubicBezTo>
                  <a:cubicBezTo>
                    <a:pt x="772" y="2797"/>
                    <a:pt x="933" y="2733"/>
                    <a:pt x="1222" y="2701"/>
                  </a:cubicBezTo>
                  <a:cubicBezTo>
                    <a:pt x="1608" y="2668"/>
                    <a:pt x="2026" y="2508"/>
                    <a:pt x="2508" y="2347"/>
                  </a:cubicBezTo>
                  <a:cubicBezTo>
                    <a:pt x="3763" y="1880"/>
                    <a:pt x="5230" y="1095"/>
                    <a:pt x="5513" y="930"/>
                  </a:cubicBezTo>
                  <a:lnTo>
                    <a:pt x="5513" y="930"/>
                  </a:lnTo>
                  <a:cubicBezTo>
                    <a:pt x="5579" y="926"/>
                    <a:pt x="5709" y="912"/>
                    <a:pt x="5883" y="868"/>
                  </a:cubicBezTo>
                  <a:cubicBezTo>
                    <a:pt x="6719" y="772"/>
                    <a:pt x="8615" y="547"/>
                    <a:pt x="10641" y="547"/>
                  </a:cubicBezTo>
                  <a:close/>
                  <a:moveTo>
                    <a:pt x="10641" y="0"/>
                  </a:moveTo>
                  <a:cubicBezTo>
                    <a:pt x="7876" y="0"/>
                    <a:pt x="5369" y="418"/>
                    <a:pt x="5369" y="418"/>
                  </a:cubicBezTo>
                  <a:lnTo>
                    <a:pt x="5305" y="450"/>
                  </a:lnTo>
                  <a:cubicBezTo>
                    <a:pt x="5305" y="450"/>
                    <a:pt x="5112" y="547"/>
                    <a:pt x="4822" y="708"/>
                  </a:cubicBezTo>
                  <a:cubicBezTo>
                    <a:pt x="4372" y="933"/>
                    <a:pt x="3697" y="1254"/>
                    <a:pt x="2990" y="1575"/>
                  </a:cubicBezTo>
                  <a:cubicBezTo>
                    <a:pt x="2315" y="1865"/>
                    <a:pt x="1608" y="2122"/>
                    <a:pt x="1158" y="2154"/>
                  </a:cubicBezTo>
                  <a:cubicBezTo>
                    <a:pt x="804" y="2218"/>
                    <a:pt x="515" y="2315"/>
                    <a:pt x="322" y="2475"/>
                  </a:cubicBezTo>
                  <a:cubicBezTo>
                    <a:pt x="97" y="2668"/>
                    <a:pt x="1" y="2926"/>
                    <a:pt x="1" y="3151"/>
                  </a:cubicBezTo>
                  <a:cubicBezTo>
                    <a:pt x="1" y="3440"/>
                    <a:pt x="129" y="3697"/>
                    <a:pt x="322" y="3890"/>
                  </a:cubicBezTo>
                  <a:cubicBezTo>
                    <a:pt x="483" y="4115"/>
                    <a:pt x="772" y="4308"/>
                    <a:pt x="1094" y="4436"/>
                  </a:cubicBezTo>
                  <a:cubicBezTo>
                    <a:pt x="1254" y="4501"/>
                    <a:pt x="1415" y="4501"/>
                    <a:pt x="1608" y="4501"/>
                  </a:cubicBezTo>
                  <a:cubicBezTo>
                    <a:pt x="2026" y="4501"/>
                    <a:pt x="2540" y="4404"/>
                    <a:pt x="3087" y="4243"/>
                  </a:cubicBezTo>
                  <a:cubicBezTo>
                    <a:pt x="3922" y="3986"/>
                    <a:pt x="4855" y="3633"/>
                    <a:pt x="5658" y="3343"/>
                  </a:cubicBezTo>
                  <a:cubicBezTo>
                    <a:pt x="6044" y="3215"/>
                    <a:pt x="6397" y="3086"/>
                    <a:pt x="6719" y="2990"/>
                  </a:cubicBezTo>
                  <a:cubicBezTo>
                    <a:pt x="7008" y="2893"/>
                    <a:pt x="7233" y="2829"/>
                    <a:pt x="7330" y="2829"/>
                  </a:cubicBezTo>
                  <a:cubicBezTo>
                    <a:pt x="7523" y="2829"/>
                    <a:pt x="8101" y="2893"/>
                    <a:pt x="8905" y="2926"/>
                  </a:cubicBezTo>
                  <a:cubicBezTo>
                    <a:pt x="11251" y="3118"/>
                    <a:pt x="15366" y="3472"/>
                    <a:pt x="16459" y="3568"/>
                  </a:cubicBezTo>
                  <a:lnTo>
                    <a:pt x="16684" y="3568"/>
                  </a:lnTo>
                  <a:cubicBezTo>
                    <a:pt x="17037" y="3568"/>
                    <a:pt x="17327" y="3504"/>
                    <a:pt x="17584" y="3343"/>
                  </a:cubicBezTo>
                  <a:cubicBezTo>
                    <a:pt x="17841" y="3183"/>
                    <a:pt x="18002" y="2926"/>
                    <a:pt x="18002" y="2604"/>
                  </a:cubicBezTo>
                  <a:cubicBezTo>
                    <a:pt x="18002" y="2443"/>
                    <a:pt x="17937" y="2250"/>
                    <a:pt x="17841" y="2058"/>
                  </a:cubicBezTo>
                  <a:cubicBezTo>
                    <a:pt x="17487" y="1543"/>
                    <a:pt x="16716" y="1029"/>
                    <a:pt x="15269" y="579"/>
                  </a:cubicBezTo>
                  <a:cubicBezTo>
                    <a:pt x="13887" y="129"/>
                    <a:pt x="12216" y="0"/>
                    <a:pt x="10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7"/>
            <p:cNvSpPr/>
            <p:nvPr/>
          </p:nvSpPr>
          <p:spPr>
            <a:xfrm>
              <a:off x="3583025" y="5056825"/>
              <a:ext cx="166300" cy="176575"/>
            </a:xfrm>
            <a:custGeom>
              <a:avLst/>
              <a:gdLst/>
              <a:ahLst/>
              <a:cxnLst/>
              <a:rect l="l" t="t" r="r" b="b"/>
              <a:pathLst>
                <a:path w="6652" h="7063" extrusionOk="0">
                  <a:moveTo>
                    <a:pt x="5113" y="0"/>
                  </a:moveTo>
                  <a:cubicBezTo>
                    <a:pt x="4439" y="0"/>
                    <a:pt x="3763" y="140"/>
                    <a:pt x="3598" y="665"/>
                  </a:cubicBezTo>
                  <a:cubicBezTo>
                    <a:pt x="3276" y="1791"/>
                    <a:pt x="94" y="6259"/>
                    <a:pt x="30" y="6676"/>
                  </a:cubicBezTo>
                  <a:cubicBezTo>
                    <a:pt x="0" y="6883"/>
                    <a:pt x="221" y="7063"/>
                    <a:pt x="591" y="7063"/>
                  </a:cubicBezTo>
                  <a:cubicBezTo>
                    <a:pt x="1026" y="7063"/>
                    <a:pt x="1666" y="6813"/>
                    <a:pt x="2344" y="6066"/>
                  </a:cubicBezTo>
                  <a:cubicBezTo>
                    <a:pt x="3630" y="4651"/>
                    <a:pt x="6652" y="183"/>
                    <a:pt x="6652" y="183"/>
                  </a:cubicBezTo>
                  <a:cubicBezTo>
                    <a:pt x="6652" y="183"/>
                    <a:pt x="5884" y="0"/>
                    <a:pt x="5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7"/>
            <p:cNvSpPr/>
            <p:nvPr/>
          </p:nvSpPr>
          <p:spPr>
            <a:xfrm>
              <a:off x="3576525" y="5050150"/>
              <a:ext cx="180025" cy="189675"/>
            </a:xfrm>
            <a:custGeom>
              <a:avLst/>
              <a:gdLst/>
              <a:ahLst/>
              <a:cxnLst/>
              <a:rect l="l" t="t" r="r" b="b"/>
              <a:pathLst>
                <a:path w="7201" h="7587" extrusionOk="0">
                  <a:moveTo>
                    <a:pt x="5401" y="515"/>
                  </a:moveTo>
                  <a:cubicBezTo>
                    <a:pt x="5754" y="515"/>
                    <a:pt x="6140" y="579"/>
                    <a:pt x="6397" y="611"/>
                  </a:cubicBezTo>
                  <a:cubicBezTo>
                    <a:pt x="6418" y="616"/>
                    <a:pt x="6439" y="621"/>
                    <a:pt x="6460" y="625"/>
                  </a:cubicBezTo>
                  <a:lnTo>
                    <a:pt x="6460" y="625"/>
                  </a:lnTo>
                  <a:cubicBezTo>
                    <a:pt x="6388" y="730"/>
                    <a:pt x="6302" y="856"/>
                    <a:pt x="6204" y="997"/>
                  </a:cubicBezTo>
                  <a:cubicBezTo>
                    <a:pt x="5754" y="1672"/>
                    <a:pt x="5047" y="2700"/>
                    <a:pt x="4308" y="3697"/>
                  </a:cubicBezTo>
                  <a:cubicBezTo>
                    <a:pt x="3601" y="4693"/>
                    <a:pt x="2894" y="5658"/>
                    <a:pt x="2411" y="6140"/>
                  </a:cubicBezTo>
                  <a:cubicBezTo>
                    <a:pt x="1768" y="6879"/>
                    <a:pt x="1190" y="7072"/>
                    <a:pt x="836" y="7072"/>
                  </a:cubicBezTo>
                  <a:cubicBezTo>
                    <a:pt x="708" y="7072"/>
                    <a:pt x="611" y="7040"/>
                    <a:pt x="579" y="7008"/>
                  </a:cubicBezTo>
                  <a:lnTo>
                    <a:pt x="556" y="6985"/>
                  </a:lnTo>
                  <a:lnTo>
                    <a:pt x="556" y="6985"/>
                  </a:lnTo>
                  <a:cubicBezTo>
                    <a:pt x="578" y="6935"/>
                    <a:pt x="633" y="6811"/>
                    <a:pt x="708" y="6686"/>
                  </a:cubicBezTo>
                  <a:cubicBezTo>
                    <a:pt x="1061" y="6108"/>
                    <a:pt x="1833" y="4918"/>
                    <a:pt x="2540" y="3793"/>
                  </a:cubicBezTo>
                  <a:cubicBezTo>
                    <a:pt x="2926" y="3215"/>
                    <a:pt x="3279" y="2668"/>
                    <a:pt x="3536" y="2186"/>
                  </a:cubicBezTo>
                  <a:cubicBezTo>
                    <a:pt x="3826" y="1704"/>
                    <a:pt x="4019" y="1286"/>
                    <a:pt x="4115" y="997"/>
                  </a:cubicBezTo>
                  <a:cubicBezTo>
                    <a:pt x="4147" y="932"/>
                    <a:pt x="4179" y="868"/>
                    <a:pt x="4276" y="804"/>
                  </a:cubicBezTo>
                  <a:cubicBezTo>
                    <a:pt x="4372" y="707"/>
                    <a:pt x="4533" y="643"/>
                    <a:pt x="4726" y="579"/>
                  </a:cubicBezTo>
                  <a:cubicBezTo>
                    <a:pt x="4919" y="547"/>
                    <a:pt x="5176" y="515"/>
                    <a:pt x="5401" y="515"/>
                  </a:cubicBezTo>
                  <a:close/>
                  <a:moveTo>
                    <a:pt x="5401" y="0"/>
                  </a:moveTo>
                  <a:cubicBezTo>
                    <a:pt x="5047" y="0"/>
                    <a:pt x="4661" y="32"/>
                    <a:pt x="4340" y="161"/>
                  </a:cubicBezTo>
                  <a:cubicBezTo>
                    <a:pt x="4179" y="193"/>
                    <a:pt x="4019" y="290"/>
                    <a:pt x="3890" y="418"/>
                  </a:cubicBezTo>
                  <a:cubicBezTo>
                    <a:pt x="3761" y="515"/>
                    <a:pt x="3665" y="675"/>
                    <a:pt x="3601" y="868"/>
                  </a:cubicBezTo>
                  <a:cubicBezTo>
                    <a:pt x="3536" y="1093"/>
                    <a:pt x="3279" y="1575"/>
                    <a:pt x="2958" y="2154"/>
                  </a:cubicBezTo>
                  <a:cubicBezTo>
                    <a:pt x="2444" y="3022"/>
                    <a:pt x="1736" y="4115"/>
                    <a:pt x="1126" y="5015"/>
                  </a:cubicBezTo>
                  <a:cubicBezTo>
                    <a:pt x="836" y="5465"/>
                    <a:pt x="579" y="5883"/>
                    <a:pt x="386" y="6204"/>
                  </a:cubicBezTo>
                  <a:cubicBezTo>
                    <a:pt x="290" y="6365"/>
                    <a:pt x="226" y="6493"/>
                    <a:pt x="161" y="6590"/>
                  </a:cubicBezTo>
                  <a:cubicBezTo>
                    <a:pt x="129" y="6654"/>
                    <a:pt x="97" y="6718"/>
                    <a:pt x="65" y="6751"/>
                  </a:cubicBezTo>
                  <a:cubicBezTo>
                    <a:pt x="65" y="6815"/>
                    <a:pt x="33" y="6847"/>
                    <a:pt x="33" y="6911"/>
                  </a:cubicBezTo>
                  <a:lnTo>
                    <a:pt x="33" y="7008"/>
                  </a:lnTo>
                  <a:cubicBezTo>
                    <a:pt x="1" y="7201"/>
                    <a:pt x="129" y="7361"/>
                    <a:pt x="290" y="7458"/>
                  </a:cubicBezTo>
                  <a:cubicBezTo>
                    <a:pt x="451" y="7554"/>
                    <a:pt x="643" y="7586"/>
                    <a:pt x="836" y="7586"/>
                  </a:cubicBezTo>
                  <a:cubicBezTo>
                    <a:pt x="1383" y="7586"/>
                    <a:pt x="2090" y="7297"/>
                    <a:pt x="2829" y="6526"/>
                  </a:cubicBezTo>
                  <a:cubicBezTo>
                    <a:pt x="3472" y="5786"/>
                    <a:pt x="4533" y="4308"/>
                    <a:pt x="5465" y="3022"/>
                  </a:cubicBezTo>
                  <a:cubicBezTo>
                    <a:pt x="6397" y="1704"/>
                    <a:pt x="7137" y="579"/>
                    <a:pt x="7137" y="579"/>
                  </a:cubicBezTo>
                  <a:cubicBezTo>
                    <a:pt x="7201" y="515"/>
                    <a:pt x="7201" y="418"/>
                    <a:pt x="7169" y="322"/>
                  </a:cubicBezTo>
                  <a:cubicBezTo>
                    <a:pt x="7137" y="257"/>
                    <a:pt x="7072" y="193"/>
                    <a:pt x="6976" y="161"/>
                  </a:cubicBezTo>
                  <a:cubicBezTo>
                    <a:pt x="6976" y="161"/>
                    <a:pt x="6204" y="0"/>
                    <a:pt x="5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7"/>
            <p:cNvSpPr/>
            <p:nvPr/>
          </p:nvSpPr>
          <p:spPr>
            <a:xfrm>
              <a:off x="3610275" y="5040500"/>
              <a:ext cx="192900" cy="215600"/>
            </a:xfrm>
            <a:custGeom>
              <a:avLst/>
              <a:gdLst/>
              <a:ahLst/>
              <a:cxnLst/>
              <a:rect l="l" t="t" r="r" b="b"/>
              <a:pathLst>
                <a:path w="7716" h="8624" extrusionOk="0">
                  <a:moveTo>
                    <a:pt x="5677" y="1"/>
                  </a:moveTo>
                  <a:cubicBezTo>
                    <a:pt x="5244" y="1"/>
                    <a:pt x="4854" y="65"/>
                    <a:pt x="4662" y="258"/>
                  </a:cubicBezTo>
                  <a:cubicBezTo>
                    <a:pt x="4083" y="836"/>
                    <a:pt x="1" y="7683"/>
                    <a:pt x="1" y="8262"/>
                  </a:cubicBezTo>
                  <a:cubicBezTo>
                    <a:pt x="1" y="8551"/>
                    <a:pt x="402" y="8623"/>
                    <a:pt x="804" y="8623"/>
                  </a:cubicBezTo>
                  <a:cubicBezTo>
                    <a:pt x="1206" y="8623"/>
                    <a:pt x="1608" y="8551"/>
                    <a:pt x="1608" y="8551"/>
                  </a:cubicBezTo>
                  <a:lnTo>
                    <a:pt x="6269" y="2154"/>
                  </a:lnTo>
                  <a:lnTo>
                    <a:pt x="7715" y="836"/>
                  </a:lnTo>
                  <a:lnTo>
                    <a:pt x="7587" y="258"/>
                  </a:lnTo>
                  <a:cubicBezTo>
                    <a:pt x="7587" y="258"/>
                    <a:pt x="6544" y="1"/>
                    <a:pt x="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7"/>
            <p:cNvSpPr/>
            <p:nvPr/>
          </p:nvSpPr>
          <p:spPr>
            <a:xfrm>
              <a:off x="3603850" y="5033275"/>
              <a:ext cx="206550" cy="229050"/>
            </a:xfrm>
            <a:custGeom>
              <a:avLst/>
              <a:gdLst/>
              <a:ahLst/>
              <a:cxnLst/>
              <a:rect l="l" t="t" r="r" b="b"/>
              <a:pathLst>
                <a:path w="8262" h="9162" extrusionOk="0">
                  <a:moveTo>
                    <a:pt x="5947" y="547"/>
                  </a:moveTo>
                  <a:cubicBezTo>
                    <a:pt x="6333" y="547"/>
                    <a:pt x="6815" y="611"/>
                    <a:pt x="7169" y="675"/>
                  </a:cubicBezTo>
                  <a:cubicBezTo>
                    <a:pt x="7329" y="707"/>
                    <a:pt x="7490" y="740"/>
                    <a:pt x="7587" y="772"/>
                  </a:cubicBezTo>
                  <a:cubicBezTo>
                    <a:pt x="7600" y="772"/>
                    <a:pt x="7612" y="772"/>
                    <a:pt x="7624" y="773"/>
                  </a:cubicBezTo>
                  <a:lnTo>
                    <a:pt x="7624" y="773"/>
                  </a:lnTo>
                  <a:lnTo>
                    <a:pt x="7683" y="1029"/>
                  </a:lnTo>
                  <a:lnTo>
                    <a:pt x="6333" y="2218"/>
                  </a:lnTo>
                  <a:lnTo>
                    <a:pt x="6301" y="2283"/>
                  </a:lnTo>
                  <a:lnTo>
                    <a:pt x="1700" y="8597"/>
                  </a:lnTo>
                  <a:lnTo>
                    <a:pt x="1700" y="8597"/>
                  </a:lnTo>
                  <a:cubicBezTo>
                    <a:pt x="1552" y="8624"/>
                    <a:pt x="1307" y="8647"/>
                    <a:pt x="1061" y="8647"/>
                  </a:cubicBezTo>
                  <a:cubicBezTo>
                    <a:pt x="868" y="8647"/>
                    <a:pt x="708" y="8615"/>
                    <a:pt x="611" y="8583"/>
                  </a:cubicBezTo>
                  <a:cubicBezTo>
                    <a:pt x="547" y="8583"/>
                    <a:pt x="515" y="8551"/>
                    <a:pt x="515" y="8551"/>
                  </a:cubicBezTo>
                  <a:cubicBezTo>
                    <a:pt x="515" y="8551"/>
                    <a:pt x="547" y="8486"/>
                    <a:pt x="579" y="8390"/>
                  </a:cubicBezTo>
                  <a:cubicBezTo>
                    <a:pt x="708" y="8101"/>
                    <a:pt x="1029" y="7458"/>
                    <a:pt x="1447" y="6718"/>
                  </a:cubicBezTo>
                  <a:cubicBezTo>
                    <a:pt x="2058" y="5593"/>
                    <a:pt x="2893" y="4179"/>
                    <a:pt x="3601" y="3022"/>
                  </a:cubicBezTo>
                  <a:cubicBezTo>
                    <a:pt x="3954" y="2411"/>
                    <a:pt x="4308" y="1897"/>
                    <a:pt x="4565" y="1479"/>
                  </a:cubicBezTo>
                  <a:cubicBezTo>
                    <a:pt x="4694" y="1286"/>
                    <a:pt x="4822" y="1093"/>
                    <a:pt x="4919" y="965"/>
                  </a:cubicBezTo>
                  <a:cubicBezTo>
                    <a:pt x="5015" y="836"/>
                    <a:pt x="5079" y="740"/>
                    <a:pt x="5111" y="740"/>
                  </a:cubicBezTo>
                  <a:cubicBezTo>
                    <a:pt x="5144" y="675"/>
                    <a:pt x="5240" y="643"/>
                    <a:pt x="5401" y="579"/>
                  </a:cubicBezTo>
                  <a:cubicBezTo>
                    <a:pt x="5561" y="547"/>
                    <a:pt x="5722" y="547"/>
                    <a:pt x="5947" y="547"/>
                  </a:cubicBezTo>
                  <a:close/>
                  <a:moveTo>
                    <a:pt x="5947" y="0"/>
                  </a:moveTo>
                  <a:cubicBezTo>
                    <a:pt x="5722" y="0"/>
                    <a:pt x="5497" y="32"/>
                    <a:pt x="5272" y="65"/>
                  </a:cubicBezTo>
                  <a:cubicBezTo>
                    <a:pt x="5079" y="129"/>
                    <a:pt x="4886" y="193"/>
                    <a:pt x="4726" y="354"/>
                  </a:cubicBezTo>
                  <a:cubicBezTo>
                    <a:pt x="4629" y="450"/>
                    <a:pt x="4501" y="611"/>
                    <a:pt x="4340" y="868"/>
                  </a:cubicBezTo>
                  <a:cubicBezTo>
                    <a:pt x="3729" y="1736"/>
                    <a:pt x="2668" y="3504"/>
                    <a:pt x="1736" y="5111"/>
                  </a:cubicBezTo>
                  <a:cubicBezTo>
                    <a:pt x="1286" y="5915"/>
                    <a:pt x="836" y="6654"/>
                    <a:pt x="515" y="7265"/>
                  </a:cubicBezTo>
                  <a:cubicBezTo>
                    <a:pt x="386" y="7586"/>
                    <a:pt x="258" y="7844"/>
                    <a:pt x="161" y="8036"/>
                  </a:cubicBezTo>
                  <a:cubicBezTo>
                    <a:pt x="97" y="8133"/>
                    <a:pt x="65" y="8229"/>
                    <a:pt x="33" y="8294"/>
                  </a:cubicBezTo>
                  <a:cubicBezTo>
                    <a:pt x="33" y="8390"/>
                    <a:pt x="0" y="8454"/>
                    <a:pt x="0" y="8551"/>
                  </a:cubicBezTo>
                  <a:cubicBezTo>
                    <a:pt x="0" y="8679"/>
                    <a:pt x="33" y="8808"/>
                    <a:pt x="129" y="8904"/>
                  </a:cubicBezTo>
                  <a:cubicBezTo>
                    <a:pt x="258" y="9033"/>
                    <a:pt x="418" y="9097"/>
                    <a:pt x="579" y="9129"/>
                  </a:cubicBezTo>
                  <a:cubicBezTo>
                    <a:pt x="740" y="9161"/>
                    <a:pt x="900" y="9161"/>
                    <a:pt x="1061" y="9161"/>
                  </a:cubicBezTo>
                  <a:cubicBezTo>
                    <a:pt x="1479" y="9161"/>
                    <a:pt x="1897" y="9097"/>
                    <a:pt x="1897" y="9097"/>
                  </a:cubicBezTo>
                  <a:cubicBezTo>
                    <a:pt x="1993" y="9097"/>
                    <a:pt x="2026" y="9065"/>
                    <a:pt x="2090" y="9001"/>
                  </a:cubicBezTo>
                  <a:lnTo>
                    <a:pt x="6719" y="2604"/>
                  </a:lnTo>
                  <a:lnTo>
                    <a:pt x="8165" y="1318"/>
                  </a:lnTo>
                  <a:cubicBezTo>
                    <a:pt x="8229" y="1254"/>
                    <a:pt x="8262" y="1157"/>
                    <a:pt x="8229" y="1061"/>
                  </a:cubicBezTo>
                  <a:lnTo>
                    <a:pt x="8101" y="482"/>
                  </a:lnTo>
                  <a:cubicBezTo>
                    <a:pt x="8069" y="386"/>
                    <a:pt x="8004" y="290"/>
                    <a:pt x="7908" y="290"/>
                  </a:cubicBezTo>
                  <a:cubicBezTo>
                    <a:pt x="7876" y="290"/>
                    <a:pt x="6847" y="0"/>
                    <a:pt x="5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7"/>
            <p:cNvSpPr/>
            <p:nvPr/>
          </p:nvSpPr>
          <p:spPr>
            <a:xfrm>
              <a:off x="3636000" y="5039525"/>
              <a:ext cx="1332400" cy="269500"/>
            </a:xfrm>
            <a:custGeom>
              <a:avLst/>
              <a:gdLst/>
              <a:ahLst/>
              <a:cxnLst/>
              <a:rect l="l" t="t" r="r" b="b"/>
              <a:pathLst>
                <a:path w="53296" h="10780" extrusionOk="0">
                  <a:moveTo>
                    <a:pt x="46653" y="1"/>
                  </a:moveTo>
                  <a:cubicBezTo>
                    <a:pt x="43579" y="1"/>
                    <a:pt x="31909" y="2616"/>
                    <a:pt x="27098" y="2772"/>
                  </a:cubicBezTo>
                  <a:cubicBezTo>
                    <a:pt x="25320" y="2818"/>
                    <a:pt x="23625" y="2847"/>
                    <a:pt x="22132" y="2847"/>
                  </a:cubicBezTo>
                  <a:cubicBezTo>
                    <a:pt x="19441" y="2847"/>
                    <a:pt x="17409" y="2751"/>
                    <a:pt x="16747" y="2483"/>
                  </a:cubicBezTo>
                  <a:cubicBezTo>
                    <a:pt x="15719" y="2033"/>
                    <a:pt x="7136" y="297"/>
                    <a:pt x="6558" y="297"/>
                  </a:cubicBezTo>
                  <a:cubicBezTo>
                    <a:pt x="5979" y="297"/>
                    <a:pt x="0" y="8590"/>
                    <a:pt x="0" y="8590"/>
                  </a:cubicBezTo>
                  <a:cubicBezTo>
                    <a:pt x="0" y="8590"/>
                    <a:pt x="186" y="9047"/>
                    <a:pt x="662" y="9047"/>
                  </a:cubicBezTo>
                  <a:cubicBezTo>
                    <a:pt x="900" y="9047"/>
                    <a:pt x="1211" y="8933"/>
                    <a:pt x="1607" y="8590"/>
                  </a:cubicBezTo>
                  <a:cubicBezTo>
                    <a:pt x="2765" y="7561"/>
                    <a:pt x="6558" y="4058"/>
                    <a:pt x="6558" y="4058"/>
                  </a:cubicBezTo>
                  <a:lnTo>
                    <a:pt x="10769" y="4058"/>
                  </a:lnTo>
                  <a:cubicBezTo>
                    <a:pt x="10769" y="4058"/>
                    <a:pt x="6847" y="6404"/>
                    <a:pt x="6268" y="6854"/>
                  </a:cubicBezTo>
                  <a:cubicBezTo>
                    <a:pt x="5690" y="7272"/>
                    <a:pt x="3343" y="9747"/>
                    <a:pt x="3922" y="9908"/>
                  </a:cubicBezTo>
                  <a:cubicBezTo>
                    <a:pt x="3936" y="9911"/>
                    <a:pt x="3951" y="9913"/>
                    <a:pt x="3968" y="9913"/>
                  </a:cubicBezTo>
                  <a:cubicBezTo>
                    <a:pt x="4646" y="9913"/>
                    <a:pt x="7554" y="7433"/>
                    <a:pt x="7554" y="7433"/>
                  </a:cubicBezTo>
                  <a:lnTo>
                    <a:pt x="11926" y="6243"/>
                  </a:lnTo>
                  <a:cubicBezTo>
                    <a:pt x="11926" y="6243"/>
                    <a:pt x="15140" y="8301"/>
                    <a:pt x="18065" y="8429"/>
                  </a:cubicBezTo>
                  <a:cubicBezTo>
                    <a:pt x="18311" y="8443"/>
                    <a:pt x="18551" y="8449"/>
                    <a:pt x="18785" y="8449"/>
                  </a:cubicBezTo>
                  <a:cubicBezTo>
                    <a:pt x="21313" y="8449"/>
                    <a:pt x="23144" y="7722"/>
                    <a:pt x="23144" y="7722"/>
                  </a:cubicBezTo>
                  <a:cubicBezTo>
                    <a:pt x="23144" y="7722"/>
                    <a:pt x="39389" y="10780"/>
                    <a:pt x="48933" y="10780"/>
                  </a:cubicBezTo>
                  <a:cubicBezTo>
                    <a:pt x="49126" y="10780"/>
                    <a:pt x="49316" y="10778"/>
                    <a:pt x="49503" y="10776"/>
                  </a:cubicBezTo>
                  <a:cubicBezTo>
                    <a:pt x="49503" y="10776"/>
                    <a:pt x="52717" y="10487"/>
                    <a:pt x="53006" y="6983"/>
                  </a:cubicBezTo>
                  <a:cubicBezTo>
                    <a:pt x="53296" y="3479"/>
                    <a:pt x="49503" y="136"/>
                    <a:pt x="46899" y="7"/>
                  </a:cubicBezTo>
                  <a:cubicBezTo>
                    <a:pt x="46825" y="3"/>
                    <a:pt x="46743" y="1"/>
                    <a:pt x="46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7"/>
            <p:cNvSpPr/>
            <p:nvPr/>
          </p:nvSpPr>
          <p:spPr>
            <a:xfrm>
              <a:off x="3628750" y="5032475"/>
              <a:ext cx="1339650" cy="282875"/>
            </a:xfrm>
            <a:custGeom>
              <a:avLst/>
              <a:gdLst/>
              <a:ahLst/>
              <a:cxnLst/>
              <a:rect l="l" t="t" r="r" b="b"/>
              <a:pathLst>
                <a:path w="53586" h="11315" extrusionOk="0">
                  <a:moveTo>
                    <a:pt x="47157" y="547"/>
                  </a:moveTo>
                  <a:cubicBezTo>
                    <a:pt x="48314" y="611"/>
                    <a:pt x="49825" y="1382"/>
                    <a:pt x="51014" y="2572"/>
                  </a:cubicBezTo>
                  <a:cubicBezTo>
                    <a:pt x="52171" y="3729"/>
                    <a:pt x="53039" y="5304"/>
                    <a:pt x="53039" y="6879"/>
                  </a:cubicBezTo>
                  <a:cubicBezTo>
                    <a:pt x="53039" y="7008"/>
                    <a:pt x="53039" y="7136"/>
                    <a:pt x="53039" y="7233"/>
                  </a:cubicBezTo>
                  <a:cubicBezTo>
                    <a:pt x="52879" y="8904"/>
                    <a:pt x="52075" y="9772"/>
                    <a:pt x="51304" y="10254"/>
                  </a:cubicBezTo>
                  <a:cubicBezTo>
                    <a:pt x="50918" y="10479"/>
                    <a:pt x="50532" y="10608"/>
                    <a:pt x="50243" y="10704"/>
                  </a:cubicBezTo>
                  <a:cubicBezTo>
                    <a:pt x="50082" y="10736"/>
                    <a:pt x="49986" y="10769"/>
                    <a:pt x="49889" y="10769"/>
                  </a:cubicBezTo>
                  <a:lnTo>
                    <a:pt x="49793" y="10769"/>
                  </a:lnTo>
                  <a:lnTo>
                    <a:pt x="49761" y="10801"/>
                  </a:lnTo>
                  <a:lnTo>
                    <a:pt x="49150" y="10801"/>
                  </a:lnTo>
                  <a:cubicBezTo>
                    <a:pt x="44392" y="10801"/>
                    <a:pt x="37964" y="10029"/>
                    <a:pt x="32756" y="9258"/>
                  </a:cubicBezTo>
                  <a:cubicBezTo>
                    <a:pt x="30152" y="8872"/>
                    <a:pt x="27806" y="8486"/>
                    <a:pt x="26167" y="8197"/>
                  </a:cubicBezTo>
                  <a:cubicBezTo>
                    <a:pt x="25331" y="8068"/>
                    <a:pt x="24656" y="7940"/>
                    <a:pt x="24206" y="7876"/>
                  </a:cubicBezTo>
                  <a:cubicBezTo>
                    <a:pt x="23756" y="7779"/>
                    <a:pt x="23499" y="7747"/>
                    <a:pt x="23499" y="7747"/>
                  </a:cubicBezTo>
                  <a:cubicBezTo>
                    <a:pt x="23466" y="7731"/>
                    <a:pt x="23442" y="7723"/>
                    <a:pt x="23418" y="7723"/>
                  </a:cubicBezTo>
                  <a:cubicBezTo>
                    <a:pt x="23394" y="7723"/>
                    <a:pt x="23370" y="7731"/>
                    <a:pt x="23338" y="7747"/>
                  </a:cubicBezTo>
                  <a:cubicBezTo>
                    <a:pt x="23145" y="7811"/>
                    <a:pt x="21377" y="8486"/>
                    <a:pt x="18998" y="8486"/>
                  </a:cubicBezTo>
                  <a:cubicBezTo>
                    <a:pt x="18805" y="8486"/>
                    <a:pt x="18580" y="8454"/>
                    <a:pt x="18355" y="8454"/>
                  </a:cubicBezTo>
                  <a:cubicBezTo>
                    <a:pt x="16941" y="8390"/>
                    <a:pt x="15462" y="7843"/>
                    <a:pt x="14305" y="7329"/>
                  </a:cubicBezTo>
                  <a:cubicBezTo>
                    <a:pt x="13727" y="7072"/>
                    <a:pt x="13244" y="6815"/>
                    <a:pt x="12891" y="6622"/>
                  </a:cubicBezTo>
                  <a:cubicBezTo>
                    <a:pt x="12730" y="6525"/>
                    <a:pt x="12602" y="6461"/>
                    <a:pt x="12505" y="6397"/>
                  </a:cubicBezTo>
                  <a:cubicBezTo>
                    <a:pt x="12409" y="6333"/>
                    <a:pt x="12377" y="6300"/>
                    <a:pt x="12377" y="6300"/>
                  </a:cubicBezTo>
                  <a:cubicBezTo>
                    <a:pt x="12312" y="6268"/>
                    <a:pt x="12216" y="6268"/>
                    <a:pt x="12152" y="6268"/>
                  </a:cubicBezTo>
                  <a:lnTo>
                    <a:pt x="7780" y="7458"/>
                  </a:lnTo>
                  <a:lnTo>
                    <a:pt x="7683" y="7490"/>
                  </a:lnTo>
                  <a:cubicBezTo>
                    <a:pt x="7683" y="7490"/>
                    <a:pt x="7491" y="7650"/>
                    <a:pt x="7233" y="7876"/>
                  </a:cubicBezTo>
                  <a:cubicBezTo>
                    <a:pt x="6816" y="8229"/>
                    <a:pt x="6141" y="8743"/>
                    <a:pt x="5562" y="9193"/>
                  </a:cubicBezTo>
                  <a:cubicBezTo>
                    <a:pt x="5240" y="9386"/>
                    <a:pt x="4951" y="9579"/>
                    <a:pt x="4726" y="9708"/>
                  </a:cubicBezTo>
                  <a:cubicBezTo>
                    <a:pt x="4624" y="9784"/>
                    <a:pt x="4543" y="9820"/>
                    <a:pt x="4465" y="9848"/>
                  </a:cubicBezTo>
                  <a:lnTo>
                    <a:pt x="4465" y="9848"/>
                  </a:lnTo>
                  <a:cubicBezTo>
                    <a:pt x="4466" y="9844"/>
                    <a:pt x="4468" y="9840"/>
                    <a:pt x="4469" y="9836"/>
                  </a:cubicBezTo>
                  <a:cubicBezTo>
                    <a:pt x="4662" y="9515"/>
                    <a:pt x="5144" y="8936"/>
                    <a:pt x="5594" y="8422"/>
                  </a:cubicBezTo>
                  <a:cubicBezTo>
                    <a:pt x="5819" y="8197"/>
                    <a:pt x="6044" y="7940"/>
                    <a:pt x="6237" y="7747"/>
                  </a:cubicBezTo>
                  <a:cubicBezTo>
                    <a:pt x="6462" y="7554"/>
                    <a:pt x="6623" y="7393"/>
                    <a:pt x="6719" y="7329"/>
                  </a:cubicBezTo>
                  <a:cubicBezTo>
                    <a:pt x="6848" y="7233"/>
                    <a:pt x="7201" y="7008"/>
                    <a:pt x="7651" y="6718"/>
                  </a:cubicBezTo>
                  <a:cubicBezTo>
                    <a:pt x="8326" y="6300"/>
                    <a:pt x="9194" y="5786"/>
                    <a:pt x="9934" y="5336"/>
                  </a:cubicBezTo>
                  <a:cubicBezTo>
                    <a:pt x="10641" y="4918"/>
                    <a:pt x="11187" y="4597"/>
                    <a:pt x="11187" y="4597"/>
                  </a:cubicBezTo>
                  <a:cubicBezTo>
                    <a:pt x="11316" y="4532"/>
                    <a:pt x="11348" y="4404"/>
                    <a:pt x="11316" y="4275"/>
                  </a:cubicBezTo>
                  <a:cubicBezTo>
                    <a:pt x="11284" y="4179"/>
                    <a:pt x="11187" y="4082"/>
                    <a:pt x="11059" y="4082"/>
                  </a:cubicBezTo>
                  <a:lnTo>
                    <a:pt x="6848" y="4082"/>
                  </a:lnTo>
                  <a:cubicBezTo>
                    <a:pt x="6783" y="4082"/>
                    <a:pt x="6719" y="4115"/>
                    <a:pt x="6655" y="4147"/>
                  </a:cubicBezTo>
                  <a:cubicBezTo>
                    <a:pt x="6655" y="4147"/>
                    <a:pt x="6430" y="4372"/>
                    <a:pt x="6044" y="4725"/>
                  </a:cubicBezTo>
                  <a:cubicBezTo>
                    <a:pt x="4919" y="5754"/>
                    <a:pt x="2572" y="7908"/>
                    <a:pt x="1705" y="8679"/>
                  </a:cubicBezTo>
                  <a:cubicBezTo>
                    <a:pt x="1351" y="8968"/>
                    <a:pt x="1094" y="9065"/>
                    <a:pt x="965" y="9065"/>
                  </a:cubicBezTo>
                  <a:cubicBezTo>
                    <a:pt x="805" y="9065"/>
                    <a:pt x="708" y="9001"/>
                    <a:pt x="644" y="8904"/>
                  </a:cubicBezTo>
                  <a:lnTo>
                    <a:pt x="621" y="8881"/>
                  </a:lnTo>
                  <a:lnTo>
                    <a:pt x="621" y="8881"/>
                  </a:lnTo>
                  <a:cubicBezTo>
                    <a:pt x="766" y="8672"/>
                    <a:pt x="1055" y="8260"/>
                    <a:pt x="1447" y="7715"/>
                  </a:cubicBezTo>
                  <a:cubicBezTo>
                    <a:pt x="2283" y="6558"/>
                    <a:pt x="3601" y="4822"/>
                    <a:pt x="4726" y="3343"/>
                  </a:cubicBezTo>
                  <a:cubicBezTo>
                    <a:pt x="5273" y="2636"/>
                    <a:pt x="5819" y="1961"/>
                    <a:pt x="6205" y="1511"/>
                  </a:cubicBezTo>
                  <a:cubicBezTo>
                    <a:pt x="6430" y="1286"/>
                    <a:pt x="6591" y="1093"/>
                    <a:pt x="6719" y="964"/>
                  </a:cubicBezTo>
                  <a:cubicBezTo>
                    <a:pt x="6782" y="902"/>
                    <a:pt x="6845" y="869"/>
                    <a:pt x="6878" y="838"/>
                  </a:cubicBezTo>
                  <a:lnTo>
                    <a:pt x="6878" y="838"/>
                  </a:lnTo>
                  <a:cubicBezTo>
                    <a:pt x="6906" y="841"/>
                    <a:pt x="6951" y="849"/>
                    <a:pt x="7008" y="868"/>
                  </a:cubicBezTo>
                  <a:cubicBezTo>
                    <a:pt x="7683" y="932"/>
                    <a:pt x="9966" y="1382"/>
                    <a:pt x="12152" y="1864"/>
                  </a:cubicBezTo>
                  <a:cubicBezTo>
                    <a:pt x="13244" y="2089"/>
                    <a:pt x="14337" y="2315"/>
                    <a:pt x="15205" y="2540"/>
                  </a:cubicBezTo>
                  <a:cubicBezTo>
                    <a:pt x="15655" y="2636"/>
                    <a:pt x="16009" y="2732"/>
                    <a:pt x="16330" y="2797"/>
                  </a:cubicBezTo>
                  <a:cubicBezTo>
                    <a:pt x="16620" y="2893"/>
                    <a:pt x="16845" y="2957"/>
                    <a:pt x="16941" y="2990"/>
                  </a:cubicBezTo>
                  <a:cubicBezTo>
                    <a:pt x="17134" y="3086"/>
                    <a:pt x="17391" y="3150"/>
                    <a:pt x="17713" y="3182"/>
                  </a:cubicBezTo>
                  <a:cubicBezTo>
                    <a:pt x="18709" y="3343"/>
                    <a:pt x="20316" y="3407"/>
                    <a:pt x="22309" y="3407"/>
                  </a:cubicBezTo>
                  <a:cubicBezTo>
                    <a:pt x="23820" y="3407"/>
                    <a:pt x="25556" y="3375"/>
                    <a:pt x="27388" y="3311"/>
                  </a:cubicBezTo>
                  <a:cubicBezTo>
                    <a:pt x="29831" y="3247"/>
                    <a:pt x="33978" y="2540"/>
                    <a:pt x="37899" y="1864"/>
                  </a:cubicBezTo>
                  <a:cubicBezTo>
                    <a:pt x="39860" y="1543"/>
                    <a:pt x="41757" y="1189"/>
                    <a:pt x="43332" y="964"/>
                  </a:cubicBezTo>
                  <a:cubicBezTo>
                    <a:pt x="44939" y="707"/>
                    <a:pt x="46225" y="547"/>
                    <a:pt x="46964" y="547"/>
                  </a:cubicBezTo>
                  <a:close/>
                  <a:moveTo>
                    <a:pt x="46964" y="0"/>
                  </a:moveTo>
                  <a:cubicBezTo>
                    <a:pt x="46160" y="0"/>
                    <a:pt x="44875" y="161"/>
                    <a:pt x="43267" y="418"/>
                  </a:cubicBezTo>
                  <a:cubicBezTo>
                    <a:pt x="40857" y="804"/>
                    <a:pt x="37771" y="1350"/>
                    <a:pt x="34846" y="1832"/>
                  </a:cubicBezTo>
                  <a:cubicBezTo>
                    <a:pt x="31920" y="2315"/>
                    <a:pt x="29156" y="2732"/>
                    <a:pt x="27356" y="2765"/>
                  </a:cubicBezTo>
                  <a:cubicBezTo>
                    <a:pt x="25556" y="2829"/>
                    <a:pt x="23820" y="2861"/>
                    <a:pt x="22309" y="2861"/>
                  </a:cubicBezTo>
                  <a:cubicBezTo>
                    <a:pt x="20991" y="2861"/>
                    <a:pt x="19834" y="2829"/>
                    <a:pt x="18934" y="2765"/>
                  </a:cubicBezTo>
                  <a:cubicBezTo>
                    <a:pt x="18484" y="2732"/>
                    <a:pt x="18098" y="2700"/>
                    <a:pt x="17809" y="2668"/>
                  </a:cubicBezTo>
                  <a:cubicBezTo>
                    <a:pt x="17488" y="2604"/>
                    <a:pt x="17263" y="2572"/>
                    <a:pt x="17134" y="2507"/>
                  </a:cubicBezTo>
                  <a:cubicBezTo>
                    <a:pt x="16973" y="2443"/>
                    <a:pt x="16748" y="2379"/>
                    <a:pt x="16395" y="2282"/>
                  </a:cubicBezTo>
                  <a:cubicBezTo>
                    <a:pt x="15205" y="1961"/>
                    <a:pt x="12955" y="1479"/>
                    <a:pt x="10962" y="1061"/>
                  </a:cubicBezTo>
                  <a:cubicBezTo>
                    <a:pt x="9934" y="836"/>
                    <a:pt x="9001" y="643"/>
                    <a:pt x="8262" y="514"/>
                  </a:cubicBezTo>
                  <a:cubicBezTo>
                    <a:pt x="7876" y="450"/>
                    <a:pt x="7587" y="386"/>
                    <a:pt x="7330" y="354"/>
                  </a:cubicBezTo>
                  <a:cubicBezTo>
                    <a:pt x="7105" y="322"/>
                    <a:pt x="6944" y="289"/>
                    <a:pt x="6848" y="289"/>
                  </a:cubicBezTo>
                  <a:cubicBezTo>
                    <a:pt x="6751" y="289"/>
                    <a:pt x="6687" y="322"/>
                    <a:pt x="6623" y="354"/>
                  </a:cubicBezTo>
                  <a:cubicBezTo>
                    <a:pt x="6558" y="418"/>
                    <a:pt x="6462" y="482"/>
                    <a:pt x="6366" y="579"/>
                  </a:cubicBezTo>
                  <a:cubicBezTo>
                    <a:pt x="6012" y="900"/>
                    <a:pt x="5465" y="1575"/>
                    <a:pt x="4790" y="2379"/>
                  </a:cubicBezTo>
                  <a:cubicBezTo>
                    <a:pt x="2830" y="4854"/>
                    <a:pt x="65" y="8711"/>
                    <a:pt x="65" y="8711"/>
                  </a:cubicBezTo>
                  <a:cubicBezTo>
                    <a:pt x="1" y="8776"/>
                    <a:pt x="1" y="8872"/>
                    <a:pt x="33" y="8968"/>
                  </a:cubicBezTo>
                  <a:cubicBezTo>
                    <a:pt x="33" y="9001"/>
                    <a:pt x="97" y="9129"/>
                    <a:pt x="258" y="9290"/>
                  </a:cubicBezTo>
                  <a:cubicBezTo>
                    <a:pt x="387" y="9418"/>
                    <a:pt x="612" y="9579"/>
                    <a:pt x="965" y="9579"/>
                  </a:cubicBezTo>
                  <a:cubicBezTo>
                    <a:pt x="1287" y="9579"/>
                    <a:pt x="1640" y="9451"/>
                    <a:pt x="2058" y="9065"/>
                  </a:cubicBezTo>
                  <a:cubicBezTo>
                    <a:pt x="3152" y="8119"/>
                    <a:pt x="6420" y="5107"/>
                    <a:pt x="6939" y="4629"/>
                  </a:cubicBezTo>
                  <a:lnTo>
                    <a:pt x="10054" y="4629"/>
                  </a:lnTo>
                  <a:cubicBezTo>
                    <a:pt x="9710" y="4832"/>
                    <a:pt x="9297" y="5079"/>
                    <a:pt x="8873" y="5336"/>
                  </a:cubicBezTo>
                  <a:cubicBezTo>
                    <a:pt x="8358" y="5658"/>
                    <a:pt x="7812" y="6011"/>
                    <a:pt x="7362" y="6268"/>
                  </a:cubicBezTo>
                  <a:cubicBezTo>
                    <a:pt x="6912" y="6558"/>
                    <a:pt x="6558" y="6783"/>
                    <a:pt x="6398" y="6911"/>
                  </a:cubicBezTo>
                  <a:cubicBezTo>
                    <a:pt x="6237" y="7008"/>
                    <a:pt x="6012" y="7233"/>
                    <a:pt x="5755" y="7490"/>
                  </a:cubicBezTo>
                  <a:cubicBezTo>
                    <a:pt x="5369" y="7876"/>
                    <a:pt x="4919" y="8358"/>
                    <a:pt x="4533" y="8840"/>
                  </a:cubicBezTo>
                  <a:cubicBezTo>
                    <a:pt x="4373" y="9065"/>
                    <a:pt x="4212" y="9290"/>
                    <a:pt x="4083" y="9483"/>
                  </a:cubicBezTo>
                  <a:cubicBezTo>
                    <a:pt x="4019" y="9579"/>
                    <a:pt x="3955" y="9676"/>
                    <a:pt x="3923" y="9772"/>
                  </a:cubicBezTo>
                  <a:cubicBezTo>
                    <a:pt x="3890" y="9868"/>
                    <a:pt x="3858" y="9933"/>
                    <a:pt x="3858" y="10061"/>
                  </a:cubicBezTo>
                  <a:cubicBezTo>
                    <a:pt x="3858" y="10126"/>
                    <a:pt x="3858" y="10222"/>
                    <a:pt x="3923" y="10286"/>
                  </a:cubicBezTo>
                  <a:cubicBezTo>
                    <a:pt x="3987" y="10383"/>
                    <a:pt x="4083" y="10415"/>
                    <a:pt x="4148" y="10447"/>
                  </a:cubicBezTo>
                  <a:lnTo>
                    <a:pt x="4276" y="10447"/>
                  </a:lnTo>
                  <a:cubicBezTo>
                    <a:pt x="4437" y="10447"/>
                    <a:pt x="4565" y="10383"/>
                    <a:pt x="4726" y="10318"/>
                  </a:cubicBezTo>
                  <a:cubicBezTo>
                    <a:pt x="5305" y="10061"/>
                    <a:pt x="6108" y="9451"/>
                    <a:pt x="6783" y="8936"/>
                  </a:cubicBezTo>
                  <a:cubicBezTo>
                    <a:pt x="7321" y="8501"/>
                    <a:pt x="7797" y="8107"/>
                    <a:pt x="7969" y="7964"/>
                  </a:cubicBezTo>
                  <a:lnTo>
                    <a:pt x="7969" y="7964"/>
                  </a:lnTo>
                  <a:lnTo>
                    <a:pt x="12166" y="6814"/>
                  </a:lnTo>
                  <a:lnTo>
                    <a:pt x="12166" y="6814"/>
                  </a:lnTo>
                  <a:cubicBezTo>
                    <a:pt x="12395" y="6971"/>
                    <a:pt x="13109" y="7391"/>
                    <a:pt x="14080" y="7811"/>
                  </a:cubicBezTo>
                  <a:cubicBezTo>
                    <a:pt x="15270" y="8358"/>
                    <a:pt x="16812" y="8904"/>
                    <a:pt x="18323" y="9001"/>
                  </a:cubicBezTo>
                  <a:lnTo>
                    <a:pt x="18998" y="9001"/>
                  </a:lnTo>
                  <a:cubicBezTo>
                    <a:pt x="21312" y="9001"/>
                    <a:pt x="23057" y="8431"/>
                    <a:pt x="23448" y="8270"/>
                  </a:cubicBezTo>
                  <a:lnTo>
                    <a:pt x="23448" y="8270"/>
                  </a:lnTo>
                  <a:cubicBezTo>
                    <a:pt x="24396" y="8448"/>
                    <a:pt x="39837" y="11315"/>
                    <a:pt x="49150" y="11315"/>
                  </a:cubicBezTo>
                  <a:lnTo>
                    <a:pt x="49825" y="11315"/>
                  </a:lnTo>
                  <a:cubicBezTo>
                    <a:pt x="49857" y="11315"/>
                    <a:pt x="50693" y="11251"/>
                    <a:pt x="51593" y="10704"/>
                  </a:cubicBezTo>
                  <a:cubicBezTo>
                    <a:pt x="52461" y="10158"/>
                    <a:pt x="53425" y="9129"/>
                    <a:pt x="53554" y="7297"/>
                  </a:cubicBezTo>
                  <a:cubicBezTo>
                    <a:pt x="53586" y="7168"/>
                    <a:pt x="53586" y="7008"/>
                    <a:pt x="53586" y="6879"/>
                  </a:cubicBezTo>
                  <a:cubicBezTo>
                    <a:pt x="53586" y="5111"/>
                    <a:pt x="52621" y="3440"/>
                    <a:pt x="51368" y="2186"/>
                  </a:cubicBezTo>
                  <a:cubicBezTo>
                    <a:pt x="50114" y="932"/>
                    <a:pt x="48571" y="97"/>
                    <a:pt x="47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7"/>
            <p:cNvSpPr/>
            <p:nvPr/>
          </p:nvSpPr>
          <p:spPr>
            <a:xfrm>
              <a:off x="1274175" y="5363550"/>
              <a:ext cx="5102975" cy="12875"/>
            </a:xfrm>
            <a:custGeom>
              <a:avLst/>
              <a:gdLst/>
              <a:ahLst/>
              <a:cxnLst/>
              <a:rect l="l" t="t" r="r" b="b"/>
              <a:pathLst>
                <a:path w="204119" h="515" extrusionOk="0">
                  <a:moveTo>
                    <a:pt x="1" y="1"/>
                  </a:moveTo>
                  <a:lnTo>
                    <a:pt x="1" y="515"/>
                  </a:lnTo>
                  <a:lnTo>
                    <a:pt x="204118" y="515"/>
                  </a:lnTo>
                  <a:lnTo>
                    <a:pt x="204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7"/>
            <p:cNvSpPr/>
            <p:nvPr/>
          </p:nvSpPr>
          <p:spPr>
            <a:xfrm>
              <a:off x="2392800" y="5312125"/>
              <a:ext cx="1579925" cy="57875"/>
            </a:xfrm>
            <a:custGeom>
              <a:avLst/>
              <a:gdLst/>
              <a:ahLst/>
              <a:cxnLst/>
              <a:rect l="l" t="t" r="r" b="b"/>
              <a:pathLst>
                <a:path w="63197" h="2315" extrusionOk="0">
                  <a:moveTo>
                    <a:pt x="1" y="0"/>
                  </a:moveTo>
                  <a:lnTo>
                    <a:pt x="1" y="2315"/>
                  </a:lnTo>
                  <a:lnTo>
                    <a:pt x="63197" y="2315"/>
                  </a:lnTo>
                  <a:lnTo>
                    <a:pt x="63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7"/>
            <p:cNvSpPr/>
            <p:nvPr/>
          </p:nvSpPr>
          <p:spPr>
            <a:xfrm>
              <a:off x="2385575" y="5304900"/>
              <a:ext cx="1594400" cy="71525"/>
            </a:xfrm>
            <a:custGeom>
              <a:avLst/>
              <a:gdLst/>
              <a:ahLst/>
              <a:cxnLst/>
              <a:rect l="l" t="t" r="r" b="b"/>
              <a:pathLst>
                <a:path w="63776" h="2861" extrusionOk="0">
                  <a:moveTo>
                    <a:pt x="63229" y="547"/>
                  </a:moveTo>
                  <a:lnTo>
                    <a:pt x="63229" y="2347"/>
                  </a:lnTo>
                  <a:lnTo>
                    <a:pt x="547" y="2347"/>
                  </a:lnTo>
                  <a:lnTo>
                    <a:pt x="547" y="547"/>
                  </a:lnTo>
                  <a:close/>
                  <a:moveTo>
                    <a:pt x="290" y="0"/>
                  </a:moveTo>
                  <a:cubicBezTo>
                    <a:pt x="193" y="0"/>
                    <a:pt x="129" y="32"/>
                    <a:pt x="97" y="97"/>
                  </a:cubicBezTo>
                  <a:cubicBezTo>
                    <a:pt x="33" y="129"/>
                    <a:pt x="0" y="225"/>
                    <a:pt x="0" y="289"/>
                  </a:cubicBezTo>
                  <a:lnTo>
                    <a:pt x="0" y="2604"/>
                  </a:lnTo>
                  <a:cubicBezTo>
                    <a:pt x="0" y="2668"/>
                    <a:pt x="33" y="2732"/>
                    <a:pt x="97" y="2797"/>
                  </a:cubicBezTo>
                  <a:cubicBezTo>
                    <a:pt x="129" y="2829"/>
                    <a:pt x="193" y="2861"/>
                    <a:pt x="290" y="2861"/>
                  </a:cubicBezTo>
                  <a:lnTo>
                    <a:pt x="63486" y="2861"/>
                  </a:lnTo>
                  <a:cubicBezTo>
                    <a:pt x="63550" y="2861"/>
                    <a:pt x="63614" y="2829"/>
                    <a:pt x="63679" y="2797"/>
                  </a:cubicBezTo>
                  <a:cubicBezTo>
                    <a:pt x="63743" y="2732"/>
                    <a:pt x="63775" y="2668"/>
                    <a:pt x="63775" y="2604"/>
                  </a:cubicBezTo>
                  <a:lnTo>
                    <a:pt x="63775" y="289"/>
                  </a:lnTo>
                  <a:cubicBezTo>
                    <a:pt x="63775" y="225"/>
                    <a:pt x="63743" y="129"/>
                    <a:pt x="63679" y="97"/>
                  </a:cubicBezTo>
                  <a:cubicBezTo>
                    <a:pt x="63614" y="32"/>
                    <a:pt x="63550" y="0"/>
                    <a:pt x="6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7"/>
            <p:cNvSpPr/>
            <p:nvPr/>
          </p:nvSpPr>
          <p:spPr>
            <a:xfrm>
              <a:off x="3230175" y="5312125"/>
              <a:ext cx="742550" cy="57875"/>
            </a:xfrm>
            <a:custGeom>
              <a:avLst/>
              <a:gdLst/>
              <a:ahLst/>
              <a:cxnLst/>
              <a:rect l="l" t="t" r="r" b="b"/>
              <a:pathLst>
                <a:path w="29702" h="2315" extrusionOk="0">
                  <a:moveTo>
                    <a:pt x="0" y="0"/>
                  </a:moveTo>
                  <a:lnTo>
                    <a:pt x="0" y="2315"/>
                  </a:lnTo>
                  <a:lnTo>
                    <a:pt x="29702" y="2315"/>
                  </a:lnTo>
                  <a:lnTo>
                    <a:pt x="29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7"/>
            <p:cNvSpPr/>
            <p:nvPr/>
          </p:nvSpPr>
          <p:spPr>
            <a:xfrm>
              <a:off x="3223750" y="5304900"/>
              <a:ext cx="756225" cy="71525"/>
            </a:xfrm>
            <a:custGeom>
              <a:avLst/>
              <a:gdLst/>
              <a:ahLst/>
              <a:cxnLst/>
              <a:rect l="l" t="t" r="r" b="b"/>
              <a:pathLst>
                <a:path w="30249" h="2861" extrusionOk="0">
                  <a:moveTo>
                    <a:pt x="29702" y="547"/>
                  </a:moveTo>
                  <a:lnTo>
                    <a:pt x="29702" y="2347"/>
                  </a:lnTo>
                  <a:lnTo>
                    <a:pt x="547" y="2347"/>
                  </a:lnTo>
                  <a:lnTo>
                    <a:pt x="547" y="547"/>
                  </a:lnTo>
                  <a:close/>
                  <a:moveTo>
                    <a:pt x="257" y="0"/>
                  </a:moveTo>
                  <a:cubicBezTo>
                    <a:pt x="193" y="0"/>
                    <a:pt x="129" y="32"/>
                    <a:pt x="64" y="97"/>
                  </a:cubicBezTo>
                  <a:cubicBezTo>
                    <a:pt x="32" y="129"/>
                    <a:pt x="0" y="225"/>
                    <a:pt x="0" y="289"/>
                  </a:cubicBezTo>
                  <a:lnTo>
                    <a:pt x="0" y="2604"/>
                  </a:lnTo>
                  <a:cubicBezTo>
                    <a:pt x="0" y="2668"/>
                    <a:pt x="32" y="2732"/>
                    <a:pt x="64" y="2797"/>
                  </a:cubicBezTo>
                  <a:cubicBezTo>
                    <a:pt x="129" y="2829"/>
                    <a:pt x="193" y="2861"/>
                    <a:pt x="257" y="2861"/>
                  </a:cubicBezTo>
                  <a:lnTo>
                    <a:pt x="29959" y="2861"/>
                  </a:lnTo>
                  <a:cubicBezTo>
                    <a:pt x="30023" y="2861"/>
                    <a:pt x="30087" y="2829"/>
                    <a:pt x="30152" y="2797"/>
                  </a:cubicBezTo>
                  <a:cubicBezTo>
                    <a:pt x="30216" y="2732"/>
                    <a:pt x="30248" y="2668"/>
                    <a:pt x="30248" y="2604"/>
                  </a:cubicBezTo>
                  <a:lnTo>
                    <a:pt x="30248" y="289"/>
                  </a:lnTo>
                  <a:cubicBezTo>
                    <a:pt x="30248" y="225"/>
                    <a:pt x="30216" y="129"/>
                    <a:pt x="30152" y="97"/>
                  </a:cubicBezTo>
                  <a:cubicBezTo>
                    <a:pt x="30087" y="32"/>
                    <a:pt x="30023" y="0"/>
                    <a:pt x="29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7"/>
            <p:cNvSpPr/>
            <p:nvPr/>
          </p:nvSpPr>
          <p:spPr>
            <a:xfrm>
              <a:off x="2064125" y="4578425"/>
              <a:ext cx="1203025" cy="733725"/>
            </a:xfrm>
            <a:custGeom>
              <a:avLst/>
              <a:gdLst/>
              <a:ahLst/>
              <a:cxnLst/>
              <a:rect l="l" t="t" r="r" b="b"/>
              <a:pathLst>
                <a:path w="48121" h="29349" extrusionOk="0">
                  <a:moveTo>
                    <a:pt x="1" y="0"/>
                  </a:moveTo>
                  <a:lnTo>
                    <a:pt x="14594" y="29348"/>
                  </a:lnTo>
                  <a:lnTo>
                    <a:pt x="48121" y="29348"/>
                  </a:lnTo>
                  <a:lnTo>
                    <a:pt x="36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7"/>
            <p:cNvSpPr/>
            <p:nvPr/>
          </p:nvSpPr>
          <p:spPr>
            <a:xfrm>
              <a:off x="2056900" y="4572000"/>
              <a:ext cx="1217500" cy="746575"/>
            </a:xfrm>
            <a:custGeom>
              <a:avLst/>
              <a:gdLst/>
              <a:ahLst/>
              <a:cxnLst/>
              <a:rect l="l" t="t" r="r" b="b"/>
              <a:pathLst>
                <a:path w="48700" h="29863" extrusionOk="0">
                  <a:moveTo>
                    <a:pt x="36549" y="547"/>
                  </a:moveTo>
                  <a:lnTo>
                    <a:pt x="47999" y="29316"/>
                  </a:lnTo>
                  <a:lnTo>
                    <a:pt x="15076" y="29316"/>
                  </a:lnTo>
                  <a:lnTo>
                    <a:pt x="740" y="547"/>
                  </a:lnTo>
                  <a:close/>
                  <a:moveTo>
                    <a:pt x="290" y="0"/>
                  </a:moveTo>
                  <a:cubicBezTo>
                    <a:pt x="193" y="0"/>
                    <a:pt x="129" y="32"/>
                    <a:pt x="65" y="129"/>
                  </a:cubicBezTo>
                  <a:cubicBezTo>
                    <a:pt x="32" y="193"/>
                    <a:pt x="0" y="290"/>
                    <a:pt x="65" y="386"/>
                  </a:cubicBezTo>
                  <a:lnTo>
                    <a:pt x="14658" y="29702"/>
                  </a:lnTo>
                  <a:cubicBezTo>
                    <a:pt x="14690" y="29798"/>
                    <a:pt x="14787" y="29863"/>
                    <a:pt x="14883" y="29863"/>
                  </a:cubicBezTo>
                  <a:lnTo>
                    <a:pt x="48410" y="29863"/>
                  </a:lnTo>
                  <a:cubicBezTo>
                    <a:pt x="48506" y="29863"/>
                    <a:pt x="48571" y="29830"/>
                    <a:pt x="48635" y="29734"/>
                  </a:cubicBezTo>
                  <a:cubicBezTo>
                    <a:pt x="48667" y="29670"/>
                    <a:pt x="48699" y="29573"/>
                    <a:pt x="48667" y="29509"/>
                  </a:cubicBezTo>
                  <a:lnTo>
                    <a:pt x="36966" y="161"/>
                  </a:lnTo>
                  <a:cubicBezTo>
                    <a:pt x="36934" y="65"/>
                    <a:pt x="36838" y="0"/>
                    <a:pt x="36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7"/>
            <p:cNvSpPr/>
            <p:nvPr/>
          </p:nvSpPr>
          <p:spPr>
            <a:xfrm>
              <a:off x="2027175" y="4578425"/>
              <a:ext cx="1203025" cy="733725"/>
            </a:xfrm>
            <a:custGeom>
              <a:avLst/>
              <a:gdLst/>
              <a:ahLst/>
              <a:cxnLst/>
              <a:rect l="l" t="t" r="r" b="b"/>
              <a:pathLst>
                <a:path w="48121" h="29349" extrusionOk="0">
                  <a:moveTo>
                    <a:pt x="0" y="0"/>
                  </a:moveTo>
                  <a:lnTo>
                    <a:pt x="14626" y="29348"/>
                  </a:lnTo>
                  <a:lnTo>
                    <a:pt x="48120" y="29348"/>
                  </a:lnTo>
                  <a:lnTo>
                    <a:pt x="364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7"/>
            <p:cNvSpPr/>
            <p:nvPr/>
          </p:nvSpPr>
          <p:spPr>
            <a:xfrm>
              <a:off x="2020725" y="4572000"/>
              <a:ext cx="1216700" cy="746575"/>
            </a:xfrm>
            <a:custGeom>
              <a:avLst/>
              <a:gdLst/>
              <a:ahLst/>
              <a:cxnLst/>
              <a:rect l="l" t="t" r="r" b="b"/>
              <a:pathLst>
                <a:path w="48668" h="29863" extrusionOk="0">
                  <a:moveTo>
                    <a:pt x="36517" y="547"/>
                  </a:moveTo>
                  <a:lnTo>
                    <a:pt x="47968" y="29316"/>
                  </a:lnTo>
                  <a:lnTo>
                    <a:pt x="15044" y="29316"/>
                  </a:lnTo>
                  <a:lnTo>
                    <a:pt x="708" y="547"/>
                  </a:lnTo>
                  <a:close/>
                  <a:moveTo>
                    <a:pt x="258" y="0"/>
                  </a:moveTo>
                  <a:cubicBezTo>
                    <a:pt x="162" y="0"/>
                    <a:pt x="97" y="32"/>
                    <a:pt x="33" y="129"/>
                  </a:cubicBezTo>
                  <a:cubicBezTo>
                    <a:pt x="1" y="193"/>
                    <a:pt x="1" y="290"/>
                    <a:pt x="33" y="386"/>
                  </a:cubicBezTo>
                  <a:lnTo>
                    <a:pt x="14627" y="29702"/>
                  </a:lnTo>
                  <a:cubicBezTo>
                    <a:pt x="14659" y="29798"/>
                    <a:pt x="14755" y="29863"/>
                    <a:pt x="14884" y="29863"/>
                  </a:cubicBezTo>
                  <a:lnTo>
                    <a:pt x="48378" y="29863"/>
                  </a:lnTo>
                  <a:cubicBezTo>
                    <a:pt x="48475" y="29863"/>
                    <a:pt x="48571" y="29830"/>
                    <a:pt x="48603" y="29734"/>
                  </a:cubicBezTo>
                  <a:cubicBezTo>
                    <a:pt x="48668" y="29670"/>
                    <a:pt x="48668" y="29573"/>
                    <a:pt x="48635" y="29509"/>
                  </a:cubicBezTo>
                  <a:lnTo>
                    <a:pt x="36935" y="161"/>
                  </a:lnTo>
                  <a:cubicBezTo>
                    <a:pt x="36903" y="65"/>
                    <a:pt x="36806" y="0"/>
                    <a:pt x="36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3457" name="Google Shape;3457;p58"/>
          <p:cNvSpPr txBox="1">
            <a:spLocks noGrp="1"/>
          </p:cNvSpPr>
          <p:nvPr>
            <p:ph type="title"/>
          </p:nvPr>
        </p:nvSpPr>
        <p:spPr>
          <a:xfrm>
            <a:off x="4128510" y="286250"/>
            <a:ext cx="3457200" cy="753269"/>
          </a:xfrm>
          <a:prstGeom prst="rect">
            <a:avLst/>
          </a:prstGeom>
        </p:spPr>
        <p:txBody>
          <a:bodyPr spcFirstLastPara="1" wrap="square" lIns="91425" tIns="91425" rIns="91425" bIns="91425" anchor="b" anchorCtr="0">
            <a:noAutofit/>
          </a:bodyPr>
          <a:lstStyle/>
          <a:p>
            <a:pPr lvl="0"/>
            <a:r>
              <a:rPr lang="en-US" dirty="0"/>
              <a:t>The software covers</a:t>
            </a:r>
            <a:endParaRPr dirty="0"/>
          </a:p>
        </p:txBody>
      </p:sp>
      <p:sp>
        <p:nvSpPr>
          <p:cNvPr id="2" name="Прямоугольник 1"/>
          <p:cNvSpPr/>
          <p:nvPr/>
        </p:nvSpPr>
        <p:spPr>
          <a:xfrm>
            <a:off x="1279481" y="1322734"/>
            <a:ext cx="5521124" cy="3281924"/>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US" sz="1800" dirty="0">
                <a:solidFill>
                  <a:schemeClr val="dk2"/>
                </a:solidFill>
                <a:latin typeface="Barlow Semi Condensed"/>
                <a:ea typeface="Barlow Semi Condensed"/>
                <a:cs typeface="Barlow Semi Condensed"/>
                <a:sym typeface="Barlow Semi Condensed"/>
              </a:rPr>
              <a:t>the activities of the pre-trial investigation, including the personal data of the parties to the proceedings</a:t>
            </a:r>
            <a:r>
              <a:rPr lang="en-US" sz="1800" dirty="0" smtClean="0">
                <a:solidFill>
                  <a:schemeClr val="dk2"/>
                </a:solidFill>
                <a:latin typeface="Barlow Semi Condensed"/>
                <a:ea typeface="Barlow Semi Condensed"/>
                <a:cs typeface="Barlow Semi Condensed"/>
                <a:sym typeface="Barlow Semi Condensed"/>
              </a:rPr>
              <a:t>,</a:t>
            </a:r>
          </a:p>
          <a:p>
            <a:pPr marL="285750" indent="-285750" algn="just">
              <a:lnSpc>
                <a:spcPct val="115000"/>
              </a:lnSpc>
              <a:spcAft>
                <a:spcPts val="1000"/>
              </a:spcAft>
              <a:buFont typeface="Arial" panose="020B0604020202020204" pitchFamily="34" charset="0"/>
              <a:buChar char="•"/>
            </a:pPr>
            <a:r>
              <a:rPr lang="en-US" sz="1800" dirty="0" smtClean="0">
                <a:solidFill>
                  <a:schemeClr val="dk2"/>
                </a:solidFill>
                <a:latin typeface="Barlow Semi Condensed"/>
                <a:ea typeface="Barlow Semi Condensed"/>
                <a:cs typeface="Barlow Semi Condensed"/>
                <a:sym typeface="Barlow Semi Condensed"/>
              </a:rPr>
              <a:t>the </a:t>
            </a:r>
            <a:r>
              <a:rPr lang="en-US" sz="1800" dirty="0">
                <a:solidFill>
                  <a:schemeClr val="dk2"/>
                </a:solidFill>
                <a:latin typeface="Barlow Semi Condensed"/>
                <a:ea typeface="Barlow Semi Condensed"/>
                <a:cs typeface="Barlow Semi Condensed"/>
                <a:sym typeface="Barlow Semi Condensed"/>
              </a:rPr>
              <a:t>description of the crime, </a:t>
            </a:r>
            <a:endParaRPr lang="en-US" sz="1800" dirty="0" smtClean="0">
              <a:solidFill>
                <a:schemeClr val="dk2"/>
              </a:solidFill>
              <a:latin typeface="Barlow Semi Condensed"/>
              <a:ea typeface="Barlow Semi Condensed"/>
              <a:cs typeface="Barlow Semi Condensed"/>
              <a:sym typeface="Barlow Semi Condensed"/>
            </a:endParaRPr>
          </a:p>
          <a:p>
            <a:pPr marL="285750" indent="-285750" algn="just">
              <a:lnSpc>
                <a:spcPct val="115000"/>
              </a:lnSpc>
              <a:spcAft>
                <a:spcPts val="1000"/>
              </a:spcAft>
              <a:buFont typeface="Arial" panose="020B0604020202020204" pitchFamily="34" charset="0"/>
              <a:buChar char="•"/>
            </a:pPr>
            <a:r>
              <a:rPr lang="en-US" sz="1800" dirty="0" smtClean="0">
                <a:solidFill>
                  <a:schemeClr val="dk2"/>
                </a:solidFill>
                <a:latin typeface="Barlow Semi Condensed"/>
                <a:ea typeface="Barlow Semi Condensed"/>
                <a:cs typeface="Barlow Semi Condensed"/>
                <a:sym typeface="Barlow Semi Condensed"/>
              </a:rPr>
              <a:t>the </a:t>
            </a:r>
            <a:r>
              <a:rPr lang="en-US" sz="1800" dirty="0">
                <a:solidFill>
                  <a:schemeClr val="dk2"/>
                </a:solidFill>
                <a:latin typeface="Barlow Semi Condensed"/>
                <a:ea typeface="Barlow Semi Condensed"/>
                <a:cs typeface="Barlow Semi Condensed"/>
                <a:sym typeface="Barlow Semi Condensed"/>
              </a:rPr>
              <a:t>circumstances mitigating and </a:t>
            </a:r>
            <a:endParaRPr lang="en-US" sz="1800" dirty="0" smtClean="0">
              <a:solidFill>
                <a:schemeClr val="dk2"/>
              </a:solidFill>
              <a:latin typeface="Barlow Semi Condensed"/>
              <a:ea typeface="Barlow Semi Condensed"/>
              <a:cs typeface="Barlow Semi Condensed"/>
              <a:sym typeface="Barlow Semi Condensed"/>
            </a:endParaRPr>
          </a:p>
          <a:p>
            <a:pPr algn="just">
              <a:lnSpc>
                <a:spcPct val="115000"/>
              </a:lnSpc>
              <a:spcAft>
                <a:spcPts val="1000"/>
              </a:spcAft>
            </a:pPr>
            <a:r>
              <a:rPr lang="en-US" sz="1800" dirty="0" smtClean="0">
                <a:solidFill>
                  <a:schemeClr val="dk2"/>
                </a:solidFill>
                <a:latin typeface="Barlow Semi Condensed"/>
                <a:ea typeface="Barlow Semi Condensed"/>
                <a:cs typeface="Barlow Semi Condensed"/>
                <a:sym typeface="Barlow Semi Condensed"/>
              </a:rPr>
              <a:t>      aggravating </a:t>
            </a:r>
            <a:r>
              <a:rPr lang="en-US" sz="1800" dirty="0">
                <a:solidFill>
                  <a:schemeClr val="dk2"/>
                </a:solidFill>
                <a:latin typeface="Barlow Semi Condensed"/>
                <a:ea typeface="Barlow Semi Condensed"/>
                <a:cs typeface="Barlow Semi Condensed"/>
                <a:sym typeface="Barlow Semi Condensed"/>
              </a:rPr>
              <a:t>the punishment, </a:t>
            </a:r>
            <a:endParaRPr lang="en-US" sz="1800" dirty="0" smtClean="0">
              <a:solidFill>
                <a:schemeClr val="dk2"/>
              </a:solidFill>
              <a:latin typeface="Barlow Semi Condensed"/>
              <a:ea typeface="Barlow Semi Condensed"/>
              <a:cs typeface="Barlow Semi Condensed"/>
              <a:sym typeface="Barlow Semi Condensed"/>
            </a:endParaRPr>
          </a:p>
          <a:p>
            <a:pPr marL="285750" indent="-285750" algn="just">
              <a:lnSpc>
                <a:spcPct val="115000"/>
              </a:lnSpc>
              <a:spcAft>
                <a:spcPts val="1000"/>
              </a:spcAft>
              <a:buFont typeface="Arial" panose="020B0604020202020204" pitchFamily="34" charset="0"/>
              <a:buChar char="•"/>
            </a:pPr>
            <a:r>
              <a:rPr lang="en-US" sz="1800" dirty="0" smtClean="0">
                <a:solidFill>
                  <a:schemeClr val="dk2"/>
                </a:solidFill>
                <a:latin typeface="Barlow Semi Condensed"/>
                <a:ea typeface="Barlow Semi Condensed"/>
                <a:cs typeface="Barlow Semi Condensed"/>
                <a:sym typeface="Barlow Semi Condensed"/>
              </a:rPr>
              <a:t>other </a:t>
            </a:r>
            <a:r>
              <a:rPr lang="en-US" sz="1800" dirty="0">
                <a:solidFill>
                  <a:schemeClr val="dk2"/>
                </a:solidFill>
                <a:latin typeface="Barlow Semi Condensed"/>
                <a:ea typeface="Barlow Semi Condensed"/>
                <a:cs typeface="Barlow Semi Condensed"/>
                <a:sym typeface="Barlow Semi Condensed"/>
              </a:rPr>
              <a:t>important aspects of the criminal case</a:t>
            </a:r>
            <a:r>
              <a:rPr lang="en-US" sz="1800" dirty="0" smtClean="0">
                <a:solidFill>
                  <a:schemeClr val="dk2"/>
                </a:solidFill>
                <a:latin typeface="Barlow Semi Condensed"/>
                <a:ea typeface="Barlow Semi Condensed"/>
                <a:cs typeface="Barlow Semi Condensed"/>
                <a:sym typeface="Barlow Semi Condensed"/>
              </a:rPr>
              <a:t>.</a:t>
            </a:r>
          </a:p>
          <a:p>
            <a:pPr marL="285750" indent="-285750" algn="just">
              <a:lnSpc>
                <a:spcPct val="115000"/>
              </a:lnSpc>
              <a:spcAft>
                <a:spcPts val="1000"/>
              </a:spcAft>
              <a:buFont typeface="Arial" panose="020B0604020202020204" pitchFamily="34" charset="0"/>
              <a:buChar char="•"/>
            </a:pPr>
            <a:r>
              <a:rPr lang="en-US" sz="1800" dirty="0" smtClean="0">
                <a:solidFill>
                  <a:schemeClr val="dk2"/>
                </a:solidFill>
                <a:latin typeface="Barlow Semi Condensed"/>
                <a:ea typeface="Barlow Semi Condensed"/>
                <a:cs typeface="Barlow Semi Condensed"/>
                <a:sym typeface="Barlow Semi Condensed"/>
              </a:rPr>
              <a:t>The </a:t>
            </a:r>
            <a:r>
              <a:rPr lang="en-US" sz="1800" dirty="0">
                <a:solidFill>
                  <a:schemeClr val="dk2"/>
                </a:solidFill>
                <a:latin typeface="Barlow Semi Condensed"/>
                <a:ea typeface="Barlow Semi Condensed"/>
                <a:cs typeface="Barlow Semi Condensed"/>
                <a:sym typeface="Barlow Semi Condensed"/>
              </a:rPr>
              <a:t>software also provides for supervision by inquirers, investigators, and the leadership</a:t>
            </a:r>
            <a:r>
              <a:rPr lang="en-US" sz="1600" dirty="0">
                <a:solidFill>
                  <a:schemeClr val="dk2"/>
                </a:solidFill>
                <a:latin typeface="Barlow Semi Condensed"/>
                <a:ea typeface="Barlow Semi Condensed"/>
                <a:cs typeface="Barlow Semi Condensed"/>
                <a:sym typeface="Barlow Semi Condensed"/>
              </a:rPr>
              <a:t>.</a:t>
            </a:r>
            <a:endParaRPr lang="ru-RU" sz="1600" dirty="0">
              <a:solidFill>
                <a:schemeClr val="dk2"/>
              </a:solidFill>
              <a:latin typeface="Barlow Semi Condensed"/>
              <a:ea typeface="Barlow Semi Condensed"/>
              <a:cs typeface="Barlow Semi Condensed"/>
              <a:sym typeface="Barlow Semi Condensed"/>
            </a:endParaRPr>
          </a:p>
        </p:txBody>
      </p:sp>
      <p:grpSp>
        <p:nvGrpSpPr>
          <p:cNvPr id="34" name="Google Shape;4506;p64"/>
          <p:cNvGrpSpPr/>
          <p:nvPr/>
        </p:nvGrpSpPr>
        <p:grpSpPr>
          <a:xfrm>
            <a:off x="6211281" y="1616287"/>
            <a:ext cx="2576514" cy="2078205"/>
            <a:chOff x="556125" y="238075"/>
            <a:chExt cx="6466175" cy="5235125"/>
          </a:xfrm>
        </p:grpSpPr>
        <p:sp>
          <p:nvSpPr>
            <p:cNvPr id="35" name="Google Shape;4507;p64"/>
            <p:cNvSpPr/>
            <p:nvPr/>
          </p:nvSpPr>
          <p:spPr>
            <a:xfrm>
              <a:off x="966475" y="238075"/>
              <a:ext cx="5595525" cy="3934875"/>
            </a:xfrm>
            <a:custGeom>
              <a:avLst/>
              <a:gdLst/>
              <a:ahLst/>
              <a:cxnLst/>
              <a:rect l="l" t="t" r="r" b="b"/>
              <a:pathLst>
                <a:path w="223821" h="157395" extrusionOk="0">
                  <a:moveTo>
                    <a:pt x="129272" y="1"/>
                  </a:moveTo>
                  <a:cubicBezTo>
                    <a:pt x="113376" y="1"/>
                    <a:pt x="101060" y="6804"/>
                    <a:pt x="89618" y="15862"/>
                  </a:cubicBezTo>
                  <a:cubicBezTo>
                    <a:pt x="79562" y="23811"/>
                    <a:pt x="68655" y="31205"/>
                    <a:pt x="55605" y="34570"/>
                  </a:cubicBezTo>
                  <a:cubicBezTo>
                    <a:pt x="42665" y="37897"/>
                    <a:pt x="29688" y="39930"/>
                    <a:pt x="21037" y="50208"/>
                  </a:cubicBezTo>
                  <a:cubicBezTo>
                    <a:pt x="1" y="75237"/>
                    <a:pt x="2071" y="110951"/>
                    <a:pt x="32498" y="130287"/>
                  </a:cubicBezTo>
                  <a:cubicBezTo>
                    <a:pt x="61552" y="148815"/>
                    <a:pt x="113119" y="157395"/>
                    <a:pt x="136916" y="157395"/>
                  </a:cubicBezTo>
                  <a:cubicBezTo>
                    <a:pt x="139948" y="157395"/>
                    <a:pt x="142530" y="157255"/>
                    <a:pt x="144556" y="156980"/>
                  </a:cubicBezTo>
                  <a:cubicBezTo>
                    <a:pt x="144556" y="156980"/>
                    <a:pt x="146598" y="157363"/>
                    <a:pt x="150067" y="157363"/>
                  </a:cubicBezTo>
                  <a:cubicBezTo>
                    <a:pt x="158698" y="157363"/>
                    <a:pt x="176162" y="154992"/>
                    <a:pt x="192987" y="138457"/>
                  </a:cubicBezTo>
                  <a:cubicBezTo>
                    <a:pt x="216612" y="115277"/>
                    <a:pt x="223821" y="72871"/>
                    <a:pt x="208589" y="44552"/>
                  </a:cubicBezTo>
                  <a:cubicBezTo>
                    <a:pt x="193357" y="16232"/>
                    <a:pt x="162635" y="298"/>
                    <a:pt x="129657" y="2"/>
                  </a:cubicBezTo>
                  <a:cubicBezTo>
                    <a:pt x="129528" y="1"/>
                    <a:pt x="129400" y="1"/>
                    <a:pt x="129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08;p64"/>
            <p:cNvSpPr/>
            <p:nvPr/>
          </p:nvSpPr>
          <p:spPr>
            <a:xfrm>
              <a:off x="1144875" y="238125"/>
              <a:ext cx="5235975" cy="3934625"/>
            </a:xfrm>
            <a:custGeom>
              <a:avLst/>
              <a:gdLst/>
              <a:ahLst/>
              <a:cxnLst/>
              <a:rect l="l" t="t" r="r" b="b"/>
              <a:pathLst>
                <a:path w="209439" h="157385" extrusionOk="0">
                  <a:moveTo>
                    <a:pt x="122040" y="0"/>
                  </a:moveTo>
                  <a:cubicBezTo>
                    <a:pt x="106180" y="0"/>
                    <a:pt x="93906" y="6840"/>
                    <a:pt x="82482" y="15860"/>
                  </a:cubicBezTo>
                  <a:cubicBezTo>
                    <a:pt x="72426" y="23809"/>
                    <a:pt x="61519" y="31203"/>
                    <a:pt x="48469" y="34568"/>
                  </a:cubicBezTo>
                  <a:cubicBezTo>
                    <a:pt x="35529" y="37895"/>
                    <a:pt x="22552" y="39928"/>
                    <a:pt x="13901" y="50206"/>
                  </a:cubicBezTo>
                  <a:cubicBezTo>
                    <a:pt x="4770" y="61076"/>
                    <a:pt x="0" y="73941"/>
                    <a:pt x="0" y="86622"/>
                  </a:cubicBezTo>
                  <a:cubicBezTo>
                    <a:pt x="0" y="103148"/>
                    <a:pt x="8134" y="119341"/>
                    <a:pt x="25362" y="130285"/>
                  </a:cubicBezTo>
                  <a:cubicBezTo>
                    <a:pt x="54421" y="148807"/>
                    <a:pt x="105921" y="157384"/>
                    <a:pt x="129730" y="157384"/>
                  </a:cubicBezTo>
                  <a:cubicBezTo>
                    <a:pt x="132799" y="157384"/>
                    <a:pt x="135387" y="157236"/>
                    <a:pt x="137420" y="156978"/>
                  </a:cubicBezTo>
                  <a:cubicBezTo>
                    <a:pt x="137420" y="156978"/>
                    <a:pt x="139453" y="157347"/>
                    <a:pt x="142929" y="157347"/>
                  </a:cubicBezTo>
                  <a:cubicBezTo>
                    <a:pt x="151580" y="157347"/>
                    <a:pt x="169030" y="154981"/>
                    <a:pt x="185851" y="138455"/>
                  </a:cubicBezTo>
                  <a:cubicBezTo>
                    <a:pt x="201046" y="123556"/>
                    <a:pt x="209439" y="100671"/>
                    <a:pt x="209439" y="78674"/>
                  </a:cubicBezTo>
                  <a:cubicBezTo>
                    <a:pt x="209439" y="66510"/>
                    <a:pt x="206888" y="54643"/>
                    <a:pt x="201453" y="44550"/>
                  </a:cubicBezTo>
                  <a:cubicBezTo>
                    <a:pt x="186221" y="16230"/>
                    <a:pt x="155499" y="296"/>
                    <a:pt x="122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09;p64"/>
            <p:cNvSpPr/>
            <p:nvPr/>
          </p:nvSpPr>
          <p:spPr>
            <a:xfrm>
              <a:off x="2809475" y="4833575"/>
              <a:ext cx="2029700" cy="639625"/>
            </a:xfrm>
            <a:custGeom>
              <a:avLst/>
              <a:gdLst/>
              <a:ahLst/>
              <a:cxnLst/>
              <a:rect l="l" t="t" r="r" b="b"/>
              <a:pathLst>
                <a:path w="81188" h="25585" extrusionOk="0">
                  <a:moveTo>
                    <a:pt x="40594" y="0"/>
                  </a:moveTo>
                  <a:cubicBezTo>
                    <a:pt x="18190" y="0"/>
                    <a:pt x="0" y="5731"/>
                    <a:pt x="0" y="12792"/>
                  </a:cubicBezTo>
                  <a:cubicBezTo>
                    <a:pt x="0" y="19854"/>
                    <a:pt x="18190" y="25584"/>
                    <a:pt x="40594" y="25584"/>
                  </a:cubicBezTo>
                  <a:cubicBezTo>
                    <a:pt x="63035" y="25584"/>
                    <a:pt x="81188" y="19854"/>
                    <a:pt x="81188" y="12792"/>
                  </a:cubicBezTo>
                  <a:cubicBezTo>
                    <a:pt x="81188" y="5731"/>
                    <a:pt x="63035" y="0"/>
                    <a:pt x="40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10;p64"/>
            <p:cNvSpPr/>
            <p:nvPr/>
          </p:nvSpPr>
          <p:spPr>
            <a:xfrm>
              <a:off x="2809475" y="4833575"/>
              <a:ext cx="2029700" cy="639625"/>
            </a:xfrm>
            <a:custGeom>
              <a:avLst/>
              <a:gdLst/>
              <a:ahLst/>
              <a:cxnLst/>
              <a:rect l="l" t="t" r="r" b="b"/>
              <a:pathLst>
                <a:path w="81188" h="25585" extrusionOk="0">
                  <a:moveTo>
                    <a:pt x="40594" y="0"/>
                  </a:moveTo>
                  <a:cubicBezTo>
                    <a:pt x="18190" y="0"/>
                    <a:pt x="0" y="5731"/>
                    <a:pt x="0" y="12792"/>
                  </a:cubicBezTo>
                  <a:cubicBezTo>
                    <a:pt x="0" y="19854"/>
                    <a:pt x="18190" y="25584"/>
                    <a:pt x="40594" y="25584"/>
                  </a:cubicBezTo>
                  <a:cubicBezTo>
                    <a:pt x="63035" y="25584"/>
                    <a:pt x="81188" y="19854"/>
                    <a:pt x="81188" y="12792"/>
                  </a:cubicBezTo>
                  <a:cubicBezTo>
                    <a:pt x="81188" y="5731"/>
                    <a:pt x="63035" y="0"/>
                    <a:pt x="40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11;p64"/>
            <p:cNvSpPr/>
            <p:nvPr/>
          </p:nvSpPr>
          <p:spPr>
            <a:xfrm>
              <a:off x="2061750" y="1360175"/>
              <a:ext cx="3403150" cy="1928050"/>
            </a:xfrm>
            <a:custGeom>
              <a:avLst/>
              <a:gdLst/>
              <a:ahLst/>
              <a:cxnLst/>
              <a:rect l="l" t="t" r="r" b="b"/>
              <a:pathLst>
                <a:path w="136126" h="77122" extrusionOk="0">
                  <a:moveTo>
                    <a:pt x="68063" y="0"/>
                  </a:moveTo>
                  <a:cubicBezTo>
                    <a:pt x="30464" y="0"/>
                    <a:pt x="0" y="30501"/>
                    <a:pt x="0" y="68101"/>
                  </a:cubicBezTo>
                  <a:cubicBezTo>
                    <a:pt x="0" y="71132"/>
                    <a:pt x="185" y="74164"/>
                    <a:pt x="592" y="77121"/>
                  </a:cubicBezTo>
                  <a:lnTo>
                    <a:pt x="135534" y="77121"/>
                  </a:lnTo>
                  <a:cubicBezTo>
                    <a:pt x="135904" y="74164"/>
                    <a:pt x="136126" y="71132"/>
                    <a:pt x="136126" y="68101"/>
                  </a:cubicBezTo>
                  <a:cubicBezTo>
                    <a:pt x="136126" y="30501"/>
                    <a:pt x="105662" y="0"/>
                    <a:pt x="68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12;p64"/>
            <p:cNvSpPr/>
            <p:nvPr/>
          </p:nvSpPr>
          <p:spPr>
            <a:xfrm>
              <a:off x="2053425" y="1352775"/>
              <a:ext cx="3418875" cy="1942850"/>
            </a:xfrm>
            <a:custGeom>
              <a:avLst/>
              <a:gdLst/>
              <a:ahLst/>
              <a:cxnLst/>
              <a:rect l="l" t="t" r="r" b="b"/>
              <a:pathLst>
                <a:path w="136755" h="77714" extrusionOk="0">
                  <a:moveTo>
                    <a:pt x="68396" y="629"/>
                  </a:moveTo>
                  <a:cubicBezTo>
                    <a:pt x="87103" y="629"/>
                    <a:pt x="104036" y="8208"/>
                    <a:pt x="116310" y="20482"/>
                  </a:cubicBezTo>
                  <a:cubicBezTo>
                    <a:pt x="128584" y="32720"/>
                    <a:pt x="136163" y="49652"/>
                    <a:pt x="136163" y="68397"/>
                  </a:cubicBezTo>
                  <a:cubicBezTo>
                    <a:pt x="136163" y="71327"/>
                    <a:pt x="135956" y="74223"/>
                    <a:pt x="135608" y="77085"/>
                  </a:cubicBezTo>
                  <a:lnTo>
                    <a:pt x="1184" y="77085"/>
                  </a:lnTo>
                  <a:cubicBezTo>
                    <a:pt x="836" y="74223"/>
                    <a:pt x="629" y="71327"/>
                    <a:pt x="629" y="68397"/>
                  </a:cubicBezTo>
                  <a:cubicBezTo>
                    <a:pt x="629" y="49652"/>
                    <a:pt x="8208" y="32720"/>
                    <a:pt x="20482" y="20482"/>
                  </a:cubicBezTo>
                  <a:cubicBezTo>
                    <a:pt x="32756" y="8208"/>
                    <a:pt x="49689" y="629"/>
                    <a:pt x="68396" y="629"/>
                  </a:cubicBezTo>
                  <a:close/>
                  <a:moveTo>
                    <a:pt x="68396" y="1"/>
                  </a:moveTo>
                  <a:cubicBezTo>
                    <a:pt x="30612" y="1"/>
                    <a:pt x="0" y="30612"/>
                    <a:pt x="0" y="68397"/>
                  </a:cubicBezTo>
                  <a:cubicBezTo>
                    <a:pt x="0" y="71465"/>
                    <a:pt x="222" y="74497"/>
                    <a:pt x="629" y="77454"/>
                  </a:cubicBezTo>
                  <a:cubicBezTo>
                    <a:pt x="629" y="77602"/>
                    <a:pt x="777" y="77713"/>
                    <a:pt x="925" y="77713"/>
                  </a:cubicBezTo>
                  <a:lnTo>
                    <a:pt x="135867" y="77713"/>
                  </a:lnTo>
                  <a:cubicBezTo>
                    <a:pt x="136015" y="77713"/>
                    <a:pt x="136163" y="77602"/>
                    <a:pt x="136163" y="77454"/>
                  </a:cubicBezTo>
                  <a:cubicBezTo>
                    <a:pt x="136570" y="74497"/>
                    <a:pt x="136755" y="71465"/>
                    <a:pt x="136755" y="68397"/>
                  </a:cubicBezTo>
                  <a:cubicBezTo>
                    <a:pt x="136755" y="30612"/>
                    <a:pt x="106143" y="1"/>
                    <a:pt x="68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13;p64"/>
            <p:cNvSpPr/>
            <p:nvPr/>
          </p:nvSpPr>
          <p:spPr>
            <a:xfrm>
              <a:off x="2028475" y="3650500"/>
              <a:ext cx="3505750" cy="644250"/>
            </a:xfrm>
            <a:custGeom>
              <a:avLst/>
              <a:gdLst/>
              <a:ahLst/>
              <a:cxnLst/>
              <a:rect l="l" t="t" r="r" b="b"/>
              <a:pathLst>
                <a:path w="140230" h="25770" extrusionOk="0">
                  <a:moveTo>
                    <a:pt x="0" y="1"/>
                  </a:moveTo>
                  <a:lnTo>
                    <a:pt x="0" y="25769"/>
                  </a:lnTo>
                  <a:lnTo>
                    <a:pt x="140230" y="25769"/>
                  </a:lnTo>
                  <a:lnTo>
                    <a:pt x="140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14;p64"/>
            <p:cNvSpPr/>
            <p:nvPr/>
          </p:nvSpPr>
          <p:spPr>
            <a:xfrm>
              <a:off x="2021075" y="3643125"/>
              <a:ext cx="3521475" cy="659025"/>
            </a:xfrm>
            <a:custGeom>
              <a:avLst/>
              <a:gdLst/>
              <a:ahLst/>
              <a:cxnLst/>
              <a:rect l="l" t="t" r="r" b="b"/>
              <a:pathLst>
                <a:path w="140859" h="26361" extrusionOk="0">
                  <a:moveTo>
                    <a:pt x="140230" y="629"/>
                  </a:moveTo>
                  <a:lnTo>
                    <a:pt x="140230" y="25732"/>
                  </a:lnTo>
                  <a:lnTo>
                    <a:pt x="592" y="25732"/>
                  </a:lnTo>
                  <a:lnTo>
                    <a:pt x="592" y="629"/>
                  </a:lnTo>
                  <a:close/>
                  <a:moveTo>
                    <a:pt x="296" y="0"/>
                  </a:moveTo>
                  <a:cubicBezTo>
                    <a:pt x="222" y="0"/>
                    <a:pt x="148" y="37"/>
                    <a:pt x="74" y="74"/>
                  </a:cubicBezTo>
                  <a:cubicBezTo>
                    <a:pt x="37" y="148"/>
                    <a:pt x="0" y="222"/>
                    <a:pt x="0" y="296"/>
                  </a:cubicBezTo>
                  <a:lnTo>
                    <a:pt x="0" y="26064"/>
                  </a:lnTo>
                  <a:cubicBezTo>
                    <a:pt x="0" y="26138"/>
                    <a:pt x="37" y="26212"/>
                    <a:pt x="74" y="26286"/>
                  </a:cubicBezTo>
                  <a:cubicBezTo>
                    <a:pt x="148" y="26323"/>
                    <a:pt x="222" y="26360"/>
                    <a:pt x="296" y="26360"/>
                  </a:cubicBezTo>
                  <a:lnTo>
                    <a:pt x="140526" y="26360"/>
                  </a:lnTo>
                  <a:cubicBezTo>
                    <a:pt x="140637" y="26360"/>
                    <a:pt x="140711" y="26323"/>
                    <a:pt x="140747" y="26286"/>
                  </a:cubicBezTo>
                  <a:cubicBezTo>
                    <a:pt x="140821" y="26212"/>
                    <a:pt x="140858" y="26138"/>
                    <a:pt x="140858" y="26064"/>
                  </a:cubicBezTo>
                  <a:lnTo>
                    <a:pt x="140858" y="296"/>
                  </a:lnTo>
                  <a:cubicBezTo>
                    <a:pt x="140858" y="222"/>
                    <a:pt x="140821" y="148"/>
                    <a:pt x="140747" y="74"/>
                  </a:cubicBezTo>
                  <a:cubicBezTo>
                    <a:pt x="140711" y="37"/>
                    <a:pt x="140637" y="0"/>
                    <a:pt x="140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15;p64"/>
            <p:cNvSpPr/>
            <p:nvPr/>
          </p:nvSpPr>
          <p:spPr>
            <a:xfrm>
              <a:off x="3464775" y="920225"/>
              <a:ext cx="596175" cy="1592525"/>
            </a:xfrm>
            <a:custGeom>
              <a:avLst/>
              <a:gdLst/>
              <a:ahLst/>
              <a:cxnLst/>
              <a:rect l="l" t="t" r="r" b="b"/>
              <a:pathLst>
                <a:path w="23847" h="63701" extrusionOk="0">
                  <a:moveTo>
                    <a:pt x="0" y="0"/>
                  </a:moveTo>
                  <a:lnTo>
                    <a:pt x="0" y="63701"/>
                  </a:lnTo>
                  <a:lnTo>
                    <a:pt x="23847" y="63701"/>
                  </a:lnTo>
                  <a:lnTo>
                    <a:pt x="238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16;p64"/>
            <p:cNvSpPr/>
            <p:nvPr/>
          </p:nvSpPr>
          <p:spPr>
            <a:xfrm>
              <a:off x="3457375" y="912825"/>
              <a:ext cx="611900" cy="1607325"/>
            </a:xfrm>
            <a:custGeom>
              <a:avLst/>
              <a:gdLst/>
              <a:ahLst/>
              <a:cxnLst/>
              <a:rect l="l" t="t" r="r" b="b"/>
              <a:pathLst>
                <a:path w="24476" h="64293" extrusionOk="0">
                  <a:moveTo>
                    <a:pt x="23847" y="592"/>
                  </a:moveTo>
                  <a:lnTo>
                    <a:pt x="23847" y="63664"/>
                  </a:lnTo>
                  <a:lnTo>
                    <a:pt x="629" y="63664"/>
                  </a:lnTo>
                  <a:lnTo>
                    <a:pt x="629" y="592"/>
                  </a:lnTo>
                  <a:close/>
                  <a:moveTo>
                    <a:pt x="296" y="1"/>
                  </a:moveTo>
                  <a:cubicBezTo>
                    <a:pt x="223" y="1"/>
                    <a:pt x="149" y="38"/>
                    <a:pt x="75" y="75"/>
                  </a:cubicBezTo>
                  <a:cubicBezTo>
                    <a:pt x="38" y="149"/>
                    <a:pt x="1" y="222"/>
                    <a:pt x="1" y="296"/>
                  </a:cubicBezTo>
                  <a:lnTo>
                    <a:pt x="1" y="63997"/>
                  </a:lnTo>
                  <a:cubicBezTo>
                    <a:pt x="1" y="64071"/>
                    <a:pt x="38" y="64145"/>
                    <a:pt x="75" y="64219"/>
                  </a:cubicBezTo>
                  <a:cubicBezTo>
                    <a:pt x="149" y="64256"/>
                    <a:pt x="223" y="64293"/>
                    <a:pt x="296" y="64293"/>
                  </a:cubicBezTo>
                  <a:lnTo>
                    <a:pt x="24143" y="64293"/>
                  </a:lnTo>
                  <a:cubicBezTo>
                    <a:pt x="24253" y="64293"/>
                    <a:pt x="24327" y="64256"/>
                    <a:pt x="24364" y="64219"/>
                  </a:cubicBezTo>
                  <a:cubicBezTo>
                    <a:pt x="24438" y="64145"/>
                    <a:pt x="24475" y="64071"/>
                    <a:pt x="24475" y="63997"/>
                  </a:cubicBezTo>
                  <a:lnTo>
                    <a:pt x="24475" y="296"/>
                  </a:lnTo>
                  <a:cubicBezTo>
                    <a:pt x="24475" y="222"/>
                    <a:pt x="24438" y="149"/>
                    <a:pt x="24364" y="75"/>
                  </a:cubicBezTo>
                  <a:cubicBezTo>
                    <a:pt x="24327" y="38"/>
                    <a:pt x="24253" y="1"/>
                    <a:pt x="24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17;p64"/>
            <p:cNvSpPr/>
            <p:nvPr/>
          </p:nvSpPr>
          <p:spPr>
            <a:xfrm>
              <a:off x="3464775" y="920225"/>
              <a:ext cx="596175" cy="1349450"/>
            </a:xfrm>
            <a:custGeom>
              <a:avLst/>
              <a:gdLst/>
              <a:ahLst/>
              <a:cxnLst/>
              <a:rect l="l" t="t" r="r" b="b"/>
              <a:pathLst>
                <a:path w="23847" h="53978" extrusionOk="0">
                  <a:moveTo>
                    <a:pt x="0" y="0"/>
                  </a:moveTo>
                  <a:lnTo>
                    <a:pt x="0" y="53978"/>
                  </a:lnTo>
                  <a:lnTo>
                    <a:pt x="23847" y="53978"/>
                  </a:lnTo>
                  <a:lnTo>
                    <a:pt x="238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18;p64"/>
            <p:cNvSpPr/>
            <p:nvPr/>
          </p:nvSpPr>
          <p:spPr>
            <a:xfrm>
              <a:off x="3457375" y="912825"/>
              <a:ext cx="611900" cy="1365175"/>
            </a:xfrm>
            <a:custGeom>
              <a:avLst/>
              <a:gdLst/>
              <a:ahLst/>
              <a:cxnLst/>
              <a:rect l="l" t="t" r="r" b="b"/>
              <a:pathLst>
                <a:path w="24476" h="54607" extrusionOk="0">
                  <a:moveTo>
                    <a:pt x="23847" y="592"/>
                  </a:moveTo>
                  <a:lnTo>
                    <a:pt x="23847" y="53978"/>
                  </a:lnTo>
                  <a:lnTo>
                    <a:pt x="629" y="53978"/>
                  </a:lnTo>
                  <a:lnTo>
                    <a:pt x="629" y="592"/>
                  </a:lnTo>
                  <a:close/>
                  <a:moveTo>
                    <a:pt x="296" y="1"/>
                  </a:moveTo>
                  <a:cubicBezTo>
                    <a:pt x="223" y="1"/>
                    <a:pt x="149" y="38"/>
                    <a:pt x="75" y="75"/>
                  </a:cubicBezTo>
                  <a:cubicBezTo>
                    <a:pt x="38" y="149"/>
                    <a:pt x="1" y="222"/>
                    <a:pt x="1" y="296"/>
                  </a:cubicBezTo>
                  <a:lnTo>
                    <a:pt x="1" y="54274"/>
                  </a:lnTo>
                  <a:cubicBezTo>
                    <a:pt x="1" y="54385"/>
                    <a:pt x="38" y="54458"/>
                    <a:pt x="75" y="54495"/>
                  </a:cubicBezTo>
                  <a:cubicBezTo>
                    <a:pt x="149" y="54569"/>
                    <a:pt x="223" y="54606"/>
                    <a:pt x="296" y="54606"/>
                  </a:cubicBezTo>
                  <a:lnTo>
                    <a:pt x="24143" y="54606"/>
                  </a:lnTo>
                  <a:cubicBezTo>
                    <a:pt x="24253" y="54606"/>
                    <a:pt x="24327" y="54569"/>
                    <a:pt x="24364" y="54495"/>
                  </a:cubicBezTo>
                  <a:cubicBezTo>
                    <a:pt x="24438" y="54458"/>
                    <a:pt x="24475" y="54385"/>
                    <a:pt x="24475" y="54274"/>
                  </a:cubicBezTo>
                  <a:lnTo>
                    <a:pt x="24475" y="296"/>
                  </a:lnTo>
                  <a:cubicBezTo>
                    <a:pt x="24475" y="222"/>
                    <a:pt x="24438" y="149"/>
                    <a:pt x="24364" y="75"/>
                  </a:cubicBezTo>
                  <a:cubicBezTo>
                    <a:pt x="24327" y="38"/>
                    <a:pt x="24253" y="1"/>
                    <a:pt x="24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19;p64"/>
            <p:cNvSpPr/>
            <p:nvPr/>
          </p:nvSpPr>
          <p:spPr>
            <a:xfrm>
              <a:off x="2712425" y="920225"/>
              <a:ext cx="2101800" cy="1269975"/>
            </a:xfrm>
            <a:custGeom>
              <a:avLst/>
              <a:gdLst/>
              <a:ahLst/>
              <a:cxnLst/>
              <a:rect l="l" t="t" r="r" b="b"/>
              <a:pathLst>
                <a:path w="84072" h="50799" extrusionOk="0">
                  <a:moveTo>
                    <a:pt x="0" y="0"/>
                  </a:moveTo>
                  <a:lnTo>
                    <a:pt x="0" y="44365"/>
                  </a:lnTo>
                  <a:cubicBezTo>
                    <a:pt x="0" y="47914"/>
                    <a:pt x="2884" y="50798"/>
                    <a:pt x="6433" y="50798"/>
                  </a:cubicBezTo>
                  <a:lnTo>
                    <a:pt x="77639" y="50798"/>
                  </a:lnTo>
                  <a:cubicBezTo>
                    <a:pt x="81188" y="50798"/>
                    <a:pt x="84072" y="47914"/>
                    <a:pt x="84072" y="44365"/>
                  </a:cubicBezTo>
                  <a:lnTo>
                    <a:pt x="840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20;p64"/>
            <p:cNvSpPr/>
            <p:nvPr/>
          </p:nvSpPr>
          <p:spPr>
            <a:xfrm>
              <a:off x="2705025" y="912825"/>
              <a:ext cx="2116600" cy="1284750"/>
            </a:xfrm>
            <a:custGeom>
              <a:avLst/>
              <a:gdLst/>
              <a:ahLst/>
              <a:cxnLst/>
              <a:rect l="l" t="t" r="r" b="b"/>
              <a:pathLst>
                <a:path w="84664" h="51390" extrusionOk="0">
                  <a:moveTo>
                    <a:pt x="84072" y="592"/>
                  </a:moveTo>
                  <a:lnTo>
                    <a:pt x="84072" y="44661"/>
                  </a:lnTo>
                  <a:cubicBezTo>
                    <a:pt x="84072" y="46362"/>
                    <a:pt x="83369" y="47878"/>
                    <a:pt x="82260" y="48987"/>
                  </a:cubicBezTo>
                  <a:cubicBezTo>
                    <a:pt x="81151" y="50096"/>
                    <a:pt x="79635" y="50761"/>
                    <a:pt x="77935" y="50761"/>
                  </a:cubicBezTo>
                  <a:lnTo>
                    <a:pt x="6729" y="50761"/>
                  </a:lnTo>
                  <a:cubicBezTo>
                    <a:pt x="5029" y="50761"/>
                    <a:pt x="3513" y="50096"/>
                    <a:pt x="2404" y="48987"/>
                  </a:cubicBezTo>
                  <a:cubicBezTo>
                    <a:pt x="1295" y="47878"/>
                    <a:pt x="592" y="46362"/>
                    <a:pt x="592" y="44661"/>
                  </a:cubicBezTo>
                  <a:lnTo>
                    <a:pt x="592" y="592"/>
                  </a:lnTo>
                  <a:close/>
                  <a:moveTo>
                    <a:pt x="296" y="1"/>
                  </a:moveTo>
                  <a:cubicBezTo>
                    <a:pt x="222" y="1"/>
                    <a:pt x="112" y="38"/>
                    <a:pt x="75" y="75"/>
                  </a:cubicBezTo>
                  <a:cubicBezTo>
                    <a:pt x="1" y="149"/>
                    <a:pt x="1" y="222"/>
                    <a:pt x="1" y="296"/>
                  </a:cubicBezTo>
                  <a:lnTo>
                    <a:pt x="1" y="44661"/>
                  </a:lnTo>
                  <a:cubicBezTo>
                    <a:pt x="1" y="48358"/>
                    <a:pt x="2995" y="51390"/>
                    <a:pt x="6729" y="51390"/>
                  </a:cubicBezTo>
                  <a:lnTo>
                    <a:pt x="77935" y="51390"/>
                  </a:lnTo>
                  <a:cubicBezTo>
                    <a:pt x="81669" y="51390"/>
                    <a:pt x="84663" y="48358"/>
                    <a:pt x="84663" y="44661"/>
                  </a:cubicBezTo>
                  <a:lnTo>
                    <a:pt x="84663" y="296"/>
                  </a:lnTo>
                  <a:cubicBezTo>
                    <a:pt x="84663" y="222"/>
                    <a:pt x="84626" y="149"/>
                    <a:pt x="84589" y="75"/>
                  </a:cubicBezTo>
                  <a:cubicBezTo>
                    <a:pt x="84515" y="38"/>
                    <a:pt x="84441" y="1"/>
                    <a:pt x="84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21;p64"/>
            <p:cNvSpPr/>
            <p:nvPr/>
          </p:nvSpPr>
          <p:spPr>
            <a:xfrm>
              <a:off x="2535900" y="774200"/>
              <a:ext cx="2453925" cy="1269025"/>
            </a:xfrm>
            <a:custGeom>
              <a:avLst/>
              <a:gdLst/>
              <a:ahLst/>
              <a:cxnLst/>
              <a:rect l="l" t="t" r="r" b="b"/>
              <a:pathLst>
                <a:path w="98157" h="50761" extrusionOk="0">
                  <a:moveTo>
                    <a:pt x="3327" y="0"/>
                  </a:moveTo>
                  <a:cubicBezTo>
                    <a:pt x="1516" y="0"/>
                    <a:pt x="0" y="1479"/>
                    <a:pt x="0" y="3290"/>
                  </a:cubicBezTo>
                  <a:lnTo>
                    <a:pt x="0" y="47433"/>
                  </a:lnTo>
                  <a:cubicBezTo>
                    <a:pt x="0" y="49282"/>
                    <a:pt x="1516" y="50761"/>
                    <a:pt x="3327" y="50761"/>
                  </a:cubicBezTo>
                  <a:lnTo>
                    <a:pt x="94867" y="50761"/>
                  </a:lnTo>
                  <a:cubicBezTo>
                    <a:pt x="96678" y="50761"/>
                    <a:pt x="98157" y="49282"/>
                    <a:pt x="98157" y="47433"/>
                  </a:cubicBezTo>
                  <a:lnTo>
                    <a:pt x="98157" y="3290"/>
                  </a:lnTo>
                  <a:cubicBezTo>
                    <a:pt x="98157" y="1479"/>
                    <a:pt x="96678" y="0"/>
                    <a:pt x="94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22;p64"/>
            <p:cNvSpPr/>
            <p:nvPr/>
          </p:nvSpPr>
          <p:spPr>
            <a:xfrm>
              <a:off x="2528500" y="765875"/>
              <a:ext cx="2469650" cy="1284750"/>
            </a:xfrm>
            <a:custGeom>
              <a:avLst/>
              <a:gdLst/>
              <a:ahLst/>
              <a:cxnLst/>
              <a:rect l="l" t="t" r="r" b="b"/>
              <a:pathLst>
                <a:path w="98786" h="51390" extrusionOk="0">
                  <a:moveTo>
                    <a:pt x="95163" y="629"/>
                  </a:moveTo>
                  <a:cubicBezTo>
                    <a:pt x="95976" y="629"/>
                    <a:pt x="96715" y="962"/>
                    <a:pt x="97270" y="1516"/>
                  </a:cubicBezTo>
                  <a:cubicBezTo>
                    <a:pt x="97824" y="2034"/>
                    <a:pt x="98157" y="2810"/>
                    <a:pt x="98157" y="3623"/>
                  </a:cubicBezTo>
                  <a:lnTo>
                    <a:pt x="98157" y="47766"/>
                  </a:lnTo>
                  <a:cubicBezTo>
                    <a:pt x="98157" y="48617"/>
                    <a:pt x="97824" y="49356"/>
                    <a:pt x="97270" y="49911"/>
                  </a:cubicBezTo>
                  <a:cubicBezTo>
                    <a:pt x="96715" y="50428"/>
                    <a:pt x="95976" y="50798"/>
                    <a:pt x="95163" y="50798"/>
                  </a:cubicBezTo>
                  <a:lnTo>
                    <a:pt x="3623" y="50798"/>
                  </a:lnTo>
                  <a:cubicBezTo>
                    <a:pt x="2810" y="50798"/>
                    <a:pt x="2034" y="50428"/>
                    <a:pt x="1516" y="49911"/>
                  </a:cubicBezTo>
                  <a:cubicBezTo>
                    <a:pt x="962" y="49356"/>
                    <a:pt x="629" y="48617"/>
                    <a:pt x="629" y="47766"/>
                  </a:cubicBezTo>
                  <a:lnTo>
                    <a:pt x="629" y="3623"/>
                  </a:lnTo>
                  <a:cubicBezTo>
                    <a:pt x="629" y="2810"/>
                    <a:pt x="962" y="2034"/>
                    <a:pt x="1516" y="1516"/>
                  </a:cubicBezTo>
                  <a:cubicBezTo>
                    <a:pt x="2034" y="962"/>
                    <a:pt x="2810" y="629"/>
                    <a:pt x="3623" y="629"/>
                  </a:cubicBezTo>
                  <a:close/>
                  <a:moveTo>
                    <a:pt x="3623" y="0"/>
                  </a:moveTo>
                  <a:cubicBezTo>
                    <a:pt x="1627" y="0"/>
                    <a:pt x="0" y="1627"/>
                    <a:pt x="0" y="3623"/>
                  </a:cubicBezTo>
                  <a:lnTo>
                    <a:pt x="0" y="47766"/>
                  </a:lnTo>
                  <a:cubicBezTo>
                    <a:pt x="0" y="49763"/>
                    <a:pt x="1627" y="51390"/>
                    <a:pt x="3623" y="51390"/>
                  </a:cubicBezTo>
                  <a:lnTo>
                    <a:pt x="95163" y="51390"/>
                  </a:lnTo>
                  <a:cubicBezTo>
                    <a:pt x="97159" y="51390"/>
                    <a:pt x="98786" y="49763"/>
                    <a:pt x="98786" y="47766"/>
                  </a:cubicBezTo>
                  <a:lnTo>
                    <a:pt x="98786" y="3623"/>
                  </a:lnTo>
                  <a:cubicBezTo>
                    <a:pt x="98786" y="1627"/>
                    <a:pt x="97159" y="0"/>
                    <a:pt x="95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23;p64"/>
            <p:cNvSpPr/>
            <p:nvPr/>
          </p:nvSpPr>
          <p:spPr>
            <a:xfrm>
              <a:off x="2673600" y="862000"/>
              <a:ext cx="2179450" cy="1093425"/>
            </a:xfrm>
            <a:custGeom>
              <a:avLst/>
              <a:gdLst/>
              <a:ahLst/>
              <a:cxnLst/>
              <a:rect l="l" t="t" r="r" b="b"/>
              <a:pathLst>
                <a:path w="87178" h="43737" extrusionOk="0">
                  <a:moveTo>
                    <a:pt x="2552" y="0"/>
                  </a:moveTo>
                  <a:cubicBezTo>
                    <a:pt x="1147" y="0"/>
                    <a:pt x="1" y="1146"/>
                    <a:pt x="1" y="2588"/>
                  </a:cubicBezTo>
                  <a:lnTo>
                    <a:pt x="1" y="41149"/>
                  </a:lnTo>
                  <a:cubicBezTo>
                    <a:pt x="1" y="42554"/>
                    <a:pt x="1147" y="43737"/>
                    <a:pt x="2552" y="43737"/>
                  </a:cubicBezTo>
                  <a:lnTo>
                    <a:pt x="84589" y="43737"/>
                  </a:lnTo>
                  <a:cubicBezTo>
                    <a:pt x="86031" y="43737"/>
                    <a:pt x="87177" y="42554"/>
                    <a:pt x="87177" y="41149"/>
                  </a:cubicBezTo>
                  <a:lnTo>
                    <a:pt x="87177" y="2588"/>
                  </a:lnTo>
                  <a:cubicBezTo>
                    <a:pt x="87177" y="1146"/>
                    <a:pt x="86031" y="0"/>
                    <a:pt x="84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24;p64"/>
            <p:cNvSpPr/>
            <p:nvPr/>
          </p:nvSpPr>
          <p:spPr>
            <a:xfrm>
              <a:off x="2665275" y="853675"/>
              <a:ext cx="2196100" cy="1109150"/>
            </a:xfrm>
            <a:custGeom>
              <a:avLst/>
              <a:gdLst/>
              <a:ahLst/>
              <a:cxnLst/>
              <a:rect l="l" t="t" r="r" b="b"/>
              <a:pathLst>
                <a:path w="87844" h="44366" extrusionOk="0">
                  <a:moveTo>
                    <a:pt x="84922" y="629"/>
                  </a:moveTo>
                  <a:cubicBezTo>
                    <a:pt x="86179" y="629"/>
                    <a:pt x="87215" y="1664"/>
                    <a:pt x="87215" y="2921"/>
                  </a:cubicBezTo>
                  <a:lnTo>
                    <a:pt x="87215" y="41482"/>
                  </a:lnTo>
                  <a:cubicBezTo>
                    <a:pt x="87215" y="42739"/>
                    <a:pt x="86179" y="43737"/>
                    <a:pt x="84922" y="43737"/>
                  </a:cubicBezTo>
                  <a:lnTo>
                    <a:pt x="2885" y="43737"/>
                  </a:lnTo>
                  <a:cubicBezTo>
                    <a:pt x="1628" y="43737"/>
                    <a:pt x="629" y="42739"/>
                    <a:pt x="629" y="41482"/>
                  </a:cubicBezTo>
                  <a:lnTo>
                    <a:pt x="629" y="2921"/>
                  </a:lnTo>
                  <a:cubicBezTo>
                    <a:pt x="629" y="1664"/>
                    <a:pt x="1628" y="629"/>
                    <a:pt x="2885" y="629"/>
                  </a:cubicBezTo>
                  <a:close/>
                  <a:moveTo>
                    <a:pt x="2885" y="0"/>
                  </a:moveTo>
                  <a:cubicBezTo>
                    <a:pt x="1295" y="0"/>
                    <a:pt x="1" y="1294"/>
                    <a:pt x="1" y="2921"/>
                  </a:cubicBezTo>
                  <a:lnTo>
                    <a:pt x="1" y="41482"/>
                  </a:lnTo>
                  <a:cubicBezTo>
                    <a:pt x="1" y="43071"/>
                    <a:pt x="1295" y="44365"/>
                    <a:pt x="2885" y="44365"/>
                  </a:cubicBezTo>
                  <a:lnTo>
                    <a:pt x="84922" y="44365"/>
                  </a:lnTo>
                  <a:cubicBezTo>
                    <a:pt x="86549" y="44365"/>
                    <a:pt x="87843" y="43071"/>
                    <a:pt x="87843" y="41482"/>
                  </a:cubicBezTo>
                  <a:lnTo>
                    <a:pt x="87843" y="2921"/>
                  </a:lnTo>
                  <a:cubicBezTo>
                    <a:pt x="87843" y="1294"/>
                    <a:pt x="86549" y="0"/>
                    <a:pt x="84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25;p64"/>
            <p:cNvSpPr/>
            <p:nvPr/>
          </p:nvSpPr>
          <p:spPr>
            <a:xfrm>
              <a:off x="4701450" y="975675"/>
              <a:ext cx="62875" cy="15750"/>
            </a:xfrm>
            <a:custGeom>
              <a:avLst/>
              <a:gdLst/>
              <a:ahLst/>
              <a:cxnLst/>
              <a:rect l="l" t="t" r="r" b="b"/>
              <a:pathLst>
                <a:path w="2515" h="630" extrusionOk="0">
                  <a:moveTo>
                    <a:pt x="296" y="1"/>
                  </a:moveTo>
                  <a:cubicBezTo>
                    <a:pt x="111" y="1"/>
                    <a:pt x="0" y="149"/>
                    <a:pt x="0" y="296"/>
                  </a:cubicBezTo>
                  <a:cubicBezTo>
                    <a:pt x="0" y="481"/>
                    <a:pt x="111" y="629"/>
                    <a:pt x="296" y="629"/>
                  </a:cubicBezTo>
                  <a:lnTo>
                    <a:pt x="2218" y="629"/>
                  </a:lnTo>
                  <a:cubicBezTo>
                    <a:pt x="2366" y="629"/>
                    <a:pt x="2514" y="481"/>
                    <a:pt x="2514" y="296"/>
                  </a:cubicBezTo>
                  <a:cubicBezTo>
                    <a:pt x="2514" y="149"/>
                    <a:pt x="2366" y="1"/>
                    <a:pt x="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26;p64"/>
            <p:cNvSpPr/>
            <p:nvPr/>
          </p:nvSpPr>
          <p:spPr>
            <a:xfrm>
              <a:off x="4382575" y="975675"/>
              <a:ext cx="274525" cy="15750"/>
            </a:xfrm>
            <a:custGeom>
              <a:avLst/>
              <a:gdLst/>
              <a:ahLst/>
              <a:cxnLst/>
              <a:rect l="l" t="t" r="r" b="b"/>
              <a:pathLst>
                <a:path w="10981" h="630" extrusionOk="0">
                  <a:moveTo>
                    <a:pt x="333" y="1"/>
                  </a:moveTo>
                  <a:cubicBezTo>
                    <a:pt x="148" y="1"/>
                    <a:pt x="0" y="149"/>
                    <a:pt x="0" y="296"/>
                  </a:cubicBezTo>
                  <a:cubicBezTo>
                    <a:pt x="0" y="481"/>
                    <a:pt x="148" y="629"/>
                    <a:pt x="333" y="629"/>
                  </a:cubicBezTo>
                  <a:lnTo>
                    <a:pt x="10685" y="629"/>
                  </a:lnTo>
                  <a:cubicBezTo>
                    <a:pt x="10833" y="629"/>
                    <a:pt x="10981" y="481"/>
                    <a:pt x="10981" y="296"/>
                  </a:cubicBezTo>
                  <a:cubicBezTo>
                    <a:pt x="10981" y="149"/>
                    <a:pt x="10833" y="1"/>
                    <a:pt x="10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27;p64"/>
            <p:cNvSpPr/>
            <p:nvPr/>
          </p:nvSpPr>
          <p:spPr>
            <a:xfrm>
              <a:off x="3640375" y="975675"/>
              <a:ext cx="672900" cy="15750"/>
            </a:xfrm>
            <a:custGeom>
              <a:avLst/>
              <a:gdLst/>
              <a:ahLst/>
              <a:cxnLst/>
              <a:rect l="l" t="t" r="r" b="b"/>
              <a:pathLst>
                <a:path w="26916" h="630" extrusionOk="0">
                  <a:moveTo>
                    <a:pt x="334" y="1"/>
                  </a:moveTo>
                  <a:cubicBezTo>
                    <a:pt x="149" y="1"/>
                    <a:pt x="1" y="149"/>
                    <a:pt x="1" y="296"/>
                  </a:cubicBezTo>
                  <a:cubicBezTo>
                    <a:pt x="1" y="481"/>
                    <a:pt x="149" y="629"/>
                    <a:pt x="334" y="629"/>
                  </a:cubicBezTo>
                  <a:lnTo>
                    <a:pt x="26620" y="629"/>
                  </a:lnTo>
                  <a:cubicBezTo>
                    <a:pt x="26805" y="629"/>
                    <a:pt x="26915" y="481"/>
                    <a:pt x="26915" y="296"/>
                  </a:cubicBezTo>
                  <a:cubicBezTo>
                    <a:pt x="26915" y="149"/>
                    <a:pt x="26805" y="1"/>
                    <a:pt x="26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528;p64"/>
            <p:cNvSpPr/>
            <p:nvPr/>
          </p:nvSpPr>
          <p:spPr>
            <a:xfrm>
              <a:off x="2927775" y="975675"/>
              <a:ext cx="664575" cy="15750"/>
            </a:xfrm>
            <a:custGeom>
              <a:avLst/>
              <a:gdLst/>
              <a:ahLst/>
              <a:cxnLst/>
              <a:rect l="l" t="t" r="r" b="b"/>
              <a:pathLst>
                <a:path w="26583" h="630" extrusionOk="0">
                  <a:moveTo>
                    <a:pt x="296" y="1"/>
                  </a:moveTo>
                  <a:cubicBezTo>
                    <a:pt x="148" y="1"/>
                    <a:pt x="1" y="149"/>
                    <a:pt x="1" y="296"/>
                  </a:cubicBezTo>
                  <a:cubicBezTo>
                    <a:pt x="1" y="481"/>
                    <a:pt x="148" y="629"/>
                    <a:pt x="296" y="629"/>
                  </a:cubicBezTo>
                  <a:lnTo>
                    <a:pt x="26287" y="629"/>
                  </a:lnTo>
                  <a:cubicBezTo>
                    <a:pt x="26435" y="629"/>
                    <a:pt x="26582" y="481"/>
                    <a:pt x="26582" y="296"/>
                  </a:cubicBezTo>
                  <a:cubicBezTo>
                    <a:pt x="26582" y="149"/>
                    <a:pt x="26435" y="1"/>
                    <a:pt x="26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529;p64"/>
            <p:cNvSpPr/>
            <p:nvPr/>
          </p:nvSpPr>
          <p:spPr>
            <a:xfrm>
              <a:off x="2762325" y="975675"/>
              <a:ext cx="87850" cy="15750"/>
            </a:xfrm>
            <a:custGeom>
              <a:avLst/>
              <a:gdLst/>
              <a:ahLst/>
              <a:cxnLst/>
              <a:rect l="l" t="t" r="r" b="b"/>
              <a:pathLst>
                <a:path w="3514" h="630" extrusionOk="0">
                  <a:moveTo>
                    <a:pt x="297" y="1"/>
                  </a:moveTo>
                  <a:cubicBezTo>
                    <a:pt x="149" y="1"/>
                    <a:pt x="1" y="149"/>
                    <a:pt x="1" y="296"/>
                  </a:cubicBezTo>
                  <a:cubicBezTo>
                    <a:pt x="1" y="481"/>
                    <a:pt x="149" y="629"/>
                    <a:pt x="297" y="629"/>
                  </a:cubicBezTo>
                  <a:lnTo>
                    <a:pt x="3217" y="629"/>
                  </a:lnTo>
                  <a:cubicBezTo>
                    <a:pt x="3365" y="629"/>
                    <a:pt x="3513" y="481"/>
                    <a:pt x="3513" y="296"/>
                  </a:cubicBezTo>
                  <a:cubicBezTo>
                    <a:pt x="3513" y="149"/>
                    <a:pt x="3365" y="1"/>
                    <a:pt x="3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30;p64"/>
            <p:cNvSpPr/>
            <p:nvPr/>
          </p:nvSpPr>
          <p:spPr>
            <a:xfrm>
              <a:off x="4518425" y="1107850"/>
              <a:ext cx="245900" cy="14800"/>
            </a:xfrm>
            <a:custGeom>
              <a:avLst/>
              <a:gdLst/>
              <a:ahLst/>
              <a:cxnLst/>
              <a:rect l="l" t="t" r="r" b="b"/>
              <a:pathLst>
                <a:path w="9836" h="592" extrusionOk="0">
                  <a:moveTo>
                    <a:pt x="334" y="0"/>
                  </a:moveTo>
                  <a:cubicBezTo>
                    <a:pt x="149" y="0"/>
                    <a:pt x="1" y="111"/>
                    <a:pt x="1" y="296"/>
                  </a:cubicBezTo>
                  <a:cubicBezTo>
                    <a:pt x="1" y="481"/>
                    <a:pt x="149" y="592"/>
                    <a:pt x="334" y="592"/>
                  </a:cubicBezTo>
                  <a:lnTo>
                    <a:pt x="9539" y="592"/>
                  </a:lnTo>
                  <a:cubicBezTo>
                    <a:pt x="9687" y="592"/>
                    <a:pt x="9835" y="481"/>
                    <a:pt x="9835" y="296"/>
                  </a:cubicBezTo>
                  <a:cubicBezTo>
                    <a:pt x="9835" y="111"/>
                    <a:pt x="9687"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31;p64"/>
            <p:cNvSpPr/>
            <p:nvPr/>
          </p:nvSpPr>
          <p:spPr>
            <a:xfrm>
              <a:off x="3946325" y="1107850"/>
              <a:ext cx="537025" cy="14800"/>
            </a:xfrm>
            <a:custGeom>
              <a:avLst/>
              <a:gdLst/>
              <a:ahLst/>
              <a:cxnLst/>
              <a:rect l="l" t="t" r="r" b="b"/>
              <a:pathLst>
                <a:path w="21481" h="592" extrusionOk="0">
                  <a:moveTo>
                    <a:pt x="296" y="0"/>
                  </a:moveTo>
                  <a:cubicBezTo>
                    <a:pt x="111" y="0"/>
                    <a:pt x="0" y="111"/>
                    <a:pt x="0" y="296"/>
                  </a:cubicBezTo>
                  <a:cubicBezTo>
                    <a:pt x="0" y="481"/>
                    <a:pt x="111" y="592"/>
                    <a:pt x="296" y="592"/>
                  </a:cubicBezTo>
                  <a:lnTo>
                    <a:pt x="21184" y="592"/>
                  </a:lnTo>
                  <a:cubicBezTo>
                    <a:pt x="21332" y="592"/>
                    <a:pt x="21480" y="481"/>
                    <a:pt x="21480" y="296"/>
                  </a:cubicBezTo>
                  <a:cubicBezTo>
                    <a:pt x="21480" y="111"/>
                    <a:pt x="21332" y="0"/>
                    <a:pt x="21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32;p64"/>
            <p:cNvSpPr/>
            <p:nvPr/>
          </p:nvSpPr>
          <p:spPr>
            <a:xfrm>
              <a:off x="3805825" y="1107850"/>
              <a:ext cx="83200" cy="14800"/>
            </a:xfrm>
            <a:custGeom>
              <a:avLst/>
              <a:gdLst/>
              <a:ahLst/>
              <a:cxnLst/>
              <a:rect l="l" t="t" r="r" b="b"/>
              <a:pathLst>
                <a:path w="3328" h="592" extrusionOk="0">
                  <a:moveTo>
                    <a:pt x="333" y="0"/>
                  </a:moveTo>
                  <a:cubicBezTo>
                    <a:pt x="149" y="0"/>
                    <a:pt x="1" y="111"/>
                    <a:pt x="1" y="296"/>
                  </a:cubicBezTo>
                  <a:cubicBezTo>
                    <a:pt x="1" y="481"/>
                    <a:pt x="149" y="592"/>
                    <a:pt x="333" y="592"/>
                  </a:cubicBezTo>
                  <a:lnTo>
                    <a:pt x="3032" y="592"/>
                  </a:lnTo>
                  <a:cubicBezTo>
                    <a:pt x="3217" y="592"/>
                    <a:pt x="3328" y="481"/>
                    <a:pt x="3328" y="296"/>
                  </a:cubicBezTo>
                  <a:cubicBezTo>
                    <a:pt x="3328" y="111"/>
                    <a:pt x="3217" y="0"/>
                    <a:pt x="3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33;p64"/>
            <p:cNvSpPr/>
            <p:nvPr/>
          </p:nvSpPr>
          <p:spPr>
            <a:xfrm>
              <a:off x="3653325" y="1107850"/>
              <a:ext cx="125725" cy="14800"/>
            </a:xfrm>
            <a:custGeom>
              <a:avLst/>
              <a:gdLst/>
              <a:ahLst/>
              <a:cxnLst/>
              <a:rect l="l" t="t" r="r" b="b"/>
              <a:pathLst>
                <a:path w="5029" h="592" extrusionOk="0">
                  <a:moveTo>
                    <a:pt x="296" y="0"/>
                  </a:moveTo>
                  <a:cubicBezTo>
                    <a:pt x="148" y="0"/>
                    <a:pt x="0" y="111"/>
                    <a:pt x="0" y="296"/>
                  </a:cubicBezTo>
                  <a:cubicBezTo>
                    <a:pt x="0" y="481"/>
                    <a:pt x="148" y="592"/>
                    <a:pt x="296" y="592"/>
                  </a:cubicBezTo>
                  <a:lnTo>
                    <a:pt x="4733" y="592"/>
                  </a:lnTo>
                  <a:cubicBezTo>
                    <a:pt x="4881" y="592"/>
                    <a:pt x="5028" y="481"/>
                    <a:pt x="5028" y="296"/>
                  </a:cubicBezTo>
                  <a:cubicBezTo>
                    <a:pt x="5028" y="111"/>
                    <a:pt x="4881" y="0"/>
                    <a:pt x="4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34;p64"/>
            <p:cNvSpPr/>
            <p:nvPr/>
          </p:nvSpPr>
          <p:spPr>
            <a:xfrm>
              <a:off x="3131125" y="1107850"/>
              <a:ext cx="490800" cy="14800"/>
            </a:xfrm>
            <a:custGeom>
              <a:avLst/>
              <a:gdLst/>
              <a:ahLst/>
              <a:cxnLst/>
              <a:rect l="l" t="t" r="r" b="b"/>
              <a:pathLst>
                <a:path w="19632" h="592" extrusionOk="0">
                  <a:moveTo>
                    <a:pt x="333" y="0"/>
                  </a:moveTo>
                  <a:cubicBezTo>
                    <a:pt x="148" y="0"/>
                    <a:pt x="0" y="111"/>
                    <a:pt x="0" y="296"/>
                  </a:cubicBezTo>
                  <a:cubicBezTo>
                    <a:pt x="0" y="481"/>
                    <a:pt x="148" y="592"/>
                    <a:pt x="333" y="592"/>
                  </a:cubicBezTo>
                  <a:lnTo>
                    <a:pt x="19336" y="592"/>
                  </a:lnTo>
                  <a:cubicBezTo>
                    <a:pt x="19484" y="592"/>
                    <a:pt x="19631" y="481"/>
                    <a:pt x="19631" y="296"/>
                  </a:cubicBezTo>
                  <a:cubicBezTo>
                    <a:pt x="19631" y="111"/>
                    <a:pt x="19484" y="0"/>
                    <a:pt x="19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35;p64"/>
            <p:cNvSpPr/>
            <p:nvPr/>
          </p:nvSpPr>
          <p:spPr>
            <a:xfrm>
              <a:off x="2762325" y="1107850"/>
              <a:ext cx="320750" cy="14800"/>
            </a:xfrm>
            <a:custGeom>
              <a:avLst/>
              <a:gdLst/>
              <a:ahLst/>
              <a:cxnLst/>
              <a:rect l="l" t="t" r="r" b="b"/>
              <a:pathLst>
                <a:path w="12830" h="592" extrusionOk="0">
                  <a:moveTo>
                    <a:pt x="297" y="0"/>
                  </a:moveTo>
                  <a:cubicBezTo>
                    <a:pt x="149" y="0"/>
                    <a:pt x="1" y="111"/>
                    <a:pt x="1" y="296"/>
                  </a:cubicBezTo>
                  <a:cubicBezTo>
                    <a:pt x="1" y="481"/>
                    <a:pt x="149" y="592"/>
                    <a:pt x="297" y="592"/>
                  </a:cubicBezTo>
                  <a:lnTo>
                    <a:pt x="12534" y="592"/>
                  </a:lnTo>
                  <a:cubicBezTo>
                    <a:pt x="12719" y="592"/>
                    <a:pt x="12830" y="481"/>
                    <a:pt x="12830" y="296"/>
                  </a:cubicBezTo>
                  <a:cubicBezTo>
                    <a:pt x="12830" y="111"/>
                    <a:pt x="12719" y="0"/>
                    <a:pt x="12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36;p64"/>
            <p:cNvSpPr/>
            <p:nvPr/>
          </p:nvSpPr>
          <p:spPr>
            <a:xfrm>
              <a:off x="4696825" y="1239100"/>
              <a:ext cx="67500" cy="15725"/>
            </a:xfrm>
            <a:custGeom>
              <a:avLst/>
              <a:gdLst/>
              <a:ahLst/>
              <a:cxnLst/>
              <a:rect l="l" t="t" r="r" b="b"/>
              <a:pathLst>
                <a:path w="2700" h="629" extrusionOk="0">
                  <a:moveTo>
                    <a:pt x="296" y="0"/>
                  </a:moveTo>
                  <a:cubicBezTo>
                    <a:pt x="148" y="0"/>
                    <a:pt x="0" y="148"/>
                    <a:pt x="0" y="333"/>
                  </a:cubicBezTo>
                  <a:cubicBezTo>
                    <a:pt x="0" y="481"/>
                    <a:pt x="148" y="629"/>
                    <a:pt x="296" y="629"/>
                  </a:cubicBezTo>
                  <a:lnTo>
                    <a:pt x="2403" y="629"/>
                  </a:lnTo>
                  <a:cubicBezTo>
                    <a:pt x="2551" y="629"/>
                    <a:pt x="2699" y="481"/>
                    <a:pt x="2699" y="333"/>
                  </a:cubicBezTo>
                  <a:cubicBezTo>
                    <a:pt x="2699" y="148"/>
                    <a:pt x="2551" y="0"/>
                    <a:pt x="2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37;p64"/>
            <p:cNvSpPr/>
            <p:nvPr/>
          </p:nvSpPr>
          <p:spPr>
            <a:xfrm>
              <a:off x="3585850" y="1239100"/>
              <a:ext cx="1058300" cy="15725"/>
            </a:xfrm>
            <a:custGeom>
              <a:avLst/>
              <a:gdLst/>
              <a:ahLst/>
              <a:cxnLst/>
              <a:rect l="l" t="t" r="r" b="b"/>
              <a:pathLst>
                <a:path w="42332" h="629" extrusionOk="0">
                  <a:moveTo>
                    <a:pt x="296" y="0"/>
                  </a:moveTo>
                  <a:cubicBezTo>
                    <a:pt x="112" y="0"/>
                    <a:pt x="1" y="148"/>
                    <a:pt x="1" y="333"/>
                  </a:cubicBezTo>
                  <a:cubicBezTo>
                    <a:pt x="1" y="481"/>
                    <a:pt x="112" y="629"/>
                    <a:pt x="296" y="629"/>
                  </a:cubicBezTo>
                  <a:lnTo>
                    <a:pt x="42036" y="629"/>
                  </a:lnTo>
                  <a:cubicBezTo>
                    <a:pt x="42221" y="629"/>
                    <a:pt x="42332" y="481"/>
                    <a:pt x="42332" y="333"/>
                  </a:cubicBezTo>
                  <a:cubicBezTo>
                    <a:pt x="42332" y="148"/>
                    <a:pt x="42221" y="0"/>
                    <a:pt x="42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38;p64"/>
            <p:cNvSpPr/>
            <p:nvPr/>
          </p:nvSpPr>
          <p:spPr>
            <a:xfrm>
              <a:off x="3327050" y="1239100"/>
              <a:ext cx="201525" cy="15725"/>
            </a:xfrm>
            <a:custGeom>
              <a:avLst/>
              <a:gdLst/>
              <a:ahLst/>
              <a:cxnLst/>
              <a:rect l="l" t="t" r="r" b="b"/>
              <a:pathLst>
                <a:path w="8061" h="629" extrusionOk="0">
                  <a:moveTo>
                    <a:pt x="297" y="0"/>
                  </a:moveTo>
                  <a:cubicBezTo>
                    <a:pt x="112" y="0"/>
                    <a:pt x="1" y="148"/>
                    <a:pt x="1" y="333"/>
                  </a:cubicBezTo>
                  <a:cubicBezTo>
                    <a:pt x="1" y="481"/>
                    <a:pt x="112" y="629"/>
                    <a:pt x="297" y="629"/>
                  </a:cubicBezTo>
                  <a:lnTo>
                    <a:pt x="7765" y="629"/>
                  </a:lnTo>
                  <a:cubicBezTo>
                    <a:pt x="7913" y="629"/>
                    <a:pt x="8060" y="481"/>
                    <a:pt x="8060" y="333"/>
                  </a:cubicBezTo>
                  <a:cubicBezTo>
                    <a:pt x="8060" y="148"/>
                    <a:pt x="7913" y="0"/>
                    <a:pt x="7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39;p64"/>
            <p:cNvSpPr/>
            <p:nvPr/>
          </p:nvSpPr>
          <p:spPr>
            <a:xfrm>
              <a:off x="2762325" y="1239100"/>
              <a:ext cx="448300" cy="15725"/>
            </a:xfrm>
            <a:custGeom>
              <a:avLst/>
              <a:gdLst/>
              <a:ahLst/>
              <a:cxnLst/>
              <a:rect l="l" t="t" r="r" b="b"/>
              <a:pathLst>
                <a:path w="17932" h="629" extrusionOk="0">
                  <a:moveTo>
                    <a:pt x="297" y="0"/>
                  </a:moveTo>
                  <a:cubicBezTo>
                    <a:pt x="149" y="0"/>
                    <a:pt x="1" y="148"/>
                    <a:pt x="1" y="333"/>
                  </a:cubicBezTo>
                  <a:cubicBezTo>
                    <a:pt x="1" y="481"/>
                    <a:pt x="149" y="629"/>
                    <a:pt x="297" y="629"/>
                  </a:cubicBezTo>
                  <a:lnTo>
                    <a:pt x="17636" y="629"/>
                  </a:lnTo>
                  <a:cubicBezTo>
                    <a:pt x="17784" y="629"/>
                    <a:pt x="17932" y="481"/>
                    <a:pt x="17932" y="333"/>
                  </a:cubicBezTo>
                  <a:cubicBezTo>
                    <a:pt x="17932" y="148"/>
                    <a:pt x="17784" y="0"/>
                    <a:pt x="17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40;p64"/>
            <p:cNvSpPr/>
            <p:nvPr/>
          </p:nvSpPr>
          <p:spPr>
            <a:xfrm>
              <a:off x="4650600" y="1371275"/>
              <a:ext cx="113725" cy="15725"/>
            </a:xfrm>
            <a:custGeom>
              <a:avLst/>
              <a:gdLst/>
              <a:ahLst/>
              <a:cxnLst/>
              <a:rect l="l" t="t" r="r" b="b"/>
              <a:pathLst>
                <a:path w="4549" h="629" extrusionOk="0">
                  <a:moveTo>
                    <a:pt x="297" y="0"/>
                  </a:moveTo>
                  <a:cubicBezTo>
                    <a:pt x="112" y="0"/>
                    <a:pt x="1" y="148"/>
                    <a:pt x="1" y="296"/>
                  </a:cubicBezTo>
                  <a:cubicBezTo>
                    <a:pt x="1" y="481"/>
                    <a:pt x="112" y="629"/>
                    <a:pt x="297" y="629"/>
                  </a:cubicBezTo>
                  <a:lnTo>
                    <a:pt x="4252" y="629"/>
                  </a:lnTo>
                  <a:cubicBezTo>
                    <a:pt x="4400" y="629"/>
                    <a:pt x="4548" y="481"/>
                    <a:pt x="4548" y="296"/>
                  </a:cubicBezTo>
                  <a:cubicBezTo>
                    <a:pt x="4548" y="148"/>
                    <a:pt x="4400" y="0"/>
                    <a:pt x="4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41;p64"/>
            <p:cNvSpPr/>
            <p:nvPr/>
          </p:nvSpPr>
          <p:spPr>
            <a:xfrm>
              <a:off x="4408450" y="1371275"/>
              <a:ext cx="134050" cy="15725"/>
            </a:xfrm>
            <a:custGeom>
              <a:avLst/>
              <a:gdLst/>
              <a:ahLst/>
              <a:cxnLst/>
              <a:rect l="l" t="t" r="r" b="b"/>
              <a:pathLst>
                <a:path w="5362" h="629" extrusionOk="0">
                  <a:moveTo>
                    <a:pt x="296" y="0"/>
                  </a:moveTo>
                  <a:cubicBezTo>
                    <a:pt x="148" y="0"/>
                    <a:pt x="0" y="148"/>
                    <a:pt x="0" y="296"/>
                  </a:cubicBezTo>
                  <a:cubicBezTo>
                    <a:pt x="0" y="481"/>
                    <a:pt x="148" y="629"/>
                    <a:pt x="296" y="629"/>
                  </a:cubicBezTo>
                  <a:lnTo>
                    <a:pt x="5065" y="629"/>
                  </a:lnTo>
                  <a:cubicBezTo>
                    <a:pt x="5213" y="629"/>
                    <a:pt x="5361" y="481"/>
                    <a:pt x="5361" y="296"/>
                  </a:cubicBezTo>
                  <a:cubicBezTo>
                    <a:pt x="5361" y="148"/>
                    <a:pt x="5213" y="0"/>
                    <a:pt x="5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2;p64"/>
            <p:cNvSpPr/>
            <p:nvPr/>
          </p:nvSpPr>
          <p:spPr>
            <a:xfrm>
              <a:off x="4238375" y="1371275"/>
              <a:ext cx="125725" cy="15725"/>
            </a:xfrm>
            <a:custGeom>
              <a:avLst/>
              <a:gdLst/>
              <a:ahLst/>
              <a:cxnLst/>
              <a:rect l="l" t="t" r="r" b="b"/>
              <a:pathLst>
                <a:path w="5029" h="629" extrusionOk="0">
                  <a:moveTo>
                    <a:pt x="334" y="0"/>
                  </a:moveTo>
                  <a:cubicBezTo>
                    <a:pt x="149" y="0"/>
                    <a:pt x="1" y="148"/>
                    <a:pt x="1" y="296"/>
                  </a:cubicBezTo>
                  <a:cubicBezTo>
                    <a:pt x="1" y="481"/>
                    <a:pt x="149" y="629"/>
                    <a:pt x="334" y="629"/>
                  </a:cubicBezTo>
                  <a:lnTo>
                    <a:pt x="4733" y="629"/>
                  </a:lnTo>
                  <a:cubicBezTo>
                    <a:pt x="4918" y="629"/>
                    <a:pt x="5029" y="481"/>
                    <a:pt x="5029" y="296"/>
                  </a:cubicBezTo>
                  <a:cubicBezTo>
                    <a:pt x="5029" y="148"/>
                    <a:pt x="4918" y="0"/>
                    <a:pt x="4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43;p64"/>
            <p:cNvSpPr/>
            <p:nvPr/>
          </p:nvSpPr>
          <p:spPr>
            <a:xfrm>
              <a:off x="4005475" y="1371275"/>
              <a:ext cx="184875" cy="15725"/>
            </a:xfrm>
            <a:custGeom>
              <a:avLst/>
              <a:gdLst/>
              <a:ahLst/>
              <a:cxnLst/>
              <a:rect l="l" t="t" r="r" b="b"/>
              <a:pathLst>
                <a:path w="7395" h="629" extrusionOk="0">
                  <a:moveTo>
                    <a:pt x="296" y="0"/>
                  </a:moveTo>
                  <a:cubicBezTo>
                    <a:pt x="148" y="0"/>
                    <a:pt x="0" y="148"/>
                    <a:pt x="0" y="296"/>
                  </a:cubicBezTo>
                  <a:cubicBezTo>
                    <a:pt x="0" y="481"/>
                    <a:pt x="148" y="629"/>
                    <a:pt x="296" y="629"/>
                  </a:cubicBezTo>
                  <a:lnTo>
                    <a:pt x="7099" y="629"/>
                  </a:lnTo>
                  <a:cubicBezTo>
                    <a:pt x="7283" y="629"/>
                    <a:pt x="7394" y="481"/>
                    <a:pt x="7394" y="296"/>
                  </a:cubicBezTo>
                  <a:cubicBezTo>
                    <a:pt x="7394" y="148"/>
                    <a:pt x="7283" y="0"/>
                    <a:pt x="7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44;p64"/>
            <p:cNvSpPr/>
            <p:nvPr/>
          </p:nvSpPr>
          <p:spPr>
            <a:xfrm>
              <a:off x="3823400" y="1371275"/>
              <a:ext cx="146975" cy="15725"/>
            </a:xfrm>
            <a:custGeom>
              <a:avLst/>
              <a:gdLst/>
              <a:ahLst/>
              <a:cxnLst/>
              <a:rect l="l" t="t" r="r" b="b"/>
              <a:pathLst>
                <a:path w="5879" h="629" extrusionOk="0">
                  <a:moveTo>
                    <a:pt x="296" y="0"/>
                  </a:moveTo>
                  <a:cubicBezTo>
                    <a:pt x="111" y="0"/>
                    <a:pt x="0" y="148"/>
                    <a:pt x="0" y="296"/>
                  </a:cubicBezTo>
                  <a:cubicBezTo>
                    <a:pt x="0" y="481"/>
                    <a:pt x="111" y="629"/>
                    <a:pt x="296" y="629"/>
                  </a:cubicBezTo>
                  <a:lnTo>
                    <a:pt x="5546" y="629"/>
                  </a:lnTo>
                  <a:cubicBezTo>
                    <a:pt x="5731" y="629"/>
                    <a:pt x="5878" y="481"/>
                    <a:pt x="5878" y="296"/>
                  </a:cubicBezTo>
                  <a:cubicBezTo>
                    <a:pt x="5878" y="148"/>
                    <a:pt x="5731" y="0"/>
                    <a:pt x="5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45;p64"/>
            <p:cNvSpPr/>
            <p:nvPr/>
          </p:nvSpPr>
          <p:spPr>
            <a:xfrm>
              <a:off x="3704150" y="1371275"/>
              <a:ext cx="96150" cy="15725"/>
            </a:xfrm>
            <a:custGeom>
              <a:avLst/>
              <a:gdLst/>
              <a:ahLst/>
              <a:cxnLst/>
              <a:rect l="l" t="t" r="r" b="b"/>
              <a:pathLst>
                <a:path w="3846" h="629" extrusionOk="0">
                  <a:moveTo>
                    <a:pt x="297" y="0"/>
                  </a:moveTo>
                  <a:cubicBezTo>
                    <a:pt x="149" y="0"/>
                    <a:pt x="1" y="148"/>
                    <a:pt x="1" y="296"/>
                  </a:cubicBezTo>
                  <a:cubicBezTo>
                    <a:pt x="1" y="481"/>
                    <a:pt x="149" y="629"/>
                    <a:pt x="297" y="629"/>
                  </a:cubicBezTo>
                  <a:lnTo>
                    <a:pt x="3550" y="629"/>
                  </a:lnTo>
                  <a:cubicBezTo>
                    <a:pt x="3698" y="629"/>
                    <a:pt x="3846" y="481"/>
                    <a:pt x="3846" y="296"/>
                  </a:cubicBezTo>
                  <a:cubicBezTo>
                    <a:pt x="3846" y="148"/>
                    <a:pt x="3698" y="0"/>
                    <a:pt x="3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46;p64"/>
            <p:cNvSpPr/>
            <p:nvPr/>
          </p:nvSpPr>
          <p:spPr>
            <a:xfrm>
              <a:off x="3148675" y="1371275"/>
              <a:ext cx="524075" cy="15725"/>
            </a:xfrm>
            <a:custGeom>
              <a:avLst/>
              <a:gdLst/>
              <a:ahLst/>
              <a:cxnLst/>
              <a:rect l="l" t="t" r="r" b="b"/>
              <a:pathLst>
                <a:path w="20963" h="629" extrusionOk="0">
                  <a:moveTo>
                    <a:pt x="296" y="0"/>
                  </a:moveTo>
                  <a:cubicBezTo>
                    <a:pt x="148" y="0"/>
                    <a:pt x="1" y="148"/>
                    <a:pt x="1" y="296"/>
                  </a:cubicBezTo>
                  <a:cubicBezTo>
                    <a:pt x="1" y="481"/>
                    <a:pt x="148" y="629"/>
                    <a:pt x="296" y="629"/>
                  </a:cubicBezTo>
                  <a:lnTo>
                    <a:pt x="20667" y="629"/>
                  </a:lnTo>
                  <a:cubicBezTo>
                    <a:pt x="20852" y="629"/>
                    <a:pt x="20963" y="481"/>
                    <a:pt x="20963" y="296"/>
                  </a:cubicBezTo>
                  <a:cubicBezTo>
                    <a:pt x="20963" y="148"/>
                    <a:pt x="20852" y="0"/>
                    <a:pt x="2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547;p64"/>
            <p:cNvSpPr/>
            <p:nvPr/>
          </p:nvSpPr>
          <p:spPr>
            <a:xfrm>
              <a:off x="2762325" y="1371275"/>
              <a:ext cx="359575" cy="15725"/>
            </a:xfrm>
            <a:custGeom>
              <a:avLst/>
              <a:gdLst/>
              <a:ahLst/>
              <a:cxnLst/>
              <a:rect l="l" t="t" r="r" b="b"/>
              <a:pathLst>
                <a:path w="14383" h="629" extrusionOk="0">
                  <a:moveTo>
                    <a:pt x="297" y="0"/>
                  </a:moveTo>
                  <a:cubicBezTo>
                    <a:pt x="149" y="0"/>
                    <a:pt x="1" y="148"/>
                    <a:pt x="1" y="296"/>
                  </a:cubicBezTo>
                  <a:cubicBezTo>
                    <a:pt x="1" y="481"/>
                    <a:pt x="149" y="629"/>
                    <a:pt x="297" y="629"/>
                  </a:cubicBezTo>
                  <a:lnTo>
                    <a:pt x="14050" y="629"/>
                  </a:lnTo>
                  <a:cubicBezTo>
                    <a:pt x="14235" y="629"/>
                    <a:pt x="14382" y="481"/>
                    <a:pt x="14382" y="296"/>
                  </a:cubicBezTo>
                  <a:cubicBezTo>
                    <a:pt x="14382" y="148"/>
                    <a:pt x="14235" y="0"/>
                    <a:pt x="14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548;p64"/>
            <p:cNvSpPr/>
            <p:nvPr/>
          </p:nvSpPr>
          <p:spPr>
            <a:xfrm>
              <a:off x="3853900" y="1569975"/>
              <a:ext cx="158075" cy="15750"/>
            </a:xfrm>
            <a:custGeom>
              <a:avLst/>
              <a:gdLst/>
              <a:ahLst/>
              <a:cxnLst/>
              <a:rect l="l" t="t" r="r" b="b"/>
              <a:pathLst>
                <a:path w="6323" h="630" extrusionOk="0">
                  <a:moveTo>
                    <a:pt x="296" y="1"/>
                  </a:moveTo>
                  <a:cubicBezTo>
                    <a:pt x="148" y="1"/>
                    <a:pt x="0" y="149"/>
                    <a:pt x="0" y="297"/>
                  </a:cubicBezTo>
                  <a:cubicBezTo>
                    <a:pt x="0" y="481"/>
                    <a:pt x="148" y="629"/>
                    <a:pt x="296" y="629"/>
                  </a:cubicBezTo>
                  <a:lnTo>
                    <a:pt x="6026" y="629"/>
                  </a:lnTo>
                  <a:cubicBezTo>
                    <a:pt x="6211" y="629"/>
                    <a:pt x="6322" y="481"/>
                    <a:pt x="6322" y="297"/>
                  </a:cubicBezTo>
                  <a:cubicBezTo>
                    <a:pt x="6322" y="149"/>
                    <a:pt x="6211" y="1"/>
                    <a:pt x="6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49;p64"/>
            <p:cNvSpPr/>
            <p:nvPr/>
          </p:nvSpPr>
          <p:spPr>
            <a:xfrm>
              <a:off x="3498050" y="1569975"/>
              <a:ext cx="340150" cy="15750"/>
            </a:xfrm>
            <a:custGeom>
              <a:avLst/>
              <a:gdLst/>
              <a:ahLst/>
              <a:cxnLst/>
              <a:rect l="l" t="t" r="r" b="b"/>
              <a:pathLst>
                <a:path w="13606" h="630" extrusionOk="0">
                  <a:moveTo>
                    <a:pt x="296" y="1"/>
                  </a:moveTo>
                  <a:cubicBezTo>
                    <a:pt x="148" y="1"/>
                    <a:pt x="0" y="149"/>
                    <a:pt x="0" y="297"/>
                  </a:cubicBezTo>
                  <a:cubicBezTo>
                    <a:pt x="0" y="481"/>
                    <a:pt x="148" y="629"/>
                    <a:pt x="296" y="629"/>
                  </a:cubicBezTo>
                  <a:lnTo>
                    <a:pt x="13273" y="629"/>
                  </a:lnTo>
                  <a:cubicBezTo>
                    <a:pt x="13458" y="629"/>
                    <a:pt x="13606" y="481"/>
                    <a:pt x="13606" y="297"/>
                  </a:cubicBezTo>
                  <a:cubicBezTo>
                    <a:pt x="13606" y="149"/>
                    <a:pt x="13458" y="1"/>
                    <a:pt x="13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50;p64"/>
            <p:cNvSpPr/>
            <p:nvPr/>
          </p:nvSpPr>
          <p:spPr>
            <a:xfrm>
              <a:off x="3411175" y="1569975"/>
              <a:ext cx="57325" cy="15750"/>
            </a:xfrm>
            <a:custGeom>
              <a:avLst/>
              <a:gdLst/>
              <a:ahLst/>
              <a:cxnLst/>
              <a:rect l="l" t="t" r="r" b="b"/>
              <a:pathLst>
                <a:path w="2293" h="630" extrusionOk="0">
                  <a:moveTo>
                    <a:pt x="296" y="1"/>
                  </a:moveTo>
                  <a:cubicBezTo>
                    <a:pt x="148" y="1"/>
                    <a:pt x="0" y="149"/>
                    <a:pt x="0" y="297"/>
                  </a:cubicBezTo>
                  <a:cubicBezTo>
                    <a:pt x="0" y="481"/>
                    <a:pt x="148" y="629"/>
                    <a:pt x="296" y="629"/>
                  </a:cubicBezTo>
                  <a:lnTo>
                    <a:pt x="1997" y="629"/>
                  </a:lnTo>
                  <a:cubicBezTo>
                    <a:pt x="2144" y="629"/>
                    <a:pt x="2292" y="481"/>
                    <a:pt x="2292" y="297"/>
                  </a:cubicBezTo>
                  <a:cubicBezTo>
                    <a:pt x="2292" y="149"/>
                    <a:pt x="2144" y="1"/>
                    <a:pt x="19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51;p64"/>
            <p:cNvSpPr/>
            <p:nvPr/>
          </p:nvSpPr>
          <p:spPr>
            <a:xfrm>
              <a:off x="3315975" y="1569975"/>
              <a:ext cx="84125" cy="15750"/>
            </a:xfrm>
            <a:custGeom>
              <a:avLst/>
              <a:gdLst/>
              <a:ahLst/>
              <a:cxnLst/>
              <a:rect l="l" t="t" r="r" b="b"/>
              <a:pathLst>
                <a:path w="3365" h="630" extrusionOk="0">
                  <a:moveTo>
                    <a:pt x="296" y="1"/>
                  </a:moveTo>
                  <a:cubicBezTo>
                    <a:pt x="148" y="1"/>
                    <a:pt x="0" y="149"/>
                    <a:pt x="0" y="297"/>
                  </a:cubicBezTo>
                  <a:cubicBezTo>
                    <a:pt x="0" y="481"/>
                    <a:pt x="148" y="629"/>
                    <a:pt x="296" y="629"/>
                  </a:cubicBezTo>
                  <a:lnTo>
                    <a:pt x="3069" y="629"/>
                  </a:lnTo>
                  <a:cubicBezTo>
                    <a:pt x="3217" y="629"/>
                    <a:pt x="3365" y="481"/>
                    <a:pt x="3365" y="297"/>
                  </a:cubicBezTo>
                  <a:cubicBezTo>
                    <a:pt x="3365" y="149"/>
                    <a:pt x="3217" y="1"/>
                    <a:pt x="3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52;p64"/>
            <p:cNvSpPr/>
            <p:nvPr/>
          </p:nvSpPr>
          <p:spPr>
            <a:xfrm>
              <a:off x="2991550" y="1569975"/>
              <a:ext cx="310575" cy="15750"/>
            </a:xfrm>
            <a:custGeom>
              <a:avLst/>
              <a:gdLst/>
              <a:ahLst/>
              <a:cxnLst/>
              <a:rect l="l" t="t" r="r" b="b"/>
              <a:pathLst>
                <a:path w="12423" h="630" extrusionOk="0">
                  <a:moveTo>
                    <a:pt x="333" y="1"/>
                  </a:moveTo>
                  <a:cubicBezTo>
                    <a:pt x="148" y="1"/>
                    <a:pt x="1" y="149"/>
                    <a:pt x="1" y="297"/>
                  </a:cubicBezTo>
                  <a:cubicBezTo>
                    <a:pt x="1" y="481"/>
                    <a:pt x="148" y="629"/>
                    <a:pt x="333" y="629"/>
                  </a:cubicBezTo>
                  <a:lnTo>
                    <a:pt x="12127" y="629"/>
                  </a:lnTo>
                  <a:cubicBezTo>
                    <a:pt x="12312" y="629"/>
                    <a:pt x="12423" y="481"/>
                    <a:pt x="12423" y="297"/>
                  </a:cubicBezTo>
                  <a:cubicBezTo>
                    <a:pt x="12423" y="149"/>
                    <a:pt x="12312" y="1"/>
                    <a:pt x="12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53;p64"/>
            <p:cNvSpPr/>
            <p:nvPr/>
          </p:nvSpPr>
          <p:spPr>
            <a:xfrm>
              <a:off x="2762325" y="1569975"/>
              <a:ext cx="205225" cy="15750"/>
            </a:xfrm>
            <a:custGeom>
              <a:avLst/>
              <a:gdLst/>
              <a:ahLst/>
              <a:cxnLst/>
              <a:rect l="l" t="t" r="r" b="b"/>
              <a:pathLst>
                <a:path w="8209" h="630" extrusionOk="0">
                  <a:moveTo>
                    <a:pt x="297" y="1"/>
                  </a:moveTo>
                  <a:cubicBezTo>
                    <a:pt x="149" y="1"/>
                    <a:pt x="1" y="149"/>
                    <a:pt x="1" y="297"/>
                  </a:cubicBezTo>
                  <a:cubicBezTo>
                    <a:pt x="1" y="481"/>
                    <a:pt x="149" y="629"/>
                    <a:pt x="297" y="629"/>
                  </a:cubicBezTo>
                  <a:lnTo>
                    <a:pt x="7913" y="629"/>
                  </a:lnTo>
                  <a:cubicBezTo>
                    <a:pt x="8060" y="629"/>
                    <a:pt x="8208" y="481"/>
                    <a:pt x="8208" y="297"/>
                  </a:cubicBezTo>
                  <a:cubicBezTo>
                    <a:pt x="8208" y="149"/>
                    <a:pt x="8060" y="1"/>
                    <a:pt x="7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54;p64"/>
            <p:cNvSpPr/>
            <p:nvPr/>
          </p:nvSpPr>
          <p:spPr>
            <a:xfrm>
              <a:off x="3964800" y="1702150"/>
              <a:ext cx="47175" cy="14825"/>
            </a:xfrm>
            <a:custGeom>
              <a:avLst/>
              <a:gdLst/>
              <a:ahLst/>
              <a:cxnLst/>
              <a:rect l="l" t="t" r="r" b="b"/>
              <a:pathLst>
                <a:path w="1887" h="593" extrusionOk="0">
                  <a:moveTo>
                    <a:pt x="296" y="1"/>
                  </a:moveTo>
                  <a:cubicBezTo>
                    <a:pt x="148" y="1"/>
                    <a:pt x="1" y="112"/>
                    <a:pt x="1" y="296"/>
                  </a:cubicBezTo>
                  <a:cubicBezTo>
                    <a:pt x="1" y="444"/>
                    <a:pt x="148" y="592"/>
                    <a:pt x="296" y="592"/>
                  </a:cubicBezTo>
                  <a:lnTo>
                    <a:pt x="1590" y="592"/>
                  </a:lnTo>
                  <a:cubicBezTo>
                    <a:pt x="1775" y="592"/>
                    <a:pt x="1886" y="444"/>
                    <a:pt x="1886" y="296"/>
                  </a:cubicBezTo>
                  <a:cubicBezTo>
                    <a:pt x="1886" y="112"/>
                    <a:pt x="1775"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55;p64"/>
            <p:cNvSpPr/>
            <p:nvPr/>
          </p:nvSpPr>
          <p:spPr>
            <a:xfrm>
              <a:off x="3273450" y="1702150"/>
              <a:ext cx="664575" cy="14825"/>
            </a:xfrm>
            <a:custGeom>
              <a:avLst/>
              <a:gdLst/>
              <a:ahLst/>
              <a:cxnLst/>
              <a:rect l="l" t="t" r="r" b="b"/>
              <a:pathLst>
                <a:path w="26583" h="593" extrusionOk="0">
                  <a:moveTo>
                    <a:pt x="333" y="1"/>
                  </a:moveTo>
                  <a:cubicBezTo>
                    <a:pt x="148" y="1"/>
                    <a:pt x="1" y="112"/>
                    <a:pt x="1" y="296"/>
                  </a:cubicBezTo>
                  <a:cubicBezTo>
                    <a:pt x="1" y="444"/>
                    <a:pt x="148" y="592"/>
                    <a:pt x="333" y="592"/>
                  </a:cubicBezTo>
                  <a:lnTo>
                    <a:pt x="26287" y="592"/>
                  </a:lnTo>
                  <a:cubicBezTo>
                    <a:pt x="26435" y="592"/>
                    <a:pt x="26582" y="444"/>
                    <a:pt x="26582" y="296"/>
                  </a:cubicBezTo>
                  <a:cubicBezTo>
                    <a:pt x="26582" y="112"/>
                    <a:pt x="26435" y="1"/>
                    <a:pt x="26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56;p64"/>
            <p:cNvSpPr/>
            <p:nvPr/>
          </p:nvSpPr>
          <p:spPr>
            <a:xfrm>
              <a:off x="3112625" y="1702150"/>
              <a:ext cx="132200" cy="14825"/>
            </a:xfrm>
            <a:custGeom>
              <a:avLst/>
              <a:gdLst/>
              <a:ahLst/>
              <a:cxnLst/>
              <a:rect l="l" t="t" r="r" b="b"/>
              <a:pathLst>
                <a:path w="5288" h="593" extrusionOk="0">
                  <a:moveTo>
                    <a:pt x="333" y="1"/>
                  </a:moveTo>
                  <a:cubicBezTo>
                    <a:pt x="149" y="1"/>
                    <a:pt x="1" y="112"/>
                    <a:pt x="1" y="296"/>
                  </a:cubicBezTo>
                  <a:cubicBezTo>
                    <a:pt x="1" y="444"/>
                    <a:pt x="149" y="592"/>
                    <a:pt x="333" y="592"/>
                  </a:cubicBezTo>
                  <a:lnTo>
                    <a:pt x="4955" y="592"/>
                  </a:lnTo>
                  <a:cubicBezTo>
                    <a:pt x="5140" y="592"/>
                    <a:pt x="5287" y="444"/>
                    <a:pt x="5287" y="296"/>
                  </a:cubicBezTo>
                  <a:cubicBezTo>
                    <a:pt x="5287" y="112"/>
                    <a:pt x="5140" y="1"/>
                    <a:pt x="4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57;p64"/>
            <p:cNvSpPr/>
            <p:nvPr/>
          </p:nvSpPr>
          <p:spPr>
            <a:xfrm>
              <a:off x="2762325" y="1702150"/>
              <a:ext cx="284700" cy="14825"/>
            </a:xfrm>
            <a:custGeom>
              <a:avLst/>
              <a:gdLst/>
              <a:ahLst/>
              <a:cxnLst/>
              <a:rect l="l" t="t" r="r" b="b"/>
              <a:pathLst>
                <a:path w="11388" h="593" extrusionOk="0">
                  <a:moveTo>
                    <a:pt x="297" y="1"/>
                  </a:moveTo>
                  <a:cubicBezTo>
                    <a:pt x="149" y="1"/>
                    <a:pt x="1" y="112"/>
                    <a:pt x="1" y="296"/>
                  </a:cubicBezTo>
                  <a:cubicBezTo>
                    <a:pt x="1" y="444"/>
                    <a:pt x="149" y="592"/>
                    <a:pt x="297" y="592"/>
                  </a:cubicBezTo>
                  <a:lnTo>
                    <a:pt x="11055" y="592"/>
                  </a:lnTo>
                  <a:cubicBezTo>
                    <a:pt x="11240" y="592"/>
                    <a:pt x="11388" y="444"/>
                    <a:pt x="11388" y="296"/>
                  </a:cubicBezTo>
                  <a:cubicBezTo>
                    <a:pt x="11388" y="112"/>
                    <a:pt x="11240" y="1"/>
                    <a:pt x="11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8;p64"/>
            <p:cNvSpPr/>
            <p:nvPr/>
          </p:nvSpPr>
          <p:spPr>
            <a:xfrm>
              <a:off x="3936150" y="1833400"/>
              <a:ext cx="75825" cy="15725"/>
            </a:xfrm>
            <a:custGeom>
              <a:avLst/>
              <a:gdLst/>
              <a:ahLst/>
              <a:cxnLst/>
              <a:rect l="l" t="t" r="r" b="b"/>
              <a:pathLst>
                <a:path w="3033" h="629" extrusionOk="0">
                  <a:moveTo>
                    <a:pt x="296" y="0"/>
                  </a:moveTo>
                  <a:cubicBezTo>
                    <a:pt x="111" y="0"/>
                    <a:pt x="0" y="148"/>
                    <a:pt x="0" y="333"/>
                  </a:cubicBezTo>
                  <a:cubicBezTo>
                    <a:pt x="0" y="481"/>
                    <a:pt x="111" y="629"/>
                    <a:pt x="296" y="629"/>
                  </a:cubicBezTo>
                  <a:lnTo>
                    <a:pt x="2736" y="629"/>
                  </a:lnTo>
                  <a:cubicBezTo>
                    <a:pt x="2921" y="629"/>
                    <a:pt x="3032" y="481"/>
                    <a:pt x="3032" y="333"/>
                  </a:cubicBezTo>
                  <a:cubicBezTo>
                    <a:pt x="3032" y="148"/>
                    <a:pt x="2921"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9;p64"/>
            <p:cNvSpPr/>
            <p:nvPr/>
          </p:nvSpPr>
          <p:spPr>
            <a:xfrm>
              <a:off x="3785500" y="1833400"/>
              <a:ext cx="88750" cy="15725"/>
            </a:xfrm>
            <a:custGeom>
              <a:avLst/>
              <a:gdLst/>
              <a:ahLst/>
              <a:cxnLst/>
              <a:rect l="l" t="t" r="r" b="b"/>
              <a:pathLst>
                <a:path w="3550" h="629" extrusionOk="0">
                  <a:moveTo>
                    <a:pt x="296" y="0"/>
                  </a:moveTo>
                  <a:cubicBezTo>
                    <a:pt x="148" y="0"/>
                    <a:pt x="0" y="148"/>
                    <a:pt x="0" y="333"/>
                  </a:cubicBezTo>
                  <a:cubicBezTo>
                    <a:pt x="0" y="481"/>
                    <a:pt x="148" y="629"/>
                    <a:pt x="296" y="629"/>
                  </a:cubicBezTo>
                  <a:lnTo>
                    <a:pt x="3254" y="629"/>
                  </a:lnTo>
                  <a:cubicBezTo>
                    <a:pt x="3439" y="629"/>
                    <a:pt x="3549" y="481"/>
                    <a:pt x="3549" y="333"/>
                  </a:cubicBezTo>
                  <a:cubicBezTo>
                    <a:pt x="3549" y="148"/>
                    <a:pt x="3439" y="0"/>
                    <a:pt x="3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60;p64"/>
            <p:cNvSpPr/>
            <p:nvPr/>
          </p:nvSpPr>
          <p:spPr>
            <a:xfrm>
              <a:off x="3680125" y="1833400"/>
              <a:ext cx="84125" cy="15725"/>
            </a:xfrm>
            <a:custGeom>
              <a:avLst/>
              <a:gdLst/>
              <a:ahLst/>
              <a:cxnLst/>
              <a:rect l="l" t="t" r="r" b="b"/>
              <a:pathLst>
                <a:path w="3365" h="629" extrusionOk="0">
                  <a:moveTo>
                    <a:pt x="296" y="0"/>
                  </a:moveTo>
                  <a:cubicBezTo>
                    <a:pt x="149" y="0"/>
                    <a:pt x="1" y="148"/>
                    <a:pt x="1" y="333"/>
                  </a:cubicBezTo>
                  <a:cubicBezTo>
                    <a:pt x="1" y="481"/>
                    <a:pt x="149" y="629"/>
                    <a:pt x="296" y="629"/>
                  </a:cubicBezTo>
                  <a:lnTo>
                    <a:pt x="3032" y="629"/>
                  </a:lnTo>
                  <a:cubicBezTo>
                    <a:pt x="3217" y="629"/>
                    <a:pt x="3365" y="481"/>
                    <a:pt x="3365" y="333"/>
                  </a:cubicBezTo>
                  <a:cubicBezTo>
                    <a:pt x="3365" y="148"/>
                    <a:pt x="3217" y="0"/>
                    <a:pt x="3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61;p64"/>
            <p:cNvSpPr/>
            <p:nvPr/>
          </p:nvSpPr>
          <p:spPr>
            <a:xfrm>
              <a:off x="3535025" y="1833400"/>
              <a:ext cx="121100" cy="15725"/>
            </a:xfrm>
            <a:custGeom>
              <a:avLst/>
              <a:gdLst/>
              <a:ahLst/>
              <a:cxnLst/>
              <a:rect l="l" t="t" r="r" b="b"/>
              <a:pathLst>
                <a:path w="4844" h="629" extrusionOk="0">
                  <a:moveTo>
                    <a:pt x="296" y="0"/>
                  </a:moveTo>
                  <a:cubicBezTo>
                    <a:pt x="148" y="0"/>
                    <a:pt x="0" y="148"/>
                    <a:pt x="0" y="333"/>
                  </a:cubicBezTo>
                  <a:cubicBezTo>
                    <a:pt x="0" y="481"/>
                    <a:pt x="148" y="629"/>
                    <a:pt x="296" y="629"/>
                  </a:cubicBezTo>
                  <a:lnTo>
                    <a:pt x="4511" y="629"/>
                  </a:lnTo>
                  <a:cubicBezTo>
                    <a:pt x="4696" y="629"/>
                    <a:pt x="4843" y="481"/>
                    <a:pt x="4843" y="333"/>
                  </a:cubicBezTo>
                  <a:cubicBezTo>
                    <a:pt x="4843" y="148"/>
                    <a:pt x="4696" y="0"/>
                    <a:pt x="4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62;p64"/>
            <p:cNvSpPr/>
            <p:nvPr/>
          </p:nvSpPr>
          <p:spPr>
            <a:xfrm>
              <a:off x="3421325" y="1833400"/>
              <a:ext cx="97075" cy="15725"/>
            </a:xfrm>
            <a:custGeom>
              <a:avLst/>
              <a:gdLst/>
              <a:ahLst/>
              <a:cxnLst/>
              <a:rect l="l" t="t" r="r" b="b"/>
              <a:pathLst>
                <a:path w="3883" h="629" extrusionOk="0">
                  <a:moveTo>
                    <a:pt x="334" y="0"/>
                  </a:moveTo>
                  <a:cubicBezTo>
                    <a:pt x="149" y="0"/>
                    <a:pt x="1" y="148"/>
                    <a:pt x="1" y="333"/>
                  </a:cubicBezTo>
                  <a:cubicBezTo>
                    <a:pt x="1" y="481"/>
                    <a:pt x="149" y="629"/>
                    <a:pt x="334" y="629"/>
                  </a:cubicBezTo>
                  <a:lnTo>
                    <a:pt x="3587" y="629"/>
                  </a:lnTo>
                  <a:cubicBezTo>
                    <a:pt x="3772" y="629"/>
                    <a:pt x="3883" y="481"/>
                    <a:pt x="3883" y="333"/>
                  </a:cubicBezTo>
                  <a:cubicBezTo>
                    <a:pt x="3883" y="148"/>
                    <a:pt x="3772" y="0"/>
                    <a:pt x="3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63;p64"/>
            <p:cNvSpPr/>
            <p:nvPr/>
          </p:nvSpPr>
          <p:spPr>
            <a:xfrm>
              <a:off x="3347400" y="1833400"/>
              <a:ext cx="65650" cy="15725"/>
            </a:xfrm>
            <a:custGeom>
              <a:avLst/>
              <a:gdLst/>
              <a:ahLst/>
              <a:cxnLst/>
              <a:rect l="l" t="t" r="r" b="b"/>
              <a:pathLst>
                <a:path w="2626" h="629" extrusionOk="0">
                  <a:moveTo>
                    <a:pt x="333" y="0"/>
                  </a:moveTo>
                  <a:cubicBezTo>
                    <a:pt x="148" y="0"/>
                    <a:pt x="0" y="148"/>
                    <a:pt x="0" y="333"/>
                  </a:cubicBezTo>
                  <a:cubicBezTo>
                    <a:pt x="0" y="481"/>
                    <a:pt x="148" y="629"/>
                    <a:pt x="333" y="629"/>
                  </a:cubicBezTo>
                  <a:lnTo>
                    <a:pt x="2329" y="629"/>
                  </a:lnTo>
                  <a:cubicBezTo>
                    <a:pt x="2477" y="629"/>
                    <a:pt x="2625" y="481"/>
                    <a:pt x="2625" y="333"/>
                  </a:cubicBezTo>
                  <a:cubicBezTo>
                    <a:pt x="2625" y="148"/>
                    <a:pt x="2477" y="0"/>
                    <a:pt x="2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64;p64"/>
            <p:cNvSpPr/>
            <p:nvPr/>
          </p:nvSpPr>
          <p:spPr>
            <a:xfrm>
              <a:off x="3002650" y="1833400"/>
              <a:ext cx="331825" cy="15725"/>
            </a:xfrm>
            <a:custGeom>
              <a:avLst/>
              <a:gdLst/>
              <a:ahLst/>
              <a:cxnLst/>
              <a:rect l="l" t="t" r="r" b="b"/>
              <a:pathLst>
                <a:path w="13273" h="629" extrusionOk="0">
                  <a:moveTo>
                    <a:pt x="296" y="0"/>
                  </a:moveTo>
                  <a:cubicBezTo>
                    <a:pt x="111" y="0"/>
                    <a:pt x="0" y="148"/>
                    <a:pt x="0" y="333"/>
                  </a:cubicBezTo>
                  <a:cubicBezTo>
                    <a:pt x="0" y="481"/>
                    <a:pt x="111" y="629"/>
                    <a:pt x="296" y="629"/>
                  </a:cubicBezTo>
                  <a:lnTo>
                    <a:pt x="12940" y="629"/>
                  </a:lnTo>
                  <a:cubicBezTo>
                    <a:pt x="13125" y="629"/>
                    <a:pt x="13273" y="481"/>
                    <a:pt x="13273" y="333"/>
                  </a:cubicBezTo>
                  <a:cubicBezTo>
                    <a:pt x="13273" y="148"/>
                    <a:pt x="13125" y="0"/>
                    <a:pt x="12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65;p64"/>
            <p:cNvSpPr/>
            <p:nvPr/>
          </p:nvSpPr>
          <p:spPr>
            <a:xfrm>
              <a:off x="2762325" y="1833400"/>
              <a:ext cx="229250" cy="15725"/>
            </a:xfrm>
            <a:custGeom>
              <a:avLst/>
              <a:gdLst/>
              <a:ahLst/>
              <a:cxnLst/>
              <a:rect l="l" t="t" r="r" b="b"/>
              <a:pathLst>
                <a:path w="9170" h="629" extrusionOk="0">
                  <a:moveTo>
                    <a:pt x="297" y="0"/>
                  </a:moveTo>
                  <a:cubicBezTo>
                    <a:pt x="149" y="0"/>
                    <a:pt x="1" y="148"/>
                    <a:pt x="1" y="333"/>
                  </a:cubicBezTo>
                  <a:cubicBezTo>
                    <a:pt x="1" y="481"/>
                    <a:pt x="149" y="629"/>
                    <a:pt x="297" y="629"/>
                  </a:cubicBezTo>
                  <a:lnTo>
                    <a:pt x="8837" y="629"/>
                  </a:lnTo>
                  <a:cubicBezTo>
                    <a:pt x="9022" y="629"/>
                    <a:pt x="9170" y="481"/>
                    <a:pt x="9170" y="333"/>
                  </a:cubicBezTo>
                  <a:cubicBezTo>
                    <a:pt x="9170" y="148"/>
                    <a:pt x="9022" y="0"/>
                    <a:pt x="8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66;p64"/>
            <p:cNvSpPr/>
            <p:nvPr/>
          </p:nvSpPr>
          <p:spPr>
            <a:xfrm>
              <a:off x="3726350" y="2067250"/>
              <a:ext cx="73025" cy="73025"/>
            </a:xfrm>
            <a:custGeom>
              <a:avLst/>
              <a:gdLst/>
              <a:ahLst/>
              <a:cxnLst/>
              <a:rect l="l" t="t" r="r" b="b"/>
              <a:pathLst>
                <a:path w="2921" h="2921" extrusionOk="0">
                  <a:moveTo>
                    <a:pt x="1479" y="0"/>
                  </a:moveTo>
                  <a:cubicBezTo>
                    <a:pt x="666" y="0"/>
                    <a:pt x="0" y="629"/>
                    <a:pt x="0" y="1442"/>
                  </a:cubicBezTo>
                  <a:cubicBezTo>
                    <a:pt x="0" y="2255"/>
                    <a:pt x="666" y="2921"/>
                    <a:pt x="1479" y="2921"/>
                  </a:cubicBezTo>
                  <a:cubicBezTo>
                    <a:pt x="2292" y="2921"/>
                    <a:pt x="2921" y="2255"/>
                    <a:pt x="2921" y="1442"/>
                  </a:cubicBezTo>
                  <a:cubicBezTo>
                    <a:pt x="2921" y="629"/>
                    <a:pt x="2292" y="0"/>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67;p64"/>
            <p:cNvSpPr/>
            <p:nvPr/>
          </p:nvSpPr>
          <p:spPr>
            <a:xfrm>
              <a:off x="3718950" y="2058925"/>
              <a:ext cx="88750" cy="88750"/>
            </a:xfrm>
            <a:custGeom>
              <a:avLst/>
              <a:gdLst/>
              <a:ahLst/>
              <a:cxnLst/>
              <a:rect l="l" t="t" r="r" b="b"/>
              <a:pathLst>
                <a:path w="3550" h="3550" extrusionOk="0">
                  <a:moveTo>
                    <a:pt x="1775" y="629"/>
                  </a:moveTo>
                  <a:cubicBezTo>
                    <a:pt x="2403" y="629"/>
                    <a:pt x="2921" y="1146"/>
                    <a:pt x="2921" y="1775"/>
                  </a:cubicBezTo>
                  <a:cubicBezTo>
                    <a:pt x="2921" y="2403"/>
                    <a:pt x="2403" y="2921"/>
                    <a:pt x="1775" y="2921"/>
                  </a:cubicBezTo>
                  <a:cubicBezTo>
                    <a:pt x="1146" y="2921"/>
                    <a:pt x="629" y="2403"/>
                    <a:pt x="629" y="1775"/>
                  </a:cubicBezTo>
                  <a:cubicBezTo>
                    <a:pt x="629" y="1146"/>
                    <a:pt x="1146" y="629"/>
                    <a:pt x="1775" y="629"/>
                  </a:cubicBezTo>
                  <a:close/>
                  <a:moveTo>
                    <a:pt x="1775" y="0"/>
                  </a:moveTo>
                  <a:cubicBezTo>
                    <a:pt x="814" y="0"/>
                    <a:pt x="0" y="814"/>
                    <a:pt x="0" y="1775"/>
                  </a:cubicBezTo>
                  <a:cubicBezTo>
                    <a:pt x="0" y="2736"/>
                    <a:pt x="814" y="3549"/>
                    <a:pt x="1775" y="3549"/>
                  </a:cubicBezTo>
                  <a:cubicBezTo>
                    <a:pt x="2736" y="3549"/>
                    <a:pt x="3550" y="2736"/>
                    <a:pt x="3550" y="1775"/>
                  </a:cubicBezTo>
                  <a:cubicBezTo>
                    <a:pt x="3550" y="814"/>
                    <a:pt x="2736" y="0"/>
                    <a:pt x="1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68;p64"/>
            <p:cNvSpPr/>
            <p:nvPr/>
          </p:nvSpPr>
          <p:spPr>
            <a:xfrm>
              <a:off x="2028475" y="3650500"/>
              <a:ext cx="3505750" cy="189500"/>
            </a:xfrm>
            <a:custGeom>
              <a:avLst/>
              <a:gdLst/>
              <a:ahLst/>
              <a:cxnLst/>
              <a:rect l="l" t="t" r="r" b="b"/>
              <a:pathLst>
                <a:path w="140230" h="7580" extrusionOk="0">
                  <a:moveTo>
                    <a:pt x="0" y="1"/>
                  </a:moveTo>
                  <a:lnTo>
                    <a:pt x="0" y="7580"/>
                  </a:lnTo>
                  <a:lnTo>
                    <a:pt x="140230" y="7580"/>
                  </a:lnTo>
                  <a:lnTo>
                    <a:pt x="140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69;p64"/>
            <p:cNvSpPr/>
            <p:nvPr/>
          </p:nvSpPr>
          <p:spPr>
            <a:xfrm>
              <a:off x="2021075" y="3643125"/>
              <a:ext cx="3521475" cy="204275"/>
            </a:xfrm>
            <a:custGeom>
              <a:avLst/>
              <a:gdLst/>
              <a:ahLst/>
              <a:cxnLst/>
              <a:rect l="l" t="t" r="r" b="b"/>
              <a:pathLst>
                <a:path w="140859" h="8171" extrusionOk="0">
                  <a:moveTo>
                    <a:pt x="140230" y="629"/>
                  </a:moveTo>
                  <a:lnTo>
                    <a:pt x="140230" y="7542"/>
                  </a:lnTo>
                  <a:lnTo>
                    <a:pt x="592" y="7542"/>
                  </a:lnTo>
                  <a:lnTo>
                    <a:pt x="592" y="629"/>
                  </a:lnTo>
                  <a:close/>
                  <a:moveTo>
                    <a:pt x="296" y="0"/>
                  </a:moveTo>
                  <a:cubicBezTo>
                    <a:pt x="222" y="0"/>
                    <a:pt x="148" y="37"/>
                    <a:pt x="74" y="74"/>
                  </a:cubicBezTo>
                  <a:cubicBezTo>
                    <a:pt x="37" y="148"/>
                    <a:pt x="0" y="222"/>
                    <a:pt x="0" y="296"/>
                  </a:cubicBezTo>
                  <a:lnTo>
                    <a:pt x="0" y="7875"/>
                  </a:lnTo>
                  <a:cubicBezTo>
                    <a:pt x="0" y="7949"/>
                    <a:pt x="37" y="8023"/>
                    <a:pt x="74" y="8097"/>
                  </a:cubicBezTo>
                  <a:cubicBezTo>
                    <a:pt x="148" y="8134"/>
                    <a:pt x="222" y="8171"/>
                    <a:pt x="296" y="8171"/>
                  </a:cubicBezTo>
                  <a:lnTo>
                    <a:pt x="140526" y="8171"/>
                  </a:lnTo>
                  <a:cubicBezTo>
                    <a:pt x="140637" y="8171"/>
                    <a:pt x="140711" y="8134"/>
                    <a:pt x="140747" y="8097"/>
                  </a:cubicBezTo>
                  <a:cubicBezTo>
                    <a:pt x="140821" y="8023"/>
                    <a:pt x="140858" y="7949"/>
                    <a:pt x="140858" y="7875"/>
                  </a:cubicBezTo>
                  <a:lnTo>
                    <a:pt x="140858" y="296"/>
                  </a:lnTo>
                  <a:cubicBezTo>
                    <a:pt x="140858" y="222"/>
                    <a:pt x="140821" y="148"/>
                    <a:pt x="140747" y="74"/>
                  </a:cubicBezTo>
                  <a:cubicBezTo>
                    <a:pt x="140711" y="37"/>
                    <a:pt x="140637" y="0"/>
                    <a:pt x="140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70;p64"/>
            <p:cNvSpPr/>
            <p:nvPr/>
          </p:nvSpPr>
          <p:spPr>
            <a:xfrm>
              <a:off x="1668925" y="2418450"/>
              <a:ext cx="4230400" cy="734825"/>
            </a:xfrm>
            <a:custGeom>
              <a:avLst/>
              <a:gdLst/>
              <a:ahLst/>
              <a:cxnLst/>
              <a:rect l="l" t="t" r="r" b="b"/>
              <a:pathLst>
                <a:path w="169216" h="29393" extrusionOk="0">
                  <a:moveTo>
                    <a:pt x="52647" y="1"/>
                  </a:moveTo>
                  <a:lnTo>
                    <a:pt x="1" y="15085"/>
                  </a:lnTo>
                  <a:lnTo>
                    <a:pt x="6027" y="29393"/>
                  </a:lnTo>
                  <a:lnTo>
                    <a:pt x="163189" y="29393"/>
                  </a:lnTo>
                  <a:lnTo>
                    <a:pt x="169215" y="15085"/>
                  </a:lnTo>
                  <a:lnTo>
                    <a:pt x="1165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71;p64"/>
            <p:cNvSpPr/>
            <p:nvPr/>
          </p:nvSpPr>
          <p:spPr>
            <a:xfrm>
              <a:off x="1661525" y="2410150"/>
              <a:ext cx="4246100" cy="750525"/>
            </a:xfrm>
            <a:custGeom>
              <a:avLst/>
              <a:gdLst/>
              <a:ahLst/>
              <a:cxnLst/>
              <a:rect l="l" t="t" r="r" b="b"/>
              <a:pathLst>
                <a:path w="169844" h="30021" extrusionOk="0">
                  <a:moveTo>
                    <a:pt x="116791" y="629"/>
                  </a:moveTo>
                  <a:lnTo>
                    <a:pt x="169104" y="15639"/>
                  </a:lnTo>
                  <a:lnTo>
                    <a:pt x="163300" y="29429"/>
                  </a:lnTo>
                  <a:lnTo>
                    <a:pt x="6545" y="29429"/>
                  </a:lnTo>
                  <a:lnTo>
                    <a:pt x="740" y="15639"/>
                  </a:lnTo>
                  <a:lnTo>
                    <a:pt x="53017" y="629"/>
                  </a:lnTo>
                  <a:close/>
                  <a:moveTo>
                    <a:pt x="52943" y="0"/>
                  </a:moveTo>
                  <a:lnTo>
                    <a:pt x="52869" y="37"/>
                  </a:lnTo>
                  <a:lnTo>
                    <a:pt x="223" y="15121"/>
                  </a:lnTo>
                  <a:cubicBezTo>
                    <a:pt x="149" y="15158"/>
                    <a:pt x="75" y="15232"/>
                    <a:pt x="38" y="15306"/>
                  </a:cubicBezTo>
                  <a:cubicBezTo>
                    <a:pt x="1" y="15380"/>
                    <a:pt x="1" y="15454"/>
                    <a:pt x="38" y="15565"/>
                  </a:cubicBezTo>
                  <a:lnTo>
                    <a:pt x="6064" y="29836"/>
                  </a:lnTo>
                  <a:cubicBezTo>
                    <a:pt x="6101" y="29946"/>
                    <a:pt x="6212" y="30020"/>
                    <a:pt x="6323" y="30020"/>
                  </a:cubicBezTo>
                  <a:lnTo>
                    <a:pt x="163485" y="30020"/>
                  </a:lnTo>
                  <a:cubicBezTo>
                    <a:pt x="163633" y="30020"/>
                    <a:pt x="163744" y="29946"/>
                    <a:pt x="163781" y="29836"/>
                  </a:cubicBezTo>
                  <a:lnTo>
                    <a:pt x="169807" y="15565"/>
                  </a:lnTo>
                  <a:cubicBezTo>
                    <a:pt x="169844" y="15454"/>
                    <a:pt x="169844" y="15380"/>
                    <a:pt x="169807" y="15306"/>
                  </a:cubicBezTo>
                  <a:cubicBezTo>
                    <a:pt x="169770" y="15232"/>
                    <a:pt x="169696" y="15158"/>
                    <a:pt x="169622" y="15121"/>
                  </a:cubicBezTo>
                  <a:lnTo>
                    <a:pt x="116976" y="37"/>
                  </a:lnTo>
                  <a:lnTo>
                    <a:pt x="1168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72;p64"/>
            <p:cNvSpPr/>
            <p:nvPr/>
          </p:nvSpPr>
          <p:spPr>
            <a:xfrm>
              <a:off x="2122750" y="2690200"/>
              <a:ext cx="409475" cy="244950"/>
            </a:xfrm>
            <a:custGeom>
              <a:avLst/>
              <a:gdLst/>
              <a:ahLst/>
              <a:cxnLst/>
              <a:rect l="l" t="t" r="r" b="b"/>
              <a:pathLst>
                <a:path w="16379" h="9798" extrusionOk="0">
                  <a:moveTo>
                    <a:pt x="9391" y="0"/>
                  </a:moveTo>
                  <a:lnTo>
                    <a:pt x="0" y="2366"/>
                  </a:lnTo>
                  <a:lnTo>
                    <a:pt x="6248" y="9798"/>
                  </a:lnTo>
                  <a:lnTo>
                    <a:pt x="16378" y="8910"/>
                  </a:lnTo>
                  <a:lnTo>
                    <a:pt x="93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73;p64"/>
            <p:cNvSpPr/>
            <p:nvPr/>
          </p:nvSpPr>
          <p:spPr>
            <a:xfrm>
              <a:off x="2396325" y="2621800"/>
              <a:ext cx="409475" cy="244950"/>
            </a:xfrm>
            <a:custGeom>
              <a:avLst/>
              <a:gdLst/>
              <a:ahLst/>
              <a:cxnLst/>
              <a:rect l="l" t="t" r="r" b="b"/>
              <a:pathLst>
                <a:path w="16379" h="9798" extrusionOk="0">
                  <a:moveTo>
                    <a:pt x="9391" y="0"/>
                  </a:moveTo>
                  <a:lnTo>
                    <a:pt x="0" y="2367"/>
                  </a:lnTo>
                  <a:lnTo>
                    <a:pt x="6249" y="9798"/>
                  </a:lnTo>
                  <a:lnTo>
                    <a:pt x="16378" y="8910"/>
                  </a:lnTo>
                  <a:lnTo>
                    <a:pt x="93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74;p64"/>
            <p:cNvSpPr/>
            <p:nvPr/>
          </p:nvSpPr>
          <p:spPr>
            <a:xfrm>
              <a:off x="5047125" y="2690200"/>
              <a:ext cx="409475" cy="244950"/>
            </a:xfrm>
            <a:custGeom>
              <a:avLst/>
              <a:gdLst/>
              <a:ahLst/>
              <a:cxnLst/>
              <a:rect l="l" t="t" r="r" b="b"/>
              <a:pathLst>
                <a:path w="16379" h="9798" extrusionOk="0">
                  <a:moveTo>
                    <a:pt x="6988" y="0"/>
                  </a:moveTo>
                  <a:lnTo>
                    <a:pt x="0" y="8910"/>
                  </a:lnTo>
                  <a:lnTo>
                    <a:pt x="10130" y="9798"/>
                  </a:lnTo>
                  <a:lnTo>
                    <a:pt x="16378" y="2366"/>
                  </a:lnTo>
                  <a:lnTo>
                    <a:pt x="6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75;p64"/>
            <p:cNvSpPr/>
            <p:nvPr/>
          </p:nvSpPr>
          <p:spPr>
            <a:xfrm>
              <a:off x="4772600" y="2621800"/>
              <a:ext cx="410400" cy="244950"/>
            </a:xfrm>
            <a:custGeom>
              <a:avLst/>
              <a:gdLst/>
              <a:ahLst/>
              <a:cxnLst/>
              <a:rect l="l" t="t" r="r" b="b"/>
              <a:pathLst>
                <a:path w="16416" h="9798" extrusionOk="0">
                  <a:moveTo>
                    <a:pt x="7025" y="0"/>
                  </a:moveTo>
                  <a:lnTo>
                    <a:pt x="1" y="8910"/>
                  </a:lnTo>
                  <a:lnTo>
                    <a:pt x="10131" y="9798"/>
                  </a:lnTo>
                  <a:lnTo>
                    <a:pt x="16416" y="2367"/>
                  </a:lnTo>
                  <a:lnTo>
                    <a:pt x="70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76;p64"/>
            <p:cNvSpPr/>
            <p:nvPr/>
          </p:nvSpPr>
          <p:spPr>
            <a:xfrm>
              <a:off x="1668925" y="2795550"/>
              <a:ext cx="863300" cy="854975"/>
            </a:xfrm>
            <a:custGeom>
              <a:avLst/>
              <a:gdLst/>
              <a:ahLst/>
              <a:cxnLst/>
              <a:rect l="l" t="t" r="r" b="b"/>
              <a:pathLst>
                <a:path w="34532" h="34199" extrusionOk="0">
                  <a:moveTo>
                    <a:pt x="1" y="1"/>
                  </a:moveTo>
                  <a:lnTo>
                    <a:pt x="14604" y="34199"/>
                  </a:lnTo>
                  <a:lnTo>
                    <a:pt x="31537" y="34199"/>
                  </a:lnTo>
                  <a:lnTo>
                    <a:pt x="34531" y="469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77;p64"/>
            <p:cNvSpPr/>
            <p:nvPr/>
          </p:nvSpPr>
          <p:spPr>
            <a:xfrm>
              <a:off x="1661525" y="2788175"/>
              <a:ext cx="879000" cy="870675"/>
            </a:xfrm>
            <a:custGeom>
              <a:avLst/>
              <a:gdLst/>
              <a:ahLst/>
              <a:cxnLst/>
              <a:rect l="l" t="t" r="r" b="b"/>
              <a:pathLst>
                <a:path w="35160" h="34827" extrusionOk="0">
                  <a:moveTo>
                    <a:pt x="814" y="703"/>
                  </a:moveTo>
                  <a:lnTo>
                    <a:pt x="34494" y="5250"/>
                  </a:lnTo>
                  <a:lnTo>
                    <a:pt x="31526" y="34198"/>
                  </a:lnTo>
                  <a:lnTo>
                    <a:pt x="15122" y="34198"/>
                  </a:lnTo>
                  <a:lnTo>
                    <a:pt x="814" y="703"/>
                  </a:lnTo>
                  <a:close/>
                  <a:moveTo>
                    <a:pt x="334" y="0"/>
                  </a:moveTo>
                  <a:cubicBezTo>
                    <a:pt x="260" y="0"/>
                    <a:pt x="149" y="37"/>
                    <a:pt x="75" y="111"/>
                  </a:cubicBezTo>
                  <a:cubicBezTo>
                    <a:pt x="1" y="222"/>
                    <a:pt x="1" y="333"/>
                    <a:pt x="38" y="444"/>
                  </a:cubicBezTo>
                  <a:lnTo>
                    <a:pt x="14641" y="34605"/>
                  </a:lnTo>
                  <a:cubicBezTo>
                    <a:pt x="14678" y="34753"/>
                    <a:pt x="14789" y="34827"/>
                    <a:pt x="14900" y="34827"/>
                  </a:cubicBezTo>
                  <a:lnTo>
                    <a:pt x="31833" y="34827"/>
                  </a:lnTo>
                  <a:cubicBezTo>
                    <a:pt x="31980" y="34827"/>
                    <a:pt x="32091" y="34679"/>
                    <a:pt x="32128" y="34531"/>
                  </a:cubicBezTo>
                  <a:lnTo>
                    <a:pt x="35123" y="5028"/>
                  </a:lnTo>
                  <a:cubicBezTo>
                    <a:pt x="35160" y="4843"/>
                    <a:pt x="35049" y="4695"/>
                    <a:pt x="34864" y="4695"/>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78;p64"/>
            <p:cNvSpPr/>
            <p:nvPr/>
          </p:nvSpPr>
          <p:spPr>
            <a:xfrm>
              <a:off x="564425" y="2517350"/>
              <a:ext cx="635925" cy="2438250"/>
            </a:xfrm>
            <a:custGeom>
              <a:avLst/>
              <a:gdLst/>
              <a:ahLst/>
              <a:cxnLst/>
              <a:rect l="l" t="t" r="r" b="b"/>
              <a:pathLst>
                <a:path w="25437" h="97530" extrusionOk="0">
                  <a:moveTo>
                    <a:pt x="1" y="1"/>
                  </a:moveTo>
                  <a:lnTo>
                    <a:pt x="1" y="97049"/>
                  </a:lnTo>
                  <a:lnTo>
                    <a:pt x="24438" y="97530"/>
                  </a:lnTo>
                  <a:lnTo>
                    <a:pt x="25437" y="97530"/>
                  </a:lnTo>
                  <a:lnTo>
                    <a:pt x="25437" y="6185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79;p64"/>
            <p:cNvSpPr/>
            <p:nvPr/>
          </p:nvSpPr>
          <p:spPr>
            <a:xfrm>
              <a:off x="557050" y="2509725"/>
              <a:ext cx="651625" cy="2453275"/>
            </a:xfrm>
            <a:custGeom>
              <a:avLst/>
              <a:gdLst/>
              <a:ahLst/>
              <a:cxnLst/>
              <a:rect l="l" t="t" r="r" b="b"/>
              <a:pathLst>
                <a:path w="26065" h="98131" extrusionOk="0">
                  <a:moveTo>
                    <a:pt x="629" y="1859"/>
                  </a:moveTo>
                  <a:lnTo>
                    <a:pt x="25436" y="62232"/>
                  </a:lnTo>
                  <a:lnTo>
                    <a:pt x="25436" y="97502"/>
                  </a:lnTo>
                  <a:lnTo>
                    <a:pt x="24733" y="97502"/>
                  </a:lnTo>
                  <a:lnTo>
                    <a:pt x="629" y="97021"/>
                  </a:lnTo>
                  <a:lnTo>
                    <a:pt x="629" y="1859"/>
                  </a:lnTo>
                  <a:close/>
                  <a:moveTo>
                    <a:pt x="334" y="1"/>
                  </a:moveTo>
                  <a:cubicBezTo>
                    <a:pt x="310" y="1"/>
                    <a:pt x="284" y="4"/>
                    <a:pt x="259" y="10"/>
                  </a:cubicBezTo>
                  <a:cubicBezTo>
                    <a:pt x="111" y="47"/>
                    <a:pt x="0" y="158"/>
                    <a:pt x="0" y="306"/>
                  </a:cubicBezTo>
                  <a:lnTo>
                    <a:pt x="0" y="97354"/>
                  </a:lnTo>
                  <a:cubicBezTo>
                    <a:pt x="0" y="97502"/>
                    <a:pt x="148" y="97650"/>
                    <a:pt x="296" y="97650"/>
                  </a:cubicBezTo>
                  <a:lnTo>
                    <a:pt x="24733" y="98130"/>
                  </a:lnTo>
                  <a:lnTo>
                    <a:pt x="25732" y="98130"/>
                  </a:lnTo>
                  <a:cubicBezTo>
                    <a:pt x="25842" y="98130"/>
                    <a:pt x="25916" y="98093"/>
                    <a:pt x="25953" y="98056"/>
                  </a:cubicBezTo>
                  <a:cubicBezTo>
                    <a:pt x="26027" y="97982"/>
                    <a:pt x="26064" y="97908"/>
                    <a:pt x="26064" y="97835"/>
                  </a:cubicBezTo>
                  <a:lnTo>
                    <a:pt x="26064" y="62158"/>
                  </a:lnTo>
                  <a:lnTo>
                    <a:pt x="26027" y="62047"/>
                  </a:lnTo>
                  <a:lnTo>
                    <a:pt x="592" y="195"/>
                  </a:lnTo>
                  <a:cubicBezTo>
                    <a:pt x="561" y="72"/>
                    <a:pt x="454"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80;p64"/>
            <p:cNvSpPr/>
            <p:nvPr/>
          </p:nvSpPr>
          <p:spPr>
            <a:xfrm>
              <a:off x="6378975" y="2517350"/>
              <a:ext cx="635925" cy="2438250"/>
            </a:xfrm>
            <a:custGeom>
              <a:avLst/>
              <a:gdLst/>
              <a:ahLst/>
              <a:cxnLst/>
              <a:rect l="l" t="t" r="r" b="b"/>
              <a:pathLst>
                <a:path w="25437" h="97530" extrusionOk="0">
                  <a:moveTo>
                    <a:pt x="25437" y="1"/>
                  </a:moveTo>
                  <a:lnTo>
                    <a:pt x="1" y="61853"/>
                  </a:lnTo>
                  <a:lnTo>
                    <a:pt x="1" y="97530"/>
                  </a:lnTo>
                  <a:lnTo>
                    <a:pt x="1036" y="97530"/>
                  </a:lnTo>
                  <a:lnTo>
                    <a:pt x="25437" y="97049"/>
                  </a:lnTo>
                  <a:lnTo>
                    <a:pt x="254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581;p64"/>
            <p:cNvSpPr/>
            <p:nvPr/>
          </p:nvSpPr>
          <p:spPr>
            <a:xfrm>
              <a:off x="6371600" y="2509725"/>
              <a:ext cx="650700" cy="2453275"/>
            </a:xfrm>
            <a:custGeom>
              <a:avLst/>
              <a:gdLst/>
              <a:ahLst/>
              <a:cxnLst/>
              <a:rect l="l" t="t" r="r" b="b"/>
              <a:pathLst>
                <a:path w="26028" h="98131" extrusionOk="0">
                  <a:moveTo>
                    <a:pt x="25436" y="1859"/>
                  </a:moveTo>
                  <a:lnTo>
                    <a:pt x="25436" y="97021"/>
                  </a:lnTo>
                  <a:lnTo>
                    <a:pt x="1331" y="97502"/>
                  </a:lnTo>
                  <a:lnTo>
                    <a:pt x="592" y="97502"/>
                  </a:lnTo>
                  <a:lnTo>
                    <a:pt x="592" y="62232"/>
                  </a:lnTo>
                  <a:lnTo>
                    <a:pt x="25436" y="1859"/>
                  </a:lnTo>
                  <a:close/>
                  <a:moveTo>
                    <a:pt x="25730" y="1"/>
                  </a:moveTo>
                  <a:cubicBezTo>
                    <a:pt x="25609" y="1"/>
                    <a:pt x="25497" y="72"/>
                    <a:pt x="25436" y="195"/>
                  </a:cubicBezTo>
                  <a:lnTo>
                    <a:pt x="0" y="62047"/>
                  </a:lnTo>
                  <a:lnTo>
                    <a:pt x="0" y="62158"/>
                  </a:lnTo>
                  <a:lnTo>
                    <a:pt x="0" y="97835"/>
                  </a:lnTo>
                  <a:cubicBezTo>
                    <a:pt x="0" y="97908"/>
                    <a:pt x="37" y="97982"/>
                    <a:pt x="74" y="98056"/>
                  </a:cubicBezTo>
                  <a:cubicBezTo>
                    <a:pt x="148" y="98093"/>
                    <a:pt x="222" y="98130"/>
                    <a:pt x="296" y="98130"/>
                  </a:cubicBezTo>
                  <a:lnTo>
                    <a:pt x="1331" y="98130"/>
                  </a:lnTo>
                  <a:lnTo>
                    <a:pt x="25732" y="97650"/>
                  </a:lnTo>
                  <a:cubicBezTo>
                    <a:pt x="25916" y="97650"/>
                    <a:pt x="26027" y="97502"/>
                    <a:pt x="26027" y="97354"/>
                  </a:cubicBezTo>
                  <a:lnTo>
                    <a:pt x="26027" y="306"/>
                  </a:lnTo>
                  <a:cubicBezTo>
                    <a:pt x="26027" y="158"/>
                    <a:pt x="25953" y="47"/>
                    <a:pt x="25805" y="10"/>
                  </a:cubicBezTo>
                  <a:cubicBezTo>
                    <a:pt x="25780" y="4"/>
                    <a:pt x="25755" y="1"/>
                    <a:pt x="25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82;p64"/>
            <p:cNvSpPr/>
            <p:nvPr/>
          </p:nvSpPr>
          <p:spPr>
            <a:xfrm>
              <a:off x="564425" y="2517350"/>
              <a:ext cx="1469625" cy="1546325"/>
            </a:xfrm>
            <a:custGeom>
              <a:avLst/>
              <a:gdLst/>
              <a:ahLst/>
              <a:cxnLst/>
              <a:rect l="l" t="t" r="r" b="b"/>
              <a:pathLst>
                <a:path w="58785" h="61853" extrusionOk="0">
                  <a:moveTo>
                    <a:pt x="1" y="1"/>
                  </a:moveTo>
                  <a:lnTo>
                    <a:pt x="25363" y="61853"/>
                  </a:lnTo>
                  <a:lnTo>
                    <a:pt x="58784" y="45327"/>
                  </a:lnTo>
                  <a:lnTo>
                    <a:pt x="44181" y="11129"/>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83;p64"/>
            <p:cNvSpPr/>
            <p:nvPr/>
          </p:nvSpPr>
          <p:spPr>
            <a:xfrm>
              <a:off x="556125" y="2509600"/>
              <a:ext cx="1487150" cy="1562075"/>
            </a:xfrm>
            <a:custGeom>
              <a:avLst/>
              <a:gdLst/>
              <a:ahLst/>
              <a:cxnLst/>
              <a:rect l="l" t="t" r="r" b="b"/>
              <a:pathLst>
                <a:path w="59486" h="62483" extrusionOk="0">
                  <a:moveTo>
                    <a:pt x="850" y="754"/>
                  </a:moveTo>
                  <a:lnTo>
                    <a:pt x="44291" y="11698"/>
                  </a:lnTo>
                  <a:lnTo>
                    <a:pt x="58752" y="45503"/>
                  </a:lnTo>
                  <a:lnTo>
                    <a:pt x="58752" y="45503"/>
                  </a:lnTo>
                  <a:lnTo>
                    <a:pt x="25879" y="61756"/>
                  </a:lnTo>
                  <a:lnTo>
                    <a:pt x="850" y="754"/>
                  </a:lnTo>
                  <a:close/>
                  <a:moveTo>
                    <a:pt x="318" y="1"/>
                  </a:moveTo>
                  <a:cubicBezTo>
                    <a:pt x="239" y="1"/>
                    <a:pt x="165" y="35"/>
                    <a:pt x="111" y="89"/>
                  </a:cubicBezTo>
                  <a:cubicBezTo>
                    <a:pt x="37" y="200"/>
                    <a:pt x="0" y="311"/>
                    <a:pt x="74" y="422"/>
                  </a:cubicBezTo>
                  <a:lnTo>
                    <a:pt x="25399" y="62274"/>
                  </a:lnTo>
                  <a:cubicBezTo>
                    <a:pt x="25436" y="62348"/>
                    <a:pt x="25510" y="62422"/>
                    <a:pt x="25584" y="62459"/>
                  </a:cubicBezTo>
                  <a:cubicBezTo>
                    <a:pt x="25614" y="62474"/>
                    <a:pt x="25651" y="62483"/>
                    <a:pt x="25689" y="62483"/>
                  </a:cubicBezTo>
                  <a:cubicBezTo>
                    <a:pt x="25743" y="62483"/>
                    <a:pt x="25799" y="62465"/>
                    <a:pt x="25842" y="62422"/>
                  </a:cubicBezTo>
                  <a:lnTo>
                    <a:pt x="59264" y="45933"/>
                  </a:lnTo>
                  <a:cubicBezTo>
                    <a:pt x="59412" y="45859"/>
                    <a:pt x="59486" y="45674"/>
                    <a:pt x="59412" y="45526"/>
                  </a:cubicBezTo>
                  <a:lnTo>
                    <a:pt x="44808" y="11328"/>
                  </a:lnTo>
                  <a:cubicBezTo>
                    <a:pt x="44771" y="11254"/>
                    <a:pt x="44697" y="11180"/>
                    <a:pt x="44587" y="11143"/>
                  </a:cubicBezTo>
                  <a:lnTo>
                    <a:pt x="407" y="15"/>
                  </a:lnTo>
                  <a:cubicBezTo>
                    <a:pt x="377" y="5"/>
                    <a:pt x="347"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84;p64"/>
            <p:cNvSpPr/>
            <p:nvPr/>
          </p:nvSpPr>
          <p:spPr>
            <a:xfrm>
              <a:off x="5038800" y="2795550"/>
              <a:ext cx="861425" cy="854975"/>
            </a:xfrm>
            <a:custGeom>
              <a:avLst/>
              <a:gdLst/>
              <a:ahLst/>
              <a:cxnLst/>
              <a:rect l="l" t="t" r="r" b="b"/>
              <a:pathLst>
                <a:path w="34457" h="34199" extrusionOk="0">
                  <a:moveTo>
                    <a:pt x="34457" y="1"/>
                  </a:moveTo>
                  <a:lnTo>
                    <a:pt x="0" y="4696"/>
                  </a:lnTo>
                  <a:lnTo>
                    <a:pt x="2958" y="34199"/>
                  </a:lnTo>
                  <a:lnTo>
                    <a:pt x="19854" y="34199"/>
                  </a:lnTo>
                  <a:lnTo>
                    <a:pt x="344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85;p64"/>
            <p:cNvSpPr/>
            <p:nvPr/>
          </p:nvSpPr>
          <p:spPr>
            <a:xfrm>
              <a:off x="5030475" y="2788175"/>
              <a:ext cx="878075" cy="870675"/>
            </a:xfrm>
            <a:custGeom>
              <a:avLst/>
              <a:gdLst/>
              <a:ahLst/>
              <a:cxnLst/>
              <a:rect l="l" t="t" r="r" b="b"/>
              <a:pathLst>
                <a:path w="35123" h="34827" extrusionOk="0">
                  <a:moveTo>
                    <a:pt x="34272" y="703"/>
                  </a:moveTo>
                  <a:lnTo>
                    <a:pt x="19965" y="34198"/>
                  </a:lnTo>
                  <a:lnTo>
                    <a:pt x="3561" y="34198"/>
                  </a:lnTo>
                  <a:lnTo>
                    <a:pt x="666" y="5250"/>
                  </a:lnTo>
                  <a:lnTo>
                    <a:pt x="34272" y="703"/>
                  </a:lnTo>
                  <a:close/>
                  <a:moveTo>
                    <a:pt x="34753" y="0"/>
                  </a:moveTo>
                  <a:lnTo>
                    <a:pt x="296" y="4695"/>
                  </a:lnTo>
                  <a:cubicBezTo>
                    <a:pt x="149" y="4732"/>
                    <a:pt x="1" y="4880"/>
                    <a:pt x="38" y="5028"/>
                  </a:cubicBezTo>
                  <a:lnTo>
                    <a:pt x="2958" y="34531"/>
                  </a:lnTo>
                  <a:cubicBezTo>
                    <a:pt x="2995" y="34679"/>
                    <a:pt x="3106" y="34827"/>
                    <a:pt x="3291" y="34827"/>
                  </a:cubicBezTo>
                  <a:lnTo>
                    <a:pt x="20187" y="34827"/>
                  </a:lnTo>
                  <a:cubicBezTo>
                    <a:pt x="20298" y="34827"/>
                    <a:pt x="20408" y="34753"/>
                    <a:pt x="20445" y="34605"/>
                  </a:cubicBezTo>
                  <a:lnTo>
                    <a:pt x="35049" y="444"/>
                  </a:lnTo>
                  <a:cubicBezTo>
                    <a:pt x="35123" y="333"/>
                    <a:pt x="35086" y="222"/>
                    <a:pt x="35012" y="111"/>
                  </a:cubicBezTo>
                  <a:cubicBezTo>
                    <a:pt x="34938" y="37"/>
                    <a:pt x="34864" y="0"/>
                    <a:pt x="34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86;p64"/>
            <p:cNvSpPr/>
            <p:nvPr/>
          </p:nvSpPr>
          <p:spPr>
            <a:xfrm>
              <a:off x="5583200" y="3053425"/>
              <a:ext cx="129400" cy="107250"/>
            </a:xfrm>
            <a:custGeom>
              <a:avLst/>
              <a:gdLst/>
              <a:ahLst/>
              <a:cxnLst/>
              <a:rect l="l" t="t" r="r" b="b"/>
              <a:pathLst>
                <a:path w="5176" h="4290" extrusionOk="0">
                  <a:moveTo>
                    <a:pt x="5176" y="1"/>
                  </a:moveTo>
                  <a:lnTo>
                    <a:pt x="1442" y="371"/>
                  </a:lnTo>
                  <a:lnTo>
                    <a:pt x="0" y="4289"/>
                  </a:lnTo>
                  <a:lnTo>
                    <a:pt x="3623" y="3957"/>
                  </a:lnTo>
                  <a:lnTo>
                    <a:pt x="5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87;p64"/>
            <p:cNvSpPr/>
            <p:nvPr/>
          </p:nvSpPr>
          <p:spPr>
            <a:xfrm>
              <a:off x="5375225" y="3075625"/>
              <a:ext cx="122950" cy="102600"/>
            </a:xfrm>
            <a:custGeom>
              <a:avLst/>
              <a:gdLst/>
              <a:ahLst/>
              <a:cxnLst/>
              <a:rect l="l" t="t" r="r" b="b"/>
              <a:pathLst>
                <a:path w="4918" h="4104" extrusionOk="0">
                  <a:moveTo>
                    <a:pt x="4918" y="0"/>
                  </a:moveTo>
                  <a:lnTo>
                    <a:pt x="1406" y="333"/>
                  </a:lnTo>
                  <a:lnTo>
                    <a:pt x="1" y="4104"/>
                  </a:lnTo>
                  <a:lnTo>
                    <a:pt x="3513" y="3808"/>
                  </a:lnTo>
                  <a:lnTo>
                    <a:pt x="49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88;p64"/>
            <p:cNvSpPr/>
            <p:nvPr/>
          </p:nvSpPr>
          <p:spPr>
            <a:xfrm>
              <a:off x="5415900" y="2996125"/>
              <a:ext cx="111850" cy="73050"/>
            </a:xfrm>
            <a:custGeom>
              <a:avLst/>
              <a:gdLst/>
              <a:ahLst/>
              <a:cxnLst/>
              <a:rect l="l" t="t" r="r" b="b"/>
              <a:pathLst>
                <a:path w="4474" h="2922" extrusionOk="0">
                  <a:moveTo>
                    <a:pt x="4474" y="1"/>
                  </a:moveTo>
                  <a:lnTo>
                    <a:pt x="962" y="407"/>
                  </a:lnTo>
                  <a:lnTo>
                    <a:pt x="0" y="2921"/>
                  </a:lnTo>
                  <a:lnTo>
                    <a:pt x="3513" y="2552"/>
                  </a:lnTo>
                  <a:lnTo>
                    <a:pt x="4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89;p64"/>
            <p:cNvSpPr/>
            <p:nvPr/>
          </p:nvSpPr>
          <p:spPr>
            <a:xfrm>
              <a:off x="5520350" y="2983200"/>
              <a:ext cx="112775" cy="74875"/>
            </a:xfrm>
            <a:custGeom>
              <a:avLst/>
              <a:gdLst/>
              <a:ahLst/>
              <a:cxnLst/>
              <a:rect l="l" t="t" r="r" b="b"/>
              <a:pathLst>
                <a:path w="4511" h="2995" extrusionOk="0">
                  <a:moveTo>
                    <a:pt x="4511" y="0"/>
                  </a:moveTo>
                  <a:lnTo>
                    <a:pt x="961" y="444"/>
                  </a:lnTo>
                  <a:lnTo>
                    <a:pt x="0" y="2995"/>
                  </a:lnTo>
                  <a:lnTo>
                    <a:pt x="0" y="2995"/>
                  </a:lnTo>
                  <a:lnTo>
                    <a:pt x="3512" y="2662"/>
                  </a:lnTo>
                  <a:lnTo>
                    <a:pt x="45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90;p64"/>
            <p:cNvSpPr/>
            <p:nvPr/>
          </p:nvSpPr>
          <p:spPr>
            <a:xfrm>
              <a:off x="5276325" y="3085775"/>
              <a:ext cx="118350" cy="101700"/>
            </a:xfrm>
            <a:custGeom>
              <a:avLst/>
              <a:gdLst/>
              <a:ahLst/>
              <a:cxnLst/>
              <a:rect l="l" t="t" r="r" b="b"/>
              <a:pathLst>
                <a:path w="4734" h="4068" extrusionOk="0">
                  <a:moveTo>
                    <a:pt x="4733" y="1"/>
                  </a:moveTo>
                  <a:lnTo>
                    <a:pt x="1517" y="334"/>
                  </a:lnTo>
                  <a:lnTo>
                    <a:pt x="1" y="4068"/>
                  </a:lnTo>
                  <a:lnTo>
                    <a:pt x="3291" y="3772"/>
                  </a:lnTo>
                  <a:lnTo>
                    <a:pt x="47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91;p64"/>
            <p:cNvSpPr/>
            <p:nvPr/>
          </p:nvSpPr>
          <p:spPr>
            <a:xfrm>
              <a:off x="5535125" y="3168050"/>
              <a:ext cx="132200" cy="119250"/>
            </a:xfrm>
            <a:custGeom>
              <a:avLst/>
              <a:gdLst/>
              <a:ahLst/>
              <a:cxnLst/>
              <a:rect l="l" t="t" r="r" b="b"/>
              <a:pathLst>
                <a:path w="5288" h="4770" extrusionOk="0">
                  <a:moveTo>
                    <a:pt x="5287" y="0"/>
                  </a:moveTo>
                  <a:lnTo>
                    <a:pt x="1664" y="296"/>
                  </a:lnTo>
                  <a:lnTo>
                    <a:pt x="1" y="4769"/>
                  </a:lnTo>
                  <a:lnTo>
                    <a:pt x="3476" y="4585"/>
                  </a:lnTo>
                  <a:lnTo>
                    <a:pt x="5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92;p64"/>
            <p:cNvSpPr/>
            <p:nvPr/>
          </p:nvSpPr>
          <p:spPr>
            <a:xfrm>
              <a:off x="5295750" y="3308525"/>
              <a:ext cx="115550" cy="81375"/>
            </a:xfrm>
            <a:custGeom>
              <a:avLst/>
              <a:gdLst/>
              <a:ahLst/>
              <a:cxnLst/>
              <a:rect l="l" t="t" r="r" b="b"/>
              <a:pathLst>
                <a:path w="4622" h="3255" extrusionOk="0">
                  <a:moveTo>
                    <a:pt x="4622" y="1"/>
                  </a:moveTo>
                  <a:lnTo>
                    <a:pt x="1146" y="223"/>
                  </a:lnTo>
                  <a:lnTo>
                    <a:pt x="0" y="3254"/>
                  </a:lnTo>
                  <a:lnTo>
                    <a:pt x="3402" y="3254"/>
                  </a:lnTo>
                  <a:lnTo>
                    <a:pt x="4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93;p64"/>
            <p:cNvSpPr/>
            <p:nvPr/>
          </p:nvSpPr>
          <p:spPr>
            <a:xfrm>
              <a:off x="5478750" y="3064525"/>
              <a:ext cx="123875" cy="104475"/>
            </a:xfrm>
            <a:custGeom>
              <a:avLst/>
              <a:gdLst/>
              <a:ahLst/>
              <a:cxnLst/>
              <a:rect l="l" t="t" r="r" b="b"/>
              <a:pathLst>
                <a:path w="4955" h="4179" extrusionOk="0">
                  <a:moveTo>
                    <a:pt x="4954" y="0"/>
                  </a:moveTo>
                  <a:lnTo>
                    <a:pt x="1442" y="370"/>
                  </a:lnTo>
                  <a:lnTo>
                    <a:pt x="0" y="4178"/>
                  </a:lnTo>
                  <a:lnTo>
                    <a:pt x="3513" y="3882"/>
                  </a:lnTo>
                  <a:lnTo>
                    <a:pt x="49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94;p64"/>
            <p:cNvSpPr/>
            <p:nvPr/>
          </p:nvSpPr>
          <p:spPr>
            <a:xfrm>
              <a:off x="5624775" y="2969325"/>
              <a:ext cx="121100" cy="78575"/>
            </a:xfrm>
            <a:custGeom>
              <a:avLst/>
              <a:gdLst/>
              <a:ahLst/>
              <a:cxnLst/>
              <a:rect l="l" t="t" r="r" b="b"/>
              <a:pathLst>
                <a:path w="4844" h="3143" extrusionOk="0">
                  <a:moveTo>
                    <a:pt x="4844" y="0"/>
                  </a:moveTo>
                  <a:lnTo>
                    <a:pt x="999" y="481"/>
                  </a:lnTo>
                  <a:lnTo>
                    <a:pt x="1" y="3143"/>
                  </a:lnTo>
                  <a:lnTo>
                    <a:pt x="3772" y="2773"/>
                  </a:lnTo>
                  <a:lnTo>
                    <a:pt x="48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95;p64"/>
            <p:cNvSpPr/>
            <p:nvPr/>
          </p:nvSpPr>
          <p:spPr>
            <a:xfrm>
              <a:off x="5193150" y="3315000"/>
              <a:ext cx="115550" cy="74900"/>
            </a:xfrm>
            <a:custGeom>
              <a:avLst/>
              <a:gdLst/>
              <a:ahLst/>
              <a:cxnLst/>
              <a:rect l="l" t="t" r="r" b="b"/>
              <a:pathLst>
                <a:path w="4622" h="2996" extrusionOk="0">
                  <a:moveTo>
                    <a:pt x="4622" y="1"/>
                  </a:moveTo>
                  <a:lnTo>
                    <a:pt x="1147" y="185"/>
                  </a:lnTo>
                  <a:lnTo>
                    <a:pt x="0" y="2995"/>
                  </a:lnTo>
                  <a:lnTo>
                    <a:pt x="3476" y="2995"/>
                  </a:lnTo>
                  <a:lnTo>
                    <a:pt x="4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596;p64"/>
            <p:cNvSpPr/>
            <p:nvPr/>
          </p:nvSpPr>
          <p:spPr>
            <a:xfrm>
              <a:off x="5320700" y="3009075"/>
              <a:ext cx="102625" cy="69325"/>
            </a:xfrm>
            <a:custGeom>
              <a:avLst/>
              <a:gdLst/>
              <a:ahLst/>
              <a:cxnLst/>
              <a:rect l="l" t="t" r="r" b="b"/>
              <a:pathLst>
                <a:path w="4105" h="2773" extrusionOk="0">
                  <a:moveTo>
                    <a:pt x="4104" y="0"/>
                  </a:moveTo>
                  <a:lnTo>
                    <a:pt x="962" y="370"/>
                  </a:lnTo>
                  <a:lnTo>
                    <a:pt x="0" y="2773"/>
                  </a:lnTo>
                  <a:lnTo>
                    <a:pt x="0" y="2773"/>
                  </a:lnTo>
                  <a:lnTo>
                    <a:pt x="3180" y="2477"/>
                  </a:lnTo>
                  <a:lnTo>
                    <a:pt x="4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597;p64"/>
            <p:cNvSpPr/>
            <p:nvPr/>
          </p:nvSpPr>
          <p:spPr>
            <a:xfrm>
              <a:off x="5497225" y="3297450"/>
              <a:ext cx="119275" cy="92450"/>
            </a:xfrm>
            <a:custGeom>
              <a:avLst/>
              <a:gdLst/>
              <a:ahLst/>
              <a:cxnLst/>
              <a:rect l="l" t="t" r="r" b="b"/>
              <a:pathLst>
                <a:path w="4771" h="3698" extrusionOk="0">
                  <a:moveTo>
                    <a:pt x="4770" y="0"/>
                  </a:moveTo>
                  <a:lnTo>
                    <a:pt x="1295" y="185"/>
                  </a:lnTo>
                  <a:lnTo>
                    <a:pt x="1" y="3697"/>
                  </a:lnTo>
                  <a:lnTo>
                    <a:pt x="3291" y="3697"/>
                  </a:lnTo>
                  <a:lnTo>
                    <a:pt x="4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598;p64"/>
            <p:cNvSpPr/>
            <p:nvPr/>
          </p:nvSpPr>
          <p:spPr>
            <a:xfrm>
              <a:off x="5432525" y="3177275"/>
              <a:ext cx="128500" cy="115575"/>
            </a:xfrm>
            <a:custGeom>
              <a:avLst/>
              <a:gdLst/>
              <a:ahLst/>
              <a:cxnLst/>
              <a:rect l="l" t="t" r="r" b="b"/>
              <a:pathLst>
                <a:path w="5140" h="4623" extrusionOk="0">
                  <a:moveTo>
                    <a:pt x="5140" y="1"/>
                  </a:moveTo>
                  <a:lnTo>
                    <a:pt x="1628" y="297"/>
                  </a:lnTo>
                  <a:lnTo>
                    <a:pt x="1" y="4622"/>
                  </a:lnTo>
                  <a:lnTo>
                    <a:pt x="3476" y="4437"/>
                  </a:lnTo>
                  <a:lnTo>
                    <a:pt x="5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599;p64"/>
            <p:cNvSpPr/>
            <p:nvPr/>
          </p:nvSpPr>
          <p:spPr>
            <a:xfrm>
              <a:off x="5329950" y="3185600"/>
              <a:ext cx="126650" cy="112800"/>
            </a:xfrm>
            <a:custGeom>
              <a:avLst/>
              <a:gdLst/>
              <a:ahLst/>
              <a:cxnLst/>
              <a:rect l="l" t="t" r="r" b="b"/>
              <a:pathLst>
                <a:path w="5066" h="4512" extrusionOk="0">
                  <a:moveTo>
                    <a:pt x="5065" y="1"/>
                  </a:moveTo>
                  <a:lnTo>
                    <a:pt x="1590" y="333"/>
                  </a:lnTo>
                  <a:lnTo>
                    <a:pt x="0" y="4511"/>
                  </a:lnTo>
                  <a:lnTo>
                    <a:pt x="3475" y="4326"/>
                  </a:lnTo>
                  <a:lnTo>
                    <a:pt x="5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00;p64"/>
            <p:cNvSpPr/>
            <p:nvPr/>
          </p:nvSpPr>
          <p:spPr>
            <a:xfrm>
              <a:off x="5228275" y="3194850"/>
              <a:ext cx="124800" cy="110000"/>
            </a:xfrm>
            <a:custGeom>
              <a:avLst/>
              <a:gdLst/>
              <a:ahLst/>
              <a:cxnLst/>
              <a:rect l="l" t="t" r="r" b="b"/>
              <a:pathLst>
                <a:path w="4992" h="4400" extrusionOk="0">
                  <a:moveTo>
                    <a:pt x="4991" y="0"/>
                  </a:moveTo>
                  <a:lnTo>
                    <a:pt x="1664" y="296"/>
                  </a:lnTo>
                  <a:lnTo>
                    <a:pt x="0" y="4400"/>
                  </a:lnTo>
                  <a:lnTo>
                    <a:pt x="3439" y="4178"/>
                  </a:lnTo>
                  <a:lnTo>
                    <a:pt x="4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01;p64"/>
            <p:cNvSpPr/>
            <p:nvPr/>
          </p:nvSpPr>
          <p:spPr>
            <a:xfrm>
              <a:off x="5396500" y="3302975"/>
              <a:ext cx="117400" cy="86925"/>
            </a:xfrm>
            <a:custGeom>
              <a:avLst/>
              <a:gdLst/>
              <a:ahLst/>
              <a:cxnLst/>
              <a:rect l="l" t="t" r="r" b="b"/>
              <a:pathLst>
                <a:path w="4696" h="3477" extrusionOk="0">
                  <a:moveTo>
                    <a:pt x="4695" y="1"/>
                  </a:moveTo>
                  <a:lnTo>
                    <a:pt x="1220" y="186"/>
                  </a:lnTo>
                  <a:lnTo>
                    <a:pt x="0" y="3476"/>
                  </a:lnTo>
                  <a:lnTo>
                    <a:pt x="3401" y="3476"/>
                  </a:lnTo>
                  <a:lnTo>
                    <a:pt x="4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02;p64"/>
            <p:cNvSpPr/>
            <p:nvPr/>
          </p:nvSpPr>
          <p:spPr>
            <a:xfrm>
              <a:off x="5535125" y="2517350"/>
              <a:ext cx="1469600" cy="1546325"/>
            </a:xfrm>
            <a:custGeom>
              <a:avLst/>
              <a:gdLst/>
              <a:ahLst/>
              <a:cxnLst/>
              <a:rect l="l" t="t" r="r" b="b"/>
              <a:pathLst>
                <a:path w="58784" h="61853" extrusionOk="0">
                  <a:moveTo>
                    <a:pt x="58784" y="1"/>
                  </a:moveTo>
                  <a:lnTo>
                    <a:pt x="14604" y="11129"/>
                  </a:lnTo>
                  <a:lnTo>
                    <a:pt x="1" y="45327"/>
                  </a:lnTo>
                  <a:lnTo>
                    <a:pt x="33422" y="61853"/>
                  </a:lnTo>
                  <a:lnTo>
                    <a:pt x="587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03;p64"/>
            <p:cNvSpPr/>
            <p:nvPr/>
          </p:nvSpPr>
          <p:spPr>
            <a:xfrm>
              <a:off x="5525875" y="2509600"/>
              <a:ext cx="1487175" cy="1562075"/>
            </a:xfrm>
            <a:custGeom>
              <a:avLst/>
              <a:gdLst/>
              <a:ahLst/>
              <a:cxnLst/>
              <a:rect l="l" t="t" r="r" b="b"/>
              <a:pathLst>
                <a:path w="59487" h="62483" extrusionOk="0">
                  <a:moveTo>
                    <a:pt x="58636" y="754"/>
                  </a:moveTo>
                  <a:lnTo>
                    <a:pt x="33644" y="61756"/>
                  </a:lnTo>
                  <a:lnTo>
                    <a:pt x="734" y="45503"/>
                  </a:lnTo>
                  <a:lnTo>
                    <a:pt x="734" y="45503"/>
                  </a:lnTo>
                  <a:lnTo>
                    <a:pt x="15196" y="11698"/>
                  </a:lnTo>
                  <a:lnTo>
                    <a:pt x="58636" y="754"/>
                  </a:lnTo>
                  <a:close/>
                  <a:moveTo>
                    <a:pt x="59168" y="1"/>
                  </a:moveTo>
                  <a:cubicBezTo>
                    <a:pt x="59139" y="1"/>
                    <a:pt x="59110" y="5"/>
                    <a:pt x="59080" y="15"/>
                  </a:cubicBezTo>
                  <a:lnTo>
                    <a:pt x="14900" y="11143"/>
                  </a:lnTo>
                  <a:cubicBezTo>
                    <a:pt x="14789" y="11180"/>
                    <a:pt x="14715" y="11254"/>
                    <a:pt x="14678" y="11328"/>
                  </a:cubicBezTo>
                  <a:lnTo>
                    <a:pt x="75" y="45526"/>
                  </a:lnTo>
                  <a:cubicBezTo>
                    <a:pt x="1" y="45674"/>
                    <a:pt x="75" y="45859"/>
                    <a:pt x="223" y="45933"/>
                  </a:cubicBezTo>
                  <a:lnTo>
                    <a:pt x="33644" y="62422"/>
                  </a:lnTo>
                  <a:cubicBezTo>
                    <a:pt x="33687" y="62465"/>
                    <a:pt x="33743" y="62483"/>
                    <a:pt x="33797" y="62483"/>
                  </a:cubicBezTo>
                  <a:cubicBezTo>
                    <a:pt x="33835" y="62483"/>
                    <a:pt x="33872" y="62474"/>
                    <a:pt x="33903" y="62459"/>
                  </a:cubicBezTo>
                  <a:cubicBezTo>
                    <a:pt x="33977" y="62422"/>
                    <a:pt x="34051" y="62348"/>
                    <a:pt x="34088" y="62274"/>
                  </a:cubicBezTo>
                  <a:lnTo>
                    <a:pt x="59413" y="422"/>
                  </a:lnTo>
                  <a:cubicBezTo>
                    <a:pt x="59487" y="311"/>
                    <a:pt x="59450" y="200"/>
                    <a:pt x="59376" y="89"/>
                  </a:cubicBezTo>
                  <a:cubicBezTo>
                    <a:pt x="59322" y="35"/>
                    <a:pt x="59248" y="1"/>
                    <a:pt x="59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04;p64"/>
            <p:cNvSpPr/>
            <p:nvPr/>
          </p:nvSpPr>
          <p:spPr>
            <a:xfrm>
              <a:off x="2453625" y="2391650"/>
              <a:ext cx="2670225" cy="1257025"/>
            </a:xfrm>
            <a:custGeom>
              <a:avLst/>
              <a:gdLst/>
              <a:ahLst/>
              <a:cxnLst/>
              <a:rect l="l" t="t" r="r" b="b"/>
              <a:pathLst>
                <a:path w="106809" h="50281" extrusionOk="0">
                  <a:moveTo>
                    <a:pt x="8652" y="1"/>
                  </a:moveTo>
                  <a:cubicBezTo>
                    <a:pt x="6766" y="1"/>
                    <a:pt x="5214" y="1406"/>
                    <a:pt x="4992" y="3291"/>
                  </a:cubicBezTo>
                  <a:lnTo>
                    <a:pt x="1" y="50281"/>
                  </a:lnTo>
                  <a:lnTo>
                    <a:pt x="106809" y="50281"/>
                  </a:lnTo>
                  <a:lnTo>
                    <a:pt x="101818" y="3291"/>
                  </a:lnTo>
                  <a:cubicBezTo>
                    <a:pt x="101633" y="1406"/>
                    <a:pt x="100043" y="1"/>
                    <a:pt x="98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05;p64"/>
            <p:cNvSpPr/>
            <p:nvPr/>
          </p:nvSpPr>
          <p:spPr>
            <a:xfrm>
              <a:off x="2446225" y="2384250"/>
              <a:ext cx="2685950" cy="1272750"/>
            </a:xfrm>
            <a:custGeom>
              <a:avLst/>
              <a:gdLst/>
              <a:ahLst/>
              <a:cxnLst/>
              <a:rect l="l" t="t" r="r" b="b"/>
              <a:pathLst>
                <a:path w="107438" h="50910" extrusionOk="0">
                  <a:moveTo>
                    <a:pt x="98454" y="593"/>
                  </a:moveTo>
                  <a:cubicBezTo>
                    <a:pt x="100191" y="593"/>
                    <a:pt x="101633" y="1923"/>
                    <a:pt x="101818" y="3624"/>
                  </a:cubicBezTo>
                  <a:lnTo>
                    <a:pt x="106774" y="50281"/>
                  </a:lnTo>
                  <a:lnTo>
                    <a:pt x="666" y="50281"/>
                  </a:lnTo>
                  <a:lnTo>
                    <a:pt x="5620" y="3624"/>
                  </a:lnTo>
                  <a:cubicBezTo>
                    <a:pt x="5805" y="1923"/>
                    <a:pt x="7247" y="593"/>
                    <a:pt x="8948" y="593"/>
                  </a:cubicBezTo>
                  <a:close/>
                  <a:moveTo>
                    <a:pt x="8948" y="1"/>
                  </a:moveTo>
                  <a:cubicBezTo>
                    <a:pt x="6914" y="1"/>
                    <a:pt x="5214" y="1517"/>
                    <a:pt x="4992" y="3550"/>
                  </a:cubicBezTo>
                  <a:lnTo>
                    <a:pt x="1" y="50540"/>
                  </a:lnTo>
                  <a:cubicBezTo>
                    <a:pt x="1" y="50651"/>
                    <a:pt x="38" y="50725"/>
                    <a:pt x="75" y="50799"/>
                  </a:cubicBezTo>
                  <a:cubicBezTo>
                    <a:pt x="149" y="50873"/>
                    <a:pt x="223" y="50910"/>
                    <a:pt x="297" y="50910"/>
                  </a:cubicBezTo>
                  <a:lnTo>
                    <a:pt x="107105" y="50910"/>
                  </a:lnTo>
                  <a:cubicBezTo>
                    <a:pt x="107216" y="50910"/>
                    <a:pt x="107290" y="50873"/>
                    <a:pt x="107327" y="50799"/>
                  </a:cubicBezTo>
                  <a:cubicBezTo>
                    <a:pt x="107400" y="50725"/>
                    <a:pt x="107437" y="50651"/>
                    <a:pt x="107437" y="50540"/>
                  </a:cubicBezTo>
                  <a:lnTo>
                    <a:pt x="102446" y="3550"/>
                  </a:lnTo>
                  <a:cubicBezTo>
                    <a:pt x="102225" y="1517"/>
                    <a:pt x="100487" y="1"/>
                    <a:pt x="98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06;p64"/>
            <p:cNvSpPr/>
            <p:nvPr/>
          </p:nvSpPr>
          <p:spPr>
            <a:xfrm>
              <a:off x="2453625" y="2391650"/>
              <a:ext cx="1203425" cy="1257025"/>
            </a:xfrm>
            <a:custGeom>
              <a:avLst/>
              <a:gdLst/>
              <a:ahLst/>
              <a:cxnLst/>
              <a:rect l="l" t="t" r="r" b="b"/>
              <a:pathLst>
                <a:path w="48137" h="50281" extrusionOk="0">
                  <a:moveTo>
                    <a:pt x="8319" y="1"/>
                  </a:moveTo>
                  <a:cubicBezTo>
                    <a:pt x="7654" y="75"/>
                    <a:pt x="7062" y="297"/>
                    <a:pt x="6544" y="666"/>
                  </a:cubicBezTo>
                  <a:lnTo>
                    <a:pt x="6397" y="777"/>
                  </a:lnTo>
                  <a:cubicBezTo>
                    <a:pt x="6249" y="888"/>
                    <a:pt x="6101" y="1036"/>
                    <a:pt x="5953" y="1184"/>
                  </a:cubicBezTo>
                  <a:cubicBezTo>
                    <a:pt x="5657" y="1517"/>
                    <a:pt x="5435" y="1886"/>
                    <a:pt x="5250" y="2293"/>
                  </a:cubicBezTo>
                  <a:cubicBezTo>
                    <a:pt x="5140" y="2626"/>
                    <a:pt x="5029" y="2958"/>
                    <a:pt x="4992" y="3291"/>
                  </a:cubicBezTo>
                  <a:lnTo>
                    <a:pt x="1" y="50281"/>
                  </a:lnTo>
                  <a:lnTo>
                    <a:pt x="19004" y="50281"/>
                  </a:lnTo>
                  <a:lnTo>
                    <a:pt x="20113" y="36971"/>
                  </a:lnTo>
                  <a:cubicBezTo>
                    <a:pt x="20445" y="32942"/>
                    <a:pt x="23403" y="29651"/>
                    <a:pt x="27359" y="28875"/>
                  </a:cubicBezTo>
                  <a:cubicBezTo>
                    <a:pt x="39522" y="26583"/>
                    <a:pt x="48136" y="15676"/>
                    <a:pt x="47508" y="3328"/>
                  </a:cubicBezTo>
                  <a:lnTo>
                    <a:pt x="474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07;p64"/>
            <p:cNvSpPr/>
            <p:nvPr/>
          </p:nvSpPr>
          <p:spPr>
            <a:xfrm>
              <a:off x="2446225" y="2384250"/>
              <a:ext cx="1203425" cy="1272750"/>
            </a:xfrm>
            <a:custGeom>
              <a:avLst/>
              <a:gdLst/>
              <a:ahLst/>
              <a:cxnLst/>
              <a:rect l="l" t="t" r="r" b="b"/>
              <a:pathLst>
                <a:path w="48137" h="50910" extrusionOk="0">
                  <a:moveTo>
                    <a:pt x="47434" y="593"/>
                  </a:moveTo>
                  <a:lnTo>
                    <a:pt x="47508" y="3624"/>
                  </a:lnTo>
                  <a:cubicBezTo>
                    <a:pt x="47545" y="4031"/>
                    <a:pt x="47545" y="4437"/>
                    <a:pt x="47545" y="4844"/>
                  </a:cubicBezTo>
                  <a:cubicBezTo>
                    <a:pt x="47545" y="16527"/>
                    <a:pt x="39227" y="26694"/>
                    <a:pt x="27618" y="28875"/>
                  </a:cubicBezTo>
                  <a:cubicBezTo>
                    <a:pt x="23514" y="29652"/>
                    <a:pt x="20446" y="33090"/>
                    <a:pt x="20076" y="37231"/>
                  </a:cubicBezTo>
                  <a:lnTo>
                    <a:pt x="19041" y="50281"/>
                  </a:lnTo>
                  <a:lnTo>
                    <a:pt x="666" y="50281"/>
                  </a:lnTo>
                  <a:lnTo>
                    <a:pt x="5620" y="3624"/>
                  </a:lnTo>
                  <a:cubicBezTo>
                    <a:pt x="5657" y="3291"/>
                    <a:pt x="5731" y="2996"/>
                    <a:pt x="5842" y="2700"/>
                  </a:cubicBezTo>
                  <a:cubicBezTo>
                    <a:pt x="5990" y="2330"/>
                    <a:pt x="6212" y="1997"/>
                    <a:pt x="6471" y="1702"/>
                  </a:cubicBezTo>
                  <a:lnTo>
                    <a:pt x="6508" y="1665"/>
                  </a:lnTo>
                  <a:cubicBezTo>
                    <a:pt x="6609" y="1563"/>
                    <a:pt x="6742" y="1462"/>
                    <a:pt x="6877" y="1332"/>
                  </a:cubicBezTo>
                  <a:lnTo>
                    <a:pt x="6877" y="1332"/>
                  </a:lnTo>
                  <a:lnTo>
                    <a:pt x="6877" y="1332"/>
                  </a:lnTo>
                  <a:lnTo>
                    <a:pt x="7025" y="1221"/>
                  </a:lnTo>
                  <a:cubicBezTo>
                    <a:pt x="7506" y="888"/>
                    <a:pt x="8060" y="666"/>
                    <a:pt x="8652" y="630"/>
                  </a:cubicBezTo>
                  <a:cubicBezTo>
                    <a:pt x="8763" y="593"/>
                    <a:pt x="8874" y="593"/>
                    <a:pt x="8948" y="593"/>
                  </a:cubicBezTo>
                  <a:close/>
                  <a:moveTo>
                    <a:pt x="8578" y="1"/>
                  </a:moveTo>
                  <a:cubicBezTo>
                    <a:pt x="7876" y="75"/>
                    <a:pt x="7210" y="334"/>
                    <a:pt x="6656" y="703"/>
                  </a:cubicBezTo>
                  <a:lnTo>
                    <a:pt x="6656" y="740"/>
                  </a:lnTo>
                  <a:lnTo>
                    <a:pt x="6545" y="814"/>
                  </a:lnTo>
                  <a:lnTo>
                    <a:pt x="6508" y="814"/>
                  </a:lnTo>
                  <a:cubicBezTo>
                    <a:pt x="6360" y="962"/>
                    <a:pt x="6175" y="1110"/>
                    <a:pt x="6027" y="1258"/>
                  </a:cubicBezTo>
                  <a:cubicBezTo>
                    <a:pt x="5694" y="1628"/>
                    <a:pt x="5436" y="2034"/>
                    <a:pt x="5251" y="2478"/>
                  </a:cubicBezTo>
                  <a:cubicBezTo>
                    <a:pt x="5140" y="2811"/>
                    <a:pt x="5029" y="3180"/>
                    <a:pt x="4992" y="3550"/>
                  </a:cubicBezTo>
                  <a:lnTo>
                    <a:pt x="1" y="50540"/>
                  </a:lnTo>
                  <a:cubicBezTo>
                    <a:pt x="1" y="50651"/>
                    <a:pt x="38" y="50725"/>
                    <a:pt x="75" y="50799"/>
                  </a:cubicBezTo>
                  <a:cubicBezTo>
                    <a:pt x="149" y="50873"/>
                    <a:pt x="223" y="50910"/>
                    <a:pt x="297" y="50910"/>
                  </a:cubicBezTo>
                  <a:lnTo>
                    <a:pt x="19300" y="50910"/>
                  </a:lnTo>
                  <a:cubicBezTo>
                    <a:pt x="19484" y="50910"/>
                    <a:pt x="19595" y="50762"/>
                    <a:pt x="19632" y="50614"/>
                  </a:cubicBezTo>
                  <a:lnTo>
                    <a:pt x="20704" y="37304"/>
                  </a:lnTo>
                  <a:cubicBezTo>
                    <a:pt x="21037" y="33386"/>
                    <a:pt x="23884" y="30206"/>
                    <a:pt x="27729" y="29467"/>
                  </a:cubicBezTo>
                  <a:cubicBezTo>
                    <a:pt x="39633" y="27211"/>
                    <a:pt x="48137" y="16823"/>
                    <a:pt x="48137" y="4844"/>
                  </a:cubicBezTo>
                  <a:cubicBezTo>
                    <a:pt x="48137" y="4437"/>
                    <a:pt x="48137" y="3994"/>
                    <a:pt x="48137" y="3587"/>
                  </a:cubicBezTo>
                  <a:lnTo>
                    <a:pt x="48026" y="297"/>
                  </a:lnTo>
                  <a:cubicBezTo>
                    <a:pt x="48026" y="112"/>
                    <a:pt x="47878" y="1"/>
                    <a:pt x="47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08;p64"/>
            <p:cNvSpPr/>
            <p:nvPr/>
          </p:nvSpPr>
          <p:spPr>
            <a:xfrm>
              <a:off x="4618250" y="2603325"/>
              <a:ext cx="289325" cy="265275"/>
            </a:xfrm>
            <a:custGeom>
              <a:avLst/>
              <a:gdLst/>
              <a:ahLst/>
              <a:cxnLst/>
              <a:rect l="l" t="t" r="r" b="b"/>
              <a:pathLst>
                <a:path w="11573" h="10611" extrusionOk="0">
                  <a:moveTo>
                    <a:pt x="5768" y="0"/>
                  </a:moveTo>
                  <a:cubicBezTo>
                    <a:pt x="2589" y="0"/>
                    <a:pt x="1" y="2366"/>
                    <a:pt x="1" y="5287"/>
                  </a:cubicBezTo>
                  <a:cubicBezTo>
                    <a:pt x="1" y="8208"/>
                    <a:pt x="2589" y="10611"/>
                    <a:pt x="5768" y="10611"/>
                  </a:cubicBezTo>
                  <a:cubicBezTo>
                    <a:pt x="8985" y="10611"/>
                    <a:pt x="11573" y="8208"/>
                    <a:pt x="11573" y="5287"/>
                  </a:cubicBezTo>
                  <a:cubicBezTo>
                    <a:pt x="11573" y="2366"/>
                    <a:pt x="8985" y="0"/>
                    <a:pt x="5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09;p64"/>
            <p:cNvSpPr/>
            <p:nvPr/>
          </p:nvSpPr>
          <p:spPr>
            <a:xfrm>
              <a:off x="4609950" y="2595000"/>
              <a:ext cx="305025" cy="281000"/>
            </a:xfrm>
            <a:custGeom>
              <a:avLst/>
              <a:gdLst/>
              <a:ahLst/>
              <a:cxnLst/>
              <a:rect l="l" t="t" r="r" b="b"/>
              <a:pathLst>
                <a:path w="12201" h="11240" extrusionOk="0">
                  <a:moveTo>
                    <a:pt x="6100" y="629"/>
                  </a:moveTo>
                  <a:cubicBezTo>
                    <a:pt x="7616" y="629"/>
                    <a:pt x="9021" y="1183"/>
                    <a:pt x="9982" y="2108"/>
                  </a:cubicBezTo>
                  <a:cubicBezTo>
                    <a:pt x="10980" y="2995"/>
                    <a:pt x="11609" y="4252"/>
                    <a:pt x="11609" y="5620"/>
                  </a:cubicBezTo>
                  <a:cubicBezTo>
                    <a:pt x="11609" y="6988"/>
                    <a:pt x="10980" y="8245"/>
                    <a:pt x="9982" y="9169"/>
                  </a:cubicBezTo>
                  <a:cubicBezTo>
                    <a:pt x="9021" y="10056"/>
                    <a:pt x="7616" y="10611"/>
                    <a:pt x="6100" y="10611"/>
                  </a:cubicBezTo>
                  <a:cubicBezTo>
                    <a:pt x="4584" y="10611"/>
                    <a:pt x="3216" y="10056"/>
                    <a:pt x="2218" y="9169"/>
                  </a:cubicBezTo>
                  <a:cubicBezTo>
                    <a:pt x="1220" y="8245"/>
                    <a:pt x="629" y="6988"/>
                    <a:pt x="629" y="5620"/>
                  </a:cubicBezTo>
                  <a:cubicBezTo>
                    <a:pt x="629" y="4252"/>
                    <a:pt x="1220" y="2995"/>
                    <a:pt x="2218" y="2108"/>
                  </a:cubicBezTo>
                  <a:cubicBezTo>
                    <a:pt x="3216" y="1183"/>
                    <a:pt x="4584" y="629"/>
                    <a:pt x="6100" y="629"/>
                  </a:cubicBezTo>
                  <a:close/>
                  <a:moveTo>
                    <a:pt x="6100" y="0"/>
                  </a:moveTo>
                  <a:cubicBezTo>
                    <a:pt x="4437" y="0"/>
                    <a:pt x="2921" y="629"/>
                    <a:pt x="1812" y="1627"/>
                  </a:cubicBezTo>
                  <a:cubicBezTo>
                    <a:pt x="702" y="2662"/>
                    <a:pt x="0" y="4067"/>
                    <a:pt x="0" y="5620"/>
                  </a:cubicBezTo>
                  <a:cubicBezTo>
                    <a:pt x="0" y="7173"/>
                    <a:pt x="702" y="8578"/>
                    <a:pt x="1812" y="9613"/>
                  </a:cubicBezTo>
                  <a:cubicBezTo>
                    <a:pt x="2921" y="10611"/>
                    <a:pt x="4437" y="11239"/>
                    <a:pt x="6100" y="11239"/>
                  </a:cubicBezTo>
                  <a:cubicBezTo>
                    <a:pt x="7801" y="11239"/>
                    <a:pt x="9317" y="10611"/>
                    <a:pt x="10426" y="9613"/>
                  </a:cubicBezTo>
                  <a:cubicBezTo>
                    <a:pt x="11535" y="8578"/>
                    <a:pt x="12200" y="7173"/>
                    <a:pt x="12200" y="5620"/>
                  </a:cubicBezTo>
                  <a:cubicBezTo>
                    <a:pt x="12200" y="4067"/>
                    <a:pt x="11535" y="2662"/>
                    <a:pt x="10426" y="1627"/>
                  </a:cubicBezTo>
                  <a:cubicBezTo>
                    <a:pt x="9317" y="629"/>
                    <a:pt x="7801" y="0"/>
                    <a:pt x="6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10;p64"/>
            <p:cNvSpPr/>
            <p:nvPr/>
          </p:nvSpPr>
          <p:spPr>
            <a:xfrm>
              <a:off x="4638600" y="2621800"/>
              <a:ext cx="248650" cy="227400"/>
            </a:xfrm>
            <a:custGeom>
              <a:avLst/>
              <a:gdLst/>
              <a:ahLst/>
              <a:cxnLst/>
              <a:rect l="l" t="t" r="r" b="b"/>
              <a:pathLst>
                <a:path w="9946" h="9096" extrusionOk="0">
                  <a:moveTo>
                    <a:pt x="4954" y="0"/>
                  </a:moveTo>
                  <a:cubicBezTo>
                    <a:pt x="2218" y="0"/>
                    <a:pt x="0" y="2034"/>
                    <a:pt x="0" y="4548"/>
                  </a:cubicBezTo>
                  <a:cubicBezTo>
                    <a:pt x="0" y="7062"/>
                    <a:pt x="2218" y="9095"/>
                    <a:pt x="4954" y="9095"/>
                  </a:cubicBezTo>
                  <a:cubicBezTo>
                    <a:pt x="7690" y="9095"/>
                    <a:pt x="9945" y="7062"/>
                    <a:pt x="9945" y="4548"/>
                  </a:cubicBezTo>
                  <a:cubicBezTo>
                    <a:pt x="9945" y="2034"/>
                    <a:pt x="7690" y="0"/>
                    <a:pt x="4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11;p64"/>
            <p:cNvSpPr/>
            <p:nvPr/>
          </p:nvSpPr>
          <p:spPr>
            <a:xfrm>
              <a:off x="4631200" y="2614400"/>
              <a:ext cx="263425" cy="243100"/>
            </a:xfrm>
            <a:custGeom>
              <a:avLst/>
              <a:gdLst/>
              <a:ahLst/>
              <a:cxnLst/>
              <a:rect l="l" t="t" r="r" b="b"/>
              <a:pathLst>
                <a:path w="10537" h="9724" extrusionOk="0">
                  <a:moveTo>
                    <a:pt x="5250" y="592"/>
                  </a:moveTo>
                  <a:cubicBezTo>
                    <a:pt x="6544" y="592"/>
                    <a:pt x="7727" y="1073"/>
                    <a:pt x="8578" y="1849"/>
                  </a:cubicBezTo>
                  <a:cubicBezTo>
                    <a:pt x="9391" y="2626"/>
                    <a:pt x="9908" y="3698"/>
                    <a:pt x="9908" y="4844"/>
                  </a:cubicBezTo>
                  <a:cubicBezTo>
                    <a:pt x="9908" y="6027"/>
                    <a:pt x="9391" y="7062"/>
                    <a:pt x="8578" y="7838"/>
                  </a:cubicBezTo>
                  <a:cubicBezTo>
                    <a:pt x="7727" y="8615"/>
                    <a:pt x="6544" y="9096"/>
                    <a:pt x="5250" y="9096"/>
                  </a:cubicBezTo>
                  <a:cubicBezTo>
                    <a:pt x="3956" y="9096"/>
                    <a:pt x="2810" y="8615"/>
                    <a:pt x="1960" y="7838"/>
                  </a:cubicBezTo>
                  <a:cubicBezTo>
                    <a:pt x="1109" y="7062"/>
                    <a:pt x="592" y="6027"/>
                    <a:pt x="592" y="4844"/>
                  </a:cubicBezTo>
                  <a:cubicBezTo>
                    <a:pt x="592" y="3698"/>
                    <a:pt x="1109" y="2626"/>
                    <a:pt x="1960" y="1849"/>
                  </a:cubicBezTo>
                  <a:cubicBezTo>
                    <a:pt x="2810" y="1073"/>
                    <a:pt x="3956" y="592"/>
                    <a:pt x="5250" y="592"/>
                  </a:cubicBezTo>
                  <a:close/>
                  <a:moveTo>
                    <a:pt x="5250" y="1"/>
                  </a:moveTo>
                  <a:cubicBezTo>
                    <a:pt x="3808" y="1"/>
                    <a:pt x="2514" y="518"/>
                    <a:pt x="1553" y="1406"/>
                  </a:cubicBezTo>
                  <a:cubicBezTo>
                    <a:pt x="592" y="2293"/>
                    <a:pt x="0" y="3513"/>
                    <a:pt x="0" y="4844"/>
                  </a:cubicBezTo>
                  <a:cubicBezTo>
                    <a:pt x="0" y="6212"/>
                    <a:pt x="592" y="7432"/>
                    <a:pt x="1553" y="8282"/>
                  </a:cubicBezTo>
                  <a:cubicBezTo>
                    <a:pt x="2514" y="9169"/>
                    <a:pt x="3808" y="9724"/>
                    <a:pt x="5250" y="9724"/>
                  </a:cubicBezTo>
                  <a:cubicBezTo>
                    <a:pt x="6692" y="9724"/>
                    <a:pt x="8023" y="9169"/>
                    <a:pt x="8984" y="8282"/>
                  </a:cubicBezTo>
                  <a:cubicBezTo>
                    <a:pt x="9945" y="7432"/>
                    <a:pt x="10537" y="6212"/>
                    <a:pt x="10537" y="4844"/>
                  </a:cubicBezTo>
                  <a:cubicBezTo>
                    <a:pt x="10537" y="3513"/>
                    <a:pt x="9945" y="2293"/>
                    <a:pt x="8984" y="1406"/>
                  </a:cubicBezTo>
                  <a:cubicBezTo>
                    <a:pt x="8023" y="518"/>
                    <a:pt x="6692" y="1"/>
                    <a:pt x="5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12;p64"/>
            <p:cNvSpPr/>
            <p:nvPr/>
          </p:nvSpPr>
          <p:spPr>
            <a:xfrm>
              <a:off x="913800" y="2888150"/>
              <a:ext cx="246800" cy="260350"/>
            </a:xfrm>
            <a:custGeom>
              <a:avLst/>
              <a:gdLst/>
              <a:ahLst/>
              <a:cxnLst/>
              <a:rect l="l" t="t" r="r" b="b"/>
              <a:pathLst>
                <a:path w="9872" h="10414" extrusionOk="0">
                  <a:moveTo>
                    <a:pt x="4270" y="0"/>
                  </a:moveTo>
                  <a:cubicBezTo>
                    <a:pt x="3903" y="0"/>
                    <a:pt x="3536" y="58"/>
                    <a:pt x="3180" y="179"/>
                  </a:cubicBezTo>
                  <a:cubicBezTo>
                    <a:pt x="999" y="955"/>
                    <a:pt x="1" y="3802"/>
                    <a:pt x="962" y="6575"/>
                  </a:cubicBezTo>
                  <a:cubicBezTo>
                    <a:pt x="1766" y="8895"/>
                    <a:pt x="3684" y="10413"/>
                    <a:pt x="5567" y="10413"/>
                  </a:cubicBezTo>
                  <a:cubicBezTo>
                    <a:pt x="5934" y="10413"/>
                    <a:pt x="6300" y="10356"/>
                    <a:pt x="6655" y="10235"/>
                  </a:cubicBezTo>
                  <a:cubicBezTo>
                    <a:pt x="8874" y="9459"/>
                    <a:pt x="9872" y="6575"/>
                    <a:pt x="8911" y="3802"/>
                  </a:cubicBezTo>
                  <a:cubicBezTo>
                    <a:pt x="8075" y="1513"/>
                    <a:pt x="6153" y="0"/>
                    <a:pt x="4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13;p64"/>
            <p:cNvSpPr/>
            <p:nvPr/>
          </p:nvSpPr>
          <p:spPr>
            <a:xfrm>
              <a:off x="920275" y="2880600"/>
              <a:ext cx="232950" cy="275450"/>
            </a:xfrm>
            <a:custGeom>
              <a:avLst/>
              <a:gdLst/>
              <a:ahLst/>
              <a:cxnLst/>
              <a:rect l="l" t="t" r="r" b="b"/>
              <a:pathLst>
                <a:path w="9318" h="11018" extrusionOk="0">
                  <a:moveTo>
                    <a:pt x="4096" y="628"/>
                  </a:moveTo>
                  <a:cubicBezTo>
                    <a:pt x="5813" y="628"/>
                    <a:pt x="7589" y="2061"/>
                    <a:pt x="8356" y="4215"/>
                  </a:cubicBezTo>
                  <a:cubicBezTo>
                    <a:pt x="8578" y="4917"/>
                    <a:pt x="8689" y="5583"/>
                    <a:pt x="8689" y="6248"/>
                  </a:cubicBezTo>
                  <a:cubicBezTo>
                    <a:pt x="8689" y="7210"/>
                    <a:pt x="8467" y="8060"/>
                    <a:pt x="8060" y="8762"/>
                  </a:cubicBezTo>
                  <a:cubicBezTo>
                    <a:pt x="7653" y="9465"/>
                    <a:pt x="7062" y="9982"/>
                    <a:pt x="6322" y="10241"/>
                  </a:cubicBezTo>
                  <a:cubicBezTo>
                    <a:pt x="5990" y="10352"/>
                    <a:pt x="5620" y="10389"/>
                    <a:pt x="5287" y="10389"/>
                  </a:cubicBezTo>
                  <a:cubicBezTo>
                    <a:pt x="5266" y="10390"/>
                    <a:pt x="5245" y="10390"/>
                    <a:pt x="5223" y="10390"/>
                  </a:cubicBezTo>
                  <a:cubicBezTo>
                    <a:pt x="3540" y="10390"/>
                    <a:pt x="1729" y="8957"/>
                    <a:pt x="999" y="6803"/>
                  </a:cubicBezTo>
                  <a:cubicBezTo>
                    <a:pt x="740" y="6100"/>
                    <a:pt x="629" y="5398"/>
                    <a:pt x="629" y="4769"/>
                  </a:cubicBezTo>
                  <a:cubicBezTo>
                    <a:pt x="629" y="3808"/>
                    <a:pt x="851" y="2958"/>
                    <a:pt x="1257" y="2255"/>
                  </a:cubicBezTo>
                  <a:cubicBezTo>
                    <a:pt x="1701" y="1553"/>
                    <a:pt x="2293" y="1035"/>
                    <a:pt x="3032" y="777"/>
                  </a:cubicBezTo>
                  <a:cubicBezTo>
                    <a:pt x="3365" y="666"/>
                    <a:pt x="3698" y="629"/>
                    <a:pt x="4030" y="629"/>
                  </a:cubicBezTo>
                  <a:cubicBezTo>
                    <a:pt x="4052" y="628"/>
                    <a:pt x="4074" y="628"/>
                    <a:pt x="4096" y="628"/>
                  </a:cubicBezTo>
                  <a:close/>
                  <a:moveTo>
                    <a:pt x="4030" y="0"/>
                  </a:moveTo>
                  <a:cubicBezTo>
                    <a:pt x="3624" y="0"/>
                    <a:pt x="3217" y="74"/>
                    <a:pt x="2810" y="185"/>
                  </a:cubicBezTo>
                  <a:cubicBezTo>
                    <a:pt x="1923" y="518"/>
                    <a:pt x="1220" y="1146"/>
                    <a:pt x="740" y="1923"/>
                  </a:cubicBezTo>
                  <a:cubicBezTo>
                    <a:pt x="259" y="2736"/>
                    <a:pt x="0" y="3734"/>
                    <a:pt x="0" y="4769"/>
                  </a:cubicBezTo>
                  <a:cubicBezTo>
                    <a:pt x="0" y="5472"/>
                    <a:pt x="148" y="6248"/>
                    <a:pt x="407" y="6988"/>
                  </a:cubicBezTo>
                  <a:cubicBezTo>
                    <a:pt x="1257" y="9391"/>
                    <a:pt x="3254" y="11018"/>
                    <a:pt x="5287" y="11018"/>
                  </a:cubicBezTo>
                  <a:cubicBezTo>
                    <a:pt x="5694" y="11018"/>
                    <a:pt x="6101" y="10944"/>
                    <a:pt x="6507" y="10796"/>
                  </a:cubicBezTo>
                  <a:cubicBezTo>
                    <a:pt x="7395" y="10500"/>
                    <a:pt x="8097" y="9871"/>
                    <a:pt x="8578" y="9058"/>
                  </a:cubicBezTo>
                  <a:cubicBezTo>
                    <a:pt x="9058" y="8282"/>
                    <a:pt x="9317" y="7284"/>
                    <a:pt x="9317" y="6248"/>
                  </a:cubicBezTo>
                  <a:cubicBezTo>
                    <a:pt x="9317" y="5546"/>
                    <a:pt x="9169" y="4769"/>
                    <a:pt x="8910" y="4030"/>
                  </a:cubicBezTo>
                  <a:cubicBezTo>
                    <a:pt x="8097" y="1627"/>
                    <a:pt x="6101" y="0"/>
                    <a:pt x="4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14;p64"/>
            <p:cNvSpPr/>
            <p:nvPr/>
          </p:nvSpPr>
          <p:spPr>
            <a:xfrm>
              <a:off x="931375" y="2906950"/>
              <a:ext cx="211675" cy="222725"/>
            </a:xfrm>
            <a:custGeom>
              <a:avLst/>
              <a:gdLst/>
              <a:ahLst/>
              <a:cxnLst/>
              <a:rect l="l" t="t" r="r" b="b"/>
              <a:pathLst>
                <a:path w="8467" h="8909" extrusionOk="0">
                  <a:moveTo>
                    <a:pt x="3692" y="1"/>
                  </a:moveTo>
                  <a:cubicBezTo>
                    <a:pt x="3369" y="1"/>
                    <a:pt x="3047" y="54"/>
                    <a:pt x="2736" y="166"/>
                  </a:cubicBezTo>
                  <a:cubicBezTo>
                    <a:pt x="850" y="795"/>
                    <a:pt x="0" y="3272"/>
                    <a:pt x="813" y="5638"/>
                  </a:cubicBezTo>
                  <a:cubicBezTo>
                    <a:pt x="1490" y="7606"/>
                    <a:pt x="3138" y="8909"/>
                    <a:pt x="4759" y="8909"/>
                  </a:cubicBezTo>
                  <a:cubicBezTo>
                    <a:pt x="5086" y="8909"/>
                    <a:pt x="5413" y="8856"/>
                    <a:pt x="5731" y="8744"/>
                  </a:cubicBezTo>
                  <a:cubicBezTo>
                    <a:pt x="7616" y="8078"/>
                    <a:pt x="8466" y="5638"/>
                    <a:pt x="7616" y="3272"/>
                  </a:cubicBezTo>
                  <a:cubicBezTo>
                    <a:pt x="6940" y="1304"/>
                    <a:pt x="5291" y="1"/>
                    <a:pt x="3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15;p64"/>
            <p:cNvSpPr/>
            <p:nvPr/>
          </p:nvSpPr>
          <p:spPr>
            <a:xfrm>
              <a:off x="935975" y="2899075"/>
              <a:ext cx="201525" cy="238500"/>
            </a:xfrm>
            <a:custGeom>
              <a:avLst/>
              <a:gdLst/>
              <a:ahLst/>
              <a:cxnLst/>
              <a:rect l="l" t="t" r="r" b="b"/>
              <a:pathLst>
                <a:path w="8061" h="9540" extrusionOk="0">
                  <a:moveTo>
                    <a:pt x="3577" y="628"/>
                  </a:moveTo>
                  <a:cubicBezTo>
                    <a:pt x="5001" y="628"/>
                    <a:pt x="6517" y="1840"/>
                    <a:pt x="7136" y="3698"/>
                  </a:cubicBezTo>
                  <a:cubicBezTo>
                    <a:pt x="7358" y="4252"/>
                    <a:pt x="7432" y="4844"/>
                    <a:pt x="7432" y="5398"/>
                  </a:cubicBezTo>
                  <a:cubicBezTo>
                    <a:pt x="7432" y="6212"/>
                    <a:pt x="7247" y="6951"/>
                    <a:pt x="6914" y="7543"/>
                  </a:cubicBezTo>
                  <a:cubicBezTo>
                    <a:pt x="6545" y="8134"/>
                    <a:pt x="6064" y="8541"/>
                    <a:pt x="5436" y="8763"/>
                  </a:cubicBezTo>
                  <a:cubicBezTo>
                    <a:pt x="5140" y="8874"/>
                    <a:pt x="4881" y="8911"/>
                    <a:pt x="4585" y="8911"/>
                  </a:cubicBezTo>
                  <a:cubicBezTo>
                    <a:pt x="3143" y="8911"/>
                    <a:pt x="1591" y="7728"/>
                    <a:pt x="925" y="5842"/>
                  </a:cubicBezTo>
                  <a:cubicBezTo>
                    <a:pt x="703" y="5287"/>
                    <a:pt x="629" y="4696"/>
                    <a:pt x="629" y="4141"/>
                  </a:cubicBezTo>
                  <a:cubicBezTo>
                    <a:pt x="629" y="3328"/>
                    <a:pt x="814" y="2589"/>
                    <a:pt x="1184" y="1997"/>
                  </a:cubicBezTo>
                  <a:cubicBezTo>
                    <a:pt x="1517" y="1406"/>
                    <a:pt x="2034" y="962"/>
                    <a:pt x="2626" y="777"/>
                  </a:cubicBezTo>
                  <a:cubicBezTo>
                    <a:pt x="2922" y="666"/>
                    <a:pt x="3217" y="629"/>
                    <a:pt x="3513" y="629"/>
                  </a:cubicBezTo>
                  <a:cubicBezTo>
                    <a:pt x="3534" y="629"/>
                    <a:pt x="3556" y="628"/>
                    <a:pt x="3577" y="628"/>
                  </a:cubicBezTo>
                  <a:close/>
                  <a:moveTo>
                    <a:pt x="3513" y="1"/>
                  </a:moveTo>
                  <a:cubicBezTo>
                    <a:pt x="3143" y="1"/>
                    <a:pt x="2774" y="75"/>
                    <a:pt x="2441" y="186"/>
                  </a:cubicBezTo>
                  <a:cubicBezTo>
                    <a:pt x="1665" y="444"/>
                    <a:pt x="1036" y="999"/>
                    <a:pt x="629" y="1701"/>
                  </a:cubicBezTo>
                  <a:cubicBezTo>
                    <a:pt x="223" y="2367"/>
                    <a:pt x="1" y="3217"/>
                    <a:pt x="1" y="4141"/>
                  </a:cubicBezTo>
                  <a:cubicBezTo>
                    <a:pt x="1" y="4770"/>
                    <a:pt x="112" y="5398"/>
                    <a:pt x="334" y="6064"/>
                  </a:cubicBezTo>
                  <a:cubicBezTo>
                    <a:pt x="1073" y="8134"/>
                    <a:pt x="2774" y="9539"/>
                    <a:pt x="4585" y="9539"/>
                  </a:cubicBezTo>
                  <a:cubicBezTo>
                    <a:pt x="4918" y="9539"/>
                    <a:pt x="5288" y="9465"/>
                    <a:pt x="5620" y="9354"/>
                  </a:cubicBezTo>
                  <a:cubicBezTo>
                    <a:pt x="6397" y="9095"/>
                    <a:pt x="7025" y="8541"/>
                    <a:pt x="7432" y="7838"/>
                  </a:cubicBezTo>
                  <a:cubicBezTo>
                    <a:pt x="7839" y="7136"/>
                    <a:pt x="8061" y="6323"/>
                    <a:pt x="8061" y="5398"/>
                  </a:cubicBezTo>
                  <a:cubicBezTo>
                    <a:pt x="8061" y="4770"/>
                    <a:pt x="7950" y="4141"/>
                    <a:pt x="7728" y="3476"/>
                  </a:cubicBezTo>
                  <a:cubicBezTo>
                    <a:pt x="6988" y="1406"/>
                    <a:pt x="5288" y="1"/>
                    <a:pt x="3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16;p64"/>
            <p:cNvSpPr/>
            <p:nvPr/>
          </p:nvSpPr>
          <p:spPr>
            <a:xfrm>
              <a:off x="1254850" y="2924675"/>
              <a:ext cx="196900" cy="207625"/>
            </a:xfrm>
            <a:custGeom>
              <a:avLst/>
              <a:gdLst/>
              <a:ahLst/>
              <a:cxnLst/>
              <a:rect l="l" t="t" r="r" b="b"/>
              <a:pathLst>
                <a:path w="7876" h="8305" extrusionOk="0">
                  <a:moveTo>
                    <a:pt x="3465" y="1"/>
                  </a:moveTo>
                  <a:cubicBezTo>
                    <a:pt x="3156" y="1"/>
                    <a:pt x="2849" y="52"/>
                    <a:pt x="2552" y="160"/>
                  </a:cubicBezTo>
                  <a:cubicBezTo>
                    <a:pt x="814" y="751"/>
                    <a:pt x="1" y="3043"/>
                    <a:pt x="777" y="5262"/>
                  </a:cubicBezTo>
                  <a:cubicBezTo>
                    <a:pt x="1421" y="7101"/>
                    <a:pt x="2928" y="8304"/>
                    <a:pt x="4436" y="8304"/>
                  </a:cubicBezTo>
                  <a:cubicBezTo>
                    <a:pt x="4747" y="8304"/>
                    <a:pt x="5058" y="8253"/>
                    <a:pt x="5362" y="8145"/>
                  </a:cubicBezTo>
                  <a:cubicBezTo>
                    <a:pt x="7099" y="7554"/>
                    <a:pt x="7876" y="5262"/>
                    <a:pt x="7136" y="3043"/>
                  </a:cubicBezTo>
                  <a:cubicBezTo>
                    <a:pt x="6493" y="1205"/>
                    <a:pt x="4960" y="1"/>
                    <a:pt x="3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17;p64"/>
            <p:cNvSpPr/>
            <p:nvPr/>
          </p:nvSpPr>
          <p:spPr>
            <a:xfrm>
              <a:off x="1259475" y="2916650"/>
              <a:ext cx="188575" cy="223700"/>
            </a:xfrm>
            <a:custGeom>
              <a:avLst/>
              <a:gdLst/>
              <a:ahLst/>
              <a:cxnLst/>
              <a:rect l="l" t="t" r="r" b="b"/>
              <a:pathLst>
                <a:path w="7543" h="8948" extrusionOk="0">
                  <a:moveTo>
                    <a:pt x="3254" y="629"/>
                  </a:moveTo>
                  <a:cubicBezTo>
                    <a:pt x="4585" y="629"/>
                    <a:pt x="6027" y="1738"/>
                    <a:pt x="6655" y="3475"/>
                  </a:cubicBezTo>
                  <a:cubicBezTo>
                    <a:pt x="6840" y="3993"/>
                    <a:pt x="6914" y="4548"/>
                    <a:pt x="6914" y="5065"/>
                  </a:cubicBezTo>
                  <a:cubicBezTo>
                    <a:pt x="6914" y="5805"/>
                    <a:pt x="6729" y="6507"/>
                    <a:pt x="6434" y="7025"/>
                  </a:cubicBezTo>
                  <a:cubicBezTo>
                    <a:pt x="6101" y="7579"/>
                    <a:pt x="5620" y="7986"/>
                    <a:pt x="5066" y="8171"/>
                  </a:cubicBezTo>
                  <a:cubicBezTo>
                    <a:pt x="4807" y="8282"/>
                    <a:pt x="4548" y="8319"/>
                    <a:pt x="4252" y="8319"/>
                  </a:cubicBezTo>
                  <a:cubicBezTo>
                    <a:pt x="2921" y="8319"/>
                    <a:pt x="1479" y="7209"/>
                    <a:pt x="888" y="5472"/>
                  </a:cubicBezTo>
                  <a:cubicBezTo>
                    <a:pt x="703" y="4917"/>
                    <a:pt x="592" y="4400"/>
                    <a:pt x="592" y="3882"/>
                  </a:cubicBezTo>
                  <a:cubicBezTo>
                    <a:pt x="592" y="3143"/>
                    <a:pt x="777" y="2440"/>
                    <a:pt x="1110" y="1886"/>
                  </a:cubicBezTo>
                  <a:cubicBezTo>
                    <a:pt x="1443" y="1368"/>
                    <a:pt x="1886" y="961"/>
                    <a:pt x="2478" y="740"/>
                  </a:cubicBezTo>
                  <a:cubicBezTo>
                    <a:pt x="2736" y="666"/>
                    <a:pt x="2995" y="629"/>
                    <a:pt x="3254" y="629"/>
                  </a:cubicBezTo>
                  <a:close/>
                  <a:moveTo>
                    <a:pt x="3254" y="0"/>
                  </a:moveTo>
                  <a:cubicBezTo>
                    <a:pt x="2921" y="0"/>
                    <a:pt x="2589" y="74"/>
                    <a:pt x="2256" y="185"/>
                  </a:cubicBezTo>
                  <a:cubicBezTo>
                    <a:pt x="1553" y="407"/>
                    <a:pt x="962" y="924"/>
                    <a:pt x="592" y="1590"/>
                  </a:cubicBezTo>
                  <a:cubicBezTo>
                    <a:pt x="186" y="2255"/>
                    <a:pt x="1" y="3032"/>
                    <a:pt x="1" y="3882"/>
                  </a:cubicBezTo>
                  <a:cubicBezTo>
                    <a:pt x="1" y="4474"/>
                    <a:pt x="75" y="5065"/>
                    <a:pt x="296" y="5694"/>
                  </a:cubicBezTo>
                  <a:cubicBezTo>
                    <a:pt x="962" y="7616"/>
                    <a:pt x="2589" y="8910"/>
                    <a:pt x="4252" y="8947"/>
                  </a:cubicBezTo>
                  <a:cubicBezTo>
                    <a:pt x="4585" y="8947"/>
                    <a:pt x="4918" y="8873"/>
                    <a:pt x="5250" y="8762"/>
                  </a:cubicBezTo>
                  <a:cubicBezTo>
                    <a:pt x="5990" y="8503"/>
                    <a:pt x="6544" y="7986"/>
                    <a:pt x="6951" y="7357"/>
                  </a:cubicBezTo>
                  <a:cubicBezTo>
                    <a:pt x="7321" y="6692"/>
                    <a:pt x="7543" y="5915"/>
                    <a:pt x="7543" y="5065"/>
                  </a:cubicBezTo>
                  <a:cubicBezTo>
                    <a:pt x="7543" y="4474"/>
                    <a:pt x="7432" y="3882"/>
                    <a:pt x="7210" y="3254"/>
                  </a:cubicBezTo>
                  <a:cubicBezTo>
                    <a:pt x="6544" y="1331"/>
                    <a:pt x="4918" y="0"/>
                    <a:pt x="3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18;p64"/>
            <p:cNvSpPr/>
            <p:nvPr/>
          </p:nvSpPr>
          <p:spPr>
            <a:xfrm>
              <a:off x="1268725" y="2939350"/>
              <a:ext cx="169150" cy="178300"/>
            </a:xfrm>
            <a:custGeom>
              <a:avLst/>
              <a:gdLst/>
              <a:ahLst/>
              <a:cxnLst/>
              <a:rect l="l" t="t" r="r" b="b"/>
              <a:pathLst>
                <a:path w="6766" h="7132" extrusionOk="0">
                  <a:moveTo>
                    <a:pt x="2950" y="0"/>
                  </a:moveTo>
                  <a:cubicBezTo>
                    <a:pt x="2692" y="0"/>
                    <a:pt x="2434" y="41"/>
                    <a:pt x="2182" y="127"/>
                  </a:cubicBezTo>
                  <a:cubicBezTo>
                    <a:pt x="703" y="645"/>
                    <a:pt x="0" y="2604"/>
                    <a:pt x="666" y="4527"/>
                  </a:cubicBezTo>
                  <a:cubicBezTo>
                    <a:pt x="1221" y="6099"/>
                    <a:pt x="2546" y="7131"/>
                    <a:pt x="3829" y="7131"/>
                  </a:cubicBezTo>
                  <a:cubicBezTo>
                    <a:pt x="4085" y="7131"/>
                    <a:pt x="4339" y="7090"/>
                    <a:pt x="4585" y="7004"/>
                  </a:cubicBezTo>
                  <a:cubicBezTo>
                    <a:pt x="6101" y="6486"/>
                    <a:pt x="6766" y="4490"/>
                    <a:pt x="6101" y="2604"/>
                  </a:cubicBezTo>
                  <a:cubicBezTo>
                    <a:pt x="5546" y="1032"/>
                    <a:pt x="4246" y="0"/>
                    <a:pt x="2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19;p64"/>
            <p:cNvSpPr/>
            <p:nvPr/>
          </p:nvSpPr>
          <p:spPr>
            <a:xfrm>
              <a:off x="1271500" y="2931425"/>
              <a:ext cx="163625" cy="194125"/>
            </a:xfrm>
            <a:custGeom>
              <a:avLst/>
              <a:gdLst/>
              <a:ahLst/>
              <a:cxnLst/>
              <a:rect l="l" t="t" r="r" b="b"/>
              <a:pathLst>
                <a:path w="6545" h="7765" extrusionOk="0">
                  <a:moveTo>
                    <a:pt x="2847" y="629"/>
                  </a:moveTo>
                  <a:cubicBezTo>
                    <a:pt x="3956" y="629"/>
                    <a:pt x="5176" y="1553"/>
                    <a:pt x="5694" y="3032"/>
                  </a:cubicBezTo>
                  <a:cubicBezTo>
                    <a:pt x="5879" y="3476"/>
                    <a:pt x="5953" y="3957"/>
                    <a:pt x="5953" y="4400"/>
                  </a:cubicBezTo>
                  <a:cubicBezTo>
                    <a:pt x="5953" y="5029"/>
                    <a:pt x="5805" y="5583"/>
                    <a:pt x="5509" y="6064"/>
                  </a:cubicBezTo>
                  <a:cubicBezTo>
                    <a:pt x="5250" y="6508"/>
                    <a:pt x="4843" y="6840"/>
                    <a:pt x="4363" y="7025"/>
                  </a:cubicBezTo>
                  <a:cubicBezTo>
                    <a:pt x="4141" y="7099"/>
                    <a:pt x="3919" y="7136"/>
                    <a:pt x="3697" y="7136"/>
                  </a:cubicBezTo>
                  <a:cubicBezTo>
                    <a:pt x="2588" y="7136"/>
                    <a:pt x="1368" y="6212"/>
                    <a:pt x="851" y="4733"/>
                  </a:cubicBezTo>
                  <a:cubicBezTo>
                    <a:pt x="703" y="4252"/>
                    <a:pt x="629" y="3809"/>
                    <a:pt x="629" y="3365"/>
                  </a:cubicBezTo>
                  <a:cubicBezTo>
                    <a:pt x="629" y="2736"/>
                    <a:pt x="777" y="2145"/>
                    <a:pt x="1035" y="1701"/>
                  </a:cubicBezTo>
                  <a:cubicBezTo>
                    <a:pt x="1331" y="1258"/>
                    <a:pt x="1701" y="888"/>
                    <a:pt x="2182" y="740"/>
                  </a:cubicBezTo>
                  <a:cubicBezTo>
                    <a:pt x="2403" y="666"/>
                    <a:pt x="2625" y="629"/>
                    <a:pt x="2847" y="629"/>
                  </a:cubicBezTo>
                  <a:close/>
                  <a:moveTo>
                    <a:pt x="2847" y="1"/>
                  </a:moveTo>
                  <a:cubicBezTo>
                    <a:pt x="2551" y="1"/>
                    <a:pt x="2255" y="38"/>
                    <a:pt x="1997" y="149"/>
                  </a:cubicBezTo>
                  <a:cubicBezTo>
                    <a:pt x="1368" y="370"/>
                    <a:pt x="851" y="814"/>
                    <a:pt x="518" y="1369"/>
                  </a:cubicBezTo>
                  <a:cubicBezTo>
                    <a:pt x="185" y="1960"/>
                    <a:pt x="0" y="2626"/>
                    <a:pt x="0" y="3365"/>
                  </a:cubicBezTo>
                  <a:cubicBezTo>
                    <a:pt x="0" y="3883"/>
                    <a:pt x="74" y="4400"/>
                    <a:pt x="259" y="4918"/>
                  </a:cubicBezTo>
                  <a:cubicBezTo>
                    <a:pt x="851" y="6618"/>
                    <a:pt x="2255" y="7728"/>
                    <a:pt x="3697" y="7765"/>
                  </a:cubicBezTo>
                  <a:cubicBezTo>
                    <a:pt x="3993" y="7765"/>
                    <a:pt x="4289" y="7691"/>
                    <a:pt x="4585" y="7617"/>
                  </a:cubicBezTo>
                  <a:cubicBezTo>
                    <a:pt x="5213" y="7395"/>
                    <a:pt x="5694" y="6951"/>
                    <a:pt x="6063" y="6360"/>
                  </a:cubicBezTo>
                  <a:cubicBezTo>
                    <a:pt x="6396" y="5805"/>
                    <a:pt x="6544" y="5103"/>
                    <a:pt x="6544" y="4400"/>
                  </a:cubicBezTo>
                  <a:cubicBezTo>
                    <a:pt x="6544" y="3883"/>
                    <a:pt x="6470" y="3365"/>
                    <a:pt x="6285" y="2810"/>
                  </a:cubicBezTo>
                  <a:cubicBezTo>
                    <a:pt x="5694" y="1147"/>
                    <a:pt x="4326" y="1"/>
                    <a:pt x="2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20;p64"/>
            <p:cNvSpPr/>
            <p:nvPr/>
          </p:nvSpPr>
          <p:spPr>
            <a:xfrm>
              <a:off x="1540450" y="2960750"/>
              <a:ext cx="151600" cy="159500"/>
            </a:xfrm>
            <a:custGeom>
              <a:avLst/>
              <a:gdLst/>
              <a:ahLst/>
              <a:cxnLst/>
              <a:rect l="l" t="t" r="r" b="b"/>
              <a:pathLst>
                <a:path w="6064" h="6380" extrusionOk="0">
                  <a:moveTo>
                    <a:pt x="2656" y="1"/>
                  </a:moveTo>
                  <a:cubicBezTo>
                    <a:pt x="2420" y="1"/>
                    <a:pt x="2187" y="40"/>
                    <a:pt x="1960" y="122"/>
                  </a:cubicBezTo>
                  <a:cubicBezTo>
                    <a:pt x="629" y="565"/>
                    <a:pt x="1" y="2340"/>
                    <a:pt x="592" y="4041"/>
                  </a:cubicBezTo>
                  <a:cubicBezTo>
                    <a:pt x="1083" y="5452"/>
                    <a:pt x="2262" y="6379"/>
                    <a:pt x="3409" y="6379"/>
                  </a:cubicBezTo>
                  <a:cubicBezTo>
                    <a:pt x="3644" y="6379"/>
                    <a:pt x="3878" y="6341"/>
                    <a:pt x="4104" y="6259"/>
                  </a:cubicBezTo>
                  <a:cubicBezTo>
                    <a:pt x="5435" y="5778"/>
                    <a:pt x="6064" y="4041"/>
                    <a:pt x="5472" y="2340"/>
                  </a:cubicBezTo>
                  <a:cubicBezTo>
                    <a:pt x="4981" y="928"/>
                    <a:pt x="3803" y="1"/>
                    <a:pt x="2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21;p64"/>
            <p:cNvSpPr/>
            <p:nvPr/>
          </p:nvSpPr>
          <p:spPr>
            <a:xfrm>
              <a:off x="1542300" y="2952675"/>
              <a:ext cx="147900" cy="174725"/>
            </a:xfrm>
            <a:custGeom>
              <a:avLst/>
              <a:gdLst/>
              <a:ahLst/>
              <a:cxnLst/>
              <a:rect l="l" t="t" r="r" b="b"/>
              <a:pathLst>
                <a:path w="5916" h="6989" extrusionOk="0">
                  <a:moveTo>
                    <a:pt x="2589" y="629"/>
                  </a:moveTo>
                  <a:cubicBezTo>
                    <a:pt x="3550" y="629"/>
                    <a:pt x="4659" y="1443"/>
                    <a:pt x="5103" y="2774"/>
                  </a:cubicBezTo>
                  <a:cubicBezTo>
                    <a:pt x="5250" y="3180"/>
                    <a:pt x="5324" y="3587"/>
                    <a:pt x="5324" y="3957"/>
                  </a:cubicBezTo>
                  <a:cubicBezTo>
                    <a:pt x="5324" y="4511"/>
                    <a:pt x="5177" y="5029"/>
                    <a:pt x="4918" y="5436"/>
                  </a:cubicBezTo>
                  <a:cubicBezTo>
                    <a:pt x="4696" y="5842"/>
                    <a:pt x="4363" y="6138"/>
                    <a:pt x="3920" y="6286"/>
                  </a:cubicBezTo>
                  <a:cubicBezTo>
                    <a:pt x="3735" y="6360"/>
                    <a:pt x="3550" y="6397"/>
                    <a:pt x="3328" y="6397"/>
                  </a:cubicBezTo>
                  <a:cubicBezTo>
                    <a:pt x="2367" y="6397"/>
                    <a:pt x="1258" y="5547"/>
                    <a:pt x="814" y="4253"/>
                  </a:cubicBezTo>
                  <a:cubicBezTo>
                    <a:pt x="666" y="3846"/>
                    <a:pt x="592" y="3439"/>
                    <a:pt x="592" y="3033"/>
                  </a:cubicBezTo>
                  <a:cubicBezTo>
                    <a:pt x="592" y="2478"/>
                    <a:pt x="740" y="1960"/>
                    <a:pt x="999" y="1554"/>
                  </a:cubicBezTo>
                  <a:cubicBezTo>
                    <a:pt x="1221" y="1184"/>
                    <a:pt x="1553" y="888"/>
                    <a:pt x="1997" y="740"/>
                  </a:cubicBezTo>
                  <a:cubicBezTo>
                    <a:pt x="2182" y="666"/>
                    <a:pt x="2367" y="629"/>
                    <a:pt x="2589" y="629"/>
                  </a:cubicBezTo>
                  <a:close/>
                  <a:moveTo>
                    <a:pt x="2589" y="1"/>
                  </a:moveTo>
                  <a:cubicBezTo>
                    <a:pt x="2330" y="1"/>
                    <a:pt x="2034" y="38"/>
                    <a:pt x="1775" y="149"/>
                  </a:cubicBezTo>
                  <a:cubicBezTo>
                    <a:pt x="1221" y="334"/>
                    <a:pt x="777" y="740"/>
                    <a:pt x="444" y="1258"/>
                  </a:cubicBezTo>
                  <a:cubicBezTo>
                    <a:pt x="149" y="1776"/>
                    <a:pt x="1" y="2404"/>
                    <a:pt x="1" y="3033"/>
                  </a:cubicBezTo>
                  <a:cubicBezTo>
                    <a:pt x="1" y="3513"/>
                    <a:pt x="75" y="3994"/>
                    <a:pt x="222" y="4437"/>
                  </a:cubicBezTo>
                  <a:cubicBezTo>
                    <a:pt x="777" y="5953"/>
                    <a:pt x="2034" y="6988"/>
                    <a:pt x="3328" y="6988"/>
                  </a:cubicBezTo>
                  <a:cubicBezTo>
                    <a:pt x="3624" y="6988"/>
                    <a:pt x="3883" y="6951"/>
                    <a:pt x="4141" y="6878"/>
                  </a:cubicBezTo>
                  <a:cubicBezTo>
                    <a:pt x="4696" y="6656"/>
                    <a:pt x="5177" y="6249"/>
                    <a:pt x="5472" y="5768"/>
                  </a:cubicBezTo>
                  <a:cubicBezTo>
                    <a:pt x="5768" y="5251"/>
                    <a:pt x="5916" y="4622"/>
                    <a:pt x="5916" y="3957"/>
                  </a:cubicBezTo>
                  <a:cubicBezTo>
                    <a:pt x="5916" y="3513"/>
                    <a:pt x="5842" y="3033"/>
                    <a:pt x="5694" y="2552"/>
                  </a:cubicBezTo>
                  <a:cubicBezTo>
                    <a:pt x="5140" y="1036"/>
                    <a:pt x="3883" y="1"/>
                    <a:pt x="2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22;p64"/>
            <p:cNvSpPr/>
            <p:nvPr/>
          </p:nvSpPr>
          <p:spPr>
            <a:xfrm>
              <a:off x="1551550" y="2972325"/>
              <a:ext cx="129425" cy="136350"/>
            </a:xfrm>
            <a:custGeom>
              <a:avLst/>
              <a:gdLst/>
              <a:ahLst/>
              <a:cxnLst/>
              <a:rect l="l" t="t" r="r" b="b"/>
              <a:pathLst>
                <a:path w="5177" h="5454" extrusionOk="0">
                  <a:moveTo>
                    <a:pt x="2260" y="1"/>
                  </a:moveTo>
                  <a:cubicBezTo>
                    <a:pt x="2059" y="1"/>
                    <a:pt x="1858" y="33"/>
                    <a:pt x="1664" y="102"/>
                  </a:cubicBezTo>
                  <a:cubicBezTo>
                    <a:pt x="518" y="472"/>
                    <a:pt x="0" y="1988"/>
                    <a:pt x="518" y="3430"/>
                  </a:cubicBezTo>
                  <a:cubicBezTo>
                    <a:pt x="917" y="4659"/>
                    <a:pt x="1930" y="5454"/>
                    <a:pt x="2918" y="5454"/>
                  </a:cubicBezTo>
                  <a:cubicBezTo>
                    <a:pt x="3119" y="5454"/>
                    <a:pt x="3319" y="5421"/>
                    <a:pt x="3513" y="5352"/>
                  </a:cubicBezTo>
                  <a:cubicBezTo>
                    <a:pt x="4659" y="4945"/>
                    <a:pt x="5176" y="3430"/>
                    <a:pt x="4659" y="1988"/>
                  </a:cubicBezTo>
                  <a:cubicBezTo>
                    <a:pt x="4259" y="790"/>
                    <a:pt x="3248"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23;p64"/>
            <p:cNvSpPr/>
            <p:nvPr/>
          </p:nvSpPr>
          <p:spPr>
            <a:xfrm>
              <a:off x="1551550" y="2963775"/>
              <a:ext cx="129425" cy="152525"/>
            </a:xfrm>
            <a:custGeom>
              <a:avLst/>
              <a:gdLst/>
              <a:ahLst/>
              <a:cxnLst/>
              <a:rect l="l" t="t" r="r" b="b"/>
              <a:pathLst>
                <a:path w="5177" h="6101" extrusionOk="0">
                  <a:moveTo>
                    <a:pt x="2256" y="629"/>
                  </a:moveTo>
                  <a:cubicBezTo>
                    <a:pt x="3069" y="629"/>
                    <a:pt x="3993" y="1332"/>
                    <a:pt x="4400" y="2441"/>
                  </a:cubicBezTo>
                  <a:cubicBezTo>
                    <a:pt x="4511" y="2773"/>
                    <a:pt x="4548" y="3143"/>
                    <a:pt x="4548" y="3439"/>
                  </a:cubicBezTo>
                  <a:cubicBezTo>
                    <a:pt x="4548" y="3920"/>
                    <a:pt x="4437" y="4363"/>
                    <a:pt x="4252" y="4696"/>
                  </a:cubicBezTo>
                  <a:cubicBezTo>
                    <a:pt x="4030" y="5029"/>
                    <a:pt x="3771" y="5287"/>
                    <a:pt x="3402" y="5398"/>
                  </a:cubicBezTo>
                  <a:cubicBezTo>
                    <a:pt x="3254" y="5472"/>
                    <a:pt x="3069" y="5472"/>
                    <a:pt x="2921" y="5472"/>
                  </a:cubicBezTo>
                  <a:cubicBezTo>
                    <a:pt x="2901" y="5473"/>
                    <a:pt x="2880" y="5474"/>
                    <a:pt x="2859" y="5474"/>
                  </a:cubicBezTo>
                  <a:cubicBezTo>
                    <a:pt x="2062" y="5474"/>
                    <a:pt x="1174" y="4779"/>
                    <a:pt x="814" y="3698"/>
                  </a:cubicBezTo>
                  <a:cubicBezTo>
                    <a:pt x="666" y="3328"/>
                    <a:pt x="629" y="2995"/>
                    <a:pt x="629" y="2663"/>
                  </a:cubicBezTo>
                  <a:cubicBezTo>
                    <a:pt x="629" y="2182"/>
                    <a:pt x="740" y="1775"/>
                    <a:pt x="925" y="1442"/>
                  </a:cubicBezTo>
                  <a:cubicBezTo>
                    <a:pt x="1146" y="1073"/>
                    <a:pt x="1405" y="851"/>
                    <a:pt x="1775" y="703"/>
                  </a:cubicBezTo>
                  <a:cubicBezTo>
                    <a:pt x="1923" y="666"/>
                    <a:pt x="2108" y="629"/>
                    <a:pt x="2256" y="629"/>
                  </a:cubicBezTo>
                  <a:close/>
                  <a:moveTo>
                    <a:pt x="2256" y="1"/>
                  </a:moveTo>
                  <a:cubicBezTo>
                    <a:pt x="2034" y="1"/>
                    <a:pt x="1812" y="75"/>
                    <a:pt x="1590" y="149"/>
                  </a:cubicBezTo>
                  <a:cubicBezTo>
                    <a:pt x="1073" y="296"/>
                    <a:pt x="666" y="666"/>
                    <a:pt x="407" y="1110"/>
                  </a:cubicBezTo>
                  <a:cubicBezTo>
                    <a:pt x="148" y="1553"/>
                    <a:pt x="0" y="2108"/>
                    <a:pt x="0" y="2663"/>
                  </a:cubicBezTo>
                  <a:cubicBezTo>
                    <a:pt x="0" y="3069"/>
                    <a:pt x="74" y="3476"/>
                    <a:pt x="222" y="3883"/>
                  </a:cubicBezTo>
                  <a:cubicBezTo>
                    <a:pt x="666" y="5214"/>
                    <a:pt x="1775" y="6101"/>
                    <a:pt x="2921" y="6101"/>
                  </a:cubicBezTo>
                  <a:cubicBezTo>
                    <a:pt x="3143" y="6101"/>
                    <a:pt x="3402" y="6064"/>
                    <a:pt x="3623" y="5990"/>
                  </a:cubicBezTo>
                  <a:cubicBezTo>
                    <a:pt x="4104" y="5805"/>
                    <a:pt x="4511" y="5472"/>
                    <a:pt x="4770" y="4992"/>
                  </a:cubicBezTo>
                  <a:cubicBezTo>
                    <a:pt x="5028" y="4548"/>
                    <a:pt x="5176" y="4030"/>
                    <a:pt x="5176" y="3439"/>
                  </a:cubicBezTo>
                  <a:cubicBezTo>
                    <a:pt x="5176" y="3069"/>
                    <a:pt x="5102" y="2626"/>
                    <a:pt x="4954" y="2219"/>
                  </a:cubicBezTo>
                  <a:cubicBezTo>
                    <a:pt x="4511" y="925"/>
                    <a:pt x="3439" y="38"/>
                    <a:pt x="2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24;p64"/>
            <p:cNvSpPr/>
            <p:nvPr/>
          </p:nvSpPr>
          <p:spPr>
            <a:xfrm>
              <a:off x="4390900" y="2603325"/>
              <a:ext cx="29600" cy="247725"/>
            </a:xfrm>
            <a:custGeom>
              <a:avLst/>
              <a:gdLst/>
              <a:ahLst/>
              <a:cxnLst/>
              <a:rect l="l" t="t" r="r" b="b"/>
              <a:pathLst>
                <a:path w="1184" h="9909" extrusionOk="0">
                  <a:moveTo>
                    <a:pt x="0" y="0"/>
                  </a:moveTo>
                  <a:lnTo>
                    <a:pt x="0" y="9908"/>
                  </a:lnTo>
                  <a:lnTo>
                    <a:pt x="1183" y="9908"/>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25;p64"/>
            <p:cNvSpPr/>
            <p:nvPr/>
          </p:nvSpPr>
          <p:spPr>
            <a:xfrm>
              <a:off x="4291075" y="2603325"/>
              <a:ext cx="28675" cy="247725"/>
            </a:xfrm>
            <a:custGeom>
              <a:avLst/>
              <a:gdLst/>
              <a:ahLst/>
              <a:cxnLst/>
              <a:rect l="l" t="t" r="r" b="b"/>
              <a:pathLst>
                <a:path w="1147" h="9909" extrusionOk="0">
                  <a:moveTo>
                    <a:pt x="0" y="0"/>
                  </a:moveTo>
                  <a:lnTo>
                    <a:pt x="0" y="9908"/>
                  </a:lnTo>
                  <a:lnTo>
                    <a:pt x="1146" y="9908"/>
                  </a:lnTo>
                  <a:lnTo>
                    <a:pt x="1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26;p64"/>
            <p:cNvSpPr/>
            <p:nvPr/>
          </p:nvSpPr>
          <p:spPr>
            <a:xfrm>
              <a:off x="4190325" y="2603325"/>
              <a:ext cx="29600" cy="247725"/>
            </a:xfrm>
            <a:custGeom>
              <a:avLst/>
              <a:gdLst/>
              <a:ahLst/>
              <a:cxnLst/>
              <a:rect l="l" t="t" r="r" b="b"/>
              <a:pathLst>
                <a:path w="1184" h="9909" extrusionOk="0">
                  <a:moveTo>
                    <a:pt x="0" y="0"/>
                  </a:moveTo>
                  <a:lnTo>
                    <a:pt x="0" y="9908"/>
                  </a:lnTo>
                  <a:lnTo>
                    <a:pt x="1183" y="9908"/>
                  </a:lnTo>
                  <a:lnTo>
                    <a:pt x="1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27;p64"/>
            <p:cNvSpPr/>
            <p:nvPr/>
          </p:nvSpPr>
          <p:spPr>
            <a:xfrm>
              <a:off x="4090500" y="2603325"/>
              <a:ext cx="28675" cy="247725"/>
            </a:xfrm>
            <a:custGeom>
              <a:avLst/>
              <a:gdLst/>
              <a:ahLst/>
              <a:cxnLst/>
              <a:rect l="l" t="t" r="r" b="b"/>
              <a:pathLst>
                <a:path w="1147" h="9909" extrusionOk="0">
                  <a:moveTo>
                    <a:pt x="1" y="0"/>
                  </a:moveTo>
                  <a:lnTo>
                    <a:pt x="1" y="9908"/>
                  </a:lnTo>
                  <a:lnTo>
                    <a:pt x="1147" y="9908"/>
                  </a:lnTo>
                  <a:lnTo>
                    <a:pt x="11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28;p64"/>
            <p:cNvSpPr/>
            <p:nvPr/>
          </p:nvSpPr>
          <p:spPr>
            <a:xfrm>
              <a:off x="4561875" y="2950850"/>
              <a:ext cx="378050" cy="36050"/>
            </a:xfrm>
            <a:custGeom>
              <a:avLst/>
              <a:gdLst/>
              <a:ahLst/>
              <a:cxnLst/>
              <a:rect l="l" t="t" r="r" b="b"/>
              <a:pathLst>
                <a:path w="15122" h="1442" extrusionOk="0">
                  <a:moveTo>
                    <a:pt x="703" y="0"/>
                  </a:moveTo>
                  <a:cubicBezTo>
                    <a:pt x="333" y="0"/>
                    <a:pt x="1" y="333"/>
                    <a:pt x="1" y="739"/>
                  </a:cubicBezTo>
                  <a:cubicBezTo>
                    <a:pt x="1" y="1109"/>
                    <a:pt x="333" y="1442"/>
                    <a:pt x="703" y="1442"/>
                  </a:cubicBezTo>
                  <a:lnTo>
                    <a:pt x="14419" y="1442"/>
                  </a:lnTo>
                  <a:cubicBezTo>
                    <a:pt x="14789" y="1442"/>
                    <a:pt x="15122" y="1109"/>
                    <a:pt x="15122" y="739"/>
                  </a:cubicBezTo>
                  <a:cubicBezTo>
                    <a:pt x="15122" y="333"/>
                    <a:pt x="14789" y="0"/>
                    <a:pt x="14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29;p64"/>
            <p:cNvSpPr/>
            <p:nvPr/>
          </p:nvSpPr>
          <p:spPr>
            <a:xfrm>
              <a:off x="4561875" y="3063600"/>
              <a:ext cx="378050" cy="35150"/>
            </a:xfrm>
            <a:custGeom>
              <a:avLst/>
              <a:gdLst/>
              <a:ahLst/>
              <a:cxnLst/>
              <a:rect l="l" t="t" r="r" b="b"/>
              <a:pathLst>
                <a:path w="15122" h="1406" extrusionOk="0">
                  <a:moveTo>
                    <a:pt x="703" y="0"/>
                  </a:moveTo>
                  <a:cubicBezTo>
                    <a:pt x="333" y="0"/>
                    <a:pt x="1" y="296"/>
                    <a:pt x="1" y="703"/>
                  </a:cubicBezTo>
                  <a:cubicBezTo>
                    <a:pt x="1" y="1073"/>
                    <a:pt x="333" y="1405"/>
                    <a:pt x="703" y="1405"/>
                  </a:cubicBezTo>
                  <a:lnTo>
                    <a:pt x="14419" y="1405"/>
                  </a:lnTo>
                  <a:cubicBezTo>
                    <a:pt x="14789" y="1405"/>
                    <a:pt x="15122" y="1073"/>
                    <a:pt x="15122" y="703"/>
                  </a:cubicBezTo>
                  <a:cubicBezTo>
                    <a:pt x="15122" y="296"/>
                    <a:pt x="14789" y="0"/>
                    <a:pt x="14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30;p64"/>
            <p:cNvSpPr/>
            <p:nvPr/>
          </p:nvSpPr>
          <p:spPr>
            <a:xfrm>
              <a:off x="2656050" y="3012775"/>
              <a:ext cx="159925" cy="146050"/>
            </a:xfrm>
            <a:custGeom>
              <a:avLst/>
              <a:gdLst/>
              <a:ahLst/>
              <a:cxnLst/>
              <a:rect l="l" t="t" r="r" b="b"/>
              <a:pathLst>
                <a:path w="6397" h="5842" extrusionOk="0">
                  <a:moveTo>
                    <a:pt x="3217" y="0"/>
                  </a:moveTo>
                  <a:cubicBezTo>
                    <a:pt x="1442" y="0"/>
                    <a:pt x="0" y="1331"/>
                    <a:pt x="0" y="2921"/>
                  </a:cubicBezTo>
                  <a:cubicBezTo>
                    <a:pt x="0" y="4547"/>
                    <a:pt x="1442" y="5841"/>
                    <a:pt x="3217" y="5841"/>
                  </a:cubicBezTo>
                  <a:cubicBezTo>
                    <a:pt x="4954" y="5841"/>
                    <a:pt x="6396" y="4547"/>
                    <a:pt x="6396" y="2921"/>
                  </a:cubicBezTo>
                  <a:cubicBezTo>
                    <a:pt x="6396" y="1331"/>
                    <a:pt x="4954" y="0"/>
                    <a:pt x="3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31;p64"/>
            <p:cNvSpPr/>
            <p:nvPr/>
          </p:nvSpPr>
          <p:spPr>
            <a:xfrm>
              <a:off x="2648650" y="3005375"/>
              <a:ext cx="174700" cy="161775"/>
            </a:xfrm>
            <a:custGeom>
              <a:avLst/>
              <a:gdLst/>
              <a:ahLst/>
              <a:cxnLst/>
              <a:rect l="l" t="t" r="r" b="b"/>
              <a:pathLst>
                <a:path w="6988" h="6471" extrusionOk="0">
                  <a:moveTo>
                    <a:pt x="3513" y="629"/>
                  </a:moveTo>
                  <a:cubicBezTo>
                    <a:pt x="4289" y="629"/>
                    <a:pt x="5028" y="925"/>
                    <a:pt x="5546" y="1368"/>
                  </a:cubicBezTo>
                  <a:cubicBezTo>
                    <a:pt x="6064" y="1849"/>
                    <a:pt x="6359" y="2514"/>
                    <a:pt x="6359" y="3217"/>
                  </a:cubicBezTo>
                  <a:cubicBezTo>
                    <a:pt x="6359" y="3919"/>
                    <a:pt x="6064" y="4585"/>
                    <a:pt x="5546" y="5065"/>
                  </a:cubicBezTo>
                  <a:cubicBezTo>
                    <a:pt x="5028" y="5546"/>
                    <a:pt x="4289" y="5842"/>
                    <a:pt x="3513" y="5842"/>
                  </a:cubicBezTo>
                  <a:cubicBezTo>
                    <a:pt x="2699" y="5842"/>
                    <a:pt x="1960" y="5546"/>
                    <a:pt x="1442" y="5065"/>
                  </a:cubicBezTo>
                  <a:cubicBezTo>
                    <a:pt x="925" y="4585"/>
                    <a:pt x="629" y="3919"/>
                    <a:pt x="629" y="3217"/>
                  </a:cubicBezTo>
                  <a:cubicBezTo>
                    <a:pt x="629" y="2514"/>
                    <a:pt x="925" y="1849"/>
                    <a:pt x="1442" y="1368"/>
                  </a:cubicBezTo>
                  <a:cubicBezTo>
                    <a:pt x="1960" y="925"/>
                    <a:pt x="2699" y="629"/>
                    <a:pt x="3513" y="629"/>
                  </a:cubicBezTo>
                  <a:close/>
                  <a:moveTo>
                    <a:pt x="3513" y="0"/>
                  </a:moveTo>
                  <a:cubicBezTo>
                    <a:pt x="2551" y="0"/>
                    <a:pt x="1664" y="333"/>
                    <a:pt x="1036" y="925"/>
                  </a:cubicBezTo>
                  <a:cubicBezTo>
                    <a:pt x="407" y="1516"/>
                    <a:pt x="0" y="2329"/>
                    <a:pt x="0" y="3217"/>
                  </a:cubicBezTo>
                  <a:cubicBezTo>
                    <a:pt x="0" y="4104"/>
                    <a:pt x="407" y="4917"/>
                    <a:pt x="1036" y="5509"/>
                  </a:cubicBezTo>
                  <a:cubicBezTo>
                    <a:pt x="1664" y="6100"/>
                    <a:pt x="2551" y="6470"/>
                    <a:pt x="3513" y="6470"/>
                  </a:cubicBezTo>
                  <a:cubicBezTo>
                    <a:pt x="4437" y="6470"/>
                    <a:pt x="5324" y="6100"/>
                    <a:pt x="5953" y="5509"/>
                  </a:cubicBezTo>
                  <a:cubicBezTo>
                    <a:pt x="6581" y="4917"/>
                    <a:pt x="6988" y="4104"/>
                    <a:pt x="6988" y="3217"/>
                  </a:cubicBezTo>
                  <a:cubicBezTo>
                    <a:pt x="6988" y="2329"/>
                    <a:pt x="6581" y="1516"/>
                    <a:pt x="5953" y="925"/>
                  </a:cubicBezTo>
                  <a:cubicBezTo>
                    <a:pt x="5324" y="333"/>
                    <a:pt x="4437" y="0"/>
                    <a:pt x="3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32;p64"/>
            <p:cNvSpPr/>
            <p:nvPr/>
          </p:nvSpPr>
          <p:spPr>
            <a:xfrm>
              <a:off x="2644950" y="3225350"/>
              <a:ext cx="159000" cy="146050"/>
            </a:xfrm>
            <a:custGeom>
              <a:avLst/>
              <a:gdLst/>
              <a:ahLst/>
              <a:cxnLst/>
              <a:rect l="l" t="t" r="r" b="b"/>
              <a:pathLst>
                <a:path w="6360" h="5842" extrusionOk="0">
                  <a:moveTo>
                    <a:pt x="3180" y="0"/>
                  </a:moveTo>
                  <a:cubicBezTo>
                    <a:pt x="1405" y="0"/>
                    <a:pt x="1" y="1294"/>
                    <a:pt x="1" y="2921"/>
                  </a:cubicBezTo>
                  <a:cubicBezTo>
                    <a:pt x="1" y="4548"/>
                    <a:pt x="1405" y="5842"/>
                    <a:pt x="3180" y="5842"/>
                  </a:cubicBezTo>
                  <a:cubicBezTo>
                    <a:pt x="4918" y="5842"/>
                    <a:pt x="6360" y="4548"/>
                    <a:pt x="6360" y="2921"/>
                  </a:cubicBezTo>
                  <a:cubicBezTo>
                    <a:pt x="6360" y="1294"/>
                    <a:pt x="4918" y="0"/>
                    <a:pt x="3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33;p64"/>
            <p:cNvSpPr/>
            <p:nvPr/>
          </p:nvSpPr>
          <p:spPr>
            <a:xfrm>
              <a:off x="2636625" y="3217950"/>
              <a:ext cx="174725" cy="160850"/>
            </a:xfrm>
            <a:custGeom>
              <a:avLst/>
              <a:gdLst/>
              <a:ahLst/>
              <a:cxnLst/>
              <a:rect l="l" t="t" r="r" b="b"/>
              <a:pathLst>
                <a:path w="6989" h="6434" extrusionOk="0">
                  <a:moveTo>
                    <a:pt x="3513" y="592"/>
                  </a:moveTo>
                  <a:cubicBezTo>
                    <a:pt x="4289" y="592"/>
                    <a:pt x="5029" y="888"/>
                    <a:pt x="5546" y="1368"/>
                  </a:cubicBezTo>
                  <a:cubicBezTo>
                    <a:pt x="6064" y="1849"/>
                    <a:pt x="6397" y="2515"/>
                    <a:pt x="6397" y="3217"/>
                  </a:cubicBezTo>
                  <a:cubicBezTo>
                    <a:pt x="6397" y="3919"/>
                    <a:pt x="6064" y="4585"/>
                    <a:pt x="5546" y="5066"/>
                  </a:cubicBezTo>
                  <a:cubicBezTo>
                    <a:pt x="5029" y="5546"/>
                    <a:pt x="4289" y="5842"/>
                    <a:pt x="3513" y="5842"/>
                  </a:cubicBezTo>
                  <a:cubicBezTo>
                    <a:pt x="2700" y="5842"/>
                    <a:pt x="1960" y="5546"/>
                    <a:pt x="1443" y="5066"/>
                  </a:cubicBezTo>
                  <a:cubicBezTo>
                    <a:pt x="925" y="4585"/>
                    <a:pt x="629" y="3919"/>
                    <a:pt x="629" y="3217"/>
                  </a:cubicBezTo>
                  <a:cubicBezTo>
                    <a:pt x="629" y="2515"/>
                    <a:pt x="925" y="1849"/>
                    <a:pt x="1443" y="1368"/>
                  </a:cubicBezTo>
                  <a:cubicBezTo>
                    <a:pt x="1960" y="888"/>
                    <a:pt x="2700" y="592"/>
                    <a:pt x="3513" y="592"/>
                  </a:cubicBezTo>
                  <a:close/>
                  <a:moveTo>
                    <a:pt x="3513" y="1"/>
                  </a:moveTo>
                  <a:cubicBezTo>
                    <a:pt x="2552" y="1"/>
                    <a:pt x="1665" y="333"/>
                    <a:pt x="1036" y="925"/>
                  </a:cubicBezTo>
                  <a:cubicBezTo>
                    <a:pt x="408" y="1516"/>
                    <a:pt x="1" y="2330"/>
                    <a:pt x="1" y="3217"/>
                  </a:cubicBezTo>
                  <a:cubicBezTo>
                    <a:pt x="1" y="4104"/>
                    <a:pt x="408" y="4918"/>
                    <a:pt x="1036" y="5509"/>
                  </a:cubicBezTo>
                  <a:cubicBezTo>
                    <a:pt x="1665" y="6101"/>
                    <a:pt x="2552" y="6433"/>
                    <a:pt x="3513" y="6433"/>
                  </a:cubicBezTo>
                  <a:cubicBezTo>
                    <a:pt x="4474" y="6433"/>
                    <a:pt x="5325" y="6101"/>
                    <a:pt x="5953" y="5509"/>
                  </a:cubicBezTo>
                  <a:cubicBezTo>
                    <a:pt x="6582" y="4918"/>
                    <a:pt x="6988" y="4104"/>
                    <a:pt x="6988" y="3217"/>
                  </a:cubicBezTo>
                  <a:cubicBezTo>
                    <a:pt x="6988" y="2330"/>
                    <a:pt x="6582" y="1516"/>
                    <a:pt x="5953" y="925"/>
                  </a:cubicBezTo>
                  <a:cubicBezTo>
                    <a:pt x="5325" y="333"/>
                    <a:pt x="4474" y="1"/>
                    <a:pt x="3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34;p64"/>
            <p:cNvSpPr/>
            <p:nvPr/>
          </p:nvSpPr>
          <p:spPr>
            <a:xfrm>
              <a:off x="2618150" y="3425000"/>
              <a:ext cx="159925" cy="146050"/>
            </a:xfrm>
            <a:custGeom>
              <a:avLst/>
              <a:gdLst/>
              <a:ahLst/>
              <a:cxnLst/>
              <a:rect l="l" t="t" r="r" b="b"/>
              <a:pathLst>
                <a:path w="6397" h="5842" extrusionOk="0">
                  <a:moveTo>
                    <a:pt x="3217" y="0"/>
                  </a:moveTo>
                  <a:cubicBezTo>
                    <a:pt x="1442" y="0"/>
                    <a:pt x="0" y="1331"/>
                    <a:pt x="0" y="2921"/>
                  </a:cubicBezTo>
                  <a:cubicBezTo>
                    <a:pt x="0" y="4547"/>
                    <a:pt x="1442" y="5841"/>
                    <a:pt x="3217" y="5841"/>
                  </a:cubicBezTo>
                  <a:cubicBezTo>
                    <a:pt x="4954" y="5841"/>
                    <a:pt x="6396" y="4547"/>
                    <a:pt x="6396" y="2921"/>
                  </a:cubicBezTo>
                  <a:cubicBezTo>
                    <a:pt x="6396" y="1331"/>
                    <a:pt x="4954" y="0"/>
                    <a:pt x="3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35;p64"/>
            <p:cNvSpPr/>
            <p:nvPr/>
          </p:nvSpPr>
          <p:spPr>
            <a:xfrm>
              <a:off x="2610750" y="3417600"/>
              <a:ext cx="174725" cy="160850"/>
            </a:xfrm>
            <a:custGeom>
              <a:avLst/>
              <a:gdLst/>
              <a:ahLst/>
              <a:cxnLst/>
              <a:rect l="l" t="t" r="r" b="b"/>
              <a:pathLst>
                <a:path w="6989" h="6434" extrusionOk="0">
                  <a:moveTo>
                    <a:pt x="3513" y="592"/>
                  </a:moveTo>
                  <a:cubicBezTo>
                    <a:pt x="4289" y="592"/>
                    <a:pt x="5029" y="925"/>
                    <a:pt x="5546" y="1368"/>
                  </a:cubicBezTo>
                  <a:cubicBezTo>
                    <a:pt x="6064" y="1849"/>
                    <a:pt x="6360" y="2514"/>
                    <a:pt x="6360" y="3217"/>
                  </a:cubicBezTo>
                  <a:cubicBezTo>
                    <a:pt x="6360" y="3919"/>
                    <a:pt x="6064" y="4585"/>
                    <a:pt x="5546" y="5065"/>
                  </a:cubicBezTo>
                  <a:cubicBezTo>
                    <a:pt x="5029" y="5546"/>
                    <a:pt x="4289" y="5842"/>
                    <a:pt x="3513" y="5842"/>
                  </a:cubicBezTo>
                  <a:cubicBezTo>
                    <a:pt x="2700" y="5842"/>
                    <a:pt x="1960" y="5546"/>
                    <a:pt x="1443" y="5065"/>
                  </a:cubicBezTo>
                  <a:cubicBezTo>
                    <a:pt x="925" y="4585"/>
                    <a:pt x="629" y="3919"/>
                    <a:pt x="629" y="3217"/>
                  </a:cubicBezTo>
                  <a:cubicBezTo>
                    <a:pt x="629" y="2514"/>
                    <a:pt x="925" y="1849"/>
                    <a:pt x="1443" y="1368"/>
                  </a:cubicBezTo>
                  <a:cubicBezTo>
                    <a:pt x="1960" y="925"/>
                    <a:pt x="2700" y="592"/>
                    <a:pt x="3513" y="592"/>
                  </a:cubicBezTo>
                  <a:close/>
                  <a:moveTo>
                    <a:pt x="3513" y="0"/>
                  </a:moveTo>
                  <a:cubicBezTo>
                    <a:pt x="2552" y="0"/>
                    <a:pt x="1664" y="333"/>
                    <a:pt x="1036" y="925"/>
                  </a:cubicBezTo>
                  <a:cubicBezTo>
                    <a:pt x="407" y="1516"/>
                    <a:pt x="1" y="2329"/>
                    <a:pt x="1" y="3217"/>
                  </a:cubicBezTo>
                  <a:cubicBezTo>
                    <a:pt x="1" y="4104"/>
                    <a:pt x="407" y="4917"/>
                    <a:pt x="1036" y="5509"/>
                  </a:cubicBezTo>
                  <a:cubicBezTo>
                    <a:pt x="1664" y="6100"/>
                    <a:pt x="2552" y="6433"/>
                    <a:pt x="3513" y="6433"/>
                  </a:cubicBezTo>
                  <a:cubicBezTo>
                    <a:pt x="4437" y="6433"/>
                    <a:pt x="5324" y="6100"/>
                    <a:pt x="5953" y="5509"/>
                  </a:cubicBezTo>
                  <a:cubicBezTo>
                    <a:pt x="6581" y="4917"/>
                    <a:pt x="6988" y="4104"/>
                    <a:pt x="6988" y="3217"/>
                  </a:cubicBezTo>
                  <a:cubicBezTo>
                    <a:pt x="6988" y="2329"/>
                    <a:pt x="6581" y="1516"/>
                    <a:pt x="5953" y="925"/>
                  </a:cubicBezTo>
                  <a:cubicBezTo>
                    <a:pt x="5324" y="333"/>
                    <a:pt x="4437" y="0"/>
                    <a:pt x="3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36;p64"/>
            <p:cNvSpPr/>
            <p:nvPr/>
          </p:nvSpPr>
          <p:spPr>
            <a:xfrm>
              <a:off x="5515725" y="3650500"/>
              <a:ext cx="855875" cy="1305100"/>
            </a:xfrm>
            <a:custGeom>
              <a:avLst/>
              <a:gdLst/>
              <a:ahLst/>
              <a:cxnLst/>
              <a:rect l="l" t="t" r="r" b="b"/>
              <a:pathLst>
                <a:path w="34235" h="52204" extrusionOk="0">
                  <a:moveTo>
                    <a:pt x="777" y="1"/>
                  </a:moveTo>
                  <a:lnTo>
                    <a:pt x="0" y="25769"/>
                  </a:lnTo>
                  <a:lnTo>
                    <a:pt x="34235" y="52204"/>
                  </a:lnTo>
                  <a:lnTo>
                    <a:pt x="34235" y="52204"/>
                  </a:lnTo>
                  <a:lnTo>
                    <a:pt x="34198" y="16527"/>
                  </a:lnTo>
                  <a:lnTo>
                    <a:pt x="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37;p64"/>
            <p:cNvSpPr/>
            <p:nvPr/>
          </p:nvSpPr>
          <p:spPr>
            <a:xfrm>
              <a:off x="5508325" y="3642975"/>
              <a:ext cx="871600" cy="1320100"/>
            </a:xfrm>
            <a:custGeom>
              <a:avLst/>
              <a:gdLst/>
              <a:ahLst/>
              <a:cxnLst/>
              <a:rect l="l" t="t" r="r" b="b"/>
              <a:pathLst>
                <a:path w="34864" h="52804" extrusionOk="0">
                  <a:moveTo>
                    <a:pt x="1368" y="782"/>
                  </a:moveTo>
                  <a:lnTo>
                    <a:pt x="34198" y="17014"/>
                  </a:lnTo>
                  <a:lnTo>
                    <a:pt x="34235" y="51876"/>
                  </a:lnTo>
                  <a:lnTo>
                    <a:pt x="34235" y="51876"/>
                  </a:lnTo>
                  <a:lnTo>
                    <a:pt x="629" y="25923"/>
                  </a:lnTo>
                  <a:lnTo>
                    <a:pt x="1368" y="782"/>
                  </a:lnTo>
                  <a:close/>
                  <a:moveTo>
                    <a:pt x="1073" y="0"/>
                  </a:moveTo>
                  <a:cubicBezTo>
                    <a:pt x="1016" y="0"/>
                    <a:pt x="952" y="22"/>
                    <a:pt x="888" y="43"/>
                  </a:cubicBezTo>
                  <a:cubicBezTo>
                    <a:pt x="814" y="80"/>
                    <a:pt x="777" y="191"/>
                    <a:pt x="740" y="302"/>
                  </a:cubicBezTo>
                  <a:lnTo>
                    <a:pt x="0" y="26070"/>
                  </a:lnTo>
                  <a:cubicBezTo>
                    <a:pt x="0" y="26144"/>
                    <a:pt x="37" y="26255"/>
                    <a:pt x="111" y="26292"/>
                  </a:cubicBezTo>
                  <a:lnTo>
                    <a:pt x="34346" y="52726"/>
                  </a:lnTo>
                  <a:cubicBezTo>
                    <a:pt x="34415" y="52772"/>
                    <a:pt x="34483" y="52804"/>
                    <a:pt x="34552" y="52804"/>
                  </a:cubicBezTo>
                  <a:cubicBezTo>
                    <a:pt x="34594" y="52804"/>
                    <a:pt x="34637" y="52792"/>
                    <a:pt x="34679" y="52763"/>
                  </a:cubicBezTo>
                  <a:cubicBezTo>
                    <a:pt x="34790" y="52726"/>
                    <a:pt x="34864" y="52615"/>
                    <a:pt x="34864" y="52505"/>
                  </a:cubicBezTo>
                  <a:lnTo>
                    <a:pt x="34790" y="16828"/>
                  </a:lnTo>
                  <a:cubicBezTo>
                    <a:pt x="34790" y="16717"/>
                    <a:pt x="34716" y="16606"/>
                    <a:pt x="34642" y="16569"/>
                  </a:cubicBezTo>
                  <a:lnTo>
                    <a:pt x="1184" y="43"/>
                  </a:lnTo>
                  <a:cubicBezTo>
                    <a:pt x="1152" y="12"/>
                    <a:pt x="1114"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38;p64"/>
            <p:cNvSpPr/>
            <p:nvPr/>
          </p:nvSpPr>
          <p:spPr>
            <a:xfrm>
              <a:off x="1200325" y="3650500"/>
              <a:ext cx="854975" cy="1305100"/>
            </a:xfrm>
            <a:custGeom>
              <a:avLst/>
              <a:gdLst/>
              <a:ahLst/>
              <a:cxnLst/>
              <a:rect l="l" t="t" r="r" b="b"/>
              <a:pathLst>
                <a:path w="34199" h="52204" extrusionOk="0">
                  <a:moveTo>
                    <a:pt x="33459" y="1"/>
                  </a:moveTo>
                  <a:lnTo>
                    <a:pt x="1" y="16527"/>
                  </a:lnTo>
                  <a:lnTo>
                    <a:pt x="1" y="52204"/>
                  </a:lnTo>
                  <a:lnTo>
                    <a:pt x="34198" y="25769"/>
                  </a:lnTo>
                  <a:lnTo>
                    <a:pt x="334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39;p64"/>
            <p:cNvSpPr/>
            <p:nvPr/>
          </p:nvSpPr>
          <p:spPr>
            <a:xfrm>
              <a:off x="1192925" y="3642975"/>
              <a:ext cx="869775" cy="1320100"/>
            </a:xfrm>
            <a:custGeom>
              <a:avLst/>
              <a:gdLst/>
              <a:ahLst/>
              <a:cxnLst/>
              <a:rect l="l" t="t" r="r" b="b"/>
              <a:pathLst>
                <a:path w="34791" h="52804" extrusionOk="0">
                  <a:moveTo>
                    <a:pt x="33459" y="782"/>
                  </a:moveTo>
                  <a:lnTo>
                    <a:pt x="34162" y="25923"/>
                  </a:lnTo>
                  <a:lnTo>
                    <a:pt x="629" y="51876"/>
                  </a:lnTo>
                  <a:lnTo>
                    <a:pt x="629" y="16995"/>
                  </a:lnTo>
                  <a:lnTo>
                    <a:pt x="629" y="16995"/>
                  </a:lnTo>
                  <a:lnTo>
                    <a:pt x="33459" y="782"/>
                  </a:lnTo>
                  <a:close/>
                  <a:moveTo>
                    <a:pt x="33718" y="0"/>
                  </a:moveTo>
                  <a:cubicBezTo>
                    <a:pt x="33676" y="0"/>
                    <a:pt x="33638" y="12"/>
                    <a:pt x="33607" y="43"/>
                  </a:cubicBezTo>
                  <a:lnTo>
                    <a:pt x="186" y="16569"/>
                  </a:lnTo>
                  <a:cubicBezTo>
                    <a:pt x="75" y="16606"/>
                    <a:pt x="1" y="16717"/>
                    <a:pt x="1" y="16828"/>
                  </a:cubicBezTo>
                  <a:lnTo>
                    <a:pt x="1" y="52505"/>
                  </a:lnTo>
                  <a:cubicBezTo>
                    <a:pt x="1" y="52615"/>
                    <a:pt x="75" y="52726"/>
                    <a:pt x="186" y="52763"/>
                  </a:cubicBezTo>
                  <a:cubicBezTo>
                    <a:pt x="228" y="52792"/>
                    <a:pt x="270" y="52804"/>
                    <a:pt x="313" y="52804"/>
                  </a:cubicBezTo>
                  <a:cubicBezTo>
                    <a:pt x="381" y="52804"/>
                    <a:pt x="450" y="52772"/>
                    <a:pt x="518" y="52726"/>
                  </a:cubicBezTo>
                  <a:lnTo>
                    <a:pt x="34679" y="26292"/>
                  </a:lnTo>
                  <a:cubicBezTo>
                    <a:pt x="34753" y="26255"/>
                    <a:pt x="34790" y="26144"/>
                    <a:pt x="34790" y="26070"/>
                  </a:cubicBezTo>
                  <a:lnTo>
                    <a:pt x="34051" y="302"/>
                  </a:lnTo>
                  <a:cubicBezTo>
                    <a:pt x="34051" y="191"/>
                    <a:pt x="33977" y="80"/>
                    <a:pt x="33903" y="43"/>
                  </a:cubicBezTo>
                  <a:cubicBezTo>
                    <a:pt x="33839" y="22"/>
                    <a:pt x="33775" y="0"/>
                    <a:pt x="33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40;p64"/>
            <p:cNvSpPr/>
            <p:nvPr/>
          </p:nvSpPr>
          <p:spPr>
            <a:xfrm>
              <a:off x="2685625" y="2486850"/>
              <a:ext cx="543475" cy="497275"/>
            </a:xfrm>
            <a:custGeom>
              <a:avLst/>
              <a:gdLst/>
              <a:ahLst/>
              <a:cxnLst/>
              <a:rect l="l" t="t" r="r" b="b"/>
              <a:pathLst>
                <a:path w="21739" h="19891" extrusionOk="0">
                  <a:moveTo>
                    <a:pt x="10870" y="1"/>
                  </a:moveTo>
                  <a:cubicBezTo>
                    <a:pt x="4880" y="1"/>
                    <a:pt x="0" y="4437"/>
                    <a:pt x="0" y="9946"/>
                  </a:cubicBezTo>
                  <a:cubicBezTo>
                    <a:pt x="0" y="15455"/>
                    <a:pt x="4880" y="19891"/>
                    <a:pt x="10870" y="19891"/>
                  </a:cubicBezTo>
                  <a:cubicBezTo>
                    <a:pt x="16859" y="19891"/>
                    <a:pt x="21739" y="15455"/>
                    <a:pt x="21739" y="9946"/>
                  </a:cubicBezTo>
                  <a:cubicBezTo>
                    <a:pt x="21739" y="4437"/>
                    <a:pt x="16859" y="1"/>
                    <a:pt x="10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41;p64"/>
            <p:cNvSpPr/>
            <p:nvPr/>
          </p:nvSpPr>
          <p:spPr>
            <a:xfrm>
              <a:off x="2678225" y="2479450"/>
              <a:ext cx="558275" cy="513000"/>
            </a:xfrm>
            <a:custGeom>
              <a:avLst/>
              <a:gdLst/>
              <a:ahLst/>
              <a:cxnLst/>
              <a:rect l="l" t="t" r="r" b="b"/>
              <a:pathLst>
                <a:path w="22331" h="20520" extrusionOk="0">
                  <a:moveTo>
                    <a:pt x="11166" y="593"/>
                  </a:moveTo>
                  <a:cubicBezTo>
                    <a:pt x="14086" y="593"/>
                    <a:pt x="16711" y="1702"/>
                    <a:pt x="18634" y="3439"/>
                  </a:cubicBezTo>
                  <a:cubicBezTo>
                    <a:pt x="20519" y="5177"/>
                    <a:pt x="21702" y="7580"/>
                    <a:pt x="21702" y="10242"/>
                  </a:cubicBezTo>
                  <a:cubicBezTo>
                    <a:pt x="21702" y="12904"/>
                    <a:pt x="20519" y="15307"/>
                    <a:pt x="18634" y="17044"/>
                  </a:cubicBezTo>
                  <a:cubicBezTo>
                    <a:pt x="16711" y="18819"/>
                    <a:pt x="14086" y="19891"/>
                    <a:pt x="11166" y="19891"/>
                  </a:cubicBezTo>
                  <a:cubicBezTo>
                    <a:pt x="8245" y="19891"/>
                    <a:pt x="5583" y="18819"/>
                    <a:pt x="3698" y="17044"/>
                  </a:cubicBezTo>
                  <a:cubicBezTo>
                    <a:pt x="1775" y="15307"/>
                    <a:pt x="629" y="12904"/>
                    <a:pt x="629" y="10242"/>
                  </a:cubicBezTo>
                  <a:cubicBezTo>
                    <a:pt x="629" y="7580"/>
                    <a:pt x="1775" y="5177"/>
                    <a:pt x="3698" y="3439"/>
                  </a:cubicBezTo>
                  <a:cubicBezTo>
                    <a:pt x="5583" y="1702"/>
                    <a:pt x="8245" y="593"/>
                    <a:pt x="11166" y="593"/>
                  </a:cubicBezTo>
                  <a:close/>
                  <a:moveTo>
                    <a:pt x="11166" y="1"/>
                  </a:moveTo>
                  <a:cubicBezTo>
                    <a:pt x="8097" y="1"/>
                    <a:pt x="5287" y="1147"/>
                    <a:pt x="3291" y="2996"/>
                  </a:cubicBezTo>
                  <a:cubicBezTo>
                    <a:pt x="1258" y="4844"/>
                    <a:pt x="1" y="7395"/>
                    <a:pt x="1" y="10242"/>
                  </a:cubicBezTo>
                  <a:cubicBezTo>
                    <a:pt x="1" y="13089"/>
                    <a:pt x="1258" y="15677"/>
                    <a:pt x="3291" y="17525"/>
                  </a:cubicBezTo>
                  <a:cubicBezTo>
                    <a:pt x="5287" y="19374"/>
                    <a:pt x="8097" y="20520"/>
                    <a:pt x="11166" y="20520"/>
                  </a:cubicBezTo>
                  <a:cubicBezTo>
                    <a:pt x="14234" y="20520"/>
                    <a:pt x="17007" y="19374"/>
                    <a:pt x="19040" y="17525"/>
                  </a:cubicBezTo>
                  <a:cubicBezTo>
                    <a:pt x="21074" y="15677"/>
                    <a:pt x="22331" y="13089"/>
                    <a:pt x="22331" y="10242"/>
                  </a:cubicBezTo>
                  <a:cubicBezTo>
                    <a:pt x="22331" y="7395"/>
                    <a:pt x="21074" y="4844"/>
                    <a:pt x="19040" y="2996"/>
                  </a:cubicBezTo>
                  <a:cubicBezTo>
                    <a:pt x="17007" y="1147"/>
                    <a:pt x="14234" y="1"/>
                    <a:pt x="1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2;p64"/>
            <p:cNvSpPr/>
            <p:nvPr/>
          </p:nvSpPr>
          <p:spPr>
            <a:xfrm>
              <a:off x="2722600" y="2520125"/>
              <a:ext cx="469550" cy="430750"/>
            </a:xfrm>
            <a:custGeom>
              <a:avLst/>
              <a:gdLst/>
              <a:ahLst/>
              <a:cxnLst/>
              <a:rect l="l" t="t" r="r" b="b"/>
              <a:pathLst>
                <a:path w="18782" h="17230" extrusionOk="0">
                  <a:moveTo>
                    <a:pt x="9391" y="1"/>
                  </a:moveTo>
                  <a:cubicBezTo>
                    <a:pt x="4215" y="1"/>
                    <a:pt x="0" y="3846"/>
                    <a:pt x="0" y="8615"/>
                  </a:cubicBezTo>
                  <a:cubicBezTo>
                    <a:pt x="0" y="13384"/>
                    <a:pt x="4215" y="17229"/>
                    <a:pt x="9391" y="17229"/>
                  </a:cubicBezTo>
                  <a:cubicBezTo>
                    <a:pt x="14567" y="17229"/>
                    <a:pt x="18781" y="13384"/>
                    <a:pt x="18781" y="8615"/>
                  </a:cubicBezTo>
                  <a:cubicBezTo>
                    <a:pt x="18781" y="3846"/>
                    <a:pt x="14567"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43;p64"/>
            <p:cNvSpPr/>
            <p:nvPr/>
          </p:nvSpPr>
          <p:spPr>
            <a:xfrm>
              <a:off x="2714275" y="2512725"/>
              <a:ext cx="485250" cy="445525"/>
            </a:xfrm>
            <a:custGeom>
              <a:avLst/>
              <a:gdLst/>
              <a:ahLst/>
              <a:cxnLst/>
              <a:rect l="l" t="t" r="r" b="b"/>
              <a:pathLst>
                <a:path w="19410" h="17821" extrusionOk="0">
                  <a:moveTo>
                    <a:pt x="9724" y="592"/>
                  </a:moveTo>
                  <a:cubicBezTo>
                    <a:pt x="12238" y="592"/>
                    <a:pt x="14530" y="1554"/>
                    <a:pt x="16157" y="3069"/>
                  </a:cubicBezTo>
                  <a:cubicBezTo>
                    <a:pt x="17783" y="4548"/>
                    <a:pt x="18818" y="6619"/>
                    <a:pt x="18818" y="8911"/>
                  </a:cubicBezTo>
                  <a:cubicBezTo>
                    <a:pt x="18818" y="11203"/>
                    <a:pt x="17783" y="13273"/>
                    <a:pt x="16157" y="14789"/>
                  </a:cubicBezTo>
                  <a:cubicBezTo>
                    <a:pt x="14530" y="16305"/>
                    <a:pt x="12238" y="17229"/>
                    <a:pt x="9724" y="17229"/>
                  </a:cubicBezTo>
                  <a:cubicBezTo>
                    <a:pt x="7210" y="17229"/>
                    <a:pt x="4917" y="16305"/>
                    <a:pt x="3291" y="14789"/>
                  </a:cubicBezTo>
                  <a:cubicBezTo>
                    <a:pt x="1627" y="13273"/>
                    <a:pt x="629" y="11203"/>
                    <a:pt x="629" y="8911"/>
                  </a:cubicBezTo>
                  <a:cubicBezTo>
                    <a:pt x="629" y="6619"/>
                    <a:pt x="1627" y="4548"/>
                    <a:pt x="3291" y="3069"/>
                  </a:cubicBezTo>
                  <a:cubicBezTo>
                    <a:pt x="4917" y="1554"/>
                    <a:pt x="7210" y="592"/>
                    <a:pt x="9724" y="592"/>
                  </a:cubicBezTo>
                  <a:close/>
                  <a:moveTo>
                    <a:pt x="9724" y="1"/>
                  </a:moveTo>
                  <a:cubicBezTo>
                    <a:pt x="7062" y="1"/>
                    <a:pt x="4622" y="999"/>
                    <a:pt x="2884" y="2589"/>
                  </a:cubicBezTo>
                  <a:cubicBezTo>
                    <a:pt x="1109" y="4216"/>
                    <a:pt x="0" y="6434"/>
                    <a:pt x="0" y="8911"/>
                  </a:cubicBezTo>
                  <a:cubicBezTo>
                    <a:pt x="0" y="11388"/>
                    <a:pt x="1109" y="13606"/>
                    <a:pt x="2884" y="15233"/>
                  </a:cubicBezTo>
                  <a:cubicBezTo>
                    <a:pt x="4622" y="16860"/>
                    <a:pt x="7062" y="17821"/>
                    <a:pt x="9724" y="17821"/>
                  </a:cubicBezTo>
                  <a:cubicBezTo>
                    <a:pt x="12386" y="17821"/>
                    <a:pt x="14826" y="16860"/>
                    <a:pt x="16563" y="15233"/>
                  </a:cubicBezTo>
                  <a:cubicBezTo>
                    <a:pt x="18338" y="13606"/>
                    <a:pt x="19410" y="11388"/>
                    <a:pt x="19410" y="8911"/>
                  </a:cubicBezTo>
                  <a:cubicBezTo>
                    <a:pt x="19410" y="6434"/>
                    <a:pt x="18338" y="4216"/>
                    <a:pt x="16563" y="2589"/>
                  </a:cubicBezTo>
                  <a:cubicBezTo>
                    <a:pt x="14826" y="999"/>
                    <a:pt x="12386" y="1"/>
                    <a:pt x="9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44;p64"/>
            <p:cNvSpPr/>
            <p:nvPr/>
          </p:nvSpPr>
          <p:spPr>
            <a:xfrm>
              <a:off x="2772500" y="2565425"/>
              <a:ext cx="369725" cy="340150"/>
            </a:xfrm>
            <a:custGeom>
              <a:avLst/>
              <a:gdLst/>
              <a:ahLst/>
              <a:cxnLst/>
              <a:rect l="l" t="t" r="r" b="b"/>
              <a:pathLst>
                <a:path w="14789" h="13606" extrusionOk="0">
                  <a:moveTo>
                    <a:pt x="7395" y="629"/>
                  </a:moveTo>
                  <a:cubicBezTo>
                    <a:pt x="9280" y="629"/>
                    <a:pt x="10981" y="1331"/>
                    <a:pt x="12201" y="2440"/>
                  </a:cubicBezTo>
                  <a:cubicBezTo>
                    <a:pt x="13421" y="3586"/>
                    <a:pt x="14160" y="5102"/>
                    <a:pt x="14160" y="6803"/>
                  </a:cubicBezTo>
                  <a:cubicBezTo>
                    <a:pt x="14160" y="8504"/>
                    <a:pt x="13421" y="10056"/>
                    <a:pt x="12201" y="11165"/>
                  </a:cubicBezTo>
                  <a:cubicBezTo>
                    <a:pt x="10981" y="12275"/>
                    <a:pt x="9280" y="12977"/>
                    <a:pt x="7395" y="12977"/>
                  </a:cubicBezTo>
                  <a:cubicBezTo>
                    <a:pt x="5509" y="12977"/>
                    <a:pt x="3808" y="12275"/>
                    <a:pt x="2588" y="11165"/>
                  </a:cubicBezTo>
                  <a:cubicBezTo>
                    <a:pt x="1368" y="10056"/>
                    <a:pt x="629" y="8504"/>
                    <a:pt x="629" y="6803"/>
                  </a:cubicBezTo>
                  <a:cubicBezTo>
                    <a:pt x="629" y="5102"/>
                    <a:pt x="1368" y="3586"/>
                    <a:pt x="2588" y="2440"/>
                  </a:cubicBezTo>
                  <a:cubicBezTo>
                    <a:pt x="3808" y="1331"/>
                    <a:pt x="5509" y="629"/>
                    <a:pt x="7395" y="629"/>
                  </a:cubicBezTo>
                  <a:close/>
                  <a:moveTo>
                    <a:pt x="7395" y="0"/>
                  </a:moveTo>
                  <a:cubicBezTo>
                    <a:pt x="5361" y="0"/>
                    <a:pt x="3513" y="777"/>
                    <a:pt x="2182" y="1997"/>
                  </a:cubicBezTo>
                  <a:cubicBezTo>
                    <a:pt x="851" y="3217"/>
                    <a:pt x="1" y="4917"/>
                    <a:pt x="1" y="6803"/>
                  </a:cubicBezTo>
                  <a:cubicBezTo>
                    <a:pt x="1" y="8688"/>
                    <a:pt x="851" y="10389"/>
                    <a:pt x="2182" y="11609"/>
                  </a:cubicBezTo>
                  <a:cubicBezTo>
                    <a:pt x="3513" y="12866"/>
                    <a:pt x="5361" y="13605"/>
                    <a:pt x="7395" y="13605"/>
                  </a:cubicBezTo>
                  <a:cubicBezTo>
                    <a:pt x="9428" y="13605"/>
                    <a:pt x="11277" y="12866"/>
                    <a:pt x="12607" y="11609"/>
                  </a:cubicBezTo>
                  <a:cubicBezTo>
                    <a:pt x="13938" y="10389"/>
                    <a:pt x="14789" y="8688"/>
                    <a:pt x="14789" y="6803"/>
                  </a:cubicBezTo>
                  <a:cubicBezTo>
                    <a:pt x="14789" y="4917"/>
                    <a:pt x="13938" y="3217"/>
                    <a:pt x="12607" y="1997"/>
                  </a:cubicBezTo>
                  <a:cubicBezTo>
                    <a:pt x="11277" y="777"/>
                    <a:pt x="9428" y="0"/>
                    <a:pt x="7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45;p64"/>
            <p:cNvSpPr/>
            <p:nvPr/>
          </p:nvSpPr>
          <p:spPr>
            <a:xfrm>
              <a:off x="2850150" y="2636600"/>
              <a:ext cx="214450" cy="197800"/>
            </a:xfrm>
            <a:custGeom>
              <a:avLst/>
              <a:gdLst/>
              <a:ahLst/>
              <a:cxnLst/>
              <a:rect l="l" t="t" r="r" b="b"/>
              <a:pathLst>
                <a:path w="8578" h="7912" extrusionOk="0">
                  <a:moveTo>
                    <a:pt x="4289" y="629"/>
                  </a:moveTo>
                  <a:cubicBezTo>
                    <a:pt x="5324" y="629"/>
                    <a:pt x="6248" y="998"/>
                    <a:pt x="6914" y="1590"/>
                  </a:cubicBezTo>
                  <a:cubicBezTo>
                    <a:pt x="7579" y="2218"/>
                    <a:pt x="7949" y="3032"/>
                    <a:pt x="7949" y="3956"/>
                  </a:cubicBezTo>
                  <a:cubicBezTo>
                    <a:pt x="7949" y="4880"/>
                    <a:pt x="7579" y="5693"/>
                    <a:pt x="6914" y="6322"/>
                  </a:cubicBezTo>
                  <a:cubicBezTo>
                    <a:pt x="6248" y="6914"/>
                    <a:pt x="5324" y="7320"/>
                    <a:pt x="4289" y="7320"/>
                  </a:cubicBezTo>
                  <a:cubicBezTo>
                    <a:pt x="3253" y="7320"/>
                    <a:pt x="2329" y="6914"/>
                    <a:pt x="1664" y="6322"/>
                  </a:cubicBezTo>
                  <a:cubicBezTo>
                    <a:pt x="998" y="5693"/>
                    <a:pt x="592" y="4880"/>
                    <a:pt x="592" y="3956"/>
                  </a:cubicBezTo>
                  <a:cubicBezTo>
                    <a:pt x="592" y="3032"/>
                    <a:pt x="998" y="2218"/>
                    <a:pt x="1664" y="1590"/>
                  </a:cubicBezTo>
                  <a:cubicBezTo>
                    <a:pt x="2329" y="998"/>
                    <a:pt x="3253" y="629"/>
                    <a:pt x="4289" y="629"/>
                  </a:cubicBezTo>
                  <a:close/>
                  <a:moveTo>
                    <a:pt x="4289" y="0"/>
                  </a:moveTo>
                  <a:cubicBezTo>
                    <a:pt x="3106" y="0"/>
                    <a:pt x="2033" y="444"/>
                    <a:pt x="1257" y="1146"/>
                  </a:cubicBezTo>
                  <a:cubicBezTo>
                    <a:pt x="481" y="1849"/>
                    <a:pt x="0" y="2847"/>
                    <a:pt x="0" y="3956"/>
                  </a:cubicBezTo>
                  <a:cubicBezTo>
                    <a:pt x="0" y="5065"/>
                    <a:pt x="481" y="6063"/>
                    <a:pt x="1257" y="6766"/>
                  </a:cubicBezTo>
                  <a:cubicBezTo>
                    <a:pt x="2033" y="7505"/>
                    <a:pt x="3106" y="7912"/>
                    <a:pt x="4289" y="7912"/>
                  </a:cubicBezTo>
                  <a:cubicBezTo>
                    <a:pt x="5472" y="7912"/>
                    <a:pt x="6544" y="7505"/>
                    <a:pt x="7320" y="6766"/>
                  </a:cubicBezTo>
                  <a:cubicBezTo>
                    <a:pt x="8097" y="6063"/>
                    <a:pt x="8577" y="5065"/>
                    <a:pt x="8577" y="3956"/>
                  </a:cubicBezTo>
                  <a:cubicBezTo>
                    <a:pt x="8577" y="2847"/>
                    <a:pt x="8097" y="1849"/>
                    <a:pt x="7320" y="1146"/>
                  </a:cubicBezTo>
                  <a:cubicBezTo>
                    <a:pt x="6544" y="444"/>
                    <a:pt x="5472" y="0"/>
                    <a:pt x="4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46;p64"/>
            <p:cNvSpPr/>
            <p:nvPr/>
          </p:nvSpPr>
          <p:spPr>
            <a:xfrm>
              <a:off x="2957350" y="2520125"/>
              <a:ext cx="25" cy="430750"/>
            </a:xfrm>
            <a:custGeom>
              <a:avLst/>
              <a:gdLst/>
              <a:ahLst/>
              <a:cxnLst/>
              <a:rect l="l" t="t" r="r" b="b"/>
              <a:pathLst>
                <a:path w="1" h="17230" extrusionOk="0">
                  <a:moveTo>
                    <a:pt x="1" y="1"/>
                  </a:moveTo>
                  <a:lnTo>
                    <a:pt x="1" y="17229"/>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47;p64"/>
            <p:cNvSpPr/>
            <p:nvPr/>
          </p:nvSpPr>
          <p:spPr>
            <a:xfrm>
              <a:off x="2949950" y="2512725"/>
              <a:ext cx="14825" cy="445525"/>
            </a:xfrm>
            <a:custGeom>
              <a:avLst/>
              <a:gdLst/>
              <a:ahLst/>
              <a:cxnLst/>
              <a:rect l="l" t="t" r="r" b="b"/>
              <a:pathLst>
                <a:path w="593" h="17821" extrusionOk="0">
                  <a:moveTo>
                    <a:pt x="297" y="1"/>
                  </a:moveTo>
                  <a:cubicBezTo>
                    <a:pt x="112" y="1"/>
                    <a:pt x="1" y="149"/>
                    <a:pt x="1" y="297"/>
                  </a:cubicBezTo>
                  <a:lnTo>
                    <a:pt x="1" y="17525"/>
                  </a:lnTo>
                  <a:cubicBezTo>
                    <a:pt x="1" y="17710"/>
                    <a:pt x="112" y="17821"/>
                    <a:pt x="297" y="17821"/>
                  </a:cubicBezTo>
                  <a:cubicBezTo>
                    <a:pt x="445" y="17821"/>
                    <a:pt x="592" y="17710"/>
                    <a:pt x="592" y="17525"/>
                  </a:cubicBezTo>
                  <a:lnTo>
                    <a:pt x="592" y="297"/>
                  </a:lnTo>
                  <a:cubicBezTo>
                    <a:pt x="592" y="149"/>
                    <a:pt x="445"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48;p64"/>
            <p:cNvSpPr/>
            <p:nvPr/>
          </p:nvSpPr>
          <p:spPr>
            <a:xfrm>
              <a:off x="2722600" y="2735475"/>
              <a:ext cx="469550" cy="25"/>
            </a:xfrm>
            <a:custGeom>
              <a:avLst/>
              <a:gdLst/>
              <a:ahLst/>
              <a:cxnLst/>
              <a:rect l="l" t="t" r="r" b="b"/>
              <a:pathLst>
                <a:path w="18782" h="1" extrusionOk="0">
                  <a:moveTo>
                    <a:pt x="0" y="1"/>
                  </a:moveTo>
                  <a:lnTo>
                    <a:pt x="1878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49;p64"/>
            <p:cNvSpPr/>
            <p:nvPr/>
          </p:nvSpPr>
          <p:spPr>
            <a:xfrm>
              <a:off x="2714275" y="2728100"/>
              <a:ext cx="485250" cy="14800"/>
            </a:xfrm>
            <a:custGeom>
              <a:avLst/>
              <a:gdLst/>
              <a:ahLst/>
              <a:cxnLst/>
              <a:rect l="l" t="t" r="r" b="b"/>
              <a:pathLst>
                <a:path w="19410" h="592" extrusionOk="0">
                  <a:moveTo>
                    <a:pt x="333" y="0"/>
                  </a:moveTo>
                  <a:cubicBezTo>
                    <a:pt x="148" y="0"/>
                    <a:pt x="0" y="148"/>
                    <a:pt x="0" y="296"/>
                  </a:cubicBezTo>
                  <a:cubicBezTo>
                    <a:pt x="0" y="481"/>
                    <a:pt x="148" y="592"/>
                    <a:pt x="333" y="592"/>
                  </a:cubicBezTo>
                  <a:lnTo>
                    <a:pt x="19114" y="592"/>
                  </a:lnTo>
                  <a:cubicBezTo>
                    <a:pt x="19299" y="592"/>
                    <a:pt x="19410" y="481"/>
                    <a:pt x="19410" y="296"/>
                  </a:cubicBezTo>
                  <a:cubicBezTo>
                    <a:pt x="19410" y="148"/>
                    <a:pt x="19299" y="0"/>
                    <a:pt x="19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50;p64"/>
            <p:cNvSpPr/>
            <p:nvPr/>
          </p:nvSpPr>
          <p:spPr>
            <a:xfrm>
              <a:off x="1932350" y="3051575"/>
              <a:ext cx="224625" cy="411425"/>
            </a:xfrm>
            <a:custGeom>
              <a:avLst/>
              <a:gdLst/>
              <a:ahLst/>
              <a:cxnLst/>
              <a:rect l="l" t="t" r="r" b="b"/>
              <a:pathLst>
                <a:path w="8985" h="16457" extrusionOk="0">
                  <a:moveTo>
                    <a:pt x="1183" y="1"/>
                  </a:moveTo>
                  <a:cubicBezTo>
                    <a:pt x="481" y="1"/>
                    <a:pt x="0" y="740"/>
                    <a:pt x="296" y="1369"/>
                  </a:cubicBezTo>
                  <a:lnTo>
                    <a:pt x="6729" y="15861"/>
                  </a:lnTo>
                  <a:cubicBezTo>
                    <a:pt x="6866" y="16239"/>
                    <a:pt x="7226" y="16457"/>
                    <a:pt x="7632" y="16457"/>
                  </a:cubicBezTo>
                  <a:cubicBezTo>
                    <a:pt x="7663" y="16457"/>
                    <a:pt x="7695" y="16455"/>
                    <a:pt x="7727" y="16453"/>
                  </a:cubicBezTo>
                  <a:lnTo>
                    <a:pt x="7949" y="16416"/>
                  </a:lnTo>
                  <a:cubicBezTo>
                    <a:pt x="8614" y="16342"/>
                    <a:pt x="8984" y="15639"/>
                    <a:pt x="8725" y="15048"/>
                  </a:cubicBezTo>
                  <a:lnTo>
                    <a:pt x="2071" y="592"/>
                  </a:lnTo>
                  <a:cubicBezTo>
                    <a:pt x="1923" y="223"/>
                    <a:pt x="1590"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51;p64"/>
            <p:cNvSpPr/>
            <p:nvPr/>
          </p:nvSpPr>
          <p:spPr>
            <a:xfrm>
              <a:off x="1929575" y="3044200"/>
              <a:ext cx="230175" cy="426100"/>
            </a:xfrm>
            <a:custGeom>
              <a:avLst/>
              <a:gdLst/>
              <a:ahLst/>
              <a:cxnLst/>
              <a:rect l="l" t="t" r="r" b="b"/>
              <a:pathLst>
                <a:path w="9207" h="17044" extrusionOk="0">
                  <a:moveTo>
                    <a:pt x="1294" y="629"/>
                  </a:moveTo>
                  <a:cubicBezTo>
                    <a:pt x="1553" y="629"/>
                    <a:pt x="1812" y="776"/>
                    <a:pt x="1923" y="998"/>
                  </a:cubicBezTo>
                  <a:lnTo>
                    <a:pt x="8541" y="15454"/>
                  </a:lnTo>
                  <a:cubicBezTo>
                    <a:pt x="8578" y="15565"/>
                    <a:pt x="8614" y="15639"/>
                    <a:pt x="8614" y="15750"/>
                  </a:cubicBezTo>
                  <a:cubicBezTo>
                    <a:pt x="8614" y="16082"/>
                    <a:pt x="8356" y="16378"/>
                    <a:pt x="8023" y="16415"/>
                  </a:cubicBezTo>
                  <a:lnTo>
                    <a:pt x="7801" y="16452"/>
                  </a:lnTo>
                  <a:lnTo>
                    <a:pt x="7727" y="16452"/>
                  </a:lnTo>
                  <a:cubicBezTo>
                    <a:pt x="7468" y="16452"/>
                    <a:pt x="7210" y="16304"/>
                    <a:pt x="7099" y="16045"/>
                  </a:cubicBezTo>
                  <a:lnTo>
                    <a:pt x="703" y="1553"/>
                  </a:lnTo>
                  <a:cubicBezTo>
                    <a:pt x="666" y="1442"/>
                    <a:pt x="629" y="1368"/>
                    <a:pt x="629" y="1294"/>
                  </a:cubicBezTo>
                  <a:cubicBezTo>
                    <a:pt x="629" y="1109"/>
                    <a:pt x="703" y="924"/>
                    <a:pt x="814" y="813"/>
                  </a:cubicBezTo>
                  <a:cubicBezTo>
                    <a:pt x="962" y="703"/>
                    <a:pt x="1109" y="629"/>
                    <a:pt x="1294" y="629"/>
                  </a:cubicBezTo>
                  <a:close/>
                  <a:moveTo>
                    <a:pt x="1294" y="0"/>
                  </a:moveTo>
                  <a:cubicBezTo>
                    <a:pt x="925" y="0"/>
                    <a:pt x="592" y="148"/>
                    <a:pt x="370" y="370"/>
                  </a:cubicBezTo>
                  <a:cubicBezTo>
                    <a:pt x="148" y="629"/>
                    <a:pt x="0" y="924"/>
                    <a:pt x="0" y="1294"/>
                  </a:cubicBezTo>
                  <a:cubicBezTo>
                    <a:pt x="0" y="1442"/>
                    <a:pt x="37" y="1627"/>
                    <a:pt x="111" y="1812"/>
                  </a:cubicBezTo>
                  <a:lnTo>
                    <a:pt x="6544" y="16304"/>
                  </a:lnTo>
                  <a:cubicBezTo>
                    <a:pt x="6766" y="16748"/>
                    <a:pt x="7210" y="17044"/>
                    <a:pt x="7727" y="17044"/>
                  </a:cubicBezTo>
                  <a:lnTo>
                    <a:pt x="7875" y="17044"/>
                  </a:lnTo>
                  <a:lnTo>
                    <a:pt x="8097" y="17007"/>
                  </a:lnTo>
                  <a:cubicBezTo>
                    <a:pt x="8762" y="16933"/>
                    <a:pt x="9206" y="16378"/>
                    <a:pt x="9206" y="15750"/>
                  </a:cubicBezTo>
                  <a:cubicBezTo>
                    <a:pt x="9206" y="15565"/>
                    <a:pt x="9169" y="15380"/>
                    <a:pt x="9095" y="15195"/>
                  </a:cubicBezTo>
                  <a:lnTo>
                    <a:pt x="2477" y="740"/>
                  </a:lnTo>
                  <a:cubicBezTo>
                    <a:pt x="2256" y="296"/>
                    <a:pt x="1812" y="0"/>
                    <a:pt x="1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52;p64"/>
            <p:cNvSpPr/>
            <p:nvPr/>
          </p:nvSpPr>
          <p:spPr>
            <a:xfrm>
              <a:off x="1860250" y="3071925"/>
              <a:ext cx="241250" cy="60100"/>
            </a:xfrm>
            <a:custGeom>
              <a:avLst/>
              <a:gdLst/>
              <a:ahLst/>
              <a:cxnLst/>
              <a:rect l="l" t="t" r="r" b="b"/>
              <a:pathLst>
                <a:path w="9650" h="2404" extrusionOk="0">
                  <a:moveTo>
                    <a:pt x="8467" y="0"/>
                  </a:moveTo>
                  <a:lnTo>
                    <a:pt x="1184" y="74"/>
                  </a:lnTo>
                  <a:cubicBezTo>
                    <a:pt x="555" y="74"/>
                    <a:pt x="1" y="592"/>
                    <a:pt x="1" y="1257"/>
                  </a:cubicBezTo>
                  <a:cubicBezTo>
                    <a:pt x="1" y="1886"/>
                    <a:pt x="555" y="2403"/>
                    <a:pt x="1184" y="2403"/>
                  </a:cubicBezTo>
                  <a:lnTo>
                    <a:pt x="8504" y="2366"/>
                  </a:lnTo>
                  <a:lnTo>
                    <a:pt x="8541" y="2366"/>
                  </a:lnTo>
                  <a:cubicBezTo>
                    <a:pt x="9169" y="2329"/>
                    <a:pt x="9650" y="1812"/>
                    <a:pt x="9650" y="1183"/>
                  </a:cubicBezTo>
                  <a:cubicBezTo>
                    <a:pt x="9650" y="518"/>
                    <a:pt x="9132" y="0"/>
                    <a:pt x="8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53;p64"/>
            <p:cNvSpPr/>
            <p:nvPr/>
          </p:nvSpPr>
          <p:spPr>
            <a:xfrm>
              <a:off x="1852850" y="3064525"/>
              <a:ext cx="256050" cy="74900"/>
            </a:xfrm>
            <a:custGeom>
              <a:avLst/>
              <a:gdLst/>
              <a:ahLst/>
              <a:cxnLst/>
              <a:rect l="l" t="t" r="r" b="b"/>
              <a:pathLst>
                <a:path w="10242" h="2996" extrusionOk="0">
                  <a:moveTo>
                    <a:pt x="8763" y="629"/>
                  </a:moveTo>
                  <a:cubicBezTo>
                    <a:pt x="9243" y="629"/>
                    <a:pt x="9650" y="999"/>
                    <a:pt x="9650" y="1479"/>
                  </a:cubicBezTo>
                  <a:cubicBezTo>
                    <a:pt x="9650" y="1960"/>
                    <a:pt x="9280" y="2330"/>
                    <a:pt x="8837" y="2330"/>
                  </a:cubicBezTo>
                  <a:lnTo>
                    <a:pt x="8763" y="2367"/>
                  </a:lnTo>
                  <a:lnTo>
                    <a:pt x="1480" y="2404"/>
                  </a:lnTo>
                  <a:cubicBezTo>
                    <a:pt x="999" y="2404"/>
                    <a:pt x="629" y="1997"/>
                    <a:pt x="629" y="1516"/>
                  </a:cubicBezTo>
                  <a:cubicBezTo>
                    <a:pt x="629" y="1294"/>
                    <a:pt x="703" y="1073"/>
                    <a:pt x="888" y="925"/>
                  </a:cubicBezTo>
                  <a:cubicBezTo>
                    <a:pt x="1036" y="777"/>
                    <a:pt x="1258" y="666"/>
                    <a:pt x="1480" y="666"/>
                  </a:cubicBezTo>
                  <a:lnTo>
                    <a:pt x="8763" y="629"/>
                  </a:lnTo>
                  <a:close/>
                  <a:moveTo>
                    <a:pt x="8763" y="0"/>
                  </a:moveTo>
                  <a:lnTo>
                    <a:pt x="1480" y="37"/>
                  </a:lnTo>
                  <a:cubicBezTo>
                    <a:pt x="666" y="37"/>
                    <a:pt x="1" y="703"/>
                    <a:pt x="1" y="1516"/>
                  </a:cubicBezTo>
                  <a:lnTo>
                    <a:pt x="1" y="1553"/>
                  </a:lnTo>
                  <a:cubicBezTo>
                    <a:pt x="1" y="2367"/>
                    <a:pt x="666" y="2995"/>
                    <a:pt x="1480" y="2995"/>
                  </a:cubicBezTo>
                  <a:lnTo>
                    <a:pt x="8800" y="2958"/>
                  </a:lnTo>
                  <a:lnTo>
                    <a:pt x="8837" y="2958"/>
                  </a:lnTo>
                  <a:cubicBezTo>
                    <a:pt x="9650" y="2921"/>
                    <a:pt x="10242" y="2293"/>
                    <a:pt x="10242" y="1479"/>
                  </a:cubicBezTo>
                  <a:cubicBezTo>
                    <a:pt x="10242" y="666"/>
                    <a:pt x="9576" y="0"/>
                    <a:pt x="8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54;p64"/>
            <p:cNvSpPr/>
            <p:nvPr/>
          </p:nvSpPr>
          <p:spPr>
            <a:xfrm>
              <a:off x="2226250" y="3045125"/>
              <a:ext cx="224625" cy="411425"/>
            </a:xfrm>
            <a:custGeom>
              <a:avLst/>
              <a:gdLst/>
              <a:ahLst/>
              <a:cxnLst/>
              <a:rect l="l" t="t" r="r" b="b"/>
              <a:pathLst>
                <a:path w="8985" h="16457" extrusionOk="0">
                  <a:moveTo>
                    <a:pt x="1184" y="0"/>
                  </a:moveTo>
                  <a:cubicBezTo>
                    <a:pt x="482" y="0"/>
                    <a:pt x="1" y="739"/>
                    <a:pt x="297" y="1368"/>
                  </a:cubicBezTo>
                  <a:lnTo>
                    <a:pt x="6730" y="15860"/>
                  </a:lnTo>
                  <a:cubicBezTo>
                    <a:pt x="6867" y="16238"/>
                    <a:pt x="7227" y="16456"/>
                    <a:pt x="7632" y="16456"/>
                  </a:cubicBezTo>
                  <a:cubicBezTo>
                    <a:pt x="7664" y="16456"/>
                    <a:pt x="7696" y="16455"/>
                    <a:pt x="7728" y="16452"/>
                  </a:cubicBezTo>
                  <a:lnTo>
                    <a:pt x="7950" y="16415"/>
                  </a:lnTo>
                  <a:cubicBezTo>
                    <a:pt x="8615" y="16341"/>
                    <a:pt x="8985" y="15639"/>
                    <a:pt x="8726" y="15047"/>
                  </a:cubicBezTo>
                  <a:lnTo>
                    <a:pt x="2071" y="592"/>
                  </a:lnTo>
                  <a:cubicBezTo>
                    <a:pt x="1923" y="222"/>
                    <a:pt x="1591" y="0"/>
                    <a:pt x="1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55;p64"/>
            <p:cNvSpPr/>
            <p:nvPr/>
          </p:nvSpPr>
          <p:spPr>
            <a:xfrm>
              <a:off x="2224400" y="3037725"/>
              <a:ext cx="230175" cy="426100"/>
            </a:xfrm>
            <a:custGeom>
              <a:avLst/>
              <a:gdLst/>
              <a:ahLst/>
              <a:cxnLst/>
              <a:rect l="l" t="t" r="r" b="b"/>
              <a:pathLst>
                <a:path w="9207" h="17044" extrusionOk="0">
                  <a:moveTo>
                    <a:pt x="1258" y="629"/>
                  </a:moveTo>
                  <a:cubicBezTo>
                    <a:pt x="1517" y="629"/>
                    <a:pt x="1776" y="777"/>
                    <a:pt x="1886" y="999"/>
                  </a:cubicBezTo>
                  <a:lnTo>
                    <a:pt x="8504" y="15491"/>
                  </a:lnTo>
                  <a:cubicBezTo>
                    <a:pt x="8541" y="15565"/>
                    <a:pt x="8578" y="15676"/>
                    <a:pt x="8578" y="15750"/>
                  </a:cubicBezTo>
                  <a:cubicBezTo>
                    <a:pt x="8578" y="16083"/>
                    <a:pt x="8319" y="16378"/>
                    <a:pt x="7987" y="16415"/>
                  </a:cubicBezTo>
                  <a:lnTo>
                    <a:pt x="7765" y="16452"/>
                  </a:lnTo>
                  <a:lnTo>
                    <a:pt x="7691" y="16452"/>
                  </a:lnTo>
                  <a:cubicBezTo>
                    <a:pt x="7432" y="16452"/>
                    <a:pt x="7173" y="16304"/>
                    <a:pt x="7062" y="16046"/>
                  </a:cubicBezTo>
                  <a:lnTo>
                    <a:pt x="666" y="1553"/>
                  </a:lnTo>
                  <a:cubicBezTo>
                    <a:pt x="629" y="1442"/>
                    <a:pt x="592" y="1368"/>
                    <a:pt x="592" y="1294"/>
                  </a:cubicBezTo>
                  <a:cubicBezTo>
                    <a:pt x="592" y="1109"/>
                    <a:pt x="666" y="925"/>
                    <a:pt x="777" y="814"/>
                  </a:cubicBezTo>
                  <a:cubicBezTo>
                    <a:pt x="925" y="703"/>
                    <a:pt x="1073" y="629"/>
                    <a:pt x="1258" y="629"/>
                  </a:cubicBezTo>
                  <a:close/>
                  <a:moveTo>
                    <a:pt x="1258" y="0"/>
                  </a:moveTo>
                  <a:cubicBezTo>
                    <a:pt x="888" y="0"/>
                    <a:pt x="592" y="148"/>
                    <a:pt x="334" y="370"/>
                  </a:cubicBezTo>
                  <a:cubicBezTo>
                    <a:pt x="112" y="629"/>
                    <a:pt x="1" y="925"/>
                    <a:pt x="1" y="1294"/>
                  </a:cubicBezTo>
                  <a:cubicBezTo>
                    <a:pt x="1" y="1442"/>
                    <a:pt x="1" y="1627"/>
                    <a:pt x="112" y="1812"/>
                  </a:cubicBezTo>
                  <a:lnTo>
                    <a:pt x="6508" y="16304"/>
                  </a:lnTo>
                  <a:cubicBezTo>
                    <a:pt x="6730" y="16748"/>
                    <a:pt x="7173" y="17044"/>
                    <a:pt x="7691" y="17044"/>
                  </a:cubicBezTo>
                  <a:lnTo>
                    <a:pt x="8061" y="17044"/>
                  </a:lnTo>
                  <a:cubicBezTo>
                    <a:pt x="8726" y="16933"/>
                    <a:pt x="9207" y="16378"/>
                    <a:pt x="9207" y="15750"/>
                  </a:cubicBezTo>
                  <a:cubicBezTo>
                    <a:pt x="9207" y="15565"/>
                    <a:pt x="9170" y="15380"/>
                    <a:pt x="9059" y="15232"/>
                  </a:cubicBezTo>
                  <a:lnTo>
                    <a:pt x="2441" y="740"/>
                  </a:lnTo>
                  <a:cubicBezTo>
                    <a:pt x="2219" y="296"/>
                    <a:pt x="1776"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56;p64"/>
            <p:cNvSpPr/>
            <p:nvPr/>
          </p:nvSpPr>
          <p:spPr>
            <a:xfrm>
              <a:off x="2154175" y="3065450"/>
              <a:ext cx="241250" cy="60100"/>
            </a:xfrm>
            <a:custGeom>
              <a:avLst/>
              <a:gdLst/>
              <a:ahLst/>
              <a:cxnLst/>
              <a:rect l="l" t="t" r="r" b="b"/>
              <a:pathLst>
                <a:path w="9650" h="2404" extrusionOk="0">
                  <a:moveTo>
                    <a:pt x="8466" y="0"/>
                  </a:moveTo>
                  <a:lnTo>
                    <a:pt x="1183" y="74"/>
                  </a:lnTo>
                  <a:cubicBezTo>
                    <a:pt x="555" y="74"/>
                    <a:pt x="0" y="592"/>
                    <a:pt x="0" y="1257"/>
                  </a:cubicBezTo>
                  <a:cubicBezTo>
                    <a:pt x="37" y="1886"/>
                    <a:pt x="555" y="2404"/>
                    <a:pt x="1183" y="2404"/>
                  </a:cubicBezTo>
                  <a:lnTo>
                    <a:pt x="8503" y="2367"/>
                  </a:lnTo>
                  <a:lnTo>
                    <a:pt x="8540" y="2367"/>
                  </a:lnTo>
                  <a:cubicBezTo>
                    <a:pt x="9169" y="2330"/>
                    <a:pt x="9650" y="1812"/>
                    <a:pt x="9650" y="1183"/>
                  </a:cubicBezTo>
                  <a:cubicBezTo>
                    <a:pt x="9650" y="518"/>
                    <a:pt x="9132" y="0"/>
                    <a:pt x="8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57;p64"/>
            <p:cNvSpPr/>
            <p:nvPr/>
          </p:nvSpPr>
          <p:spPr>
            <a:xfrm>
              <a:off x="2146775" y="3058050"/>
              <a:ext cx="256050" cy="75825"/>
            </a:xfrm>
            <a:custGeom>
              <a:avLst/>
              <a:gdLst/>
              <a:ahLst/>
              <a:cxnLst/>
              <a:rect l="l" t="t" r="r" b="b"/>
              <a:pathLst>
                <a:path w="10242" h="3033" extrusionOk="0">
                  <a:moveTo>
                    <a:pt x="8762" y="629"/>
                  </a:moveTo>
                  <a:cubicBezTo>
                    <a:pt x="9243" y="629"/>
                    <a:pt x="9650" y="999"/>
                    <a:pt x="9650" y="1479"/>
                  </a:cubicBezTo>
                  <a:cubicBezTo>
                    <a:pt x="9650" y="1960"/>
                    <a:pt x="9280" y="2330"/>
                    <a:pt x="8836" y="2367"/>
                  </a:cubicBezTo>
                  <a:lnTo>
                    <a:pt x="8762" y="2367"/>
                  </a:lnTo>
                  <a:lnTo>
                    <a:pt x="1479" y="2404"/>
                  </a:lnTo>
                  <a:cubicBezTo>
                    <a:pt x="999" y="2404"/>
                    <a:pt x="629" y="1997"/>
                    <a:pt x="629" y="1553"/>
                  </a:cubicBezTo>
                  <a:lnTo>
                    <a:pt x="629" y="1516"/>
                  </a:lnTo>
                  <a:cubicBezTo>
                    <a:pt x="629" y="1295"/>
                    <a:pt x="703" y="1073"/>
                    <a:pt x="888" y="925"/>
                  </a:cubicBezTo>
                  <a:cubicBezTo>
                    <a:pt x="1036" y="777"/>
                    <a:pt x="1257" y="666"/>
                    <a:pt x="1479" y="666"/>
                  </a:cubicBezTo>
                  <a:lnTo>
                    <a:pt x="8762" y="629"/>
                  </a:lnTo>
                  <a:close/>
                  <a:moveTo>
                    <a:pt x="8762" y="1"/>
                  </a:moveTo>
                  <a:lnTo>
                    <a:pt x="1479" y="38"/>
                  </a:lnTo>
                  <a:cubicBezTo>
                    <a:pt x="666" y="38"/>
                    <a:pt x="0" y="703"/>
                    <a:pt x="0" y="1516"/>
                  </a:cubicBezTo>
                  <a:lnTo>
                    <a:pt x="0" y="1553"/>
                  </a:lnTo>
                  <a:cubicBezTo>
                    <a:pt x="0" y="2367"/>
                    <a:pt x="666" y="3032"/>
                    <a:pt x="1479" y="3032"/>
                  </a:cubicBezTo>
                  <a:lnTo>
                    <a:pt x="8799" y="2958"/>
                  </a:lnTo>
                  <a:lnTo>
                    <a:pt x="8836" y="2958"/>
                  </a:lnTo>
                  <a:cubicBezTo>
                    <a:pt x="9650" y="2921"/>
                    <a:pt x="10241" y="2293"/>
                    <a:pt x="10241" y="1479"/>
                  </a:cubicBezTo>
                  <a:cubicBezTo>
                    <a:pt x="10241" y="666"/>
                    <a:pt x="9576" y="1"/>
                    <a:pt x="8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58;p64"/>
            <p:cNvSpPr/>
            <p:nvPr/>
          </p:nvSpPr>
          <p:spPr>
            <a:xfrm>
              <a:off x="6411325" y="2750350"/>
              <a:ext cx="307800" cy="342775"/>
            </a:xfrm>
            <a:custGeom>
              <a:avLst/>
              <a:gdLst/>
              <a:ahLst/>
              <a:cxnLst/>
              <a:rect l="l" t="t" r="r" b="b"/>
              <a:pathLst>
                <a:path w="12312" h="13711" extrusionOk="0">
                  <a:moveTo>
                    <a:pt x="7907" y="0"/>
                  </a:moveTo>
                  <a:cubicBezTo>
                    <a:pt x="5765" y="0"/>
                    <a:pt x="3291" y="1801"/>
                    <a:pt x="1849" y="4656"/>
                  </a:cubicBezTo>
                  <a:cubicBezTo>
                    <a:pt x="1" y="8242"/>
                    <a:pt x="481" y="12124"/>
                    <a:pt x="2884" y="13344"/>
                  </a:cubicBezTo>
                  <a:cubicBezTo>
                    <a:pt x="3367" y="13593"/>
                    <a:pt x="3894" y="13711"/>
                    <a:pt x="4443" y="13711"/>
                  </a:cubicBezTo>
                  <a:cubicBezTo>
                    <a:pt x="6585" y="13711"/>
                    <a:pt x="9058" y="11910"/>
                    <a:pt x="10500" y="9055"/>
                  </a:cubicBezTo>
                  <a:cubicBezTo>
                    <a:pt x="12312" y="5469"/>
                    <a:pt x="11868" y="1587"/>
                    <a:pt x="9465" y="367"/>
                  </a:cubicBezTo>
                  <a:cubicBezTo>
                    <a:pt x="8983" y="118"/>
                    <a:pt x="8456" y="0"/>
                    <a:pt x="79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59;p64"/>
            <p:cNvSpPr/>
            <p:nvPr/>
          </p:nvSpPr>
          <p:spPr>
            <a:xfrm>
              <a:off x="6421500" y="2742875"/>
              <a:ext cx="288400" cy="358650"/>
            </a:xfrm>
            <a:custGeom>
              <a:avLst/>
              <a:gdLst/>
              <a:ahLst/>
              <a:cxnLst/>
              <a:rect l="l" t="t" r="r" b="b"/>
              <a:pathLst>
                <a:path w="11536" h="14346" extrusionOk="0">
                  <a:moveTo>
                    <a:pt x="7505" y="592"/>
                  </a:moveTo>
                  <a:cubicBezTo>
                    <a:pt x="8023" y="592"/>
                    <a:pt x="8467" y="703"/>
                    <a:pt x="8910" y="925"/>
                  </a:cubicBezTo>
                  <a:cubicBezTo>
                    <a:pt x="9576" y="1258"/>
                    <a:pt x="10056" y="1775"/>
                    <a:pt x="10389" y="2478"/>
                  </a:cubicBezTo>
                  <a:cubicBezTo>
                    <a:pt x="10722" y="3180"/>
                    <a:pt x="10907" y="4030"/>
                    <a:pt x="10907" y="4992"/>
                  </a:cubicBezTo>
                  <a:cubicBezTo>
                    <a:pt x="10907" y="6286"/>
                    <a:pt x="10537" y="7764"/>
                    <a:pt x="9835" y="9206"/>
                  </a:cubicBezTo>
                  <a:cubicBezTo>
                    <a:pt x="8393" y="12016"/>
                    <a:pt x="5990" y="13717"/>
                    <a:pt x="4030" y="13717"/>
                  </a:cubicBezTo>
                  <a:cubicBezTo>
                    <a:pt x="3513" y="13717"/>
                    <a:pt x="3032" y="13606"/>
                    <a:pt x="2588" y="13384"/>
                  </a:cubicBezTo>
                  <a:cubicBezTo>
                    <a:pt x="1960" y="13051"/>
                    <a:pt x="1479" y="12534"/>
                    <a:pt x="1147" y="11831"/>
                  </a:cubicBezTo>
                  <a:cubicBezTo>
                    <a:pt x="814" y="11129"/>
                    <a:pt x="629" y="10278"/>
                    <a:pt x="629" y="9354"/>
                  </a:cubicBezTo>
                  <a:cubicBezTo>
                    <a:pt x="629" y="8023"/>
                    <a:pt x="962" y="6544"/>
                    <a:pt x="1701" y="5103"/>
                  </a:cubicBezTo>
                  <a:cubicBezTo>
                    <a:pt x="3106" y="2293"/>
                    <a:pt x="5509" y="592"/>
                    <a:pt x="7505" y="592"/>
                  </a:cubicBezTo>
                  <a:close/>
                  <a:moveTo>
                    <a:pt x="7505" y="1"/>
                  </a:moveTo>
                  <a:cubicBezTo>
                    <a:pt x="5176" y="1"/>
                    <a:pt x="2662" y="1886"/>
                    <a:pt x="1147" y="4807"/>
                  </a:cubicBezTo>
                  <a:cubicBezTo>
                    <a:pt x="370" y="6323"/>
                    <a:pt x="0" y="7912"/>
                    <a:pt x="0" y="9354"/>
                  </a:cubicBezTo>
                  <a:cubicBezTo>
                    <a:pt x="0" y="10352"/>
                    <a:pt x="185" y="11314"/>
                    <a:pt x="592" y="12090"/>
                  </a:cubicBezTo>
                  <a:cubicBezTo>
                    <a:pt x="962" y="12903"/>
                    <a:pt x="1553" y="13532"/>
                    <a:pt x="2330" y="13939"/>
                  </a:cubicBezTo>
                  <a:cubicBezTo>
                    <a:pt x="2847" y="14197"/>
                    <a:pt x="3439" y="14345"/>
                    <a:pt x="4030" y="14345"/>
                  </a:cubicBezTo>
                  <a:cubicBezTo>
                    <a:pt x="6359" y="14308"/>
                    <a:pt x="8873" y="12423"/>
                    <a:pt x="10352" y="9502"/>
                  </a:cubicBezTo>
                  <a:cubicBezTo>
                    <a:pt x="11129" y="7986"/>
                    <a:pt x="11535" y="6397"/>
                    <a:pt x="11535" y="4992"/>
                  </a:cubicBezTo>
                  <a:cubicBezTo>
                    <a:pt x="11535" y="3957"/>
                    <a:pt x="11313" y="2995"/>
                    <a:pt x="10944" y="2219"/>
                  </a:cubicBezTo>
                  <a:cubicBezTo>
                    <a:pt x="10574" y="1406"/>
                    <a:pt x="9982" y="777"/>
                    <a:pt x="9206" y="370"/>
                  </a:cubicBezTo>
                  <a:cubicBezTo>
                    <a:pt x="8689" y="112"/>
                    <a:pt x="8097" y="1"/>
                    <a:pt x="7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60;p64"/>
            <p:cNvSpPr/>
            <p:nvPr/>
          </p:nvSpPr>
          <p:spPr>
            <a:xfrm>
              <a:off x="6367900" y="2718725"/>
              <a:ext cx="380800" cy="356000"/>
            </a:xfrm>
            <a:custGeom>
              <a:avLst/>
              <a:gdLst/>
              <a:ahLst/>
              <a:cxnLst/>
              <a:rect l="l" t="t" r="r" b="b"/>
              <a:pathLst>
                <a:path w="15232" h="14240" extrusionOk="0">
                  <a:moveTo>
                    <a:pt x="13049" y="0"/>
                  </a:moveTo>
                  <a:cubicBezTo>
                    <a:pt x="12563" y="0"/>
                    <a:pt x="12075" y="185"/>
                    <a:pt x="11683" y="560"/>
                  </a:cubicBezTo>
                  <a:lnTo>
                    <a:pt x="850" y="10838"/>
                  </a:lnTo>
                  <a:cubicBezTo>
                    <a:pt x="37" y="11577"/>
                    <a:pt x="0" y="12834"/>
                    <a:pt x="777" y="13611"/>
                  </a:cubicBezTo>
                  <a:cubicBezTo>
                    <a:pt x="1146" y="14017"/>
                    <a:pt x="1664" y="14239"/>
                    <a:pt x="2181" y="14239"/>
                  </a:cubicBezTo>
                  <a:cubicBezTo>
                    <a:pt x="2662" y="14239"/>
                    <a:pt x="3180" y="14054"/>
                    <a:pt x="3549" y="13685"/>
                  </a:cubicBezTo>
                  <a:lnTo>
                    <a:pt x="14419" y="3407"/>
                  </a:lnTo>
                  <a:cubicBezTo>
                    <a:pt x="15195" y="2667"/>
                    <a:pt x="15232" y="1410"/>
                    <a:pt x="14493" y="634"/>
                  </a:cubicBezTo>
                  <a:cubicBezTo>
                    <a:pt x="14091" y="213"/>
                    <a:pt x="13570" y="0"/>
                    <a:pt x="13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61;p64"/>
            <p:cNvSpPr/>
            <p:nvPr/>
          </p:nvSpPr>
          <p:spPr>
            <a:xfrm>
              <a:off x="6007425" y="2810625"/>
              <a:ext cx="244025" cy="272225"/>
            </a:xfrm>
            <a:custGeom>
              <a:avLst/>
              <a:gdLst/>
              <a:ahLst/>
              <a:cxnLst/>
              <a:rect l="l" t="t" r="r" b="b"/>
              <a:pathLst>
                <a:path w="9761" h="10889" extrusionOk="0">
                  <a:moveTo>
                    <a:pt x="6283" y="0"/>
                  </a:moveTo>
                  <a:cubicBezTo>
                    <a:pt x="4573" y="0"/>
                    <a:pt x="2595" y="1449"/>
                    <a:pt x="1442" y="3724"/>
                  </a:cubicBezTo>
                  <a:cubicBezTo>
                    <a:pt x="1" y="6533"/>
                    <a:pt x="370" y="9639"/>
                    <a:pt x="2256" y="10600"/>
                  </a:cubicBezTo>
                  <a:cubicBezTo>
                    <a:pt x="2647" y="10796"/>
                    <a:pt x="3071" y="10889"/>
                    <a:pt x="3510" y="10889"/>
                  </a:cubicBezTo>
                  <a:cubicBezTo>
                    <a:pt x="5225" y="10889"/>
                    <a:pt x="7171" y="9466"/>
                    <a:pt x="8319" y="7199"/>
                  </a:cubicBezTo>
                  <a:cubicBezTo>
                    <a:pt x="9761" y="4352"/>
                    <a:pt x="9391" y="1247"/>
                    <a:pt x="7506" y="285"/>
                  </a:cubicBezTo>
                  <a:cubicBezTo>
                    <a:pt x="7127" y="92"/>
                    <a:pt x="6713" y="0"/>
                    <a:pt x="62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662;p64"/>
            <p:cNvSpPr/>
            <p:nvPr/>
          </p:nvSpPr>
          <p:spPr>
            <a:xfrm>
              <a:off x="6013900" y="2802950"/>
              <a:ext cx="231100" cy="287475"/>
            </a:xfrm>
            <a:custGeom>
              <a:avLst/>
              <a:gdLst/>
              <a:ahLst/>
              <a:cxnLst/>
              <a:rect l="l" t="t" r="r" b="b"/>
              <a:pathLst>
                <a:path w="9244" h="11499" extrusionOk="0">
                  <a:moveTo>
                    <a:pt x="5990" y="629"/>
                  </a:moveTo>
                  <a:cubicBezTo>
                    <a:pt x="6396" y="629"/>
                    <a:pt x="6766" y="703"/>
                    <a:pt x="7099" y="888"/>
                  </a:cubicBezTo>
                  <a:cubicBezTo>
                    <a:pt x="7579" y="1147"/>
                    <a:pt x="7986" y="1554"/>
                    <a:pt x="8245" y="2071"/>
                  </a:cubicBezTo>
                  <a:cubicBezTo>
                    <a:pt x="8504" y="2626"/>
                    <a:pt x="8652" y="3291"/>
                    <a:pt x="8652" y="4031"/>
                  </a:cubicBezTo>
                  <a:cubicBezTo>
                    <a:pt x="8652" y="5066"/>
                    <a:pt x="8356" y="6249"/>
                    <a:pt x="7801" y="7358"/>
                  </a:cubicBezTo>
                  <a:cubicBezTo>
                    <a:pt x="6692" y="9539"/>
                    <a:pt x="4770" y="10907"/>
                    <a:pt x="3254" y="10907"/>
                  </a:cubicBezTo>
                  <a:cubicBezTo>
                    <a:pt x="2847" y="10870"/>
                    <a:pt x="2477" y="10796"/>
                    <a:pt x="2145" y="10648"/>
                  </a:cubicBezTo>
                  <a:cubicBezTo>
                    <a:pt x="1664" y="10390"/>
                    <a:pt x="1294" y="9983"/>
                    <a:pt x="1036" y="9428"/>
                  </a:cubicBezTo>
                  <a:cubicBezTo>
                    <a:pt x="740" y="8911"/>
                    <a:pt x="629" y="8245"/>
                    <a:pt x="629" y="7506"/>
                  </a:cubicBezTo>
                  <a:cubicBezTo>
                    <a:pt x="629" y="6471"/>
                    <a:pt x="888" y="5288"/>
                    <a:pt x="1479" y="4141"/>
                  </a:cubicBezTo>
                  <a:cubicBezTo>
                    <a:pt x="2034" y="3069"/>
                    <a:pt x="2773" y="2182"/>
                    <a:pt x="3587" y="1554"/>
                  </a:cubicBezTo>
                  <a:cubicBezTo>
                    <a:pt x="4363" y="962"/>
                    <a:pt x="5250" y="629"/>
                    <a:pt x="5990" y="629"/>
                  </a:cubicBezTo>
                  <a:close/>
                  <a:moveTo>
                    <a:pt x="5990" y="1"/>
                  </a:moveTo>
                  <a:cubicBezTo>
                    <a:pt x="4141" y="38"/>
                    <a:pt x="2108" y="1517"/>
                    <a:pt x="925" y="3883"/>
                  </a:cubicBezTo>
                  <a:cubicBezTo>
                    <a:pt x="296" y="5103"/>
                    <a:pt x="0" y="6360"/>
                    <a:pt x="0" y="7506"/>
                  </a:cubicBezTo>
                  <a:cubicBezTo>
                    <a:pt x="0" y="8319"/>
                    <a:pt x="148" y="9059"/>
                    <a:pt x="481" y="9687"/>
                  </a:cubicBezTo>
                  <a:cubicBezTo>
                    <a:pt x="777" y="10353"/>
                    <a:pt x="1257" y="10870"/>
                    <a:pt x="1886" y="11166"/>
                  </a:cubicBezTo>
                  <a:cubicBezTo>
                    <a:pt x="2293" y="11388"/>
                    <a:pt x="2773" y="11499"/>
                    <a:pt x="3254" y="11499"/>
                  </a:cubicBezTo>
                  <a:cubicBezTo>
                    <a:pt x="5139" y="11499"/>
                    <a:pt x="7136" y="9983"/>
                    <a:pt x="8319" y="7654"/>
                  </a:cubicBezTo>
                  <a:cubicBezTo>
                    <a:pt x="8947" y="6434"/>
                    <a:pt x="9243" y="5177"/>
                    <a:pt x="9243" y="4031"/>
                  </a:cubicBezTo>
                  <a:cubicBezTo>
                    <a:pt x="9243" y="3217"/>
                    <a:pt x="9095" y="2441"/>
                    <a:pt x="8799" y="1812"/>
                  </a:cubicBezTo>
                  <a:cubicBezTo>
                    <a:pt x="8467" y="1184"/>
                    <a:pt x="8023" y="666"/>
                    <a:pt x="7395" y="333"/>
                  </a:cubicBezTo>
                  <a:cubicBezTo>
                    <a:pt x="6951" y="112"/>
                    <a:pt x="6470" y="1"/>
                    <a:pt x="5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663;p64"/>
            <p:cNvSpPr/>
            <p:nvPr/>
          </p:nvSpPr>
          <p:spPr>
            <a:xfrm>
              <a:off x="5994500" y="2772900"/>
              <a:ext cx="258800" cy="320975"/>
            </a:xfrm>
            <a:custGeom>
              <a:avLst/>
              <a:gdLst/>
              <a:ahLst/>
              <a:cxnLst/>
              <a:rect l="l" t="t" r="r" b="b"/>
              <a:pathLst>
                <a:path w="10352" h="12839" extrusionOk="0">
                  <a:moveTo>
                    <a:pt x="8574" y="1"/>
                  </a:moveTo>
                  <a:cubicBezTo>
                    <a:pt x="8085" y="1"/>
                    <a:pt x="7601" y="232"/>
                    <a:pt x="7283" y="685"/>
                  </a:cubicBezTo>
                  <a:lnTo>
                    <a:pt x="481" y="10371"/>
                  </a:lnTo>
                  <a:cubicBezTo>
                    <a:pt x="0" y="11074"/>
                    <a:pt x="185" y="12072"/>
                    <a:pt x="887" y="12553"/>
                  </a:cubicBezTo>
                  <a:cubicBezTo>
                    <a:pt x="1167" y="12749"/>
                    <a:pt x="1490" y="12839"/>
                    <a:pt x="1806" y="12839"/>
                  </a:cubicBezTo>
                  <a:cubicBezTo>
                    <a:pt x="1908" y="12839"/>
                    <a:pt x="2009" y="12829"/>
                    <a:pt x="2107" y="12812"/>
                  </a:cubicBezTo>
                  <a:cubicBezTo>
                    <a:pt x="2477" y="12738"/>
                    <a:pt x="2810" y="12516"/>
                    <a:pt x="3069" y="12183"/>
                  </a:cubicBezTo>
                  <a:lnTo>
                    <a:pt x="9871" y="2460"/>
                  </a:lnTo>
                  <a:cubicBezTo>
                    <a:pt x="10352" y="1757"/>
                    <a:pt x="10167" y="796"/>
                    <a:pt x="9464" y="278"/>
                  </a:cubicBezTo>
                  <a:cubicBezTo>
                    <a:pt x="9193" y="93"/>
                    <a:pt x="8882" y="1"/>
                    <a:pt x="8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664;p64"/>
            <p:cNvSpPr/>
            <p:nvPr/>
          </p:nvSpPr>
          <p:spPr>
            <a:xfrm>
              <a:off x="5838275" y="3220725"/>
              <a:ext cx="467725" cy="561975"/>
            </a:xfrm>
            <a:custGeom>
              <a:avLst/>
              <a:gdLst/>
              <a:ahLst/>
              <a:cxnLst/>
              <a:rect l="l" t="t" r="r" b="b"/>
              <a:pathLst>
                <a:path w="18709" h="22479" extrusionOk="0">
                  <a:moveTo>
                    <a:pt x="8467" y="0"/>
                  </a:moveTo>
                  <a:lnTo>
                    <a:pt x="1" y="18523"/>
                  </a:lnTo>
                  <a:lnTo>
                    <a:pt x="8948" y="22479"/>
                  </a:lnTo>
                  <a:lnTo>
                    <a:pt x="18708" y="555"/>
                  </a:lnTo>
                  <a:lnTo>
                    <a:pt x="8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665;p64"/>
            <p:cNvSpPr/>
            <p:nvPr/>
          </p:nvSpPr>
          <p:spPr>
            <a:xfrm>
              <a:off x="5829975" y="3213325"/>
              <a:ext cx="484325" cy="577500"/>
            </a:xfrm>
            <a:custGeom>
              <a:avLst/>
              <a:gdLst/>
              <a:ahLst/>
              <a:cxnLst/>
              <a:rect l="l" t="t" r="r" b="b"/>
              <a:pathLst>
                <a:path w="19373" h="23100" extrusionOk="0">
                  <a:moveTo>
                    <a:pt x="9006" y="639"/>
                  </a:moveTo>
                  <a:lnTo>
                    <a:pt x="18596" y="1110"/>
                  </a:lnTo>
                  <a:lnTo>
                    <a:pt x="9132" y="22368"/>
                  </a:lnTo>
                  <a:lnTo>
                    <a:pt x="740" y="18671"/>
                  </a:lnTo>
                  <a:lnTo>
                    <a:pt x="9006" y="639"/>
                  </a:lnTo>
                  <a:close/>
                  <a:moveTo>
                    <a:pt x="8836" y="1"/>
                  </a:moveTo>
                  <a:cubicBezTo>
                    <a:pt x="8688" y="1"/>
                    <a:pt x="8577" y="75"/>
                    <a:pt x="8540" y="186"/>
                  </a:cubicBezTo>
                  <a:lnTo>
                    <a:pt x="37" y="18708"/>
                  </a:lnTo>
                  <a:cubicBezTo>
                    <a:pt x="0" y="18782"/>
                    <a:pt x="0" y="18856"/>
                    <a:pt x="37" y="18930"/>
                  </a:cubicBezTo>
                  <a:cubicBezTo>
                    <a:pt x="74" y="19004"/>
                    <a:pt x="111" y="19078"/>
                    <a:pt x="222" y="19115"/>
                  </a:cubicBezTo>
                  <a:lnTo>
                    <a:pt x="9169" y="23070"/>
                  </a:lnTo>
                  <a:cubicBezTo>
                    <a:pt x="9209" y="23090"/>
                    <a:pt x="9251" y="23099"/>
                    <a:pt x="9293" y="23099"/>
                  </a:cubicBezTo>
                  <a:cubicBezTo>
                    <a:pt x="9408" y="23099"/>
                    <a:pt x="9521" y="23031"/>
                    <a:pt x="9576" y="22923"/>
                  </a:cubicBezTo>
                  <a:lnTo>
                    <a:pt x="19336" y="962"/>
                  </a:lnTo>
                  <a:cubicBezTo>
                    <a:pt x="19373" y="851"/>
                    <a:pt x="19373" y="777"/>
                    <a:pt x="19336" y="666"/>
                  </a:cubicBezTo>
                  <a:cubicBezTo>
                    <a:pt x="19262" y="592"/>
                    <a:pt x="19188" y="518"/>
                    <a:pt x="19077" y="518"/>
                  </a:cubicBezTo>
                  <a:lnTo>
                    <a:pt x="8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666;p64"/>
            <p:cNvSpPr/>
            <p:nvPr/>
          </p:nvSpPr>
          <p:spPr>
            <a:xfrm>
              <a:off x="6088775" y="3235525"/>
              <a:ext cx="500975" cy="665475"/>
            </a:xfrm>
            <a:custGeom>
              <a:avLst/>
              <a:gdLst/>
              <a:ahLst/>
              <a:cxnLst/>
              <a:rect l="l" t="t" r="r" b="b"/>
              <a:pathLst>
                <a:path w="20039" h="26619" extrusionOk="0">
                  <a:moveTo>
                    <a:pt x="9945" y="0"/>
                  </a:moveTo>
                  <a:lnTo>
                    <a:pt x="0" y="22367"/>
                  </a:lnTo>
                  <a:lnTo>
                    <a:pt x="9575" y="26619"/>
                  </a:lnTo>
                  <a:lnTo>
                    <a:pt x="20038" y="518"/>
                  </a:lnTo>
                  <a:lnTo>
                    <a:pt x="99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667;p64"/>
            <p:cNvSpPr/>
            <p:nvPr/>
          </p:nvSpPr>
          <p:spPr>
            <a:xfrm>
              <a:off x="6081375" y="3228125"/>
              <a:ext cx="516675" cy="680050"/>
            </a:xfrm>
            <a:custGeom>
              <a:avLst/>
              <a:gdLst/>
              <a:ahLst/>
              <a:cxnLst/>
              <a:rect l="l" t="t" r="r" b="b"/>
              <a:pathLst>
                <a:path w="20667" h="27202" extrusionOk="0">
                  <a:moveTo>
                    <a:pt x="10450" y="639"/>
                  </a:moveTo>
                  <a:lnTo>
                    <a:pt x="19890" y="1109"/>
                  </a:lnTo>
                  <a:lnTo>
                    <a:pt x="9687" y="26471"/>
                  </a:lnTo>
                  <a:lnTo>
                    <a:pt x="740" y="22515"/>
                  </a:lnTo>
                  <a:lnTo>
                    <a:pt x="10450" y="639"/>
                  </a:lnTo>
                  <a:close/>
                  <a:moveTo>
                    <a:pt x="10278" y="0"/>
                  </a:moveTo>
                  <a:cubicBezTo>
                    <a:pt x="10130" y="0"/>
                    <a:pt x="10019" y="74"/>
                    <a:pt x="9982" y="185"/>
                  </a:cubicBezTo>
                  <a:lnTo>
                    <a:pt x="37" y="22552"/>
                  </a:lnTo>
                  <a:cubicBezTo>
                    <a:pt x="0" y="22626"/>
                    <a:pt x="0" y="22700"/>
                    <a:pt x="37" y="22774"/>
                  </a:cubicBezTo>
                  <a:cubicBezTo>
                    <a:pt x="74" y="22848"/>
                    <a:pt x="111" y="22922"/>
                    <a:pt x="185" y="22959"/>
                  </a:cubicBezTo>
                  <a:lnTo>
                    <a:pt x="9724" y="27174"/>
                  </a:lnTo>
                  <a:cubicBezTo>
                    <a:pt x="9779" y="27192"/>
                    <a:pt x="9825" y="27201"/>
                    <a:pt x="9867" y="27201"/>
                  </a:cubicBezTo>
                  <a:cubicBezTo>
                    <a:pt x="9908" y="27201"/>
                    <a:pt x="9945" y="27192"/>
                    <a:pt x="9982" y="27174"/>
                  </a:cubicBezTo>
                  <a:cubicBezTo>
                    <a:pt x="10056" y="27137"/>
                    <a:pt x="10130" y="27100"/>
                    <a:pt x="10167" y="27026"/>
                  </a:cubicBezTo>
                  <a:lnTo>
                    <a:pt x="20630" y="925"/>
                  </a:lnTo>
                  <a:cubicBezTo>
                    <a:pt x="20667" y="851"/>
                    <a:pt x="20667" y="740"/>
                    <a:pt x="20593" y="666"/>
                  </a:cubicBezTo>
                  <a:cubicBezTo>
                    <a:pt x="20556" y="592"/>
                    <a:pt x="20445" y="518"/>
                    <a:pt x="20371" y="518"/>
                  </a:cubicBezTo>
                  <a:lnTo>
                    <a:pt x="102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668;p64"/>
            <p:cNvSpPr/>
            <p:nvPr/>
          </p:nvSpPr>
          <p:spPr>
            <a:xfrm>
              <a:off x="5663600" y="3210550"/>
              <a:ext cx="354950" cy="461250"/>
            </a:xfrm>
            <a:custGeom>
              <a:avLst/>
              <a:gdLst/>
              <a:ahLst/>
              <a:cxnLst/>
              <a:rect l="l" t="t" r="r" b="b"/>
              <a:pathLst>
                <a:path w="14198" h="18450" extrusionOk="0">
                  <a:moveTo>
                    <a:pt x="7136" y="1"/>
                  </a:moveTo>
                  <a:lnTo>
                    <a:pt x="1" y="15824"/>
                  </a:lnTo>
                  <a:lnTo>
                    <a:pt x="5916" y="18449"/>
                  </a:lnTo>
                  <a:lnTo>
                    <a:pt x="14197" y="371"/>
                  </a:lnTo>
                  <a:lnTo>
                    <a:pt x="71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669;p64"/>
            <p:cNvSpPr/>
            <p:nvPr/>
          </p:nvSpPr>
          <p:spPr>
            <a:xfrm>
              <a:off x="5655275" y="3202250"/>
              <a:ext cx="371575" cy="477650"/>
            </a:xfrm>
            <a:custGeom>
              <a:avLst/>
              <a:gdLst/>
              <a:ahLst/>
              <a:cxnLst/>
              <a:rect l="l" t="t" r="r" b="b"/>
              <a:pathLst>
                <a:path w="14863" h="19106" extrusionOk="0">
                  <a:moveTo>
                    <a:pt x="7691" y="629"/>
                  </a:moveTo>
                  <a:lnTo>
                    <a:pt x="14079" y="974"/>
                  </a:lnTo>
                  <a:lnTo>
                    <a:pt x="14079" y="974"/>
                  </a:lnTo>
                  <a:lnTo>
                    <a:pt x="6101" y="18375"/>
                  </a:lnTo>
                  <a:lnTo>
                    <a:pt x="740" y="16008"/>
                  </a:lnTo>
                  <a:lnTo>
                    <a:pt x="7691" y="629"/>
                  </a:lnTo>
                  <a:close/>
                  <a:moveTo>
                    <a:pt x="7506" y="0"/>
                  </a:moveTo>
                  <a:cubicBezTo>
                    <a:pt x="7358" y="0"/>
                    <a:pt x="7247" y="74"/>
                    <a:pt x="7210" y="185"/>
                  </a:cubicBezTo>
                  <a:lnTo>
                    <a:pt x="38" y="16045"/>
                  </a:lnTo>
                  <a:cubicBezTo>
                    <a:pt x="1" y="16119"/>
                    <a:pt x="1" y="16193"/>
                    <a:pt x="38" y="16267"/>
                  </a:cubicBezTo>
                  <a:cubicBezTo>
                    <a:pt x="75" y="16378"/>
                    <a:pt x="112" y="16415"/>
                    <a:pt x="186" y="16452"/>
                  </a:cubicBezTo>
                  <a:lnTo>
                    <a:pt x="6101" y="19077"/>
                  </a:lnTo>
                  <a:cubicBezTo>
                    <a:pt x="6150" y="19097"/>
                    <a:pt x="6200" y="19106"/>
                    <a:pt x="6247" y="19106"/>
                  </a:cubicBezTo>
                  <a:cubicBezTo>
                    <a:pt x="6374" y="19106"/>
                    <a:pt x="6481" y="19037"/>
                    <a:pt x="6508" y="18929"/>
                  </a:cubicBezTo>
                  <a:lnTo>
                    <a:pt x="14826" y="813"/>
                  </a:lnTo>
                  <a:cubicBezTo>
                    <a:pt x="14863" y="739"/>
                    <a:pt x="14863" y="629"/>
                    <a:pt x="14789" y="518"/>
                  </a:cubicBezTo>
                  <a:cubicBezTo>
                    <a:pt x="14752" y="444"/>
                    <a:pt x="14641" y="370"/>
                    <a:pt x="14567" y="370"/>
                  </a:cubicBezTo>
                  <a:lnTo>
                    <a:pt x="75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670;p64"/>
            <p:cNvSpPr/>
            <p:nvPr/>
          </p:nvSpPr>
          <p:spPr>
            <a:xfrm>
              <a:off x="1289975" y="3512800"/>
              <a:ext cx="232025" cy="192275"/>
            </a:xfrm>
            <a:custGeom>
              <a:avLst/>
              <a:gdLst/>
              <a:ahLst/>
              <a:cxnLst/>
              <a:rect l="l" t="t" r="r" b="b"/>
              <a:pathLst>
                <a:path w="9281" h="7691" extrusionOk="0">
                  <a:moveTo>
                    <a:pt x="7136" y="0"/>
                  </a:moveTo>
                  <a:lnTo>
                    <a:pt x="1" y="1775"/>
                  </a:lnTo>
                  <a:lnTo>
                    <a:pt x="2441" y="7690"/>
                  </a:lnTo>
                  <a:lnTo>
                    <a:pt x="9280" y="5065"/>
                  </a:lnTo>
                  <a:lnTo>
                    <a:pt x="71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71;p64"/>
            <p:cNvSpPr/>
            <p:nvPr/>
          </p:nvSpPr>
          <p:spPr>
            <a:xfrm>
              <a:off x="1281650" y="3505175"/>
              <a:ext cx="247750" cy="207525"/>
            </a:xfrm>
            <a:custGeom>
              <a:avLst/>
              <a:gdLst/>
              <a:ahLst/>
              <a:cxnLst/>
              <a:rect l="l" t="t" r="r" b="b"/>
              <a:pathLst>
                <a:path w="9910" h="8301" extrusionOk="0">
                  <a:moveTo>
                    <a:pt x="7284" y="675"/>
                  </a:moveTo>
                  <a:lnTo>
                    <a:pt x="9195" y="5192"/>
                  </a:lnTo>
                  <a:lnTo>
                    <a:pt x="9195" y="5192"/>
                  </a:lnTo>
                  <a:lnTo>
                    <a:pt x="2959" y="7588"/>
                  </a:lnTo>
                  <a:lnTo>
                    <a:pt x="740" y="2265"/>
                  </a:lnTo>
                  <a:lnTo>
                    <a:pt x="7284" y="675"/>
                  </a:lnTo>
                  <a:close/>
                  <a:moveTo>
                    <a:pt x="7471" y="0"/>
                  </a:moveTo>
                  <a:cubicBezTo>
                    <a:pt x="7446" y="0"/>
                    <a:pt x="7420" y="3"/>
                    <a:pt x="7395" y="9"/>
                  </a:cubicBezTo>
                  <a:lnTo>
                    <a:pt x="260" y="1784"/>
                  </a:lnTo>
                  <a:cubicBezTo>
                    <a:pt x="186" y="1784"/>
                    <a:pt x="112" y="1858"/>
                    <a:pt x="38" y="1932"/>
                  </a:cubicBezTo>
                  <a:cubicBezTo>
                    <a:pt x="1" y="2006"/>
                    <a:pt x="1" y="2117"/>
                    <a:pt x="38" y="2191"/>
                  </a:cubicBezTo>
                  <a:lnTo>
                    <a:pt x="2478" y="8106"/>
                  </a:lnTo>
                  <a:cubicBezTo>
                    <a:pt x="2539" y="8229"/>
                    <a:pt x="2677" y="8300"/>
                    <a:pt x="2806" y="8300"/>
                  </a:cubicBezTo>
                  <a:cubicBezTo>
                    <a:pt x="2833" y="8300"/>
                    <a:pt x="2859" y="8297"/>
                    <a:pt x="2885" y="8291"/>
                  </a:cubicBezTo>
                  <a:lnTo>
                    <a:pt x="9724" y="5666"/>
                  </a:lnTo>
                  <a:cubicBezTo>
                    <a:pt x="9798" y="5629"/>
                    <a:pt x="9835" y="5555"/>
                    <a:pt x="9872" y="5481"/>
                  </a:cubicBezTo>
                  <a:cubicBezTo>
                    <a:pt x="9909" y="5407"/>
                    <a:pt x="9909" y="5333"/>
                    <a:pt x="9872" y="5259"/>
                  </a:cubicBezTo>
                  <a:lnTo>
                    <a:pt x="7765" y="194"/>
                  </a:lnTo>
                  <a:cubicBezTo>
                    <a:pt x="7704" y="72"/>
                    <a:pt x="7592" y="0"/>
                    <a:pt x="7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72;p64"/>
            <p:cNvSpPr/>
            <p:nvPr/>
          </p:nvSpPr>
          <p:spPr>
            <a:xfrm>
              <a:off x="1197550" y="3311300"/>
              <a:ext cx="243100" cy="176575"/>
            </a:xfrm>
            <a:custGeom>
              <a:avLst/>
              <a:gdLst/>
              <a:ahLst/>
              <a:cxnLst/>
              <a:rect l="l" t="t" r="r" b="b"/>
              <a:pathLst>
                <a:path w="9724" h="7063" extrusionOk="0">
                  <a:moveTo>
                    <a:pt x="7469" y="1"/>
                  </a:moveTo>
                  <a:lnTo>
                    <a:pt x="1" y="888"/>
                  </a:lnTo>
                  <a:lnTo>
                    <a:pt x="2552" y="7062"/>
                  </a:lnTo>
                  <a:lnTo>
                    <a:pt x="9724" y="5398"/>
                  </a:lnTo>
                  <a:lnTo>
                    <a:pt x="74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73;p64"/>
            <p:cNvSpPr/>
            <p:nvPr/>
          </p:nvSpPr>
          <p:spPr>
            <a:xfrm>
              <a:off x="1190150" y="3302975"/>
              <a:ext cx="258825" cy="192475"/>
            </a:xfrm>
            <a:custGeom>
              <a:avLst/>
              <a:gdLst/>
              <a:ahLst/>
              <a:cxnLst/>
              <a:rect l="l" t="t" r="r" b="b"/>
              <a:pathLst>
                <a:path w="10353" h="7699" extrusionOk="0">
                  <a:moveTo>
                    <a:pt x="7543" y="666"/>
                  </a:moveTo>
                  <a:lnTo>
                    <a:pt x="9613" y="5510"/>
                  </a:lnTo>
                  <a:lnTo>
                    <a:pt x="3041" y="7002"/>
                  </a:lnTo>
                  <a:lnTo>
                    <a:pt x="3041" y="7002"/>
                  </a:lnTo>
                  <a:lnTo>
                    <a:pt x="740" y="1480"/>
                  </a:lnTo>
                  <a:lnTo>
                    <a:pt x="7543" y="666"/>
                  </a:lnTo>
                  <a:close/>
                  <a:moveTo>
                    <a:pt x="7728" y="1"/>
                  </a:moveTo>
                  <a:lnTo>
                    <a:pt x="260" y="925"/>
                  </a:lnTo>
                  <a:cubicBezTo>
                    <a:pt x="186" y="925"/>
                    <a:pt x="75" y="999"/>
                    <a:pt x="38" y="1073"/>
                  </a:cubicBezTo>
                  <a:cubicBezTo>
                    <a:pt x="1" y="1147"/>
                    <a:pt x="1" y="1258"/>
                    <a:pt x="38" y="1332"/>
                  </a:cubicBezTo>
                  <a:lnTo>
                    <a:pt x="2552" y="7506"/>
                  </a:lnTo>
                  <a:cubicBezTo>
                    <a:pt x="2616" y="7602"/>
                    <a:pt x="2735" y="7698"/>
                    <a:pt x="2862" y="7698"/>
                  </a:cubicBezTo>
                  <a:cubicBezTo>
                    <a:pt x="2882" y="7698"/>
                    <a:pt x="2902" y="7696"/>
                    <a:pt x="2922" y="7691"/>
                  </a:cubicBezTo>
                  <a:lnTo>
                    <a:pt x="10094" y="6027"/>
                  </a:lnTo>
                  <a:cubicBezTo>
                    <a:pt x="10168" y="6027"/>
                    <a:pt x="10242" y="5953"/>
                    <a:pt x="10316" y="5879"/>
                  </a:cubicBezTo>
                  <a:cubicBezTo>
                    <a:pt x="10353" y="5805"/>
                    <a:pt x="10353" y="5694"/>
                    <a:pt x="10316" y="5620"/>
                  </a:cubicBezTo>
                  <a:lnTo>
                    <a:pt x="8023" y="186"/>
                  </a:lnTo>
                  <a:cubicBezTo>
                    <a:pt x="7987" y="75"/>
                    <a:pt x="7839" y="1"/>
                    <a:pt x="7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74;p64"/>
            <p:cNvSpPr/>
            <p:nvPr/>
          </p:nvSpPr>
          <p:spPr>
            <a:xfrm>
              <a:off x="1413825" y="3288200"/>
              <a:ext cx="203375" cy="151600"/>
            </a:xfrm>
            <a:custGeom>
              <a:avLst/>
              <a:gdLst/>
              <a:ahLst/>
              <a:cxnLst/>
              <a:rect l="l" t="t" r="r" b="b"/>
              <a:pathLst>
                <a:path w="8135" h="6064" extrusionOk="0">
                  <a:moveTo>
                    <a:pt x="6323" y="0"/>
                  </a:moveTo>
                  <a:lnTo>
                    <a:pt x="1" y="777"/>
                  </a:lnTo>
                  <a:lnTo>
                    <a:pt x="2256" y="6064"/>
                  </a:lnTo>
                  <a:lnTo>
                    <a:pt x="8134" y="4733"/>
                  </a:lnTo>
                  <a:lnTo>
                    <a:pt x="63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75;p64"/>
            <p:cNvSpPr/>
            <p:nvPr/>
          </p:nvSpPr>
          <p:spPr>
            <a:xfrm>
              <a:off x="1406425" y="3280575"/>
              <a:ext cx="219100" cy="166850"/>
            </a:xfrm>
            <a:custGeom>
              <a:avLst/>
              <a:gdLst/>
              <a:ahLst/>
              <a:cxnLst/>
              <a:rect l="l" t="t" r="r" b="b"/>
              <a:pathLst>
                <a:path w="8764" h="6674" extrusionOk="0">
                  <a:moveTo>
                    <a:pt x="6397" y="638"/>
                  </a:moveTo>
                  <a:lnTo>
                    <a:pt x="8024" y="4816"/>
                  </a:lnTo>
                  <a:lnTo>
                    <a:pt x="2711" y="6020"/>
                  </a:lnTo>
                  <a:lnTo>
                    <a:pt x="2711" y="6020"/>
                  </a:lnTo>
                  <a:lnTo>
                    <a:pt x="740" y="1341"/>
                  </a:lnTo>
                  <a:lnTo>
                    <a:pt x="6397" y="638"/>
                  </a:lnTo>
                  <a:close/>
                  <a:moveTo>
                    <a:pt x="6641" y="0"/>
                  </a:moveTo>
                  <a:cubicBezTo>
                    <a:pt x="6621" y="0"/>
                    <a:pt x="6601" y="3"/>
                    <a:pt x="6582" y="10"/>
                  </a:cubicBezTo>
                  <a:lnTo>
                    <a:pt x="260" y="749"/>
                  </a:lnTo>
                  <a:cubicBezTo>
                    <a:pt x="186" y="786"/>
                    <a:pt x="75" y="823"/>
                    <a:pt x="38" y="897"/>
                  </a:cubicBezTo>
                  <a:cubicBezTo>
                    <a:pt x="1" y="1008"/>
                    <a:pt x="1" y="1082"/>
                    <a:pt x="38" y="1193"/>
                  </a:cubicBezTo>
                  <a:lnTo>
                    <a:pt x="2256" y="6479"/>
                  </a:lnTo>
                  <a:cubicBezTo>
                    <a:pt x="2287" y="6602"/>
                    <a:pt x="2394" y="6674"/>
                    <a:pt x="2513" y="6674"/>
                  </a:cubicBezTo>
                  <a:cubicBezTo>
                    <a:pt x="2538" y="6674"/>
                    <a:pt x="2564" y="6671"/>
                    <a:pt x="2589" y="6664"/>
                  </a:cubicBezTo>
                  <a:lnTo>
                    <a:pt x="8504" y="5333"/>
                  </a:lnTo>
                  <a:cubicBezTo>
                    <a:pt x="8615" y="5296"/>
                    <a:pt x="8689" y="5259"/>
                    <a:pt x="8726" y="5149"/>
                  </a:cubicBezTo>
                  <a:cubicBezTo>
                    <a:pt x="8763" y="5075"/>
                    <a:pt x="8763" y="5001"/>
                    <a:pt x="8726" y="4927"/>
                  </a:cubicBezTo>
                  <a:lnTo>
                    <a:pt x="6878" y="194"/>
                  </a:lnTo>
                  <a:cubicBezTo>
                    <a:pt x="6847" y="72"/>
                    <a:pt x="6740" y="0"/>
                    <a:pt x="6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76;p64"/>
            <p:cNvSpPr/>
            <p:nvPr/>
          </p:nvSpPr>
          <p:spPr>
            <a:xfrm>
              <a:off x="1601450" y="3269700"/>
              <a:ext cx="162700" cy="129425"/>
            </a:xfrm>
            <a:custGeom>
              <a:avLst/>
              <a:gdLst/>
              <a:ahLst/>
              <a:cxnLst/>
              <a:rect l="l" t="t" r="r" b="b"/>
              <a:pathLst>
                <a:path w="6508" h="5177" extrusionOk="0">
                  <a:moveTo>
                    <a:pt x="4844" y="1"/>
                  </a:moveTo>
                  <a:lnTo>
                    <a:pt x="1" y="592"/>
                  </a:lnTo>
                  <a:lnTo>
                    <a:pt x="1812" y="5177"/>
                  </a:lnTo>
                  <a:lnTo>
                    <a:pt x="6508" y="4105"/>
                  </a:lnTo>
                  <a:lnTo>
                    <a:pt x="48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77;p64"/>
            <p:cNvSpPr/>
            <p:nvPr/>
          </p:nvSpPr>
          <p:spPr>
            <a:xfrm>
              <a:off x="1593150" y="3262075"/>
              <a:ext cx="179325" cy="145375"/>
            </a:xfrm>
            <a:custGeom>
              <a:avLst/>
              <a:gdLst/>
              <a:ahLst/>
              <a:cxnLst/>
              <a:rect l="l" t="t" r="r" b="b"/>
              <a:pathLst>
                <a:path w="7173" h="5815" extrusionOk="0">
                  <a:moveTo>
                    <a:pt x="4969" y="632"/>
                  </a:moveTo>
                  <a:lnTo>
                    <a:pt x="6433" y="4188"/>
                  </a:lnTo>
                  <a:lnTo>
                    <a:pt x="2329" y="5149"/>
                  </a:lnTo>
                  <a:lnTo>
                    <a:pt x="776" y="1156"/>
                  </a:lnTo>
                  <a:lnTo>
                    <a:pt x="4969" y="632"/>
                  </a:lnTo>
                  <a:close/>
                  <a:moveTo>
                    <a:pt x="5199" y="1"/>
                  </a:moveTo>
                  <a:cubicBezTo>
                    <a:pt x="5178" y="1"/>
                    <a:pt x="5158" y="4"/>
                    <a:pt x="5139" y="10"/>
                  </a:cubicBezTo>
                  <a:lnTo>
                    <a:pt x="296" y="602"/>
                  </a:lnTo>
                  <a:cubicBezTo>
                    <a:pt x="222" y="602"/>
                    <a:pt x="111" y="639"/>
                    <a:pt x="74" y="750"/>
                  </a:cubicBezTo>
                  <a:cubicBezTo>
                    <a:pt x="37" y="824"/>
                    <a:pt x="0" y="897"/>
                    <a:pt x="37" y="1008"/>
                  </a:cubicBezTo>
                  <a:lnTo>
                    <a:pt x="1849" y="5593"/>
                  </a:lnTo>
                  <a:cubicBezTo>
                    <a:pt x="1886" y="5741"/>
                    <a:pt x="2033" y="5815"/>
                    <a:pt x="2218" y="5815"/>
                  </a:cubicBezTo>
                  <a:lnTo>
                    <a:pt x="6914" y="4742"/>
                  </a:lnTo>
                  <a:cubicBezTo>
                    <a:pt x="6987" y="4705"/>
                    <a:pt x="7061" y="4632"/>
                    <a:pt x="7135" y="4558"/>
                  </a:cubicBezTo>
                  <a:cubicBezTo>
                    <a:pt x="7172" y="4484"/>
                    <a:pt x="7172" y="4373"/>
                    <a:pt x="7135" y="4299"/>
                  </a:cubicBezTo>
                  <a:lnTo>
                    <a:pt x="5435" y="195"/>
                  </a:lnTo>
                  <a:cubicBezTo>
                    <a:pt x="5404" y="73"/>
                    <a:pt x="5297" y="1"/>
                    <a:pt x="5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78;p64"/>
            <p:cNvSpPr/>
            <p:nvPr/>
          </p:nvSpPr>
          <p:spPr>
            <a:xfrm>
              <a:off x="1497950" y="3470275"/>
              <a:ext cx="185800" cy="158075"/>
            </a:xfrm>
            <a:custGeom>
              <a:avLst/>
              <a:gdLst/>
              <a:ahLst/>
              <a:cxnLst/>
              <a:rect l="l" t="t" r="r" b="b"/>
              <a:pathLst>
                <a:path w="7432" h="6323" extrusionOk="0">
                  <a:moveTo>
                    <a:pt x="5767" y="1"/>
                  </a:moveTo>
                  <a:lnTo>
                    <a:pt x="0" y="1405"/>
                  </a:lnTo>
                  <a:lnTo>
                    <a:pt x="2033" y="6323"/>
                  </a:lnTo>
                  <a:lnTo>
                    <a:pt x="7431" y="4252"/>
                  </a:lnTo>
                  <a:lnTo>
                    <a:pt x="57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79;p64"/>
            <p:cNvSpPr/>
            <p:nvPr/>
          </p:nvSpPr>
          <p:spPr>
            <a:xfrm>
              <a:off x="1489625" y="3462650"/>
              <a:ext cx="202425" cy="173825"/>
            </a:xfrm>
            <a:custGeom>
              <a:avLst/>
              <a:gdLst/>
              <a:ahLst/>
              <a:cxnLst/>
              <a:rect l="l" t="t" r="r" b="b"/>
              <a:pathLst>
                <a:path w="8097" h="6953" extrusionOk="0">
                  <a:moveTo>
                    <a:pt x="5935" y="660"/>
                  </a:moveTo>
                  <a:lnTo>
                    <a:pt x="7357" y="4372"/>
                  </a:lnTo>
                  <a:lnTo>
                    <a:pt x="2551" y="6258"/>
                  </a:lnTo>
                  <a:lnTo>
                    <a:pt x="740" y="1932"/>
                  </a:lnTo>
                  <a:lnTo>
                    <a:pt x="5935" y="660"/>
                  </a:lnTo>
                  <a:close/>
                  <a:moveTo>
                    <a:pt x="6105" y="0"/>
                  </a:moveTo>
                  <a:cubicBezTo>
                    <a:pt x="6078" y="0"/>
                    <a:pt x="6052" y="3"/>
                    <a:pt x="6027" y="10"/>
                  </a:cubicBezTo>
                  <a:lnTo>
                    <a:pt x="259" y="1415"/>
                  </a:lnTo>
                  <a:cubicBezTo>
                    <a:pt x="148" y="1452"/>
                    <a:pt x="74" y="1489"/>
                    <a:pt x="37" y="1600"/>
                  </a:cubicBezTo>
                  <a:cubicBezTo>
                    <a:pt x="0" y="1674"/>
                    <a:pt x="0" y="1747"/>
                    <a:pt x="37" y="1858"/>
                  </a:cubicBezTo>
                  <a:lnTo>
                    <a:pt x="2108" y="6775"/>
                  </a:lnTo>
                  <a:cubicBezTo>
                    <a:pt x="2135" y="6884"/>
                    <a:pt x="2241" y="6952"/>
                    <a:pt x="2354" y="6952"/>
                  </a:cubicBezTo>
                  <a:cubicBezTo>
                    <a:pt x="2395" y="6952"/>
                    <a:pt x="2438" y="6943"/>
                    <a:pt x="2477" y="6923"/>
                  </a:cubicBezTo>
                  <a:lnTo>
                    <a:pt x="7875" y="4853"/>
                  </a:lnTo>
                  <a:cubicBezTo>
                    <a:pt x="7949" y="4816"/>
                    <a:pt x="8023" y="4779"/>
                    <a:pt x="8060" y="4705"/>
                  </a:cubicBezTo>
                  <a:cubicBezTo>
                    <a:pt x="8097" y="4631"/>
                    <a:pt x="8097" y="4520"/>
                    <a:pt x="8060" y="4446"/>
                  </a:cubicBezTo>
                  <a:lnTo>
                    <a:pt x="6396" y="195"/>
                  </a:lnTo>
                  <a:cubicBezTo>
                    <a:pt x="6366" y="72"/>
                    <a:pt x="6233" y="0"/>
                    <a:pt x="6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80;p64"/>
            <p:cNvSpPr/>
            <p:nvPr/>
          </p:nvSpPr>
          <p:spPr>
            <a:xfrm>
              <a:off x="1004375" y="3337175"/>
              <a:ext cx="228325" cy="193200"/>
            </a:xfrm>
            <a:custGeom>
              <a:avLst/>
              <a:gdLst/>
              <a:ahLst/>
              <a:cxnLst/>
              <a:rect l="l" t="t" r="r" b="b"/>
              <a:pathLst>
                <a:path w="9133" h="7728" extrusionOk="0">
                  <a:moveTo>
                    <a:pt x="6545" y="1"/>
                  </a:moveTo>
                  <a:lnTo>
                    <a:pt x="1" y="814"/>
                  </a:lnTo>
                  <a:lnTo>
                    <a:pt x="2811" y="7728"/>
                  </a:lnTo>
                  <a:lnTo>
                    <a:pt x="9133" y="6286"/>
                  </a:lnTo>
                  <a:lnTo>
                    <a:pt x="65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81;p64"/>
            <p:cNvSpPr/>
            <p:nvPr/>
          </p:nvSpPr>
          <p:spPr>
            <a:xfrm>
              <a:off x="996075" y="3329800"/>
              <a:ext cx="244025" cy="208150"/>
            </a:xfrm>
            <a:custGeom>
              <a:avLst/>
              <a:gdLst/>
              <a:ahLst/>
              <a:cxnLst/>
              <a:rect l="l" t="t" r="r" b="b"/>
              <a:pathLst>
                <a:path w="9761" h="8326" extrusionOk="0">
                  <a:moveTo>
                    <a:pt x="6683" y="656"/>
                  </a:moveTo>
                  <a:lnTo>
                    <a:pt x="9021" y="6359"/>
                  </a:lnTo>
                  <a:lnTo>
                    <a:pt x="3327" y="7653"/>
                  </a:lnTo>
                  <a:lnTo>
                    <a:pt x="776" y="1368"/>
                  </a:lnTo>
                  <a:lnTo>
                    <a:pt x="6683" y="656"/>
                  </a:lnTo>
                  <a:close/>
                  <a:moveTo>
                    <a:pt x="6840" y="0"/>
                  </a:moveTo>
                  <a:lnTo>
                    <a:pt x="296" y="813"/>
                  </a:lnTo>
                  <a:cubicBezTo>
                    <a:pt x="222" y="813"/>
                    <a:pt x="111" y="850"/>
                    <a:pt x="74" y="961"/>
                  </a:cubicBezTo>
                  <a:cubicBezTo>
                    <a:pt x="37" y="1035"/>
                    <a:pt x="0" y="1146"/>
                    <a:pt x="37" y="1220"/>
                  </a:cubicBezTo>
                  <a:lnTo>
                    <a:pt x="2847" y="8134"/>
                  </a:lnTo>
                  <a:cubicBezTo>
                    <a:pt x="2911" y="8230"/>
                    <a:pt x="3030" y="8326"/>
                    <a:pt x="3157" y="8326"/>
                  </a:cubicBezTo>
                  <a:cubicBezTo>
                    <a:pt x="3177" y="8326"/>
                    <a:pt x="3197" y="8323"/>
                    <a:pt x="3216" y="8318"/>
                  </a:cubicBezTo>
                  <a:lnTo>
                    <a:pt x="9501" y="6877"/>
                  </a:lnTo>
                  <a:cubicBezTo>
                    <a:pt x="9612" y="6840"/>
                    <a:pt x="9686" y="6803"/>
                    <a:pt x="9723" y="6692"/>
                  </a:cubicBezTo>
                  <a:cubicBezTo>
                    <a:pt x="9760" y="6618"/>
                    <a:pt x="9760" y="6544"/>
                    <a:pt x="9723" y="6433"/>
                  </a:cubicBezTo>
                  <a:lnTo>
                    <a:pt x="7135" y="185"/>
                  </a:lnTo>
                  <a:cubicBezTo>
                    <a:pt x="7098" y="74"/>
                    <a:pt x="6951" y="0"/>
                    <a:pt x="6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82;p64"/>
            <p:cNvSpPr/>
            <p:nvPr/>
          </p:nvSpPr>
          <p:spPr>
            <a:xfrm>
              <a:off x="1752100" y="3259550"/>
              <a:ext cx="92475" cy="106300"/>
            </a:xfrm>
            <a:custGeom>
              <a:avLst/>
              <a:gdLst/>
              <a:ahLst/>
              <a:cxnLst/>
              <a:rect l="l" t="t" r="r" b="b"/>
              <a:pathLst>
                <a:path w="3699" h="4252" extrusionOk="0">
                  <a:moveTo>
                    <a:pt x="2108" y="0"/>
                  </a:moveTo>
                  <a:lnTo>
                    <a:pt x="1" y="259"/>
                  </a:lnTo>
                  <a:lnTo>
                    <a:pt x="1628" y="4252"/>
                  </a:lnTo>
                  <a:lnTo>
                    <a:pt x="3698" y="3808"/>
                  </a:lnTo>
                  <a:lnTo>
                    <a:pt x="2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83;p64"/>
            <p:cNvSpPr/>
            <p:nvPr/>
          </p:nvSpPr>
          <p:spPr>
            <a:xfrm>
              <a:off x="1743800" y="3251925"/>
              <a:ext cx="109075" cy="121575"/>
            </a:xfrm>
            <a:custGeom>
              <a:avLst/>
              <a:gdLst/>
              <a:ahLst/>
              <a:cxnLst/>
              <a:rect l="l" t="t" r="r" b="b"/>
              <a:pathLst>
                <a:path w="4363" h="4863" extrusionOk="0">
                  <a:moveTo>
                    <a:pt x="2218" y="638"/>
                  </a:moveTo>
                  <a:lnTo>
                    <a:pt x="3623" y="3891"/>
                  </a:lnTo>
                  <a:lnTo>
                    <a:pt x="2159" y="4210"/>
                  </a:lnTo>
                  <a:lnTo>
                    <a:pt x="2159" y="4210"/>
                  </a:lnTo>
                  <a:lnTo>
                    <a:pt x="777" y="823"/>
                  </a:lnTo>
                  <a:lnTo>
                    <a:pt x="2218" y="638"/>
                  </a:lnTo>
                  <a:close/>
                  <a:moveTo>
                    <a:pt x="2463" y="0"/>
                  </a:moveTo>
                  <a:cubicBezTo>
                    <a:pt x="2442" y="0"/>
                    <a:pt x="2422" y="3"/>
                    <a:pt x="2403" y="9"/>
                  </a:cubicBezTo>
                  <a:lnTo>
                    <a:pt x="296" y="268"/>
                  </a:lnTo>
                  <a:cubicBezTo>
                    <a:pt x="222" y="268"/>
                    <a:pt x="111" y="305"/>
                    <a:pt x="74" y="416"/>
                  </a:cubicBezTo>
                  <a:cubicBezTo>
                    <a:pt x="37" y="490"/>
                    <a:pt x="0" y="601"/>
                    <a:pt x="37" y="675"/>
                  </a:cubicBezTo>
                  <a:lnTo>
                    <a:pt x="1701" y="4668"/>
                  </a:lnTo>
                  <a:cubicBezTo>
                    <a:pt x="1732" y="4790"/>
                    <a:pt x="1838" y="4862"/>
                    <a:pt x="1958" y="4862"/>
                  </a:cubicBezTo>
                  <a:cubicBezTo>
                    <a:pt x="1983" y="4862"/>
                    <a:pt x="2008" y="4859"/>
                    <a:pt x="2034" y="4853"/>
                  </a:cubicBezTo>
                  <a:lnTo>
                    <a:pt x="4104" y="4409"/>
                  </a:lnTo>
                  <a:cubicBezTo>
                    <a:pt x="4215" y="4372"/>
                    <a:pt x="4289" y="4335"/>
                    <a:pt x="4326" y="4224"/>
                  </a:cubicBezTo>
                  <a:cubicBezTo>
                    <a:pt x="4363" y="4150"/>
                    <a:pt x="4363" y="4076"/>
                    <a:pt x="4326" y="3965"/>
                  </a:cubicBezTo>
                  <a:lnTo>
                    <a:pt x="2699" y="194"/>
                  </a:lnTo>
                  <a:cubicBezTo>
                    <a:pt x="2668" y="72"/>
                    <a:pt x="2562" y="0"/>
                    <a:pt x="2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84;p64"/>
            <p:cNvSpPr/>
            <p:nvPr/>
          </p:nvSpPr>
          <p:spPr>
            <a:xfrm>
              <a:off x="1087575" y="3563625"/>
              <a:ext cx="235700" cy="215375"/>
            </a:xfrm>
            <a:custGeom>
              <a:avLst/>
              <a:gdLst/>
              <a:ahLst/>
              <a:cxnLst/>
              <a:rect l="l" t="t" r="r" b="b"/>
              <a:pathLst>
                <a:path w="9428" h="8615" extrusionOk="0">
                  <a:moveTo>
                    <a:pt x="6951" y="1"/>
                  </a:moveTo>
                  <a:lnTo>
                    <a:pt x="0" y="1701"/>
                  </a:lnTo>
                  <a:lnTo>
                    <a:pt x="2810" y="8615"/>
                  </a:lnTo>
                  <a:lnTo>
                    <a:pt x="9428" y="6064"/>
                  </a:lnTo>
                  <a:lnTo>
                    <a:pt x="6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85;p64"/>
            <p:cNvSpPr/>
            <p:nvPr/>
          </p:nvSpPr>
          <p:spPr>
            <a:xfrm>
              <a:off x="1079250" y="3556000"/>
              <a:ext cx="252350" cy="231100"/>
            </a:xfrm>
            <a:custGeom>
              <a:avLst/>
              <a:gdLst/>
              <a:ahLst/>
              <a:cxnLst/>
              <a:rect l="l" t="t" r="r" b="b"/>
              <a:pathLst>
                <a:path w="10094" h="9244" extrusionOk="0">
                  <a:moveTo>
                    <a:pt x="7091" y="667"/>
                  </a:moveTo>
                  <a:lnTo>
                    <a:pt x="9354" y="6184"/>
                  </a:lnTo>
                  <a:lnTo>
                    <a:pt x="3328" y="8513"/>
                  </a:lnTo>
                  <a:lnTo>
                    <a:pt x="740" y="2228"/>
                  </a:lnTo>
                  <a:lnTo>
                    <a:pt x="7091" y="667"/>
                  </a:lnTo>
                  <a:close/>
                  <a:moveTo>
                    <a:pt x="7285" y="0"/>
                  </a:moveTo>
                  <a:cubicBezTo>
                    <a:pt x="7260" y="0"/>
                    <a:pt x="7235" y="4"/>
                    <a:pt x="7210" y="10"/>
                  </a:cubicBezTo>
                  <a:lnTo>
                    <a:pt x="259" y="1711"/>
                  </a:lnTo>
                  <a:cubicBezTo>
                    <a:pt x="185" y="1747"/>
                    <a:pt x="111" y="1821"/>
                    <a:pt x="74" y="1895"/>
                  </a:cubicBezTo>
                  <a:cubicBezTo>
                    <a:pt x="37" y="1969"/>
                    <a:pt x="0" y="2043"/>
                    <a:pt x="37" y="2154"/>
                  </a:cubicBezTo>
                  <a:lnTo>
                    <a:pt x="2847" y="9031"/>
                  </a:lnTo>
                  <a:cubicBezTo>
                    <a:pt x="2902" y="9168"/>
                    <a:pt x="3018" y="9244"/>
                    <a:pt x="3134" y="9244"/>
                  </a:cubicBezTo>
                  <a:cubicBezTo>
                    <a:pt x="3175" y="9244"/>
                    <a:pt x="3216" y="9235"/>
                    <a:pt x="3254" y="9216"/>
                  </a:cubicBezTo>
                  <a:lnTo>
                    <a:pt x="9872" y="6665"/>
                  </a:lnTo>
                  <a:cubicBezTo>
                    <a:pt x="9945" y="6628"/>
                    <a:pt x="10019" y="6591"/>
                    <a:pt x="10056" y="6480"/>
                  </a:cubicBezTo>
                  <a:cubicBezTo>
                    <a:pt x="10093" y="6406"/>
                    <a:pt x="10093" y="6332"/>
                    <a:pt x="10056" y="6258"/>
                  </a:cubicBezTo>
                  <a:lnTo>
                    <a:pt x="7542" y="195"/>
                  </a:lnTo>
                  <a:cubicBezTo>
                    <a:pt x="7512" y="72"/>
                    <a:pt x="7405" y="0"/>
                    <a:pt x="7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86;p64"/>
            <p:cNvSpPr/>
            <p:nvPr/>
          </p:nvSpPr>
          <p:spPr>
            <a:xfrm>
              <a:off x="1670775" y="3434225"/>
              <a:ext cx="154375" cy="132200"/>
            </a:xfrm>
            <a:custGeom>
              <a:avLst/>
              <a:gdLst/>
              <a:ahLst/>
              <a:cxnLst/>
              <a:rect l="l" t="t" r="r" b="b"/>
              <a:pathLst>
                <a:path w="6175" h="5288" extrusionOk="0">
                  <a:moveTo>
                    <a:pt x="4733" y="1"/>
                  </a:moveTo>
                  <a:lnTo>
                    <a:pt x="1" y="1147"/>
                  </a:lnTo>
                  <a:lnTo>
                    <a:pt x="1627" y="5288"/>
                  </a:lnTo>
                  <a:lnTo>
                    <a:pt x="6175" y="3513"/>
                  </a:lnTo>
                  <a:lnTo>
                    <a:pt x="47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87;p64"/>
            <p:cNvSpPr/>
            <p:nvPr/>
          </p:nvSpPr>
          <p:spPr>
            <a:xfrm>
              <a:off x="1663375" y="3426600"/>
              <a:ext cx="170100" cy="147450"/>
            </a:xfrm>
            <a:custGeom>
              <a:avLst/>
              <a:gdLst/>
              <a:ahLst/>
              <a:cxnLst/>
              <a:rect l="l" t="t" r="r" b="b"/>
              <a:pathLst>
                <a:path w="6804" h="5898" extrusionOk="0">
                  <a:moveTo>
                    <a:pt x="4867" y="660"/>
                  </a:moveTo>
                  <a:lnTo>
                    <a:pt x="6064" y="3670"/>
                  </a:lnTo>
                  <a:lnTo>
                    <a:pt x="2108" y="5186"/>
                  </a:lnTo>
                  <a:lnTo>
                    <a:pt x="740" y="1674"/>
                  </a:lnTo>
                  <a:lnTo>
                    <a:pt x="4867" y="660"/>
                  </a:lnTo>
                  <a:close/>
                  <a:moveTo>
                    <a:pt x="5031" y="1"/>
                  </a:moveTo>
                  <a:cubicBezTo>
                    <a:pt x="5006" y="1"/>
                    <a:pt x="4980" y="4"/>
                    <a:pt x="4955" y="10"/>
                  </a:cubicBezTo>
                  <a:lnTo>
                    <a:pt x="223" y="1156"/>
                  </a:lnTo>
                  <a:cubicBezTo>
                    <a:pt x="149" y="1193"/>
                    <a:pt x="75" y="1230"/>
                    <a:pt x="38" y="1304"/>
                  </a:cubicBezTo>
                  <a:cubicBezTo>
                    <a:pt x="1" y="1415"/>
                    <a:pt x="1" y="1489"/>
                    <a:pt x="38" y="1563"/>
                  </a:cubicBezTo>
                  <a:lnTo>
                    <a:pt x="1628" y="5703"/>
                  </a:lnTo>
                  <a:cubicBezTo>
                    <a:pt x="1689" y="5826"/>
                    <a:pt x="1826" y="5898"/>
                    <a:pt x="1956" y="5898"/>
                  </a:cubicBezTo>
                  <a:cubicBezTo>
                    <a:pt x="1982" y="5898"/>
                    <a:pt x="2009" y="5895"/>
                    <a:pt x="2034" y="5888"/>
                  </a:cubicBezTo>
                  <a:lnTo>
                    <a:pt x="6582" y="4114"/>
                  </a:lnTo>
                  <a:cubicBezTo>
                    <a:pt x="6656" y="4077"/>
                    <a:pt x="6729" y="4040"/>
                    <a:pt x="6766" y="3966"/>
                  </a:cubicBezTo>
                  <a:cubicBezTo>
                    <a:pt x="6803" y="3892"/>
                    <a:pt x="6803" y="3781"/>
                    <a:pt x="6766" y="3707"/>
                  </a:cubicBezTo>
                  <a:lnTo>
                    <a:pt x="5325" y="195"/>
                  </a:lnTo>
                  <a:cubicBezTo>
                    <a:pt x="5263" y="72"/>
                    <a:pt x="5151" y="1"/>
                    <a:pt x="5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88;p64"/>
            <p:cNvSpPr/>
            <p:nvPr/>
          </p:nvSpPr>
          <p:spPr>
            <a:xfrm>
              <a:off x="1817725" y="3414825"/>
              <a:ext cx="87850" cy="97075"/>
            </a:xfrm>
            <a:custGeom>
              <a:avLst/>
              <a:gdLst/>
              <a:ahLst/>
              <a:cxnLst/>
              <a:rect l="l" t="t" r="r" b="b"/>
              <a:pathLst>
                <a:path w="3514" h="3883" extrusionOk="0">
                  <a:moveTo>
                    <a:pt x="1997" y="0"/>
                  </a:moveTo>
                  <a:lnTo>
                    <a:pt x="1" y="481"/>
                  </a:lnTo>
                  <a:lnTo>
                    <a:pt x="1406" y="3882"/>
                  </a:lnTo>
                  <a:lnTo>
                    <a:pt x="3513" y="3069"/>
                  </a:lnTo>
                  <a:lnTo>
                    <a:pt x="19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89;p64"/>
            <p:cNvSpPr/>
            <p:nvPr/>
          </p:nvSpPr>
          <p:spPr>
            <a:xfrm>
              <a:off x="1810350" y="3407175"/>
              <a:ext cx="103525" cy="112350"/>
            </a:xfrm>
            <a:custGeom>
              <a:avLst/>
              <a:gdLst/>
              <a:ahLst/>
              <a:cxnLst/>
              <a:rect l="l" t="t" r="r" b="b"/>
              <a:pathLst>
                <a:path w="4141" h="4494" extrusionOk="0">
                  <a:moveTo>
                    <a:pt x="2107" y="676"/>
                  </a:moveTo>
                  <a:lnTo>
                    <a:pt x="3401" y="3227"/>
                  </a:lnTo>
                  <a:lnTo>
                    <a:pt x="1878" y="3787"/>
                  </a:lnTo>
                  <a:lnTo>
                    <a:pt x="1878" y="3787"/>
                  </a:lnTo>
                  <a:lnTo>
                    <a:pt x="740" y="1009"/>
                  </a:lnTo>
                  <a:lnTo>
                    <a:pt x="2107" y="676"/>
                  </a:lnTo>
                  <a:close/>
                  <a:moveTo>
                    <a:pt x="2280" y="1"/>
                  </a:moveTo>
                  <a:cubicBezTo>
                    <a:pt x="2259" y="1"/>
                    <a:pt x="2238" y="4"/>
                    <a:pt x="2218" y="11"/>
                  </a:cubicBezTo>
                  <a:lnTo>
                    <a:pt x="222" y="491"/>
                  </a:lnTo>
                  <a:cubicBezTo>
                    <a:pt x="148" y="528"/>
                    <a:pt x="74" y="565"/>
                    <a:pt x="37" y="639"/>
                  </a:cubicBezTo>
                  <a:cubicBezTo>
                    <a:pt x="0" y="713"/>
                    <a:pt x="0" y="824"/>
                    <a:pt x="37" y="898"/>
                  </a:cubicBezTo>
                  <a:lnTo>
                    <a:pt x="1405" y="4299"/>
                  </a:lnTo>
                  <a:cubicBezTo>
                    <a:pt x="1466" y="4422"/>
                    <a:pt x="1604" y="4493"/>
                    <a:pt x="1733" y="4493"/>
                  </a:cubicBezTo>
                  <a:cubicBezTo>
                    <a:pt x="1760" y="4493"/>
                    <a:pt x="1786" y="4490"/>
                    <a:pt x="1812" y="4484"/>
                  </a:cubicBezTo>
                  <a:lnTo>
                    <a:pt x="3919" y="3671"/>
                  </a:lnTo>
                  <a:cubicBezTo>
                    <a:pt x="3993" y="3634"/>
                    <a:pt x="4067" y="3560"/>
                    <a:pt x="4104" y="3486"/>
                  </a:cubicBezTo>
                  <a:cubicBezTo>
                    <a:pt x="4141" y="3412"/>
                    <a:pt x="4141" y="3301"/>
                    <a:pt x="4104" y="3227"/>
                  </a:cubicBezTo>
                  <a:lnTo>
                    <a:pt x="2551" y="158"/>
                  </a:lnTo>
                  <a:cubicBezTo>
                    <a:pt x="2490" y="67"/>
                    <a:pt x="2379" y="1"/>
                    <a:pt x="2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90;p64"/>
            <p:cNvSpPr/>
            <p:nvPr/>
          </p:nvSpPr>
          <p:spPr>
            <a:xfrm>
              <a:off x="6467700" y="3108900"/>
              <a:ext cx="396550" cy="1791250"/>
            </a:xfrm>
            <a:custGeom>
              <a:avLst/>
              <a:gdLst/>
              <a:ahLst/>
              <a:cxnLst/>
              <a:rect l="l" t="t" r="r" b="b"/>
              <a:pathLst>
                <a:path w="15862" h="71650" extrusionOk="0">
                  <a:moveTo>
                    <a:pt x="15529" y="0"/>
                  </a:moveTo>
                  <a:cubicBezTo>
                    <a:pt x="15381" y="0"/>
                    <a:pt x="15233" y="148"/>
                    <a:pt x="15233" y="296"/>
                  </a:cubicBezTo>
                  <a:lnTo>
                    <a:pt x="15233" y="55456"/>
                  </a:lnTo>
                  <a:lnTo>
                    <a:pt x="297" y="55456"/>
                  </a:lnTo>
                  <a:cubicBezTo>
                    <a:pt x="223" y="55456"/>
                    <a:pt x="149" y="55493"/>
                    <a:pt x="112" y="55530"/>
                  </a:cubicBezTo>
                  <a:cubicBezTo>
                    <a:pt x="38" y="55604"/>
                    <a:pt x="1" y="55678"/>
                    <a:pt x="1" y="55752"/>
                  </a:cubicBezTo>
                  <a:lnTo>
                    <a:pt x="1" y="71354"/>
                  </a:lnTo>
                  <a:cubicBezTo>
                    <a:pt x="1" y="71538"/>
                    <a:pt x="149" y="71649"/>
                    <a:pt x="297" y="71649"/>
                  </a:cubicBezTo>
                  <a:cubicBezTo>
                    <a:pt x="482" y="71649"/>
                    <a:pt x="629" y="71538"/>
                    <a:pt x="629" y="71354"/>
                  </a:cubicBezTo>
                  <a:lnTo>
                    <a:pt x="629" y="56085"/>
                  </a:lnTo>
                  <a:lnTo>
                    <a:pt x="15529" y="56085"/>
                  </a:lnTo>
                  <a:cubicBezTo>
                    <a:pt x="15603" y="56085"/>
                    <a:pt x="15713" y="56048"/>
                    <a:pt x="15750" y="55974"/>
                  </a:cubicBezTo>
                  <a:cubicBezTo>
                    <a:pt x="15824" y="55937"/>
                    <a:pt x="15861" y="55863"/>
                    <a:pt x="15861" y="55752"/>
                  </a:cubicBezTo>
                  <a:lnTo>
                    <a:pt x="15861" y="296"/>
                  </a:lnTo>
                  <a:cubicBezTo>
                    <a:pt x="15861" y="148"/>
                    <a:pt x="15713" y="0"/>
                    <a:pt x="15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91;p64"/>
            <p:cNvSpPr/>
            <p:nvPr/>
          </p:nvSpPr>
          <p:spPr>
            <a:xfrm>
              <a:off x="6694150" y="3425900"/>
              <a:ext cx="170100" cy="713575"/>
            </a:xfrm>
            <a:custGeom>
              <a:avLst/>
              <a:gdLst/>
              <a:ahLst/>
              <a:cxnLst/>
              <a:rect l="l" t="t" r="r" b="b"/>
              <a:pathLst>
                <a:path w="6804" h="28543" extrusionOk="0">
                  <a:moveTo>
                    <a:pt x="333" y="1"/>
                  </a:moveTo>
                  <a:cubicBezTo>
                    <a:pt x="149" y="1"/>
                    <a:pt x="1" y="149"/>
                    <a:pt x="1" y="297"/>
                  </a:cubicBezTo>
                  <a:lnTo>
                    <a:pt x="1" y="28210"/>
                  </a:lnTo>
                  <a:cubicBezTo>
                    <a:pt x="1" y="28321"/>
                    <a:pt x="38" y="28395"/>
                    <a:pt x="112" y="28431"/>
                  </a:cubicBezTo>
                  <a:cubicBezTo>
                    <a:pt x="149" y="28505"/>
                    <a:pt x="223" y="28542"/>
                    <a:pt x="333" y="28542"/>
                  </a:cubicBezTo>
                  <a:lnTo>
                    <a:pt x="6471" y="28542"/>
                  </a:lnTo>
                  <a:cubicBezTo>
                    <a:pt x="6655" y="28542"/>
                    <a:pt x="6803" y="28395"/>
                    <a:pt x="6803" y="28210"/>
                  </a:cubicBezTo>
                  <a:cubicBezTo>
                    <a:pt x="6803" y="28062"/>
                    <a:pt x="6655" y="27914"/>
                    <a:pt x="6471" y="27914"/>
                  </a:cubicBezTo>
                  <a:lnTo>
                    <a:pt x="629" y="27914"/>
                  </a:lnTo>
                  <a:lnTo>
                    <a:pt x="629" y="297"/>
                  </a:lnTo>
                  <a:cubicBezTo>
                    <a:pt x="629" y="149"/>
                    <a:pt x="48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92;p64"/>
            <p:cNvSpPr/>
            <p:nvPr/>
          </p:nvSpPr>
          <p:spPr>
            <a:xfrm>
              <a:off x="5578575" y="4023925"/>
              <a:ext cx="478775" cy="632200"/>
            </a:xfrm>
            <a:custGeom>
              <a:avLst/>
              <a:gdLst/>
              <a:ahLst/>
              <a:cxnLst/>
              <a:rect l="l" t="t" r="r" b="b"/>
              <a:pathLst>
                <a:path w="19151" h="25288" extrusionOk="0">
                  <a:moveTo>
                    <a:pt x="362" y="0"/>
                  </a:moveTo>
                  <a:cubicBezTo>
                    <a:pt x="255" y="0"/>
                    <a:pt x="148" y="49"/>
                    <a:pt x="74" y="148"/>
                  </a:cubicBezTo>
                  <a:cubicBezTo>
                    <a:pt x="0" y="296"/>
                    <a:pt x="37" y="481"/>
                    <a:pt x="185" y="592"/>
                  </a:cubicBezTo>
                  <a:lnTo>
                    <a:pt x="18523" y="11720"/>
                  </a:lnTo>
                  <a:lnTo>
                    <a:pt x="18523" y="24955"/>
                  </a:lnTo>
                  <a:cubicBezTo>
                    <a:pt x="18523" y="25140"/>
                    <a:pt x="18670" y="25288"/>
                    <a:pt x="18855" y="25288"/>
                  </a:cubicBezTo>
                  <a:cubicBezTo>
                    <a:pt x="19003" y="25288"/>
                    <a:pt x="19151" y="25140"/>
                    <a:pt x="19151" y="24955"/>
                  </a:cubicBezTo>
                  <a:lnTo>
                    <a:pt x="19151" y="11535"/>
                  </a:lnTo>
                  <a:cubicBezTo>
                    <a:pt x="19151" y="11461"/>
                    <a:pt x="19077" y="11350"/>
                    <a:pt x="19003" y="11276"/>
                  </a:cubicBezTo>
                  <a:lnTo>
                    <a:pt x="518" y="37"/>
                  </a:lnTo>
                  <a:cubicBezTo>
                    <a:pt x="469" y="12"/>
                    <a:pt x="415"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93;p64"/>
            <p:cNvSpPr/>
            <p:nvPr/>
          </p:nvSpPr>
          <p:spPr>
            <a:xfrm>
              <a:off x="5824425" y="4187500"/>
              <a:ext cx="15725" cy="314275"/>
            </a:xfrm>
            <a:custGeom>
              <a:avLst/>
              <a:gdLst/>
              <a:ahLst/>
              <a:cxnLst/>
              <a:rect l="l" t="t" r="r" b="b"/>
              <a:pathLst>
                <a:path w="629" h="12571" extrusionOk="0">
                  <a:moveTo>
                    <a:pt x="296" y="1"/>
                  </a:moveTo>
                  <a:cubicBezTo>
                    <a:pt x="148" y="1"/>
                    <a:pt x="0" y="112"/>
                    <a:pt x="0" y="297"/>
                  </a:cubicBezTo>
                  <a:lnTo>
                    <a:pt x="0" y="12275"/>
                  </a:lnTo>
                  <a:cubicBezTo>
                    <a:pt x="0" y="12423"/>
                    <a:pt x="148" y="12571"/>
                    <a:pt x="296" y="12571"/>
                  </a:cubicBezTo>
                  <a:cubicBezTo>
                    <a:pt x="481" y="12571"/>
                    <a:pt x="629" y="12423"/>
                    <a:pt x="629" y="12275"/>
                  </a:cubicBezTo>
                  <a:lnTo>
                    <a:pt x="629" y="297"/>
                  </a:lnTo>
                  <a:cubicBezTo>
                    <a:pt x="629" y="112"/>
                    <a:pt x="481" y="1"/>
                    <a:pt x="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94;p64"/>
            <p:cNvSpPr/>
            <p:nvPr/>
          </p:nvSpPr>
          <p:spPr>
            <a:xfrm>
              <a:off x="5823500" y="3806475"/>
              <a:ext cx="396525" cy="794825"/>
            </a:xfrm>
            <a:custGeom>
              <a:avLst/>
              <a:gdLst/>
              <a:ahLst/>
              <a:cxnLst/>
              <a:rect l="l" t="t" r="r" b="b"/>
              <a:pathLst>
                <a:path w="15861" h="31793" extrusionOk="0">
                  <a:moveTo>
                    <a:pt x="335" y="1"/>
                  </a:moveTo>
                  <a:cubicBezTo>
                    <a:pt x="310" y="1"/>
                    <a:pt x="284" y="4"/>
                    <a:pt x="259" y="10"/>
                  </a:cubicBezTo>
                  <a:cubicBezTo>
                    <a:pt x="74" y="84"/>
                    <a:pt x="0" y="232"/>
                    <a:pt x="37" y="417"/>
                  </a:cubicBezTo>
                  <a:lnTo>
                    <a:pt x="1849" y="6221"/>
                  </a:lnTo>
                  <a:cubicBezTo>
                    <a:pt x="1886" y="6258"/>
                    <a:pt x="1923" y="6332"/>
                    <a:pt x="1997" y="6369"/>
                  </a:cubicBezTo>
                  <a:lnTo>
                    <a:pt x="15269" y="14613"/>
                  </a:lnTo>
                  <a:lnTo>
                    <a:pt x="15269" y="30844"/>
                  </a:lnTo>
                  <a:lnTo>
                    <a:pt x="9243" y="26185"/>
                  </a:lnTo>
                  <a:cubicBezTo>
                    <a:pt x="9174" y="26134"/>
                    <a:pt x="9098" y="26106"/>
                    <a:pt x="9024" y="26106"/>
                  </a:cubicBezTo>
                  <a:cubicBezTo>
                    <a:pt x="8940" y="26106"/>
                    <a:pt x="8859" y="26143"/>
                    <a:pt x="8799" y="26222"/>
                  </a:cubicBezTo>
                  <a:cubicBezTo>
                    <a:pt x="8689" y="26370"/>
                    <a:pt x="8726" y="26555"/>
                    <a:pt x="8836" y="26666"/>
                  </a:cubicBezTo>
                  <a:lnTo>
                    <a:pt x="15380" y="31731"/>
                  </a:lnTo>
                  <a:cubicBezTo>
                    <a:pt x="15424" y="31774"/>
                    <a:pt x="15492" y="31792"/>
                    <a:pt x="15564" y="31792"/>
                  </a:cubicBezTo>
                  <a:cubicBezTo>
                    <a:pt x="15615" y="31792"/>
                    <a:pt x="15667" y="31783"/>
                    <a:pt x="15713" y="31768"/>
                  </a:cubicBezTo>
                  <a:cubicBezTo>
                    <a:pt x="15824" y="31731"/>
                    <a:pt x="15861" y="31620"/>
                    <a:pt x="15861" y="31472"/>
                  </a:cubicBezTo>
                  <a:lnTo>
                    <a:pt x="15861" y="14465"/>
                  </a:lnTo>
                  <a:cubicBezTo>
                    <a:pt x="15861" y="14355"/>
                    <a:pt x="15824" y="14244"/>
                    <a:pt x="15713" y="14207"/>
                  </a:cubicBezTo>
                  <a:lnTo>
                    <a:pt x="2404" y="5925"/>
                  </a:lnTo>
                  <a:lnTo>
                    <a:pt x="629" y="232"/>
                  </a:lnTo>
                  <a:cubicBezTo>
                    <a:pt x="598" y="78"/>
                    <a:pt x="465"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95;p64"/>
            <p:cNvSpPr/>
            <p:nvPr/>
          </p:nvSpPr>
          <p:spPr>
            <a:xfrm>
              <a:off x="694750" y="2954525"/>
              <a:ext cx="15750" cy="1954850"/>
            </a:xfrm>
            <a:custGeom>
              <a:avLst/>
              <a:gdLst/>
              <a:ahLst/>
              <a:cxnLst/>
              <a:rect l="l" t="t" r="r" b="b"/>
              <a:pathLst>
                <a:path w="630" h="78194" extrusionOk="0">
                  <a:moveTo>
                    <a:pt x="333" y="1"/>
                  </a:moveTo>
                  <a:cubicBezTo>
                    <a:pt x="149" y="1"/>
                    <a:pt x="1" y="149"/>
                    <a:pt x="1" y="334"/>
                  </a:cubicBezTo>
                  <a:lnTo>
                    <a:pt x="1" y="77898"/>
                  </a:lnTo>
                  <a:cubicBezTo>
                    <a:pt x="1" y="78046"/>
                    <a:pt x="149" y="78194"/>
                    <a:pt x="333" y="78194"/>
                  </a:cubicBezTo>
                  <a:cubicBezTo>
                    <a:pt x="481" y="78194"/>
                    <a:pt x="629" y="78046"/>
                    <a:pt x="629" y="77898"/>
                  </a:cubicBezTo>
                  <a:lnTo>
                    <a:pt x="629" y="334"/>
                  </a:lnTo>
                  <a:cubicBezTo>
                    <a:pt x="629" y="149"/>
                    <a:pt x="48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96;p64"/>
            <p:cNvSpPr/>
            <p:nvPr/>
          </p:nvSpPr>
          <p:spPr>
            <a:xfrm>
              <a:off x="758525" y="3878800"/>
              <a:ext cx="223700" cy="15750"/>
            </a:xfrm>
            <a:custGeom>
              <a:avLst/>
              <a:gdLst/>
              <a:ahLst/>
              <a:cxnLst/>
              <a:rect l="l" t="t" r="r" b="b"/>
              <a:pathLst>
                <a:path w="8948" h="630" extrusionOk="0">
                  <a:moveTo>
                    <a:pt x="296" y="1"/>
                  </a:moveTo>
                  <a:cubicBezTo>
                    <a:pt x="148" y="1"/>
                    <a:pt x="1" y="149"/>
                    <a:pt x="1" y="333"/>
                  </a:cubicBezTo>
                  <a:cubicBezTo>
                    <a:pt x="1" y="481"/>
                    <a:pt x="148" y="629"/>
                    <a:pt x="296" y="629"/>
                  </a:cubicBezTo>
                  <a:lnTo>
                    <a:pt x="8652" y="629"/>
                  </a:lnTo>
                  <a:cubicBezTo>
                    <a:pt x="8800" y="629"/>
                    <a:pt x="8947" y="481"/>
                    <a:pt x="8947" y="333"/>
                  </a:cubicBezTo>
                  <a:cubicBezTo>
                    <a:pt x="8947" y="149"/>
                    <a:pt x="8800" y="1"/>
                    <a:pt x="86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97;p64"/>
            <p:cNvSpPr/>
            <p:nvPr/>
          </p:nvSpPr>
          <p:spPr>
            <a:xfrm>
              <a:off x="966475" y="3697650"/>
              <a:ext cx="170100" cy="1175700"/>
            </a:xfrm>
            <a:custGeom>
              <a:avLst/>
              <a:gdLst/>
              <a:ahLst/>
              <a:cxnLst/>
              <a:rect l="l" t="t" r="r" b="b"/>
              <a:pathLst>
                <a:path w="6804" h="47028" extrusionOk="0">
                  <a:moveTo>
                    <a:pt x="334" y="0"/>
                  </a:moveTo>
                  <a:cubicBezTo>
                    <a:pt x="149" y="0"/>
                    <a:pt x="1" y="148"/>
                    <a:pt x="1" y="333"/>
                  </a:cubicBezTo>
                  <a:lnTo>
                    <a:pt x="1" y="46731"/>
                  </a:lnTo>
                  <a:cubicBezTo>
                    <a:pt x="1" y="46805"/>
                    <a:pt x="38" y="46879"/>
                    <a:pt x="112" y="46916"/>
                  </a:cubicBezTo>
                  <a:cubicBezTo>
                    <a:pt x="149" y="46990"/>
                    <a:pt x="260" y="47027"/>
                    <a:pt x="334" y="47027"/>
                  </a:cubicBezTo>
                  <a:lnTo>
                    <a:pt x="6471" y="47027"/>
                  </a:lnTo>
                  <a:cubicBezTo>
                    <a:pt x="6656" y="47027"/>
                    <a:pt x="6804" y="46879"/>
                    <a:pt x="6804" y="46731"/>
                  </a:cubicBezTo>
                  <a:cubicBezTo>
                    <a:pt x="6804" y="46547"/>
                    <a:pt x="6656" y="46399"/>
                    <a:pt x="6471" y="46399"/>
                  </a:cubicBezTo>
                  <a:lnTo>
                    <a:pt x="629" y="46399"/>
                  </a:lnTo>
                  <a:lnTo>
                    <a:pt x="629" y="333"/>
                  </a:lnTo>
                  <a:cubicBezTo>
                    <a:pt x="629" y="148"/>
                    <a:pt x="482" y="0"/>
                    <a:pt x="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98;p64"/>
            <p:cNvSpPr/>
            <p:nvPr/>
          </p:nvSpPr>
          <p:spPr>
            <a:xfrm>
              <a:off x="794575" y="4078450"/>
              <a:ext cx="187650" cy="332750"/>
            </a:xfrm>
            <a:custGeom>
              <a:avLst/>
              <a:gdLst/>
              <a:ahLst/>
              <a:cxnLst/>
              <a:rect l="l" t="t" r="r" b="b"/>
              <a:pathLst>
                <a:path w="7506" h="13310" extrusionOk="0">
                  <a:moveTo>
                    <a:pt x="296" y="0"/>
                  </a:moveTo>
                  <a:cubicBezTo>
                    <a:pt x="222" y="0"/>
                    <a:pt x="148" y="37"/>
                    <a:pt x="111" y="74"/>
                  </a:cubicBezTo>
                  <a:cubicBezTo>
                    <a:pt x="37" y="148"/>
                    <a:pt x="0" y="222"/>
                    <a:pt x="0" y="296"/>
                  </a:cubicBezTo>
                  <a:lnTo>
                    <a:pt x="0" y="13014"/>
                  </a:lnTo>
                  <a:cubicBezTo>
                    <a:pt x="0" y="13088"/>
                    <a:pt x="37" y="13162"/>
                    <a:pt x="111" y="13199"/>
                  </a:cubicBezTo>
                  <a:cubicBezTo>
                    <a:pt x="148" y="13273"/>
                    <a:pt x="222" y="13310"/>
                    <a:pt x="296" y="13310"/>
                  </a:cubicBezTo>
                  <a:lnTo>
                    <a:pt x="6840" y="13310"/>
                  </a:lnTo>
                  <a:cubicBezTo>
                    <a:pt x="7025" y="13310"/>
                    <a:pt x="7136" y="13162"/>
                    <a:pt x="7136" y="13014"/>
                  </a:cubicBezTo>
                  <a:cubicBezTo>
                    <a:pt x="7136" y="12829"/>
                    <a:pt x="7025" y="12681"/>
                    <a:pt x="6840" y="12681"/>
                  </a:cubicBezTo>
                  <a:lnTo>
                    <a:pt x="629" y="12681"/>
                  </a:lnTo>
                  <a:lnTo>
                    <a:pt x="629" y="629"/>
                  </a:lnTo>
                  <a:lnTo>
                    <a:pt x="7210" y="629"/>
                  </a:lnTo>
                  <a:cubicBezTo>
                    <a:pt x="7358" y="629"/>
                    <a:pt x="7505" y="481"/>
                    <a:pt x="7505" y="296"/>
                  </a:cubicBezTo>
                  <a:cubicBezTo>
                    <a:pt x="7505" y="148"/>
                    <a:pt x="7358" y="0"/>
                    <a:pt x="7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99;p64"/>
            <p:cNvSpPr/>
            <p:nvPr/>
          </p:nvSpPr>
          <p:spPr>
            <a:xfrm>
              <a:off x="1193850" y="4105250"/>
              <a:ext cx="14825" cy="813375"/>
            </a:xfrm>
            <a:custGeom>
              <a:avLst/>
              <a:gdLst/>
              <a:ahLst/>
              <a:cxnLst/>
              <a:rect l="l" t="t" r="r" b="b"/>
              <a:pathLst>
                <a:path w="593" h="32535" extrusionOk="0">
                  <a:moveTo>
                    <a:pt x="297" y="0"/>
                  </a:moveTo>
                  <a:cubicBezTo>
                    <a:pt x="112" y="0"/>
                    <a:pt x="1" y="148"/>
                    <a:pt x="1" y="333"/>
                  </a:cubicBezTo>
                  <a:lnTo>
                    <a:pt x="1" y="32239"/>
                  </a:lnTo>
                  <a:cubicBezTo>
                    <a:pt x="1" y="32387"/>
                    <a:pt x="112" y="32535"/>
                    <a:pt x="297" y="32535"/>
                  </a:cubicBezTo>
                  <a:cubicBezTo>
                    <a:pt x="444" y="32535"/>
                    <a:pt x="592" y="32387"/>
                    <a:pt x="592" y="32239"/>
                  </a:cubicBezTo>
                  <a:lnTo>
                    <a:pt x="592" y="333"/>
                  </a:lnTo>
                  <a:cubicBezTo>
                    <a:pt x="592" y="148"/>
                    <a:pt x="444"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700;p64"/>
            <p:cNvSpPr/>
            <p:nvPr/>
          </p:nvSpPr>
          <p:spPr>
            <a:xfrm>
              <a:off x="6377125" y="4105250"/>
              <a:ext cx="15750" cy="857750"/>
            </a:xfrm>
            <a:custGeom>
              <a:avLst/>
              <a:gdLst/>
              <a:ahLst/>
              <a:cxnLst/>
              <a:rect l="l" t="t" r="r" b="b"/>
              <a:pathLst>
                <a:path w="630" h="34310" extrusionOk="0">
                  <a:moveTo>
                    <a:pt x="297" y="0"/>
                  </a:moveTo>
                  <a:cubicBezTo>
                    <a:pt x="149" y="0"/>
                    <a:pt x="1" y="148"/>
                    <a:pt x="1" y="333"/>
                  </a:cubicBezTo>
                  <a:lnTo>
                    <a:pt x="1" y="34014"/>
                  </a:lnTo>
                  <a:cubicBezTo>
                    <a:pt x="1" y="34161"/>
                    <a:pt x="149" y="34309"/>
                    <a:pt x="297" y="34309"/>
                  </a:cubicBezTo>
                  <a:cubicBezTo>
                    <a:pt x="481" y="34309"/>
                    <a:pt x="629" y="34161"/>
                    <a:pt x="629" y="34014"/>
                  </a:cubicBezTo>
                  <a:lnTo>
                    <a:pt x="629" y="333"/>
                  </a:lnTo>
                  <a:cubicBezTo>
                    <a:pt x="629" y="148"/>
                    <a:pt x="481"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701;p64"/>
            <p:cNvSpPr/>
            <p:nvPr/>
          </p:nvSpPr>
          <p:spPr>
            <a:xfrm>
              <a:off x="1301075" y="3906075"/>
              <a:ext cx="715400" cy="278475"/>
            </a:xfrm>
            <a:custGeom>
              <a:avLst/>
              <a:gdLst/>
              <a:ahLst/>
              <a:cxnLst/>
              <a:rect l="l" t="t" r="r" b="b"/>
              <a:pathLst>
                <a:path w="28616" h="11139" extrusionOk="0">
                  <a:moveTo>
                    <a:pt x="19941" y="0"/>
                  </a:moveTo>
                  <a:cubicBezTo>
                    <a:pt x="19891" y="0"/>
                    <a:pt x="19835" y="19"/>
                    <a:pt x="19780" y="56"/>
                  </a:cubicBezTo>
                  <a:lnTo>
                    <a:pt x="222" y="10555"/>
                  </a:lnTo>
                  <a:cubicBezTo>
                    <a:pt x="74" y="10629"/>
                    <a:pt x="0" y="10814"/>
                    <a:pt x="74" y="10962"/>
                  </a:cubicBezTo>
                  <a:cubicBezTo>
                    <a:pt x="128" y="11070"/>
                    <a:pt x="242" y="11139"/>
                    <a:pt x="357" y="11139"/>
                  </a:cubicBezTo>
                  <a:cubicBezTo>
                    <a:pt x="399" y="11139"/>
                    <a:pt x="441" y="11130"/>
                    <a:pt x="481" y="11110"/>
                  </a:cubicBezTo>
                  <a:lnTo>
                    <a:pt x="19632" y="832"/>
                  </a:lnTo>
                  <a:lnTo>
                    <a:pt x="19632" y="9372"/>
                  </a:lnTo>
                  <a:cubicBezTo>
                    <a:pt x="19632" y="9483"/>
                    <a:pt x="19669" y="9594"/>
                    <a:pt x="19780" y="9668"/>
                  </a:cubicBezTo>
                  <a:cubicBezTo>
                    <a:pt x="19826" y="9683"/>
                    <a:pt x="19878" y="9692"/>
                    <a:pt x="19929" y="9692"/>
                  </a:cubicBezTo>
                  <a:cubicBezTo>
                    <a:pt x="20000" y="9692"/>
                    <a:pt x="20069" y="9674"/>
                    <a:pt x="20112" y="9631"/>
                  </a:cubicBezTo>
                  <a:lnTo>
                    <a:pt x="28468" y="3087"/>
                  </a:lnTo>
                  <a:cubicBezTo>
                    <a:pt x="28579" y="2976"/>
                    <a:pt x="28616" y="2792"/>
                    <a:pt x="28505" y="2681"/>
                  </a:cubicBezTo>
                  <a:cubicBezTo>
                    <a:pt x="28437" y="2591"/>
                    <a:pt x="28343" y="2542"/>
                    <a:pt x="28246" y="2542"/>
                  </a:cubicBezTo>
                  <a:cubicBezTo>
                    <a:pt x="28183" y="2542"/>
                    <a:pt x="28119" y="2563"/>
                    <a:pt x="28061" y="2607"/>
                  </a:cubicBezTo>
                  <a:lnTo>
                    <a:pt x="20223" y="8744"/>
                  </a:lnTo>
                  <a:lnTo>
                    <a:pt x="20223" y="315"/>
                  </a:lnTo>
                  <a:cubicBezTo>
                    <a:pt x="20223" y="204"/>
                    <a:pt x="20186" y="93"/>
                    <a:pt x="20075" y="56"/>
                  </a:cubicBezTo>
                  <a:cubicBezTo>
                    <a:pt x="20038" y="19"/>
                    <a:pt x="19992" y="0"/>
                    <a:pt x="199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702;p64"/>
            <p:cNvSpPr/>
            <p:nvPr/>
          </p:nvSpPr>
          <p:spPr>
            <a:xfrm>
              <a:off x="1355600" y="3997100"/>
              <a:ext cx="297650" cy="595025"/>
            </a:xfrm>
            <a:custGeom>
              <a:avLst/>
              <a:gdLst/>
              <a:ahLst/>
              <a:cxnLst/>
              <a:rect l="l" t="t" r="r" b="b"/>
              <a:pathLst>
                <a:path w="11906" h="23801" extrusionOk="0">
                  <a:moveTo>
                    <a:pt x="11572" y="1"/>
                  </a:moveTo>
                  <a:cubicBezTo>
                    <a:pt x="11425" y="1"/>
                    <a:pt x="11277" y="149"/>
                    <a:pt x="11277" y="297"/>
                  </a:cubicBezTo>
                  <a:lnTo>
                    <a:pt x="11277" y="15381"/>
                  </a:lnTo>
                  <a:lnTo>
                    <a:pt x="185" y="23255"/>
                  </a:lnTo>
                  <a:cubicBezTo>
                    <a:pt x="38" y="23329"/>
                    <a:pt x="1" y="23551"/>
                    <a:pt x="112" y="23662"/>
                  </a:cubicBezTo>
                  <a:cubicBezTo>
                    <a:pt x="156" y="23752"/>
                    <a:pt x="242" y="23801"/>
                    <a:pt x="335" y="23801"/>
                  </a:cubicBezTo>
                  <a:cubicBezTo>
                    <a:pt x="396" y="23801"/>
                    <a:pt x="460" y="23780"/>
                    <a:pt x="518" y="23736"/>
                  </a:cubicBezTo>
                  <a:lnTo>
                    <a:pt x="11757" y="15787"/>
                  </a:lnTo>
                  <a:cubicBezTo>
                    <a:pt x="11831" y="15713"/>
                    <a:pt x="11905" y="15640"/>
                    <a:pt x="11905" y="15529"/>
                  </a:cubicBezTo>
                  <a:lnTo>
                    <a:pt x="11905" y="297"/>
                  </a:lnTo>
                  <a:cubicBezTo>
                    <a:pt x="11905" y="149"/>
                    <a:pt x="11757" y="1"/>
                    <a:pt x="115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703;p64"/>
            <p:cNvSpPr/>
            <p:nvPr/>
          </p:nvSpPr>
          <p:spPr>
            <a:xfrm>
              <a:off x="1882425" y="4069200"/>
              <a:ext cx="14825" cy="206150"/>
            </a:xfrm>
            <a:custGeom>
              <a:avLst/>
              <a:gdLst/>
              <a:ahLst/>
              <a:cxnLst/>
              <a:rect l="l" t="t" r="r" b="b"/>
              <a:pathLst>
                <a:path w="593" h="8246" extrusionOk="0">
                  <a:moveTo>
                    <a:pt x="297" y="1"/>
                  </a:moveTo>
                  <a:cubicBezTo>
                    <a:pt x="112" y="1"/>
                    <a:pt x="1" y="148"/>
                    <a:pt x="1" y="333"/>
                  </a:cubicBezTo>
                  <a:lnTo>
                    <a:pt x="1" y="7912"/>
                  </a:lnTo>
                  <a:cubicBezTo>
                    <a:pt x="1" y="8097"/>
                    <a:pt x="112" y="8245"/>
                    <a:pt x="297" y="8245"/>
                  </a:cubicBezTo>
                  <a:cubicBezTo>
                    <a:pt x="481" y="8245"/>
                    <a:pt x="592" y="8097"/>
                    <a:pt x="592" y="7912"/>
                  </a:cubicBezTo>
                  <a:lnTo>
                    <a:pt x="592" y="333"/>
                  </a:lnTo>
                  <a:cubicBezTo>
                    <a:pt x="592" y="148"/>
                    <a:pt x="481"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704;p64"/>
            <p:cNvSpPr/>
            <p:nvPr/>
          </p:nvSpPr>
          <p:spPr>
            <a:xfrm>
              <a:off x="3261425" y="5005475"/>
              <a:ext cx="265300" cy="191150"/>
            </a:xfrm>
            <a:custGeom>
              <a:avLst/>
              <a:gdLst/>
              <a:ahLst/>
              <a:cxnLst/>
              <a:rect l="l" t="t" r="r" b="b"/>
              <a:pathLst>
                <a:path w="10612" h="7646" extrusionOk="0">
                  <a:moveTo>
                    <a:pt x="5879" y="1"/>
                  </a:moveTo>
                  <a:lnTo>
                    <a:pt x="851" y="6397"/>
                  </a:lnTo>
                  <a:cubicBezTo>
                    <a:pt x="851" y="6397"/>
                    <a:pt x="1" y="7395"/>
                    <a:pt x="1517" y="7580"/>
                  </a:cubicBezTo>
                  <a:cubicBezTo>
                    <a:pt x="2022" y="7629"/>
                    <a:pt x="3201" y="7646"/>
                    <a:pt x="4548" y="7646"/>
                  </a:cubicBezTo>
                  <a:cubicBezTo>
                    <a:pt x="7243" y="7646"/>
                    <a:pt x="10612" y="7580"/>
                    <a:pt x="10612" y="7580"/>
                  </a:cubicBezTo>
                  <a:lnTo>
                    <a:pt x="10612" y="999"/>
                  </a:lnTo>
                  <a:lnTo>
                    <a:pt x="58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705;p64"/>
            <p:cNvSpPr/>
            <p:nvPr/>
          </p:nvSpPr>
          <p:spPr>
            <a:xfrm>
              <a:off x="3268825" y="4997850"/>
              <a:ext cx="265300" cy="206375"/>
            </a:xfrm>
            <a:custGeom>
              <a:avLst/>
              <a:gdLst/>
              <a:ahLst/>
              <a:cxnLst/>
              <a:rect l="l" t="t" r="r" b="b"/>
              <a:pathLst>
                <a:path w="10612" h="8255" extrusionOk="0">
                  <a:moveTo>
                    <a:pt x="5724" y="640"/>
                  </a:moveTo>
                  <a:lnTo>
                    <a:pt x="9983" y="1563"/>
                  </a:lnTo>
                  <a:lnTo>
                    <a:pt x="9983" y="7566"/>
                  </a:lnTo>
                  <a:lnTo>
                    <a:pt x="9983" y="7566"/>
                  </a:lnTo>
                  <a:cubicBezTo>
                    <a:pt x="9629" y="7580"/>
                    <a:pt x="9021" y="7603"/>
                    <a:pt x="8282" y="7626"/>
                  </a:cubicBezTo>
                  <a:cubicBezTo>
                    <a:pt x="7099" y="7626"/>
                    <a:pt x="5583" y="7663"/>
                    <a:pt x="4252" y="7663"/>
                  </a:cubicBezTo>
                  <a:cubicBezTo>
                    <a:pt x="2921" y="7663"/>
                    <a:pt x="1738" y="7626"/>
                    <a:pt x="1258" y="7589"/>
                  </a:cubicBezTo>
                  <a:cubicBezTo>
                    <a:pt x="925" y="7552"/>
                    <a:pt x="777" y="7441"/>
                    <a:pt x="703" y="7404"/>
                  </a:cubicBezTo>
                  <a:cubicBezTo>
                    <a:pt x="629" y="7330"/>
                    <a:pt x="629" y="7330"/>
                    <a:pt x="629" y="7256"/>
                  </a:cubicBezTo>
                  <a:cubicBezTo>
                    <a:pt x="629" y="7219"/>
                    <a:pt x="666" y="7109"/>
                    <a:pt x="703" y="7035"/>
                  </a:cubicBezTo>
                  <a:lnTo>
                    <a:pt x="777" y="6924"/>
                  </a:lnTo>
                  <a:lnTo>
                    <a:pt x="777" y="6887"/>
                  </a:lnTo>
                  <a:lnTo>
                    <a:pt x="5724" y="640"/>
                  </a:lnTo>
                  <a:close/>
                  <a:moveTo>
                    <a:pt x="5596" y="0"/>
                  </a:moveTo>
                  <a:cubicBezTo>
                    <a:pt x="5507" y="0"/>
                    <a:pt x="5422" y="61"/>
                    <a:pt x="5361" y="121"/>
                  </a:cubicBezTo>
                  <a:lnTo>
                    <a:pt x="296" y="6517"/>
                  </a:lnTo>
                  <a:lnTo>
                    <a:pt x="308" y="6525"/>
                  </a:lnTo>
                  <a:lnTo>
                    <a:pt x="308" y="6525"/>
                  </a:lnTo>
                  <a:cubicBezTo>
                    <a:pt x="268" y="6548"/>
                    <a:pt x="208" y="6620"/>
                    <a:pt x="149" y="6739"/>
                  </a:cubicBezTo>
                  <a:cubicBezTo>
                    <a:pt x="112" y="6850"/>
                    <a:pt x="1" y="7035"/>
                    <a:pt x="1" y="7256"/>
                  </a:cubicBezTo>
                  <a:cubicBezTo>
                    <a:pt x="1" y="7478"/>
                    <a:pt x="112" y="7737"/>
                    <a:pt x="296" y="7885"/>
                  </a:cubicBezTo>
                  <a:cubicBezTo>
                    <a:pt x="518" y="8033"/>
                    <a:pt x="814" y="8144"/>
                    <a:pt x="1184" y="8181"/>
                  </a:cubicBezTo>
                  <a:cubicBezTo>
                    <a:pt x="1738" y="8255"/>
                    <a:pt x="2884" y="8255"/>
                    <a:pt x="4252" y="8255"/>
                  </a:cubicBezTo>
                  <a:cubicBezTo>
                    <a:pt x="6951" y="8255"/>
                    <a:pt x="10316" y="8181"/>
                    <a:pt x="10316" y="8181"/>
                  </a:cubicBezTo>
                  <a:cubicBezTo>
                    <a:pt x="10463" y="8181"/>
                    <a:pt x="10611" y="8033"/>
                    <a:pt x="10611" y="7885"/>
                  </a:cubicBezTo>
                  <a:lnTo>
                    <a:pt x="10611" y="1304"/>
                  </a:lnTo>
                  <a:cubicBezTo>
                    <a:pt x="10611" y="1193"/>
                    <a:pt x="10500" y="1045"/>
                    <a:pt x="10352" y="1008"/>
                  </a:cubicBezTo>
                  <a:lnTo>
                    <a:pt x="5657" y="10"/>
                  </a:lnTo>
                  <a:cubicBezTo>
                    <a:pt x="5637" y="3"/>
                    <a:pt x="5617" y="0"/>
                    <a:pt x="5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706;p64"/>
            <p:cNvSpPr/>
            <p:nvPr/>
          </p:nvSpPr>
          <p:spPr>
            <a:xfrm>
              <a:off x="3389900" y="4063650"/>
              <a:ext cx="271775" cy="1028750"/>
            </a:xfrm>
            <a:custGeom>
              <a:avLst/>
              <a:gdLst/>
              <a:ahLst/>
              <a:cxnLst/>
              <a:rect l="l" t="t" r="r" b="b"/>
              <a:pathLst>
                <a:path w="10871" h="41150" extrusionOk="0">
                  <a:moveTo>
                    <a:pt x="297" y="1"/>
                  </a:moveTo>
                  <a:lnTo>
                    <a:pt x="1" y="39264"/>
                  </a:lnTo>
                  <a:cubicBezTo>
                    <a:pt x="1" y="40299"/>
                    <a:pt x="851" y="41149"/>
                    <a:pt x="1886" y="41149"/>
                  </a:cubicBezTo>
                  <a:lnTo>
                    <a:pt x="3365" y="41149"/>
                  </a:lnTo>
                  <a:cubicBezTo>
                    <a:pt x="4289" y="41149"/>
                    <a:pt x="5066" y="40484"/>
                    <a:pt x="5214" y="39559"/>
                  </a:cubicBezTo>
                  <a:lnTo>
                    <a:pt x="10870" y="3883"/>
                  </a:lnTo>
                  <a:lnTo>
                    <a:pt x="2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707;p64"/>
            <p:cNvSpPr/>
            <p:nvPr/>
          </p:nvSpPr>
          <p:spPr>
            <a:xfrm>
              <a:off x="3382525" y="4055650"/>
              <a:ext cx="287450" cy="1044125"/>
            </a:xfrm>
            <a:custGeom>
              <a:avLst/>
              <a:gdLst/>
              <a:ahLst/>
              <a:cxnLst/>
              <a:rect l="l" t="t" r="r" b="b"/>
              <a:pathLst>
                <a:path w="11498" h="41765" extrusionOk="0">
                  <a:moveTo>
                    <a:pt x="921" y="777"/>
                  </a:moveTo>
                  <a:lnTo>
                    <a:pt x="10832" y="4388"/>
                  </a:lnTo>
                  <a:lnTo>
                    <a:pt x="5213" y="39842"/>
                  </a:lnTo>
                  <a:cubicBezTo>
                    <a:pt x="5102" y="40619"/>
                    <a:pt x="4437" y="41173"/>
                    <a:pt x="3660" y="41173"/>
                  </a:cubicBezTo>
                  <a:lnTo>
                    <a:pt x="2181" y="41173"/>
                  </a:lnTo>
                  <a:cubicBezTo>
                    <a:pt x="1331" y="41173"/>
                    <a:pt x="629" y="40471"/>
                    <a:pt x="629" y="39584"/>
                  </a:cubicBezTo>
                  <a:lnTo>
                    <a:pt x="921" y="777"/>
                  </a:lnTo>
                  <a:close/>
                  <a:moveTo>
                    <a:pt x="597" y="1"/>
                  </a:moveTo>
                  <a:cubicBezTo>
                    <a:pt x="543" y="1"/>
                    <a:pt x="487" y="19"/>
                    <a:pt x="444" y="62"/>
                  </a:cubicBezTo>
                  <a:cubicBezTo>
                    <a:pt x="333" y="99"/>
                    <a:pt x="296" y="210"/>
                    <a:pt x="296" y="321"/>
                  </a:cubicBezTo>
                  <a:lnTo>
                    <a:pt x="0" y="39584"/>
                  </a:lnTo>
                  <a:cubicBezTo>
                    <a:pt x="0" y="40804"/>
                    <a:pt x="961" y="41765"/>
                    <a:pt x="2181" y="41765"/>
                  </a:cubicBezTo>
                  <a:lnTo>
                    <a:pt x="3660" y="41765"/>
                  </a:lnTo>
                  <a:cubicBezTo>
                    <a:pt x="4732" y="41765"/>
                    <a:pt x="5657" y="40989"/>
                    <a:pt x="5804" y="39953"/>
                  </a:cubicBezTo>
                  <a:lnTo>
                    <a:pt x="11461" y="4240"/>
                  </a:lnTo>
                  <a:cubicBezTo>
                    <a:pt x="11498" y="4092"/>
                    <a:pt x="11424" y="3944"/>
                    <a:pt x="11276" y="3907"/>
                  </a:cubicBezTo>
                  <a:lnTo>
                    <a:pt x="703" y="25"/>
                  </a:lnTo>
                  <a:cubicBezTo>
                    <a:pt x="672" y="10"/>
                    <a:pt x="635"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708;p64"/>
            <p:cNvSpPr/>
            <p:nvPr/>
          </p:nvSpPr>
          <p:spPr>
            <a:xfrm>
              <a:off x="3397300" y="3850150"/>
              <a:ext cx="427050" cy="427050"/>
            </a:xfrm>
            <a:custGeom>
              <a:avLst/>
              <a:gdLst/>
              <a:ahLst/>
              <a:cxnLst/>
              <a:rect l="l" t="t" r="r" b="b"/>
              <a:pathLst>
                <a:path w="17082" h="17082" extrusionOk="0">
                  <a:moveTo>
                    <a:pt x="8541" y="1"/>
                  </a:moveTo>
                  <a:cubicBezTo>
                    <a:pt x="3846" y="1"/>
                    <a:pt x="1" y="3809"/>
                    <a:pt x="1" y="8541"/>
                  </a:cubicBezTo>
                  <a:cubicBezTo>
                    <a:pt x="1" y="13236"/>
                    <a:pt x="3846" y="17081"/>
                    <a:pt x="8541" y="17081"/>
                  </a:cubicBezTo>
                  <a:cubicBezTo>
                    <a:pt x="13273" y="17081"/>
                    <a:pt x="17081" y="13236"/>
                    <a:pt x="17081" y="8541"/>
                  </a:cubicBezTo>
                  <a:cubicBezTo>
                    <a:pt x="17081" y="3809"/>
                    <a:pt x="13273" y="1"/>
                    <a:pt x="8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709;p64"/>
            <p:cNvSpPr/>
            <p:nvPr/>
          </p:nvSpPr>
          <p:spPr>
            <a:xfrm>
              <a:off x="3389900" y="3841825"/>
              <a:ext cx="442750" cy="442750"/>
            </a:xfrm>
            <a:custGeom>
              <a:avLst/>
              <a:gdLst/>
              <a:ahLst/>
              <a:cxnLst/>
              <a:rect l="l" t="t" r="r" b="b"/>
              <a:pathLst>
                <a:path w="17710" h="17710" extrusionOk="0">
                  <a:moveTo>
                    <a:pt x="8837" y="629"/>
                  </a:moveTo>
                  <a:cubicBezTo>
                    <a:pt x="11129" y="629"/>
                    <a:pt x="13199" y="1554"/>
                    <a:pt x="14678" y="3032"/>
                  </a:cubicBezTo>
                  <a:cubicBezTo>
                    <a:pt x="16157" y="4548"/>
                    <a:pt x="17081" y="6582"/>
                    <a:pt x="17081" y="8874"/>
                  </a:cubicBezTo>
                  <a:cubicBezTo>
                    <a:pt x="17081" y="11129"/>
                    <a:pt x="16157" y="13199"/>
                    <a:pt x="14678" y="14678"/>
                  </a:cubicBezTo>
                  <a:cubicBezTo>
                    <a:pt x="13199" y="16194"/>
                    <a:pt x="11129" y="17081"/>
                    <a:pt x="8837" y="17081"/>
                  </a:cubicBezTo>
                  <a:cubicBezTo>
                    <a:pt x="6582" y="17081"/>
                    <a:pt x="4511" y="16194"/>
                    <a:pt x="3032" y="14678"/>
                  </a:cubicBezTo>
                  <a:cubicBezTo>
                    <a:pt x="1554" y="13199"/>
                    <a:pt x="629" y="11129"/>
                    <a:pt x="629" y="8874"/>
                  </a:cubicBezTo>
                  <a:cubicBezTo>
                    <a:pt x="629" y="6582"/>
                    <a:pt x="1554" y="4548"/>
                    <a:pt x="3032" y="3032"/>
                  </a:cubicBezTo>
                  <a:cubicBezTo>
                    <a:pt x="4511" y="1554"/>
                    <a:pt x="6582" y="629"/>
                    <a:pt x="8837" y="629"/>
                  </a:cubicBezTo>
                  <a:close/>
                  <a:moveTo>
                    <a:pt x="8837" y="1"/>
                  </a:moveTo>
                  <a:cubicBezTo>
                    <a:pt x="3957" y="1"/>
                    <a:pt x="1" y="3994"/>
                    <a:pt x="1" y="8874"/>
                  </a:cubicBezTo>
                  <a:cubicBezTo>
                    <a:pt x="1" y="13754"/>
                    <a:pt x="3957" y="17710"/>
                    <a:pt x="8837" y="17710"/>
                  </a:cubicBezTo>
                  <a:cubicBezTo>
                    <a:pt x="13754" y="17710"/>
                    <a:pt x="17710" y="13754"/>
                    <a:pt x="17710" y="8874"/>
                  </a:cubicBezTo>
                  <a:cubicBezTo>
                    <a:pt x="17710" y="3994"/>
                    <a:pt x="13754" y="1"/>
                    <a:pt x="8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710;p64"/>
            <p:cNvSpPr/>
            <p:nvPr/>
          </p:nvSpPr>
          <p:spPr>
            <a:xfrm>
              <a:off x="4143175" y="5005475"/>
              <a:ext cx="265300" cy="191150"/>
            </a:xfrm>
            <a:custGeom>
              <a:avLst/>
              <a:gdLst/>
              <a:ahLst/>
              <a:cxnLst/>
              <a:rect l="l" t="t" r="r" b="b"/>
              <a:pathLst>
                <a:path w="10612" h="7646" extrusionOk="0">
                  <a:moveTo>
                    <a:pt x="4733" y="1"/>
                  </a:moveTo>
                  <a:lnTo>
                    <a:pt x="1" y="999"/>
                  </a:lnTo>
                  <a:lnTo>
                    <a:pt x="1" y="7580"/>
                  </a:lnTo>
                  <a:cubicBezTo>
                    <a:pt x="1" y="7580"/>
                    <a:pt x="3369" y="7646"/>
                    <a:pt x="6064" y="7646"/>
                  </a:cubicBezTo>
                  <a:cubicBezTo>
                    <a:pt x="7411" y="7646"/>
                    <a:pt x="8590" y="7629"/>
                    <a:pt x="9096" y="7580"/>
                  </a:cubicBezTo>
                  <a:cubicBezTo>
                    <a:pt x="10611" y="7395"/>
                    <a:pt x="9761" y="6397"/>
                    <a:pt x="9761" y="6397"/>
                  </a:cubicBezTo>
                  <a:lnTo>
                    <a:pt x="47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711;p64"/>
            <p:cNvSpPr/>
            <p:nvPr/>
          </p:nvSpPr>
          <p:spPr>
            <a:xfrm>
              <a:off x="4135800" y="4997850"/>
              <a:ext cx="265275" cy="206375"/>
            </a:xfrm>
            <a:custGeom>
              <a:avLst/>
              <a:gdLst/>
              <a:ahLst/>
              <a:cxnLst/>
              <a:rect l="l" t="t" r="r" b="b"/>
              <a:pathLst>
                <a:path w="10611" h="8255" extrusionOk="0">
                  <a:moveTo>
                    <a:pt x="4887" y="640"/>
                  </a:moveTo>
                  <a:lnTo>
                    <a:pt x="9797" y="6887"/>
                  </a:lnTo>
                  <a:lnTo>
                    <a:pt x="9834" y="6887"/>
                  </a:lnTo>
                  <a:cubicBezTo>
                    <a:pt x="9834" y="6887"/>
                    <a:pt x="9871" y="6961"/>
                    <a:pt x="9908" y="7035"/>
                  </a:cubicBezTo>
                  <a:cubicBezTo>
                    <a:pt x="9945" y="7109"/>
                    <a:pt x="9982" y="7219"/>
                    <a:pt x="9982" y="7256"/>
                  </a:cubicBezTo>
                  <a:cubicBezTo>
                    <a:pt x="9982" y="7330"/>
                    <a:pt x="9982" y="7330"/>
                    <a:pt x="9908" y="7404"/>
                  </a:cubicBezTo>
                  <a:cubicBezTo>
                    <a:pt x="9834" y="7441"/>
                    <a:pt x="9686" y="7552"/>
                    <a:pt x="9354" y="7589"/>
                  </a:cubicBezTo>
                  <a:cubicBezTo>
                    <a:pt x="8873" y="7626"/>
                    <a:pt x="7690" y="7663"/>
                    <a:pt x="6359" y="7663"/>
                  </a:cubicBezTo>
                  <a:cubicBezTo>
                    <a:pt x="5028" y="7663"/>
                    <a:pt x="3512" y="7626"/>
                    <a:pt x="2329" y="7626"/>
                  </a:cubicBezTo>
                  <a:cubicBezTo>
                    <a:pt x="1564" y="7602"/>
                    <a:pt x="938" y="7578"/>
                    <a:pt x="592" y="7564"/>
                  </a:cubicBezTo>
                  <a:lnTo>
                    <a:pt x="592" y="7564"/>
                  </a:lnTo>
                  <a:lnTo>
                    <a:pt x="592" y="1563"/>
                  </a:lnTo>
                  <a:lnTo>
                    <a:pt x="4887" y="640"/>
                  </a:lnTo>
                  <a:close/>
                  <a:moveTo>
                    <a:pt x="5015" y="0"/>
                  </a:moveTo>
                  <a:cubicBezTo>
                    <a:pt x="4995" y="0"/>
                    <a:pt x="4975" y="3"/>
                    <a:pt x="4954" y="10"/>
                  </a:cubicBezTo>
                  <a:lnTo>
                    <a:pt x="222" y="1008"/>
                  </a:lnTo>
                  <a:cubicBezTo>
                    <a:pt x="111" y="1045"/>
                    <a:pt x="0" y="1193"/>
                    <a:pt x="0" y="1304"/>
                  </a:cubicBezTo>
                  <a:lnTo>
                    <a:pt x="0" y="7885"/>
                  </a:lnTo>
                  <a:cubicBezTo>
                    <a:pt x="0" y="8033"/>
                    <a:pt x="111" y="8181"/>
                    <a:pt x="296" y="8181"/>
                  </a:cubicBezTo>
                  <a:cubicBezTo>
                    <a:pt x="296" y="8181"/>
                    <a:pt x="3660" y="8255"/>
                    <a:pt x="6359" y="8255"/>
                  </a:cubicBezTo>
                  <a:cubicBezTo>
                    <a:pt x="7690" y="8255"/>
                    <a:pt x="8873" y="8255"/>
                    <a:pt x="9428" y="8181"/>
                  </a:cubicBezTo>
                  <a:cubicBezTo>
                    <a:pt x="9797" y="8144"/>
                    <a:pt x="10093" y="8033"/>
                    <a:pt x="10278" y="7885"/>
                  </a:cubicBezTo>
                  <a:cubicBezTo>
                    <a:pt x="10500" y="7737"/>
                    <a:pt x="10611" y="7478"/>
                    <a:pt x="10611" y="7256"/>
                  </a:cubicBezTo>
                  <a:cubicBezTo>
                    <a:pt x="10611" y="7035"/>
                    <a:pt x="10500" y="6850"/>
                    <a:pt x="10426" y="6739"/>
                  </a:cubicBezTo>
                  <a:cubicBezTo>
                    <a:pt x="10352" y="6591"/>
                    <a:pt x="10315" y="6517"/>
                    <a:pt x="10278" y="6517"/>
                  </a:cubicBezTo>
                  <a:lnTo>
                    <a:pt x="5250" y="121"/>
                  </a:lnTo>
                  <a:cubicBezTo>
                    <a:pt x="5190" y="61"/>
                    <a:pt x="5105" y="0"/>
                    <a:pt x="5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712;p64"/>
            <p:cNvSpPr/>
            <p:nvPr/>
          </p:nvSpPr>
          <p:spPr>
            <a:xfrm>
              <a:off x="4008250" y="4063650"/>
              <a:ext cx="271750" cy="1028750"/>
            </a:xfrm>
            <a:custGeom>
              <a:avLst/>
              <a:gdLst/>
              <a:ahLst/>
              <a:cxnLst/>
              <a:rect l="l" t="t" r="r" b="b"/>
              <a:pathLst>
                <a:path w="10870" h="41150" extrusionOk="0">
                  <a:moveTo>
                    <a:pt x="10574" y="1"/>
                  </a:moveTo>
                  <a:lnTo>
                    <a:pt x="0" y="3883"/>
                  </a:lnTo>
                  <a:lnTo>
                    <a:pt x="5657" y="39559"/>
                  </a:lnTo>
                  <a:cubicBezTo>
                    <a:pt x="5805" y="40484"/>
                    <a:pt x="6581" y="41149"/>
                    <a:pt x="7505" y="41149"/>
                  </a:cubicBezTo>
                  <a:lnTo>
                    <a:pt x="8984" y="41149"/>
                  </a:lnTo>
                  <a:cubicBezTo>
                    <a:pt x="10019" y="41149"/>
                    <a:pt x="10870" y="40299"/>
                    <a:pt x="10870" y="39264"/>
                  </a:cubicBezTo>
                  <a:lnTo>
                    <a:pt x="105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713;p64"/>
            <p:cNvSpPr/>
            <p:nvPr/>
          </p:nvSpPr>
          <p:spPr>
            <a:xfrm>
              <a:off x="3999925" y="4055650"/>
              <a:ext cx="287475" cy="1044125"/>
            </a:xfrm>
            <a:custGeom>
              <a:avLst/>
              <a:gdLst/>
              <a:ahLst/>
              <a:cxnLst/>
              <a:rect l="l" t="t" r="r" b="b"/>
              <a:pathLst>
                <a:path w="11499" h="41765" extrusionOk="0">
                  <a:moveTo>
                    <a:pt x="10577" y="764"/>
                  </a:moveTo>
                  <a:lnTo>
                    <a:pt x="10870" y="39584"/>
                  </a:lnTo>
                  <a:cubicBezTo>
                    <a:pt x="10870" y="40471"/>
                    <a:pt x="10167" y="41173"/>
                    <a:pt x="9317" y="41173"/>
                  </a:cubicBezTo>
                  <a:lnTo>
                    <a:pt x="7838" y="41173"/>
                  </a:lnTo>
                  <a:cubicBezTo>
                    <a:pt x="7062" y="41173"/>
                    <a:pt x="6396" y="40619"/>
                    <a:pt x="6285" y="39842"/>
                  </a:cubicBezTo>
                  <a:lnTo>
                    <a:pt x="666" y="4388"/>
                  </a:lnTo>
                  <a:lnTo>
                    <a:pt x="10577" y="764"/>
                  </a:lnTo>
                  <a:close/>
                  <a:moveTo>
                    <a:pt x="10902" y="1"/>
                  </a:moveTo>
                  <a:cubicBezTo>
                    <a:pt x="10863" y="1"/>
                    <a:pt x="10827" y="10"/>
                    <a:pt x="10796" y="25"/>
                  </a:cubicBezTo>
                  <a:lnTo>
                    <a:pt x="222" y="3907"/>
                  </a:lnTo>
                  <a:cubicBezTo>
                    <a:pt x="74" y="3944"/>
                    <a:pt x="0" y="4092"/>
                    <a:pt x="37" y="4240"/>
                  </a:cubicBezTo>
                  <a:lnTo>
                    <a:pt x="5657" y="39953"/>
                  </a:lnTo>
                  <a:cubicBezTo>
                    <a:pt x="5842" y="40989"/>
                    <a:pt x="6766" y="41765"/>
                    <a:pt x="7838" y="41765"/>
                  </a:cubicBezTo>
                  <a:lnTo>
                    <a:pt x="9317" y="41765"/>
                  </a:lnTo>
                  <a:cubicBezTo>
                    <a:pt x="10500" y="41765"/>
                    <a:pt x="11498" y="40804"/>
                    <a:pt x="11498" y="39584"/>
                  </a:cubicBezTo>
                  <a:lnTo>
                    <a:pt x="11203" y="321"/>
                  </a:lnTo>
                  <a:cubicBezTo>
                    <a:pt x="11203" y="210"/>
                    <a:pt x="11129" y="99"/>
                    <a:pt x="11055" y="62"/>
                  </a:cubicBezTo>
                  <a:cubicBezTo>
                    <a:pt x="11011" y="19"/>
                    <a:pt x="10955" y="1"/>
                    <a:pt x="10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714;p64"/>
            <p:cNvSpPr/>
            <p:nvPr/>
          </p:nvSpPr>
          <p:spPr>
            <a:xfrm>
              <a:off x="3844650" y="3850150"/>
              <a:ext cx="427950" cy="427050"/>
            </a:xfrm>
            <a:custGeom>
              <a:avLst/>
              <a:gdLst/>
              <a:ahLst/>
              <a:cxnLst/>
              <a:rect l="l" t="t" r="r" b="b"/>
              <a:pathLst>
                <a:path w="17118" h="17082" extrusionOk="0">
                  <a:moveTo>
                    <a:pt x="8541" y="1"/>
                  </a:moveTo>
                  <a:cubicBezTo>
                    <a:pt x="3845" y="1"/>
                    <a:pt x="0" y="3809"/>
                    <a:pt x="0" y="8541"/>
                  </a:cubicBezTo>
                  <a:cubicBezTo>
                    <a:pt x="0" y="13236"/>
                    <a:pt x="3845" y="17081"/>
                    <a:pt x="8541" y="17081"/>
                  </a:cubicBezTo>
                  <a:cubicBezTo>
                    <a:pt x="13273" y="17081"/>
                    <a:pt x="17118" y="13236"/>
                    <a:pt x="17118" y="8541"/>
                  </a:cubicBezTo>
                  <a:cubicBezTo>
                    <a:pt x="17118" y="3809"/>
                    <a:pt x="13273" y="1"/>
                    <a:pt x="8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715;p64"/>
            <p:cNvSpPr/>
            <p:nvPr/>
          </p:nvSpPr>
          <p:spPr>
            <a:xfrm>
              <a:off x="3837250" y="3841825"/>
              <a:ext cx="442750" cy="442750"/>
            </a:xfrm>
            <a:custGeom>
              <a:avLst/>
              <a:gdLst/>
              <a:ahLst/>
              <a:cxnLst/>
              <a:rect l="l" t="t" r="r" b="b"/>
              <a:pathLst>
                <a:path w="17710" h="17710" extrusionOk="0">
                  <a:moveTo>
                    <a:pt x="8837" y="629"/>
                  </a:moveTo>
                  <a:cubicBezTo>
                    <a:pt x="11129" y="629"/>
                    <a:pt x="13199" y="1554"/>
                    <a:pt x="14678" y="3032"/>
                  </a:cubicBezTo>
                  <a:cubicBezTo>
                    <a:pt x="16157" y="4548"/>
                    <a:pt x="17081" y="6582"/>
                    <a:pt x="17081" y="8874"/>
                  </a:cubicBezTo>
                  <a:cubicBezTo>
                    <a:pt x="17081" y="11129"/>
                    <a:pt x="16157" y="13199"/>
                    <a:pt x="14678" y="14678"/>
                  </a:cubicBezTo>
                  <a:cubicBezTo>
                    <a:pt x="13199" y="16194"/>
                    <a:pt x="11129" y="17081"/>
                    <a:pt x="8837" y="17081"/>
                  </a:cubicBezTo>
                  <a:cubicBezTo>
                    <a:pt x="6581" y="17081"/>
                    <a:pt x="4511" y="16194"/>
                    <a:pt x="3032" y="14678"/>
                  </a:cubicBezTo>
                  <a:cubicBezTo>
                    <a:pt x="1553" y="13199"/>
                    <a:pt x="629" y="11129"/>
                    <a:pt x="629" y="8874"/>
                  </a:cubicBezTo>
                  <a:cubicBezTo>
                    <a:pt x="629" y="6582"/>
                    <a:pt x="1553" y="4548"/>
                    <a:pt x="3032" y="3032"/>
                  </a:cubicBezTo>
                  <a:cubicBezTo>
                    <a:pt x="4511" y="1554"/>
                    <a:pt x="6581" y="629"/>
                    <a:pt x="8837" y="629"/>
                  </a:cubicBezTo>
                  <a:close/>
                  <a:moveTo>
                    <a:pt x="8837" y="1"/>
                  </a:moveTo>
                  <a:cubicBezTo>
                    <a:pt x="3956" y="1"/>
                    <a:pt x="1" y="3994"/>
                    <a:pt x="1" y="8874"/>
                  </a:cubicBezTo>
                  <a:cubicBezTo>
                    <a:pt x="1" y="13754"/>
                    <a:pt x="3956" y="17710"/>
                    <a:pt x="8837" y="17710"/>
                  </a:cubicBezTo>
                  <a:cubicBezTo>
                    <a:pt x="13754" y="17710"/>
                    <a:pt x="17710" y="13754"/>
                    <a:pt x="17710" y="8874"/>
                  </a:cubicBezTo>
                  <a:cubicBezTo>
                    <a:pt x="17710" y="3994"/>
                    <a:pt x="13754" y="1"/>
                    <a:pt x="8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716;p64"/>
            <p:cNvSpPr/>
            <p:nvPr/>
          </p:nvSpPr>
          <p:spPr>
            <a:xfrm>
              <a:off x="3685675" y="2397200"/>
              <a:ext cx="332750" cy="450150"/>
            </a:xfrm>
            <a:custGeom>
              <a:avLst/>
              <a:gdLst/>
              <a:ahLst/>
              <a:cxnLst/>
              <a:rect l="l" t="t" r="r" b="b"/>
              <a:pathLst>
                <a:path w="13310" h="18006" extrusionOk="0">
                  <a:moveTo>
                    <a:pt x="6433" y="1"/>
                  </a:moveTo>
                  <a:cubicBezTo>
                    <a:pt x="5657" y="1"/>
                    <a:pt x="4881" y="112"/>
                    <a:pt x="4252" y="333"/>
                  </a:cubicBezTo>
                  <a:cubicBezTo>
                    <a:pt x="0" y="2034"/>
                    <a:pt x="1442" y="9280"/>
                    <a:pt x="2034" y="12755"/>
                  </a:cubicBezTo>
                  <a:cubicBezTo>
                    <a:pt x="2516" y="15718"/>
                    <a:pt x="5405" y="18006"/>
                    <a:pt x="8369" y="18006"/>
                  </a:cubicBezTo>
                  <a:cubicBezTo>
                    <a:pt x="8586" y="18006"/>
                    <a:pt x="8804" y="17994"/>
                    <a:pt x="9021" y="17968"/>
                  </a:cubicBezTo>
                  <a:cubicBezTo>
                    <a:pt x="13125" y="17525"/>
                    <a:pt x="13310" y="12534"/>
                    <a:pt x="13162" y="9391"/>
                  </a:cubicBezTo>
                  <a:cubicBezTo>
                    <a:pt x="12903" y="4770"/>
                    <a:pt x="12090" y="38"/>
                    <a:pt x="6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717;p64"/>
            <p:cNvSpPr/>
            <p:nvPr/>
          </p:nvSpPr>
          <p:spPr>
            <a:xfrm>
              <a:off x="3710625" y="2388875"/>
              <a:ext cx="312425" cy="466800"/>
            </a:xfrm>
            <a:custGeom>
              <a:avLst/>
              <a:gdLst/>
              <a:ahLst/>
              <a:cxnLst/>
              <a:rect l="l" t="t" r="r" b="b"/>
              <a:pathLst>
                <a:path w="12497" h="18672" extrusionOk="0">
                  <a:moveTo>
                    <a:pt x="5435" y="629"/>
                  </a:moveTo>
                  <a:cubicBezTo>
                    <a:pt x="6803" y="629"/>
                    <a:pt x="7838" y="925"/>
                    <a:pt x="8689" y="1406"/>
                  </a:cubicBezTo>
                  <a:cubicBezTo>
                    <a:pt x="9909" y="2145"/>
                    <a:pt x="10648" y="3365"/>
                    <a:pt x="11092" y="4807"/>
                  </a:cubicBezTo>
                  <a:cubicBezTo>
                    <a:pt x="11572" y="6286"/>
                    <a:pt x="11757" y="8023"/>
                    <a:pt x="11831" y="9761"/>
                  </a:cubicBezTo>
                  <a:cubicBezTo>
                    <a:pt x="11868" y="10168"/>
                    <a:pt x="11868" y="10648"/>
                    <a:pt x="11868" y="11129"/>
                  </a:cubicBezTo>
                  <a:cubicBezTo>
                    <a:pt x="11868" y="12645"/>
                    <a:pt x="11720" y="14309"/>
                    <a:pt x="11129" y="15602"/>
                  </a:cubicBezTo>
                  <a:cubicBezTo>
                    <a:pt x="10870" y="16231"/>
                    <a:pt x="10463" y="16786"/>
                    <a:pt x="9983" y="17229"/>
                  </a:cubicBezTo>
                  <a:cubicBezTo>
                    <a:pt x="9465" y="17636"/>
                    <a:pt x="8837" y="17932"/>
                    <a:pt x="8023" y="18006"/>
                  </a:cubicBezTo>
                  <a:cubicBezTo>
                    <a:pt x="7801" y="18043"/>
                    <a:pt x="7617" y="18043"/>
                    <a:pt x="7395" y="18043"/>
                  </a:cubicBezTo>
                  <a:cubicBezTo>
                    <a:pt x="5990" y="18043"/>
                    <a:pt x="4585" y="17488"/>
                    <a:pt x="3476" y="16601"/>
                  </a:cubicBezTo>
                  <a:cubicBezTo>
                    <a:pt x="2367" y="15676"/>
                    <a:pt x="1553" y="14419"/>
                    <a:pt x="1332" y="13052"/>
                  </a:cubicBezTo>
                  <a:cubicBezTo>
                    <a:pt x="1073" y="11462"/>
                    <a:pt x="629" y="9059"/>
                    <a:pt x="629" y="6840"/>
                  </a:cubicBezTo>
                  <a:cubicBezTo>
                    <a:pt x="629" y="5509"/>
                    <a:pt x="777" y="4216"/>
                    <a:pt x="1221" y="3217"/>
                  </a:cubicBezTo>
                  <a:cubicBezTo>
                    <a:pt x="1627" y="2182"/>
                    <a:pt x="2293" y="1406"/>
                    <a:pt x="3365" y="962"/>
                  </a:cubicBezTo>
                  <a:cubicBezTo>
                    <a:pt x="3957" y="740"/>
                    <a:pt x="4659" y="629"/>
                    <a:pt x="5398" y="629"/>
                  </a:cubicBezTo>
                  <a:close/>
                  <a:moveTo>
                    <a:pt x="5398" y="1"/>
                  </a:moveTo>
                  <a:cubicBezTo>
                    <a:pt x="4585" y="1"/>
                    <a:pt x="3809" y="149"/>
                    <a:pt x="3143" y="408"/>
                  </a:cubicBezTo>
                  <a:cubicBezTo>
                    <a:pt x="1886" y="888"/>
                    <a:pt x="1110" y="1812"/>
                    <a:pt x="629" y="2959"/>
                  </a:cubicBezTo>
                  <a:cubicBezTo>
                    <a:pt x="149" y="4105"/>
                    <a:pt x="1" y="5473"/>
                    <a:pt x="1" y="6840"/>
                  </a:cubicBezTo>
                  <a:cubicBezTo>
                    <a:pt x="1" y="9133"/>
                    <a:pt x="481" y="11573"/>
                    <a:pt x="740" y="13162"/>
                  </a:cubicBezTo>
                  <a:cubicBezTo>
                    <a:pt x="999" y="14715"/>
                    <a:pt x="1886" y="16083"/>
                    <a:pt x="3069" y="17081"/>
                  </a:cubicBezTo>
                  <a:cubicBezTo>
                    <a:pt x="4289" y="18043"/>
                    <a:pt x="5842" y="18671"/>
                    <a:pt x="7395" y="18671"/>
                  </a:cubicBezTo>
                  <a:cubicBezTo>
                    <a:pt x="7617" y="18671"/>
                    <a:pt x="7838" y="18634"/>
                    <a:pt x="8060" y="18634"/>
                  </a:cubicBezTo>
                  <a:cubicBezTo>
                    <a:pt x="9021" y="18523"/>
                    <a:pt x="9761" y="18190"/>
                    <a:pt x="10352" y="17673"/>
                  </a:cubicBezTo>
                  <a:cubicBezTo>
                    <a:pt x="11277" y="16970"/>
                    <a:pt x="11794" y="15861"/>
                    <a:pt x="12090" y="14715"/>
                  </a:cubicBezTo>
                  <a:cubicBezTo>
                    <a:pt x="12423" y="13569"/>
                    <a:pt x="12497" y="12312"/>
                    <a:pt x="12497" y="11129"/>
                  </a:cubicBezTo>
                  <a:cubicBezTo>
                    <a:pt x="12497" y="10648"/>
                    <a:pt x="12497" y="10168"/>
                    <a:pt x="12460" y="9724"/>
                  </a:cubicBezTo>
                  <a:cubicBezTo>
                    <a:pt x="12312" y="7395"/>
                    <a:pt x="12053" y="4992"/>
                    <a:pt x="11092" y="3143"/>
                  </a:cubicBezTo>
                  <a:cubicBezTo>
                    <a:pt x="10611" y="2219"/>
                    <a:pt x="9909" y="1443"/>
                    <a:pt x="8985" y="888"/>
                  </a:cubicBezTo>
                  <a:cubicBezTo>
                    <a:pt x="8060" y="334"/>
                    <a:pt x="6877" y="38"/>
                    <a:pt x="5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718;p64"/>
            <p:cNvSpPr/>
            <p:nvPr/>
          </p:nvSpPr>
          <p:spPr>
            <a:xfrm>
              <a:off x="3762400" y="2725350"/>
              <a:ext cx="136800" cy="153425"/>
            </a:xfrm>
            <a:custGeom>
              <a:avLst/>
              <a:gdLst/>
              <a:ahLst/>
              <a:cxnLst/>
              <a:rect l="l" t="t" r="r" b="b"/>
              <a:pathLst>
                <a:path w="5472" h="6137" extrusionOk="0">
                  <a:moveTo>
                    <a:pt x="1639" y="0"/>
                  </a:moveTo>
                  <a:cubicBezTo>
                    <a:pt x="994" y="0"/>
                    <a:pt x="403" y="187"/>
                    <a:pt x="0" y="702"/>
                  </a:cubicBezTo>
                  <a:lnTo>
                    <a:pt x="444" y="5730"/>
                  </a:lnTo>
                  <a:lnTo>
                    <a:pt x="5250" y="6136"/>
                  </a:lnTo>
                  <a:lnTo>
                    <a:pt x="5472" y="1330"/>
                  </a:lnTo>
                  <a:cubicBezTo>
                    <a:pt x="5472" y="1330"/>
                    <a:pt x="3360" y="0"/>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719;p64"/>
            <p:cNvSpPr/>
            <p:nvPr/>
          </p:nvSpPr>
          <p:spPr>
            <a:xfrm>
              <a:off x="3755000" y="2717000"/>
              <a:ext cx="151600" cy="169525"/>
            </a:xfrm>
            <a:custGeom>
              <a:avLst/>
              <a:gdLst/>
              <a:ahLst/>
              <a:cxnLst/>
              <a:rect l="l" t="t" r="r" b="b"/>
              <a:pathLst>
                <a:path w="6064" h="6781" extrusionOk="0">
                  <a:moveTo>
                    <a:pt x="1923" y="629"/>
                  </a:moveTo>
                  <a:cubicBezTo>
                    <a:pt x="2699" y="629"/>
                    <a:pt x="3660" y="925"/>
                    <a:pt x="4363" y="1257"/>
                  </a:cubicBezTo>
                  <a:cubicBezTo>
                    <a:pt x="4732" y="1442"/>
                    <a:pt x="5028" y="1590"/>
                    <a:pt x="5250" y="1701"/>
                  </a:cubicBezTo>
                  <a:cubicBezTo>
                    <a:pt x="5321" y="1749"/>
                    <a:pt x="5377" y="1781"/>
                    <a:pt x="5428" y="1807"/>
                  </a:cubicBezTo>
                  <a:lnTo>
                    <a:pt x="5428" y="1807"/>
                  </a:lnTo>
                  <a:lnTo>
                    <a:pt x="5250" y="6138"/>
                  </a:lnTo>
                  <a:lnTo>
                    <a:pt x="998" y="5768"/>
                  </a:lnTo>
                  <a:lnTo>
                    <a:pt x="638" y="1112"/>
                  </a:lnTo>
                  <a:lnTo>
                    <a:pt x="638" y="1112"/>
                  </a:lnTo>
                  <a:cubicBezTo>
                    <a:pt x="779" y="950"/>
                    <a:pt x="963" y="838"/>
                    <a:pt x="1146" y="777"/>
                  </a:cubicBezTo>
                  <a:cubicBezTo>
                    <a:pt x="1368" y="666"/>
                    <a:pt x="1664" y="629"/>
                    <a:pt x="1923" y="629"/>
                  </a:cubicBezTo>
                  <a:close/>
                  <a:moveTo>
                    <a:pt x="1923" y="0"/>
                  </a:moveTo>
                  <a:cubicBezTo>
                    <a:pt x="1590" y="0"/>
                    <a:pt x="1257" y="74"/>
                    <a:pt x="925" y="185"/>
                  </a:cubicBezTo>
                  <a:cubicBezTo>
                    <a:pt x="592" y="333"/>
                    <a:pt x="296" y="518"/>
                    <a:pt x="74" y="814"/>
                  </a:cubicBezTo>
                  <a:cubicBezTo>
                    <a:pt x="0" y="888"/>
                    <a:pt x="0" y="962"/>
                    <a:pt x="0" y="1036"/>
                  </a:cubicBezTo>
                  <a:lnTo>
                    <a:pt x="407" y="6064"/>
                  </a:lnTo>
                  <a:cubicBezTo>
                    <a:pt x="444" y="6212"/>
                    <a:pt x="555" y="6359"/>
                    <a:pt x="703" y="6359"/>
                  </a:cubicBezTo>
                  <a:lnTo>
                    <a:pt x="5509" y="6766"/>
                  </a:lnTo>
                  <a:cubicBezTo>
                    <a:pt x="5539" y="6776"/>
                    <a:pt x="5566" y="6781"/>
                    <a:pt x="5591" y="6781"/>
                  </a:cubicBezTo>
                  <a:cubicBezTo>
                    <a:pt x="5659" y="6781"/>
                    <a:pt x="5714" y="6746"/>
                    <a:pt x="5768" y="6692"/>
                  </a:cubicBezTo>
                  <a:cubicBezTo>
                    <a:pt x="5805" y="6655"/>
                    <a:pt x="5842" y="6581"/>
                    <a:pt x="5842" y="6470"/>
                  </a:cubicBezTo>
                  <a:lnTo>
                    <a:pt x="6063" y="1664"/>
                  </a:lnTo>
                  <a:cubicBezTo>
                    <a:pt x="6063" y="1553"/>
                    <a:pt x="6026" y="1442"/>
                    <a:pt x="5916" y="1405"/>
                  </a:cubicBezTo>
                  <a:cubicBezTo>
                    <a:pt x="5916" y="1368"/>
                    <a:pt x="5398" y="1036"/>
                    <a:pt x="4622" y="703"/>
                  </a:cubicBezTo>
                  <a:cubicBezTo>
                    <a:pt x="3845" y="370"/>
                    <a:pt x="2884" y="0"/>
                    <a:pt x="1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720;p64"/>
            <p:cNvSpPr/>
            <p:nvPr/>
          </p:nvSpPr>
          <p:spPr>
            <a:xfrm>
              <a:off x="3642950" y="2338775"/>
              <a:ext cx="450350" cy="524625"/>
            </a:xfrm>
            <a:custGeom>
              <a:avLst/>
              <a:gdLst/>
              <a:ahLst/>
              <a:cxnLst/>
              <a:rect l="l" t="t" r="r" b="b"/>
              <a:pathLst>
                <a:path w="18014" h="20985" extrusionOk="0">
                  <a:moveTo>
                    <a:pt x="11262" y="9730"/>
                  </a:moveTo>
                  <a:cubicBezTo>
                    <a:pt x="11883" y="9730"/>
                    <a:pt x="12619" y="11617"/>
                    <a:pt x="12727" y="11913"/>
                  </a:cubicBezTo>
                  <a:cubicBezTo>
                    <a:pt x="12727" y="12911"/>
                    <a:pt x="12616" y="14538"/>
                    <a:pt x="12357" y="15092"/>
                  </a:cubicBezTo>
                  <a:cubicBezTo>
                    <a:pt x="12209" y="15351"/>
                    <a:pt x="11913" y="15647"/>
                    <a:pt x="11544" y="15906"/>
                  </a:cubicBezTo>
                  <a:cubicBezTo>
                    <a:pt x="12024" y="15277"/>
                    <a:pt x="12172" y="14760"/>
                    <a:pt x="11728" y="14686"/>
                  </a:cubicBezTo>
                  <a:cubicBezTo>
                    <a:pt x="10250" y="14464"/>
                    <a:pt x="10028" y="13429"/>
                    <a:pt x="10656" y="10693"/>
                  </a:cubicBezTo>
                  <a:cubicBezTo>
                    <a:pt x="10817" y="9991"/>
                    <a:pt x="11032" y="9730"/>
                    <a:pt x="11262" y="9730"/>
                  </a:cubicBezTo>
                  <a:close/>
                  <a:moveTo>
                    <a:pt x="6846" y="1"/>
                  </a:moveTo>
                  <a:cubicBezTo>
                    <a:pt x="3183" y="1"/>
                    <a:pt x="1" y="4529"/>
                    <a:pt x="1229" y="9658"/>
                  </a:cubicBezTo>
                  <a:cubicBezTo>
                    <a:pt x="1931" y="12652"/>
                    <a:pt x="3743" y="17348"/>
                    <a:pt x="7144" y="18272"/>
                  </a:cubicBezTo>
                  <a:cubicBezTo>
                    <a:pt x="7305" y="18314"/>
                    <a:pt x="7471" y="18333"/>
                    <a:pt x="7640" y="18333"/>
                  </a:cubicBezTo>
                  <a:cubicBezTo>
                    <a:pt x="8367" y="18333"/>
                    <a:pt x="9153" y="17975"/>
                    <a:pt x="9843" y="17496"/>
                  </a:cubicBezTo>
                  <a:lnTo>
                    <a:pt x="9843" y="17496"/>
                  </a:lnTo>
                  <a:cubicBezTo>
                    <a:pt x="9806" y="17606"/>
                    <a:pt x="9806" y="17717"/>
                    <a:pt x="9806" y="17828"/>
                  </a:cubicBezTo>
                  <a:cubicBezTo>
                    <a:pt x="10019" y="18643"/>
                    <a:pt x="9824" y="20985"/>
                    <a:pt x="11498" y="20985"/>
                  </a:cubicBezTo>
                  <a:cubicBezTo>
                    <a:pt x="11571" y="20985"/>
                    <a:pt x="11648" y="20980"/>
                    <a:pt x="11728" y="20971"/>
                  </a:cubicBezTo>
                  <a:cubicBezTo>
                    <a:pt x="13614" y="20749"/>
                    <a:pt x="14871" y="17422"/>
                    <a:pt x="14871" y="15943"/>
                  </a:cubicBezTo>
                  <a:cubicBezTo>
                    <a:pt x="14871" y="14464"/>
                    <a:pt x="13392" y="13614"/>
                    <a:pt x="13392" y="13614"/>
                  </a:cubicBezTo>
                  <a:lnTo>
                    <a:pt x="12985" y="7957"/>
                  </a:lnTo>
                  <a:cubicBezTo>
                    <a:pt x="12985" y="7957"/>
                    <a:pt x="14649" y="7957"/>
                    <a:pt x="16313" y="5887"/>
                  </a:cubicBezTo>
                  <a:cubicBezTo>
                    <a:pt x="18013" y="3779"/>
                    <a:pt x="11285" y="230"/>
                    <a:pt x="7107" y="8"/>
                  </a:cubicBezTo>
                  <a:cubicBezTo>
                    <a:pt x="7020" y="3"/>
                    <a:pt x="6933" y="1"/>
                    <a:pt x="6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721;p64"/>
            <p:cNvSpPr/>
            <p:nvPr/>
          </p:nvSpPr>
          <p:spPr>
            <a:xfrm>
              <a:off x="3658875" y="2330650"/>
              <a:ext cx="406700" cy="540725"/>
            </a:xfrm>
            <a:custGeom>
              <a:avLst/>
              <a:gdLst/>
              <a:ahLst/>
              <a:cxnLst/>
              <a:rect l="l" t="t" r="r" b="b"/>
              <a:pathLst>
                <a:path w="16268" h="21629" extrusionOk="0">
                  <a:moveTo>
                    <a:pt x="10685" y="10389"/>
                  </a:moveTo>
                  <a:cubicBezTo>
                    <a:pt x="10796" y="10463"/>
                    <a:pt x="10907" y="10574"/>
                    <a:pt x="11018" y="10759"/>
                  </a:cubicBezTo>
                  <a:cubicBezTo>
                    <a:pt x="11376" y="11248"/>
                    <a:pt x="11677" y="11966"/>
                    <a:pt x="11794" y="12256"/>
                  </a:cubicBezTo>
                  <a:lnTo>
                    <a:pt x="11794" y="12256"/>
                  </a:lnTo>
                  <a:cubicBezTo>
                    <a:pt x="11793" y="12736"/>
                    <a:pt x="11756" y="13392"/>
                    <a:pt x="11683" y="13976"/>
                  </a:cubicBezTo>
                  <a:cubicBezTo>
                    <a:pt x="11646" y="14271"/>
                    <a:pt x="11609" y="14530"/>
                    <a:pt x="11572" y="14752"/>
                  </a:cubicBezTo>
                  <a:cubicBezTo>
                    <a:pt x="11562" y="14821"/>
                    <a:pt x="11550" y="14885"/>
                    <a:pt x="11536" y="14943"/>
                  </a:cubicBezTo>
                  <a:lnTo>
                    <a:pt x="11536" y="14943"/>
                  </a:lnTo>
                  <a:cubicBezTo>
                    <a:pt x="11524" y="14928"/>
                    <a:pt x="11512" y="14914"/>
                    <a:pt x="11498" y="14900"/>
                  </a:cubicBezTo>
                  <a:cubicBezTo>
                    <a:pt x="11424" y="14789"/>
                    <a:pt x="11276" y="14715"/>
                    <a:pt x="11128" y="14715"/>
                  </a:cubicBezTo>
                  <a:cubicBezTo>
                    <a:pt x="10685" y="14641"/>
                    <a:pt x="10426" y="14493"/>
                    <a:pt x="10278" y="14308"/>
                  </a:cubicBezTo>
                  <a:cubicBezTo>
                    <a:pt x="10093" y="14124"/>
                    <a:pt x="9982" y="13791"/>
                    <a:pt x="9982" y="13273"/>
                  </a:cubicBezTo>
                  <a:cubicBezTo>
                    <a:pt x="9982" y="12756"/>
                    <a:pt x="10093" y="12016"/>
                    <a:pt x="10315" y="11092"/>
                  </a:cubicBezTo>
                  <a:cubicBezTo>
                    <a:pt x="10389" y="10759"/>
                    <a:pt x="10500" y="10537"/>
                    <a:pt x="10574" y="10463"/>
                  </a:cubicBezTo>
                  <a:lnTo>
                    <a:pt x="10611" y="10389"/>
                  </a:lnTo>
                  <a:close/>
                  <a:moveTo>
                    <a:pt x="6433" y="629"/>
                  </a:moveTo>
                  <a:cubicBezTo>
                    <a:pt x="8245" y="740"/>
                    <a:pt x="10611" y="1480"/>
                    <a:pt x="12459" y="2478"/>
                  </a:cubicBezTo>
                  <a:cubicBezTo>
                    <a:pt x="13384" y="2958"/>
                    <a:pt x="14234" y="3513"/>
                    <a:pt x="14789" y="4031"/>
                  </a:cubicBezTo>
                  <a:cubicBezTo>
                    <a:pt x="15084" y="4289"/>
                    <a:pt x="15306" y="4585"/>
                    <a:pt x="15417" y="4807"/>
                  </a:cubicBezTo>
                  <a:cubicBezTo>
                    <a:pt x="15565" y="5066"/>
                    <a:pt x="15639" y="5288"/>
                    <a:pt x="15639" y="5472"/>
                  </a:cubicBezTo>
                  <a:cubicBezTo>
                    <a:pt x="15639" y="5657"/>
                    <a:pt x="15602" y="5842"/>
                    <a:pt x="15454" y="5990"/>
                  </a:cubicBezTo>
                  <a:cubicBezTo>
                    <a:pt x="14641" y="7025"/>
                    <a:pt x="13864" y="7506"/>
                    <a:pt x="13273" y="7765"/>
                  </a:cubicBezTo>
                  <a:cubicBezTo>
                    <a:pt x="12977" y="7875"/>
                    <a:pt x="12718" y="7912"/>
                    <a:pt x="12570" y="7949"/>
                  </a:cubicBezTo>
                  <a:cubicBezTo>
                    <a:pt x="12496" y="7986"/>
                    <a:pt x="12422" y="7986"/>
                    <a:pt x="12385" y="7986"/>
                  </a:cubicBezTo>
                  <a:lnTo>
                    <a:pt x="12348" y="7986"/>
                  </a:lnTo>
                  <a:cubicBezTo>
                    <a:pt x="12238" y="7986"/>
                    <a:pt x="12164" y="8023"/>
                    <a:pt x="12090" y="8097"/>
                  </a:cubicBezTo>
                  <a:cubicBezTo>
                    <a:pt x="12053" y="8134"/>
                    <a:pt x="12016" y="8245"/>
                    <a:pt x="12016" y="8319"/>
                  </a:cubicBezTo>
                  <a:lnTo>
                    <a:pt x="12294" y="11868"/>
                  </a:lnTo>
                  <a:lnTo>
                    <a:pt x="12294" y="11868"/>
                  </a:lnTo>
                  <a:cubicBezTo>
                    <a:pt x="12196" y="11621"/>
                    <a:pt x="12030" y="11256"/>
                    <a:pt x="11831" y="10907"/>
                  </a:cubicBezTo>
                  <a:cubicBezTo>
                    <a:pt x="11683" y="10648"/>
                    <a:pt x="11535" y="10389"/>
                    <a:pt x="11350" y="10168"/>
                  </a:cubicBezTo>
                  <a:cubicBezTo>
                    <a:pt x="11239" y="10057"/>
                    <a:pt x="11165" y="9946"/>
                    <a:pt x="11055" y="9872"/>
                  </a:cubicBezTo>
                  <a:cubicBezTo>
                    <a:pt x="10907" y="9798"/>
                    <a:pt x="10796" y="9761"/>
                    <a:pt x="10648" y="9761"/>
                  </a:cubicBezTo>
                  <a:cubicBezTo>
                    <a:pt x="10500" y="9761"/>
                    <a:pt x="10389" y="9798"/>
                    <a:pt x="10278" y="9872"/>
                  </a:cubicBezTo>
                  <a:cubicBezTo>
                    <a:pt x="10130" y="9946"/>
                    <a:pt x="10056" y="10094"/>
                    <a:pt x="9945" y="10279"/>
                  </a:cubicBezTo>
                  <a:cubicBezTo>
                    <a:pt x="9871" y="10463"/>
                    <a:pt x="9798" y="10685"/>
                    <a:pt x="9724" y="10944"/>
                  </a:cubicBezTo>
                  <a:cubicBezTo>
                    <a:pt x="9502" y="11905"/>
                    <a:pt x="9391" y="12645"/>
                    <a:pt x="9391" y="13273"/>
                  </a:cubicBezTo>
                  <a:cubicBezTo>
                    <a:pt x="9391" y="13865"/>
                    <a:pt x="9502" y="14345"/>
                    <a:pt x="9798" y="14678"/>
                  </a:cubicBezTo>
                  <a:cubicBezTo>
                    <a:pt x="10056" y="15048"/>
                    <a:pt x="10500" y="15233"/>
                    <a:pt x="11018" y="15307"/>
                  </a:cubicBezTo>
                  <a:lnTo>
                    <a:pt x="11055" y="15307"/>
                  </a:lnTo>
                  <a:cubicBezTo>
                    <a:pt x="11055" y="15344"/>
                    <a:pt x="11018" y="15454"/>
                    <a:pt x="10944" y="15602"/>
                  </a:cubicBezTo>
                  <a:cubicBezTo>
                    <a:pt x="10907" y="15713"/>
                    <a:pt x="10796" y="15898"/>
                    <a:pt x="10648" y="16046"/>
                  </a:cubicBezTo>
                  <a:cubicBezTo>
                    <a:pt x="10574" y="16194"/>
                    <a:pt x="10574" y="16379"/>
                    <a:pt x="10685" y="16453"/>
                  </a:cubicBezTo>
                  <a:cubicBezTo>
                    <a:pt x="10749" y="16517"/>
                    <a:pt x="10839" y="16557"/>
                    <a:pt x="10924" y="16557"/>
                  </a:cubicBezTo>
                  <a:cubicBezTo>
                    <a:pt x="10986" y="16557"/>
                    <a:pt x="11045" y="16536"/>
                    <a:pt x="11091" y="16490"/>
                  </a:cubicBezTo>
                  <a:cubicBezTo>
                    <a:pt x="11461" y="16194"/>
                    <a:pt x="11794" y="15898"/>
                    <a:pt x="11979" y="15565"/>
                  </a:cubicBezTo>
                  <a:cubicBezTo>
                    <a:pt x="12090" y="15381"/>
                    <a:pt x="12127" y="15159"/>
                    <a:pt x="12201" y="14900"/>
                  </a:cubicBezTo>
                  <a:cubicBezTo>
                    <a:pt x="12303" y="14362"/>
                    <a:pt x="12352" y="13665"/>
                    <a:pt x="12385" y="13029"/>
                  </a:cubicBezTo>
                  <a:lnTo>
                    <a:pt x="12385" y="13029"/>
                  </a:lnTo>
                  <a:lnTo>
                    <a:pt x="12459" y="13976"/>
                  </a:lnTo>
                  <a:cubicBezTo>
                    <a:pt x="12459" y="14087"/>
                    <a:pt x="12496" y="14160"/>
                    <a:pt x="12607" y="14234"/>
                  </a:cubicBezTo>
                  <a:cubicBezTo>
                    <a:pt x="12681" y="14271"/>
                    <a:pt x="13014" y="14493"/>
                    <a:pt x="13310" y="14826"/>
                  </a:cubicBezTo>
                  <a:cubicBezTo>
                    <a:pt x="13642" y="15196"/>
                    <a:pt x="13901" y="15676"/>
                    <a:pt x="13901" y="16268"/>
                  </a:cubicBezTo>
                  <a:cubicBezTo>
                    <a:pt x="13901" y="16933"/>
                    <a:pt x="13605" y="18116"/>
                    <a:pt x="13088" y="19115"/>
                  </a:cubicBezTo>
                  <a:cubicBezTo>
                    <a:pt x="12829" y="19595"/>
                    <a:pt x="12496" y="20076"/>
                    <a:pt x="12164" y="20409"/>
                  </a:cubicBezTo>
                  <a:cubicBezTo>
                    <a:pt x="11794" y="20741"/>
                    <a:pt x="11424" y="20963"/>
                    <a:pt x="11055" y="21000"/>
                  </a:cubicBezTo>
                  <a:lnTo>
                    <a:pt x="10870" y="21000"/>
                  </a:lnTo>
                  <a:cubicBezTo>
                    <a:pt x="10500" y="21000"/>
                    <a:pt x="10315" y="20889"/>
                    <a:pt x="10167" y="20704"/>
                  </a:cubicBezTo>
                  <a:cubicBezTo>
                    <a:pt x="9908" y="20446"/>
                    <a:pt x="9761" y="19965"/>
                    <a:pt x="9687" y="19447"/>
                  </a:cubicBezTo>
                  <a:cubicBezTo>
                    <a:pt x="9576" y="18930"/>
                    <a:pt x="9576" y="18449"/>
                    <a:pt x="9502" y="18079"/>
                  </a:cubicBezTo>
                  <a:lnTo>
                    <a:pt x="9465" y="18042"/>
                  </a:lnTo>
                  <a:lnTo>
                    <a:pt x="9502" y="17931"/>
                  </a:lnTo>
                  <a:cubicBezTo>
                    <a:pt x="9539" y="17821"/>
                    <a:pt x="9502" y="17673"/>
                    <a:pt x="9428" y="17599"/>
                  </a:cubicBezTo>
                  <a:cubicBezTo>
                    <a:pt x="9367" y="17538"/>
                    <a:pt x="9294" y="17510"/>
                    <a:pt x="9223" y="17510"/>
                  </a:cubicBezTo>
                  <a:cubicBezTo>
                    <a:pt x="9165" y="17510"/>
                    <a:pt x="9108" y="17529"/>
                    <a:pt x="9058" y="17562"/>
                  </a:cubicBezTo>
                  <a:cubicBezTo>
                    <a:pt x="8356" y="18042"/>
                    <a:pt x="7616" y="18338"/>
                    <a:pt x="7025" y="18338"/>
                  </a:cubicBezTo>
                  <a:cubicBezTo>
                    <a:pt x="6877" y="18338"/>
                    <a:pt x="6729" y="18338"/>
                    <a:pt x="6581" y="18301"/>
                  </a:cubicBezTo>
                  <a:cubicBezTo>
                    <a:pt x="4991" y="17858"/>
                    <a:pt x="3734" y="16527"/>
                    <a:pt x="2810" y="14900"/>
                  </a:cubicBezTo>
                  <a:cubicBezTo>
                    <a:pt x="1849" y="13273"/>
                    <a:pt x="1257" y="11388"/>
                    <a:pt x="888" y="9909"/>
                  </a:cubicBezTo>
                  <a:cubicBezTo>
                    <a:pt x="703" y="9169"/>
                    <a:pt x="629" y="8430"/>
                    <a:pt x="629" y="7728"/>
                  </a:cubicBezTo>
                  <a:cubicBezTo>
                    <a:pt x="629" y="5731"/>
                    <a:pt x="1294" y="3957"/>
                    <a:pt x="2329" y="2663"/>
                  </a:cubicBezTo>
                  <a:cubicBezTo>
                    <a:pt x="3365" y="1369"/>
                    <a:pt x="4770" y="629"/>
                    <a:pt x="6211" y="629"/>
                  </a:cubicBezTo>
                  <a:close/>
                  <a:moveTo>
                    <a:pt x="6211" y="1"/>
                  </a:moveTo>
                  <a:cubicBezTo>
                    <a:pt x="4548" y="1"/>
                    <a:pt x="2995" y="888"/>
                    <a:pt x="1849" y="2293"/>
                  </a:cubicBezTo>
                  <a:cubicBezTo>
                    <a:pt x="740" y="3661"/>
                    <a:pt x="0" y="5583"/>
                    <a:pt x="0" y="7728"/>
                  </a:cubicBezTo>
                  <a:cubicBezTo>
                    <a:pt x="0" y="8467"/>
                    <a:pt x="111" y="9243"/>
                    <a:pt x="296" y="10057"/>
                  </a:cubicBezTo>
                  <a:cubicBezTo>
                    <a:pt x="666" y="11573"/>
                    <a:pt x="1294" y="13532"/>
                    <a:pt x="2256" y="15233"/>
                  </a:cubicBezTo>
                  <a:cubicBezTo>
                    <a:pt x="3254" y="16933"/>
                    <a:pt x="4585" y="18412"/>
                    <a:pt x="6433" y="18893"/>
                  </a:cubicBezTo>
                  <a:cubicBezTo>
                    <a:pt x="6618" y="18930"/>
                    <a:pt x="6803" y="18967"/>
                    <a:pt x="7025" y="18967"/>
                  </a:cubicBezTo>
                  <a:cubicBezTo>
                    <a:pt x="7663" y="18967"/>
                    <a:pt x="8301" y="18716"/>
                    <a:pt x="8903" y="18377"/>
                  </a:cubicBezTo>
                  <a:lnTo>
                    <a:pt x="8903" y="18377"/>
                  </a:lnTo>
                  <a:cubicBezTo>
                    <a:pt x="8930" y="18537"/>
                    <a:pt x="8957" y="18760"/>
                    <a:pt x="8984" y="19004"/>
                  </a:cubicBezTo>
                  <a:cubicBezTo>
                    <a:pt x="9058" y="19521"/>
                    <a:pt x="9132" y="20150"/>
                    <a:pt x="9391" y="20667"/>
                  </a:cubicBezTo>
                  <a:cubicBezTo>
                    <a:pt x="9502" y="20926"/>
                    <a:pt x="9687" y="21148"/>
                    <a:pt x="9945" y="21333"/>
                  </a:cubicBezTo>
                  <a:cubicBezTo>
                    <a:pt x="10167" y="21518"/>
                    <a:pt x="10500" y="21629"/>
                    <a:pt x="10870" y="21629"/>
                  </a:cubicBezTo>
                  <a:cubicBezTo>
                    <a:pt x="10944" y="21629"/>
                    <a:pt x="11018" y="21629"/>
                    <a:pt x="11091" y="21592"/>
                  </a:cubicBezTo>
                  <a:cubicBezTo>
                    <a:pt x="11683" y="21555"/>
                    <a:pt x="12164" y="21259"/>
                    <a:pt x="12570" y="20852"/>
                  </a:cubicBezTo>
                  <a:cubicBezTo>
                    <a:pt x="13199" y="20261"/>
                    <a:pt x="13679" y="19410"/>
                    <a:pt x="14012" y="18560"/>
                  </a:cubicBezTo>
                  <a:cubicBezTo>
                    <a:pt x="14345" y="17710"/>
                    <a:pt x="14530" y="16859"/>
                    <a:pt x="14530" y="16268"/>
                  </a:cubicBezTo>
                  <a:cubicBezTo>
                    <a:pt x="14530" y="15417"/>
                    <a:pt x="14123" y="14789"/>
                    <a:pt x="13716" y="14345"/>
                  </a:cubicBezTo>
                  <a:cubicBezTo>
                    <a:pt x="13455" y="14084"/>
                    <a:pt x="13194" y="13899"/>
                    <a:pt x="13040" y="13790"/>
                  </a:cubicBezTo>
                  <a:lnTo>
                    <a:pt x="13040" y="13790"/>
                  </a:lnTo>
                  <a:lnTo>
                    <a:pt x="12666" y="8578"/>
                  </a:lnTo>
                  <a:lnTo>
                    <a:pt x="12666" y="8578"/>
                  </a:lnTo>
                  <a:cubicBezTo>
                    <a:pt x="13265" y="8469"/>
                    <a:pt x="14621" y="8046"/>
                    <a:pt x="15935" y="6397"/>
                  </a:cubicBezTo>
                  <a:cubicBezTo>
                    <a:pt x="16156" y="6101"/>
                    <a:pt x="16267" y="5805"/>
                    <a:pt x="16267" y="5472"/>
                  </a:cubicBezTo>
                  <a:cubicBezTo>
                    <a:pt x="16267" y="5140"/>
                    <a:pt x="16156" y="4807"/>
                    <a:pt x="15972" y="4511"/>
                  </a:cubicBezTo>
                  <a:cubicBezTo>
                    <a:pt x="15639" y="3957"/>
                    <a:pt x="15084" y="3439"/>
                    <a:pt x="14419" y="2921"/>
                  </a:cubicBezTo>
                  <a:cubicBezTo>
                    <a:pt x="12348" y="1443"/>
                    <a:pt x="9021" y="149"/>
                    <a:pt x="6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722;p64"/>
            <p:cNvSpPr/>
            <p:nvPr/>
          </p:nvSpPr>
          <p:spPr>
            <a:xfrm>
              <a:off x="3633000" y="2838275"/>
              <a:ext cx="438125" cy="93175"/>
            </a:xfrm>
            <a:custGeom>
              <a:avLst/>
              <a:gdLst/>
              <a:ahLst/>
              <a:cxnLst/>
              <a:rect l="l" t="t" r="r" b="b"/>
              <a:pathLst>
                <a:path w="17525" h="3727" extrusionOk="0">
                  <a:moveTo>
                    <a:pt x="6167" y="0"/>
                  </a:moveTo>
                  <a:cubicBezTo>
                    <a:pt x="5883" y="0"/>
                    <a:pt x="5625" y="10"/>
                    <a:pt x="5398" y="30"/>
                  </a:cubicBezTo>
                  <a:cubicBezTo>
                    <a:pt x="2884" y="251"/>
                    <a:pt x="1738" y="1619"/>
                    <a:pt x="1738" y="1619"/>
                  </a:cubicBezTo>
                  <a:lnTo>
                    <a:pt x="0" y="3061"/>
                  </a:lnTo>
                  <a:lnTo>
                    <a:pt x="17524" y="3727"/>
                  </a:lnTo>
                  <a:cubicBezTo>
                    <a:pt x="17524" y="3727"/>
                    <a:pt x="17007" y="2728"/>
                    <a:pt x="15676" y="1804"/>
                  </a:cubicBezTo>
                  <a:cubicBezTo>
                    <a:pt x="14431" y="963"/>
                    <a:pt x="9025" y="0"/>
                    <a:pt x="6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723;p64"/>
            <p:cNvSpPr/>
            <p:nvPr/>
          </p:nvSpPr>
          <p:spPr>
            <a:xfrm>
              <a:off x="3624675" y="2830675"/>
              <a:ext cx="454750" cy="108425"/>
            </a:xfrm>
            <a:custGeom>
              <a:avLst/>
              <a:gdLst/>
              <a:ahLst/>
              <a:cxnLst/>
              <a:rect l="l" t="t" r="r" b="b"/>
              <a:pathLst>
                <a:path w="18190" h="4337" extrusionOk="0">
                  <a:moveTo>
                    <a:pt x="6544" y="592"/>
                  </a:moveTo>
                  <a:cubicBezTo>
                    <a:pt x="7949" y="592"/>
                    <a:pt x="9982" y="851"/>
                    <a:pt x="11831" y="1184"/>
                  </a:cubicBezTo>
                  <a:cubicBezTo>
                    <a:pt x="12755" y="1369"/>
                    <a:pt x="13606" y="1554"/>
                    <a:pt x="14345" y="1775"/>
                  </a:cubicBezTo>
                  <a:cubicBezTo>
                    <a:pt x="15047" y="1960"/>
                    <a:pt x="15602" y="2182"/>
                    <a:pt x="15824" y="2367"/>
                  </a:cubicBezTo>
                  <a:cubicBezTo>
                    <a:pt x="16489" y="2811"/>
                    <a:pt x="16933" y="3254"/>
                    <a:pt x="17192" y="3624"/>
                  </a:cubicBezTo>
                  <a:cubicBezTo>
                    <a:pt x="17221" y="3653"/>
                    <a:pt x="17249" y="3683"/>
                    <a:pt x="17275" y="3712"/>
                  </a:cubicBezTo>
                  <a:lnTo>
                    <a:pt x="17275" y="3712"/>
                  </a:lnTo>
                  <a:lnTo>
                    <a:pt x="1146" y="3106"/>
                  </a:lnTo>
                  <a:lnTo>
                    <a:pt x="2293" y="2182"/>
                  </a:lnTo>
                  <a:lnTo>
                    <a:pt x="2330" y="2145"/>
                  </a:lnTo>
                  <a:cubicBezTo>
                    <a:pt x="2367" y="2108"/>
                    <a:pt x="3439" y="851"/>
                    <a:pt x="5768" y="629"/>
                  </a:cubicBezTo>
                  <a:cubicBezTo>
                    <a:pt x="5990" y="629"/>
                    <a:pt x="6248" y="592"/>
                    <a:pt x="6544" y="592"/>
                  </a:cubicBezTo>
                  <a:close/>
                  <a:moveTo>
                    <a:pt x="6544" y="1"/>
                  </a:moveTo>
                  <a:cubicBezTo>
                    <a:pt x="6211" y="1"/>
                    <a:pt x="5953" y="1"/>
                    <a:pt x="5694" y="38"/>
                  </a:cubicBezTo>
                  <a:cubicBezTo>
                    <a:pt x="3241" y="245"/>
                    <a:pt x="2047" y="1517"/>
                    <a:pt x="1871" y="1714"/>
                  </a:cubicBezTo>
                  <a:lnTo>
                    <a:pt x="1871" y="1714"/>
                  </a:lnTo>
                  <a:lnTo>
                    <a:pt x="148" y="3143"/>
                  </a:lnTo>
                  <a:cubicBezTo>
                    <a:pt x="37" y="3217"/>
                    <a:pt x="0" y="3365"/>
                    <a:pt x="37" y="3476"/>
                  </a:cubicBezTo>
                  <a:cubicBezTo>
                    <a:pt x="74" y="3587"/>
                    <a:pt x="185" y="3661"/>
                    <a:pt x="296" y="3661"/>
                  </a:cubicBezTo>
                  <a:lnTo>
                    <a:pt x="17857" y="4326"/>
                  </a:lnTo>
                  <a:cubicBezTo>
                    <a:pt x="17878" y="4333"/>
                    <a:pt x="17898" y="4336"/>
                    <a:pt x="17918" y="4336"/>
                  </a:cubicBezTo>
                  <a:cubicBezTo>
                    <a:pt x="18006" y="4336"/>
                    <a:pt x="18086" y="4276"/>
                    <a:pt x="18116" y="4216"/>
                  </a:cubicBezTo>
                  <a:cubicBezTo>
                    <a:pt x="18190" y="4105"/>
                    <a:pt x="18190" y="3994"/>
                    <a:pt x="18153" y="3883"/>
                  </a:cubicBezTo>
                  <a:cubicBezTo>
                    <a:pt x="18116" y="3883"/>
                    <a:pt x="17598" y="2811"/>
                    <a:pt x="16194" y="1849"/>
                  </a:cubicBezTo>
                  <a:cubicBezTo>
                    <a:pt x="15824" y="1591"/>
                    <a:pt x="15232" y="1406"/>
                    <a:pt x="14493" y="1184"/>
                  </a:cubicBezTo>
                  <a:cubicBezTo>
                    <a:pt x="12312" y="555"/>
                    <a:pt x="8725" y="1"/>
                    <a:pt x="6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724;p64"/>
            <p:cNvSpPr/>
            <p:nvPr/>
          </p:nvSpPr>
          <p:spPr>
            <a:xfrm>
              <a:off x="3174550" y="2857500"/>
              <a:ext cx="244950" cy="223675"/>
            </a:xfrm>
            <a:custGeom>
              <a:avLst/>
              <a:gdLst/>
              <a:ahLst/>
              <a:cxnLst/>
              <a:rect l="l" t="t" r="r" b="b"/>
              <a:pathLst>
                <a:path w="9798" h="8947" extrusionOk="0">
                  <a:moveTo>
                    <a:pt x="6545" y="0"/>
                  </a:moveTo>
                  <a:lnTo>
                    <a:pt x="4992" y="148"/>
                  </a:lnTo>
                  <a:lnTo>
                    <a:pt x="4289" y="2403"/>
                  </a:lnTo>
                  <a:lnTo>
                    <a:pt x="1" y="3623"/>
                  </a:lnTo>
                  <a:lnTo>
                    <a:pt x="1221" y="8947"/>
                  </a:lnTo>
                  <a:lnTo>
                    <a:pt x="5103" y="8762"/>
                  </a:lnTo>
                  <a:lnTo>
                    <a:pt x="6729" y="7061"/>
                  </a:lnTo>
                  <a:lnTo>
                    <a:pt x="9798" y="3771"/>
                  </a:lnTo>
                  <a:lnTo>
                    <a:pt x="9132" y="3253"/>
                  </a:lnTo>
                  <a:lnTo>
                    <a:pt x="6027" y="5176"/>
                  </a:lnTo>
                  <a:lnTo>
                    <a:pt x="6360" y="2218"/>
                  </a:lnTo>
                  <a:lnTo>
                    <a:pt x="6877" y="2921"/>
                  </a:lnTo>
                  <a:lnTo>
                    <a:pt x="7580" y="2218"/>
                  </a:lnTo>
                  <a:lnTo>
                    <a:pt x="65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725;p64"/>
            <p:cNvSpPr/>
            <p:nvPr/>
          </p:nvSpPr>
          <p:spPr>
            <a:xfrm>
              <a:off x="3165325" y="2849175"/>
              <a:ext cx="261575" cy="239575"/>
            </a:xfrm>
            <a:custGeom>
              <a:avLst/>
              <a:gdLst/>
              <a:ahLst/>
              <a:cxnLst/>
              <a:rect l="l" t="t" r="r" b="b"/>
              <a:pathLst>
                <a:path w="10463" h="9583" extrusionOk="0">
                  <a:moveTo>
                    <a:pt x="6729" y="666"/>
                  </a:moveTo>
                  <a:lnTo>
                    <a:pt x="7579" y="2514"/>
                  </a:lnTo>
                  <a:lnTo>
                    <a:pt x="7283" y="2773"/>
                  </a:lnTo>
                  <a:lnTo>
                    <a:pt x="6987" y="2366"/>
                  </a:lnTo>
                  <a:cubicBezTo>
                    <a:pt x="6914" y="2292"/>
                    <a:pt x="6803" y="2255"/>
                    <a:pt x="6655" y="2255"/>
                  </a:cubicBezTo>
                  <a:cubicBezTo>
                    <a:pt x="6544" y="2292"/>
                    <a:pt x="6470" y="2403"/>
                    <a:pt x="6433" y="2514"/>
                  </a:cubicBezTo>
                  <a:lnTo>
                    <a:pt x="6100" y="5472"/>
                  </a:lnTo>
                  <a:cubicBezTo>
                    <a:pt x="6063" y="5583"/>
                    <a:pt x="6137" y="5694"/>
                    <a:pt x="6248" y="5768"/>
                  </a:cubicBezTo>
                  <a:cubicBezTo>
                    <a:pt x="6285" y="5805"/>
                    <a:pt x="6340" y="5823"/>
                    <a:pt x="6396" y="5823"/>
                  </a:cubicBezTo>
                  <a:cubicBezTo>
                    <a:pt x="6451" y="5823"/>
                    <a:pt x="6507" y="5805"/>
                    <a:pt x="6544" y="5768"/>
                  </a:cubicBezTo>
                  <a:lnTo>
                    <a:pt x="9501" y="3993"/>
                  </a:lnTo>
                  <a:lnTo>
                    <a:pt x="9686" y="4141"/>
                  </a:lnTo>
                  <a:lnTo>
                    <a:pt x="6877" y="7210"/>
                  </a:lnTo>
                  <a:lnTo>
                    <a:pt x="5324" y="8799"/>
                  </a:lnTo>
                  <a:lnTo>
                    <a:pt x="1831" y="8972"/>
                  </a:lnTo>
                  <a:lnTo>
                    <a:pt x="1831" y="8972"/>
                  </a:lnTo>
                  <a:lnTo>
                    <a:pt x="702" y="4178"/>
                  </a:lnTo>
                  <a:lnTo>
                    <a:pt x="4769" y="3032"/>
                  </a:lnTo>
                  <a:cubicBezTo>
                    <a:pt x="4843" y="2995"/>
                    <a:pt x="4954" y="2921"/>
                    <a:pt x="4954" y="2847"/>
                  </a:cubicBezTo>
                  <a:lnTo>
                    <a:pt x="5583" y="777"/>
                  </a:lnTo>
                  <a:lnTo>
                    <a:pt x="6729" y="666"/>
                  </a:lnTo>
                  <a:close/>
                  <a:moveTo>
                    <a:pt x="6877" y="0"/>
                  </a:moveTo>
                  <a:lnTo>
                    <a:pt x="5324" y="185"/>
                  </a:lnTo>
                  <a:cubicBezTo>
                    <a:pt x="5213" y="185"/>
                    <a:pt x="5102" y="296"/>
                    <a:pt x="5065" y="407"/>
                  </a:cubicBezTo>
                  <a:lnTo>
                    <a:pt x="4436" y="2477"/>
                  </a:lnTo>
                  <a:lnTo>
                    <a:pt x="259" y="3660"/>
                  </a:lnTo>
                  <a:cubicBezTo>
                    <a:pt x="111" y="3697"/>
                    <a:pt x="0" y="3845"/>
                    <a:pt x="37" y="4030"/>
                  </a:cubicBezTo>
                  <a:lnTo>
                    <a:pt x="1294" y="9354"/>
                  </a:lnTo>
                  <a:cubicBezTo>
                    <a:pt x="1326" y="9482"/>
                    <a:pt x="1442" y="9583"/>
                    <a:pt x="1569" y="9583"/>
                  </a:cubicBezTo>
                  <a:cubicBezTo>
                    <a:pt x="1588" y="9583"/>
                    <a:pt x="1607" y="9581"/>
                    <a:pt x="1627" y="9576"/>
                  </a:cubicBezTo>
                  <a:lnTo>
                    <a:pt x="5472" y="9391"/>
                  </a:lnTo>
                  <a:cubicBezTo>
                    <a:pt x="5546" y="9391"/>
                    <a:pt x="5620" y="9354"/>
                    <a:pt x="5693" y="9317"/>
                  </a:cubicBezTo>
                  <a:lnTo>
                    <a:pt x="7320" y="7616"/>
                  </a:lnTo>
                  <a:lnTo>
                    <a:pt x="10389" y="4289"/>
                  </a:lnTo>
                  <a:cubicBezTo>
                    <a:pt x="10426" y="4252"/>
                    <a:pt x="10463" y="4141"/>
                    <a:pt x="10463" y="4067"/>
                  </a:cubicBezTo>
                  <a:cubicBezTo>
                    <a:pt x="10463" y="3993"/>
                    <a:pt x="10426" y="3919"/>
                    <a:pt x="10352" y="3845"/>
                  </a:cubicBezTo>
                  <a:lnTo>
                    <a:pt x="9686" y="3365"/>
                  </a:lnTo>
                  <a:cubicBezTo>
                    <a:pt x="9643" y="3321"/>
                    <a:pt x="9574" y="3303"/>
                    <a:pt x="9503" y="3303"/>
                  </a:cubicBezTo>
                  <a:cubicBezTo>
                    <a:pt x="9452" y="3303"/>
                    <a:pt x="9400" y="3312"/>
                    <a:pt x="9354" y="3328"/>
                  </a:cubicBezTo>
                  <a:lnTo>
                    <a:pt x="6766" y="4917"/>
                  </a:lnTo>
                  <a:lnTo>
                    <a:pt x="6950" y="3365"/>
                  </a:lnTo>
                  <a:lnTo>
                    <a:pt x="7024" y="3439"/>
                  </a:lnTo>
                  <a:cubicBezTo>
                    <a:pt x="7061" y="3512"/>
                    <a:pt x="7135" y="3549"/>
                    <a:pt x="7246" y="3549"/>
                  </a:cubicBezTo>
                  <a:cubicBezTo>
                    <a:pt x="7266" y="3559"/>
                    <a:pt x="7289" y="3564"/>
                    <a:pt x="7312" y="3564"/>
                  </a:cubicBezTo>
                  <a:cubicBezTo>
                    <a:pt x="7374" y="3564"/>
                    <a:pt x="7441" y="3530"/>
                    <a:pt x="7468" y="3476"/>
                  </a:cubicBezTo>
                  <a:lnTo>
                    <a:pt x="8171" y="2773"/>
                  </a:lnTo>
                  <a:cubicBezTo>
                    <a:pt x="8281" y="2699"/>
                    <a:pt x="8281" y="2551"/>
                    <a:pt x="8244" y="2440"/>
                  </a:cubicBezTo>
                  <a:lnTo>
                    <a:pt x="7209" y="185"/>
                  </a:lnTo>
                  <a:cubicBezTo>
                    <a:pt x="7135" y="74"/>
                    <a:pt x="7024" y="0"/>
                    <a:pt x="6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726;p64"/>
            <p:cNvSpPr/>
            <p:nvPr/>
          </p:nvSpPr>
          <p:spPr>
            <a:xfrm>
              <a:off x="3119100" y="3076550"/>
              <a:ext cx="183025" cy="423600"/>
            </a:xfrm>
            <a:custGeom>
              <a:avLst/>
              <a:gdLst/>
              <a:ahLst/>
              <a:cxnLst/>
              <a:rect l="l" t="t" r="r" b="b"/>
              <a:pathLst>
                <a:path w="7321" h="16944" extrusionOk="0">
                  <a:moveTo>
                    <a:pt x="7321" y="0"/>
                  </a:moveTo>
                  <a:lnTo>
                    <a:pt x="3439" y="185"/>
                  </a:lnTo>
                  <a:lnTo>
                    <a:pt x="148" y="13975"/>
                  </a:lnTo>
                  <a:lnTo>
                    <a:pt x="0" y="14345"/>
                  </a:lnTo>
                  <a:cubicBezTo>
                    <a:pt x="1103" y="16435"/>
                    <a:pt x="2918" y="16943"/>
                    <a:pt x="4422" y="16943"/>
                  </a:cubicBezTo>
                  <a:cubicBezTo>
                    <a:pt x="5844" y="16943"/>
                    <a:pt x="6988" y="16489"/>
                    <a:pt x="6988" y="16489"/>
                  </a:cubicBezTo>
                  <a:lnTo>
                    <a:pt x="73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727;p64"/>
            <p:cNvSpPr/>
            <p:nvPr/>
          </p:nvSpPr>
          <p:spPr>
            <a:xfrm>
              <a:off x="3110775" y="3068775"/>
              <a:ext cx="198750" cy="439425"/>
            </a:xfrm>
            <a:custGeom>
              <a:avLst/>
              <a:gdLst/>
              <a:ahLst/>
              <a:cxnLst/>
              <a:rect l="l" t="t" r="r" b="b"/>
              <a:pathLst>
                <a:path w="7950" h="17577" extrusionOk="0">
                  <a:moveTo>
                    <a:pt x="7321" y="644"/>
                  </a:moveTo>
                  <a:lnTo>
                    <a:pt x="6993" y="16588"/>
                  </a:lnTo>
                  <a:lnTo>
                    <a:pt x="6993" y="16588"/>
                  </a:lnTo>
                  <a:cubicBezTo>
                    <a:pt x="6621" y="16705"/>
                    <a:pt x="5745" y="16948"/>
                    <a:pt x="4733" y="16948"/>
                  </a:cubicBezTo>
                  <a:cubicBezTo>
                    <a:pt x="3994" y="16948"/>
                    <a:pt x="3217" y="16837"/>
                    <a:pt x="2515" y="16467"/>
                  </a:cubicBezTo>
                  <a:cubicBezTo>
                    <a:pt x="1841" y="16113"/>
                    <a:pt x="1168" y="15555"/>
                    <a:pt x="658" y="14663"/>
                  </a:cubicBezTo>
                  <a:lnTo>
                    <a:pt x="658" y="14663"/>
                  </a:lnTo>
                  <a:lnTo>
                    <a:pt x="740" y="14360"/>
                  </a:lnTo>
                  <a:lnTo>
                    <a:pt x="777" y="14360"/>
                  </a:lnTo>
                  <a:lnTo>
                    <a:pt x="4031" y="792"/>
                  </a:lnTo>
                  <a:lnTo>
                    <a:pt x="7321" y="644"/>
                  </a:lnTo>
                  <a:close/>
                  <a:moveTo>
                    <a:pt x="7699" y="1"/>
                  </a:moveTo>
                  <a:cubicBezTo>
                    <a:pt x="7673" y="1"/>
                    <a:pt x="7646" y="5"/>
                    <a:pt x="7617" y="15"/>
                  </a:cubicBezTo>
                  <a:lnTo>
                    <a:pt x="3772" y="200"/>
                  </a:lnTo>
                  <a:cubicBezTo>
                    <a:pt x="3624" y="200"/>
                    <a:pt x="3513" y="311"/>
                    <a:pt x="3476" y="422"/>
                  </a:cubicBezTo>
                  <a:lnTo>
                    <a:pt x="149" y="14175"/>
                  </a:lnTo>
                  <a:lnTo>
                    <a:pt x="38" y="14582"/>
                  </a:lnTo>
                  <a:cubicBezTo>
                    <a:pt x="1" y="14656"/>
                    <a:pt x="38" y="14730"/>
                    <a:pt x="75" y="14804"/>
                  </a:cubicBezTo>
                  <a:cubicBezTo>
                    <a:pt x="629" y="15913"/>
                    <a:pt x="1406" y="16615"/>
                    <a:pt x="2256" y="17022"/>
                  </a:cubicBezTo>
                  <a:cubicBezTo>
                    <a:pt x="3069" y="17429"/>
                    <a:pt x="3957" y="17576"/>
                    <a:pt x="4733" y="17576"/>
                  </a:cubicBezTo>
                  <a:cubicBezTo>
                    <a:pt x="6212" y="17576"/>
                    <a:pt x="7395" y="17096"/>
                    <a:pt x="7432" y="17096"/>
                  </a:cubicBezTo>
                  <a:cubicBezTo>
                    <a:pt x="7543" y="17022"/>
                    <a:pt x="7617" y="16948"/>
                    <a:pt x="7617" y="16800"/>
                  </a:cubicBezTo>
                  <a:lnTo>
                    <a:pt x="7949" y="311"/>
                  </a:lnTo>
                  <a:cubicBezTo>
                    <a:pt x="7949" y="237"/>
                    <a:pt x="7912" y="126"/>
                    <a:pt x="7875" y="89"/>
                  </a:cubicBezTo>
                  <a:cubicBezTo>
                    <a:pt x="7821" y="35"/>
                    <a:pt x="7767" y="1"/>
                    <a:pt x="7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728;p64"/>
            <p:cNvSpPr/>
            <p:nvPr/>
          </p:nvSpPr>
          <p:spPr>
            <a:xfrm>
              <a:off x="3104300" y="2951775"/>
              <a:ext cx="378050" cy="561575"/>
            </a:xfrm>
            <a:custGeom>
              <a:avLst/>
              <a:gdLst/>
              <a:ahLst/>
              <a:cxnLst/>
              <a:rect l="l" t="t" r="r" b="b"/>
              <a:pathLst>
                <a:path w="15122" h="22463" extrusionOk="0">
                  <a:moveTo>
                    <a:pt x="12608" y="0"/>
                  </a:moveTo>
                  <a:lnTo>
                    <a:pt x="777" y="18559"/>
                  </a:lnTo>
                  <a:cubicBezTo>
                    <a:pt x="777" y="18559"/>
                    <a:pt x="1" y="20888"/>
                    <a:pt x="2922" y="22072"/>
                  </a:cubicBezTo>
                  <a:cubicBezTo>
                    <a:pt x="3637" y="22356"/>
                    <a:pt x="4284" y="22463"/>
                    <a:pt x="4852" y="22463"/>
                  </a:cubicBezTo>
                  <a:cubicBezTo>
                    <a:pt x="6576" y="22463"/>
                    <a:pt x="7580" y="21480"/>
                    <a:pt x="7580" y="21480"/>
                  </a:cubicBezTo>
                  <a:lnTo>
                    <a:pt x="15122" y="14714"/>
                  </a:lnTo>
                  <a:lnTo>
                    <a:pt x="12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729;p64"/>
            <p:cNvSpPr/>
            <p:nvPr/>
          </p:nvSpPr>
          <p:spPr>
            <a:xfrm>
              <a:off x="3113550" y="2944025"/>
              <a:ext cx="376200" cy="577100"/>
            </a:xfrm>
            <a:custGeom>
              <a:avLst/>
              <a:gdLst/>
              <a:ahLst/>
              <a:cxnLst/>
              <a:rect l="l" t="t" r="r" b="b"/>
              <a:pathLst>
                <a:path w="15048" h="23084" extrusionOk="0">
                  <a:moveTo>
                    <a:pt x="12046" y="1166"/>
                  </a:moveTo>
                  <a:lnTo>
                    <a:pt x="14419" y="14913"/>
                  </a:lnTo>
                  <a:lnTo>
                    <a:pt x="6988" y="21568"/>
                  </a:lnTo>
                  <a:cubicBezTo>
                    <a:pt x="6951" y="21605"/>
                    <a:pt x="6027" y="22455"/>
                    <a:pt x="4511" y="22455"/>
                  </a:cubicBezTo>
                  <a:cubicBezTo>
                    <a:pt x="3957" y="22455"/>
                    <a:pt x="3365" y="22345"/>
                    <a:pt x="2663" y="22086"/>
                  </a:cubicBezTo>
                  <a:cubicBezTo>
                    <a:pt x="1775" y="21716"/>
                    <a:pt x="1258" y="21272"/>
                    <a:pt x="999" y="20829"/>
                  </a:cubicBezTo>
                  <a:cubicBezTo>
                    <a:pt x="703" y="20385"/>
                    <a:pt x="629" y="19941"/>
                    <a:pt x="629" y="19572"/>
                  </a:cubicBezTo>
                  <a:cubicBezTo>
                    <a:pt x="629" y="19387"/>
                    <a:pt x="666" y="19239"/>
                    <a:pt x="666" y="19128"/>
                  </a:cubicBezTo>
                  <a:lnTo>
                    <a:pt x="703" y="19017"/>
                  </a:lnTo>
                  <a:lnTo>
                    <a:pt x="703" y="18996"/>
                  </a:lnTo>
                  <a:lnTo>
                    <a:pt x="703" y="18996"/>
                  </a:lnTo>
                  <a:lnTo>
                    <a:pt x="12046" y="1166"/>
                  </a:lnTo>
                  <a:close/>
                  <a:moveTo>
                    <a:pt x="12187" y="0"/>
                  </a:moveTo>
                  <a:cubicBezTo>
                    <a:pt x="12097" y="0"/>
                    <a:pt x="12007" y="42"/>
                    <a:pt x="11979" y="125"/>
                  </a:cubicBezTo>
                  <a:lnTo>
                    <a:pt x="149" y="18721"/>
                  </a:lnTo>
                  <a:lnTo>
                    <a:pt x="112" y="18795"/>
                  </a:lnTo>
                  <a:cubicBezTo>
                    <a:pt x="112" y="18795"/>
                    <a:pt x="1" y="19128"/>
                    <a:pt x="1" y="19572"/>
                  </a:cubicBezTo>
                  <a:cubicBezTo>
                    <a:pt x="1" y="20015"/>
                    <a:pt x="112" y="20570"/>
                    <a:pt x="481" y="21162"/>
                  </a:cubicBezTo>
                  <a:cubicBezTo>
                    <a:pt x="814" y="21716"/>
                    <a:pt x="1443" y="22271"/>
                    <a:pt x="2441" y="22640"/>
                  </a:cubicBezTo>
                  <a:cubicBezTo>
                    <a:pt x="3180" y="22973"/>
                    <a:pt x="3883" y="23084"/>
                    <a:pt x="4511" y="23084"/>
                  </a:cubicBezTo>
                  <a:cubicBezTo>
                    <a:pt x="6323" y="23084"/>
                    <a:pt x="7395" y="22049"/>
                    <a:pt x="7395" y="22012"/>
                  </a:cubicBezTo>
                  <a:lnTo>
                    <a:pt x="14937" y="15246"/>
                  </a:lnTo>
                  <a:cubicBezTo>
                    <a:pt x="15011" y="15172"/>
                    <a:pt x="15048" y="15061"/>
                    <a:pt x="15048" y="14950"/>
                  </a:cubicBezTo>
                  <a:lnTo>
                    <a:pt x="12534" y="236"/>
                  </a:lnTo>
                  <a:cubicBezTo>
                    <a:pt x="12497" y="125"/>
                    <a:pt x="12423" y="14"/>
                    <a:pt x="12275" y="14"/>
                  </a:cubicBezTo>
                  <a:cubicBezTo>
                    <a:pt x="12247" y="5"/>
                    <a:pt x="12217" y="0"/>
                    <a:pt x="12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730;p64"/>
            <p:cNvSpPr/>
            <p:nvPr/>
          </p:nvSpPr>
          <p:spPr>
            <a:xfrm>
              <a:off x="4058150" y="2922175"/>
              <a:ext cx="1011175" cy="521400"/>
            </a:xfrm>
            <a:custGeom>
              <a:avLst/>
              <a:gdLst/>
              <a:ahLst/>
              <a:cxnLst/>
              <a:rect l="l" t="t" r="r" b="b"/>
              <a:pathLst>
                <a:path w="40447" h="20856" extrusionOk="0">
                  <a:moveTo>
                    <a:pt x="7173" y="1"/>
                  </a:moveTo>
                  <a:lnTo>
                    <a:pt x="1" y="10649"/>
                  </a:lnTo>
                  <a:lnTo>
                    <a:pt x="15861" y="20113"/>
                  </a:lnTo>
                  <a:cubicBezTo>
                    <a:pt x="16705" y="20604"/>
                    <a:pt x="17644" y="20855"/>
                    <a:pt x="18582" y="20855"/>
                  </a:cubicBezTo>
                  <a:cubicBezTo>
                    <a:pt x="19410" y="20855"/>
                    <a:pt x="20237" y="20660"/>
                    <a:pt x="21000" y="20261"/>
                  </a:cubicBezTo>
                  <a:lnTo>
                    <a:pt x="40446" y="10353"/>
                  </a:lnTo>
                  <a:lnTo>
                    <a:pt x="38968" y="7617"/>
                  </a:lnTo>
                  <a:lnTo>
                    <a:pt x="21591" y="13680"/>
                  </a:lnTo>
                  <a:lnTo>
                    <a:pt x="7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731;p64"/>
            <p:cNvSpPr/>
            <p:nvPr/>
          </p:nvSpPr>
          <p:spPr>
            <a:xfrm>
              <a:off x="4049825" y="2914800"/>
              <a:ext cx="1026900" cy="537025"/>
            </a:xfrm>
            <a:custGeom>
              <a:avLst/>
              <a:gdLst/>
              <a:ahLst/>
              <a:cxnLst/>
              <a:rect l="l" t="t" r="r" b="b"/>
              <a:pathLst>
                <a:path w="41076" h="21481" extrusionOk="0">
                  <a:moveTo>
                    <a:pt x="7540" y="760"/>
                  </a:moveTo>
                  <a:lnTo>
                    <a:pt x="21740" y="14197"/>
                  </a:lnTo>
                  <a:cubicBezTo>
                    <a:pt x="21794" y="14251"/>
                    <a:pt x="21868" y="14285"/>
                    <a:pt x="21947" y="14285"/>
                  </a:cubicBezTo>
                  <a:cubicBezTo>
                    <a:pt x="21976" y="14285"/>
                    <a:pt x="22006" y="14281"/>
                    <a:pt x="22035" y="14271"/>
                  </a:cubicBezTo>
                  <a:lnTo>
                    <a:pt x="39153" y="8282"/>
                  </a:lnTo>
                  <a:lnTo>
                    <a:pt x="40336" y="10500"/>
                  </a:lnTo>
                  <a:lnTo>
                    <a:pt x="21222" y="20297"/>
                  </a:lnTo>
                  <a:cubicBezTo>
                    <a:pt x="20483" y="20667"/>
                    <a:pt x="19706" y="20852"/>
                    <a:pt x="18930" y="20852"/>
                  </a:cubicBezTo>
                  <a:cubicBezTo>
                    <a:pt x="18043" y="20852"/>
                    <a:pt x="17155" y="20593"/>
                    <a:pt x="16342" y="20149"/>
                  </a:cubicBezTo>
                  <a:lnTo>
                    <a:pt x="740" y="10833"/>
                  </a:lnTo>
                  <a:lnTo>
                    <a:pt x="7540" y="760"/>
                  </a:lnTo>
                  <a:close/>
                  <a:moveTo>
                    <a:pt x="7469" y="0"/>
                  </a:moveTo>
                  <a:cubicBezTo>
                    <a:pt x="7358" y="0"/>
                    <a:pt x="7284" y="74"/>
                    <a:pt x="7247" y="148"/>
                  </a:cubicBezTo>
                  <a:lnTo>
                    <a:pt x="75" y="10759"/>
                  </a:lnTo>
                  <a:cubicBezTo>
                    <a:pt x="1" y="10833"/>
                    <a:pt x="1" y="10944"/>
                    <a:pt x="38" y="11017"/>
                  </a:cubicBezTo>
                  <a:cubicBezTo>
                    <a:pt x="38" y="11091"/>
                    <a:pt x="75" y="11165"/>
                    <a:pt x="149" y="11202"/>
                  </a:cubicBezTo>
                  <a:lnTo>
                    <a:pt x="16046" y="20667"/>
                  </a:lnTo>
                  <a:cubicBezTo>
                    <a:pt x="16933" y="21184"/>
                    <a:pt x="17932" y="21480"/>
                    <a:pt x="18930" y="21480"/>
                  </a:cubicBezTo>
                  <a:cubicBezTo>
                    <a:pt x="19817" y="21480"/>
                    <a:pt x="20667" y="21258"/>
                    <a:pt x="21481" y="20852"/>
                  </a:cubicBezTo>
                  <a:lnTo>
                    <a:pt x="40927" y="10907"/>
                  </a:lnTo>
                  <a:cubicBezTo>
                    <a:pt x="40964" y="10870"/>
                    <a:pt x="41038" y="10833"/>
                    <a:pt x="41075" y="10722"/>
                  </a:cubicBezTo>
                  <a:cubicBezTo>
                    <a:pt x="41075" y="10648"/>
                    <a:pt x="41075" y="10574"/>
                    <a:pt x="41038" y="10500"/>
                  </a:cubicBezTo>
                  <a:lnTo>
                    <a:pt x="39559" y="7764"/>
                  </a:lnTo>
                  <a:cubicBezTo>
                    <a:pt x="39531" y="7651"/>
                    <a:pt x="39417" y="7603"/>
                    <a:pt x="39298" y="7603"/>
                  </a:cubicBezTo>
                  <a:cubicBezTo>
                    <a:pt x="39262" y="7603"/>
                    <a:pt x="39225" y="7607"/>
                    <a:pt x="39190" y="7616"/>
                  </a:cubicBezTo>
                  <a:lnTo>
                    <a:pt x="21998" y="13605"/>
                  </a:lnTo>
                  <a:lnTo>
                    <a:pt x="7691" y="74"/>
                  </a:lnTo>
                  <a:cubicBezTo>
                    <a:pt x="7617" y="37"/>
                    <a:pt x="7543" y="0"/>
                    <a:pt x="7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732;p64"/>
            <p:cNvSpPr/>
            <p:nvPr/>
          </p:nvSpPr>
          <p:spPr>
            <a:xfrm>
              <a:off x="5032325" y="2936500"/>
              <a:ext cx="282850" cy="248425"/>
            </a:xfrm>
            <a:custGeom>
              <a:avLst/>
              <a:gdLst/>
              <a:ahLst/>
              <a:cxnLst/>
              <a:rect l="l" t="t" r="r" b="b"/>
              <a:pathLst>
                <a:path w="11314" h="9937" extrusionOk="0">
                  <a:moveTo>
                    <a:pt x="3692" y="1"/>
                  </a:moveTo>
                  <a:cubicBezTo>
                    <a:pt x="3456" y="1"/>
                    <a:pt x="3291" y="130"/>
                    <a:pt x="3291" y="130"/>
                  </a:cubicBezTo>
                  <a:lnTo>
                    <a:pt x="1479" y="4197"/>
                  </a:lnTo>
                  <a:lnTo>
                    <a:pt x="1" y="7044"/>
                  </a:lnTo>
                  <a:lnTo>
                    <a:pt x="1479" y="9780"/>
                  </a:lnTo>
                  <a:cubicBezTo>
                    <a:pt x="1479" y="9780"/>
                    <a:pt x="2594" y="9936"/>
                    <a:pt x="3401" y="9936"/>
                  </a:cubicBezTo>
                  <a:cubicBezTo>
                    <a:pt x="3704" y="9936"/>
                    <a:pt x="3963" y="9914"/>
                    <a:pt x="4104" y="9854"/>
                  </a:cubicBezTo>
                  <a:cubicBezTo>
                    <a:pt x="4474" y="9669"/>
                    <a:pt x="5546" y="9077"/>
                    <a:pt x="6175" y="8671"/>
                  </a:cubicBezTo>
                  <a:cubicBezTo>
                    <a:pt x="6470" y="8486"/>
                    <a:pt x="6692" y="8153"/>
                    <a:pt x="6766" y="7783"/>
                  </a:cubicBezTo>
                  <a:lnTo>
                    <a:pt x="7173" y="4863"/>
                  </a:lnTo>
                  <a:cubicBezTo>
                    <a:pt x="7173" y="4863"/>
                    <a:pt x="9391" y="3864"/>
                    <a:pt x="10796" y="3014"/>
                  </a:cubicBezTo>
                  <a:cubicBezTo>
                    <a:pt x="11314" y="2681"/>
                    <a:pt x="10759" y="2090"/>
                    <a:pt x="10537" y="1905"/>
                  </a:cubicBezTo>
                  <a:cubicBezTo>
                    <a:pt x="10467" y="1835"/>
                    <a:pt x="10382" y="1809"/>
                    <a:pt x="10291" y="1809"/>
                  </a:cubicBezTo>
                  <a:cubicBezTo>
                    <a:pt x="10239" y="1809"/>
                    <a:pt x="10185" y="1818"/>
                    <a:pt x="10131" y="1831"/>
                  </a:cubicBezTo>
                  <a:lnTo>
                    <a:pt x="5805" y="3495"/>
                  </a:lnTo>
                  <a:lnTo>
                    <a:pt x="3846" y="3162"/>
                  </a:lnTo>
                  <a:cubicBezTo>
                    <a:pt x="4067" y="2423"/>
                    <a:pt x="4659" y="722"/>
                    <a:pt x="4326" y="352"/>
                  </a:cubicBezTo>
                  <a:cubicBezTo>
                    <a:pt x="4101" y="78"/>
                    <a:pt x="3875" y="1"/>
                    <a:pt x="3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733;p64"/>
            <p:cNvSpPr/>
            <p:nvPr/>
          </p:nvSpPr>
          <p:spPr>
            <a:xfrm>
              <a:off x="5024000" y="2928650"/>
              <a:ext cx="291175" cy="263450"/>
            </a:xfrm>
            <a:custGeom>
              <a:avLst/>
              <a:gdLst/>
              <a:ahLst/>
              <a:cxnLst/>
              <a:rect l="l" t="t" r="r" b="b"/>
              <a:pathLst>
                <a:path w="11647" h="10538" extrusionOk="0">
                  <a:moveTo>
                    <a:pt x="4031" y="629"/>
                  </a:moveTo>
                  <a:cubicBezTo>
                    <a:pt x="4142" y="629"/>
                    <a:pt x="4252" y="666"/>
                    <a:pt x="4400" y="851"/>
                  </a:cubicBezTo>
                  <a:cubicBezTo>
                    <a:pt x="4437" y="851"/>
                    <a:pt x="4437" y="925"/>
                    <a:pt x="4437" y="1036"/>
                  </a:cubicBezTo>
                  <a:cubicBezTo>
                    <a:pt x="4437" y="1295"/>
                    <a:pt x="4363" y="1775"/>
                    <a:pt x="4216" y="2219"/>
                  </a:cubicBezTo>
                  <a:cubicBezTo>
                    <a:pt x="4105" y="2663"/>
                    <a:pt x="3957" y="3069"/>
                    <a:pt x="3883" y="3402"/>
                  </a:cubicBezTo>
                  <a:cubicBezTo>
                    <a:pt x="3883" y="3476"/>
                    <a:pt x="3883" y="3550"/>
                    <a:pt x="3920" y="3624"/>
                  </a:cubicBezTo>
                  <a:cubicBezTo>
                    <a:pt x="3957" y="3698"/>
                    <a:pt x="4031" y="3772"/>
                    <a:pt x="4142" y="3772"/>
                  </a:cubicBezTo>
                  <a:lnTo>
                    <a:pt x="6101" y="4104"/>
                  </a:lnTo>
                  <a:lnTo>
                    <a:pt x="6249" y="4104"/>
                  </a:lnTo>
                  <a:lnTo>
                    <a:pt x="10574" y="2441"/>
                  </a:lnTo>
                  <a:lnTo>
                    <a:pt x="10685" y="2441"/>
                  </a:lnTo>
                  <a:cubicBezTo>
                    <a:pt x="10722" y="2515"/>
                    <a:pt x="10833" y="2589"/>
                    <a:pt x="10907" y="2700"/>
                  </a:cubicBezTo>
                  <a:cubicBezTo>
                    <a:pt x="10981" y="2811"/>
                    <a:pt x="11018" y="2921"/>
                    <a:pt x="11018" y="2958"/>
                  </a:cubicBezTo>
                  <a:lnTo>
                    <a:pt x="11018" y="2995"/>
                  </a:lnTo>
                  <a:lnTo>
                    <a:pt x="10944" y="3069"/>
                  </a:lnTo>
                  <a:cubicBezTo>
                    <a:pt x="10279" y="3476"/>
                    <a:pt x="9391" y="3920"/>
                    <a:pt x="8652" y="4289"/>
                  </a:cubicBezTo>
                  <a:cubicBezTo>
                    <a:pt x="8319" y="4437"/>
                    <a:pt x="7987" y="4622"/>
                    <a:pt x="7765" y="4696"/>
                  </a:cubicBezTo>
                  <a:cubicBezTo>
                    <a:pt x="7543" y="4807"/>
                    <a:pt x="7395" y="4881"/>
                    <a:pt x="7395" y="4881"/>
                  </a:cubicBezTo>
                  <a:cubicBezTo>
                    <a:pt x="7284" y="4918"/>
                    <a:pt x="7247" y="5029"/>
                    <a:pt x="7210" y="5103"/>
                  </a:cubicBezTo>
                  <a:lnTo>
                    <a:pt x="6766" y="8060"/>
                  </a:lnTo>
                  <a:cubicBezTo>
                    <a:pt x="6730" y="8356"/>
                    <a:pt x="6582" y="8578"/>
                    <a:pt x="6323" y="8726"/>
                  </a:cubicBezTo>
                  <a:cubicBezTo>
                    <a:pt x="6027" y="8911"/>
                    <a:pt x="5620" y="9169"/>
                    <a:pt x="5214" y="9391"/>
                  </a:cubicBezTo>
                  <a:cubicBezTo>
                    <a:pt x="4844" y="9613"/>
                    <a:pt x="4474" y="9798"/>
                    <a:pt x="4326" y="9872"/>
                  </a:cubicBezTo>
                  <a:cubicBezTo>
                    <a:pt x="4326" y="9872"/>
                    <a:pt x="4216" y="9909"/>
                    <a:pt x="4105" y="9909"/>
                  </a:cubicBezTo>
                  <a:cubicBezTo>
                    <a:pt x="3994" y="9909"/>
                    <a:pt x="3846" y="9946"/>
                    <a:pt x="3698" y="9946"/>
                  </a:cubicBezTo>
                  <a:cubicBezTo>
                    <a:pt x="3328" y="9946"/>
                    <a:pt x="2848" y="9909"/>
                    <a:pt x="2478" y="9872"/>
                  </a:cubicBezTo>
                  <a:cubicBezTo>
                    <a:pt x="2281" y="9852"/>
                    <a:pt x="2116" y="9833"/>
                    <a:pt x="2004" y="9818"/>
                  </a:cubicBezTo>
                  <a:lnTo>
                    <a:pt x="2004" y="9818"/>
                  </a:lnTo>
                  <a:lnTo>
                    <a:pt x="703" y="7358"/>
                  </a:lnTo>
                  <a:lnTo>
                    <a:pt x="2071" y="4659"/>
                  </a:lnTo>
                  <a:lnTo>
                    <a:pt x="2108" y="4659"/>
                  </a:lnTo>
                  <a:lnTo>
                    <a:pt x="3885" y="670"/>
                  </a:lnTo>
                  <a:lnTo>
                    <a:pt x="3885" y="670"/>
                  </a:lnTo>
                  <a:cubicBezTo>
                    <a:pt x="3923" y="650"/>
                    <a:pt x="3972" y="629"/>
                    <a:pt x="4031" y="629"/>
                  </a:cubicBezTo>
                  <a:close/>
                  <a:moveTo>
                    <a:pt x="4031" y="1"/>
                  </a:moveTo>
                  <a:cubicBezTo>
                    <a:pt x="3698" y="1"/>
                    <a:pt x="3476" y="186"/>
                    <a:pt x="3439" y="223"/>
                  </a:cubicBezTo>
                  <a:lnTo>
                    <a:pt x="3365" y="333"/>
                  </a:lnTo>
                  <a:lnTo>
                    <a:pt x="1517" y="4400"/>
                  </a:lnTo>
                  <a:lnTo>
                    <a:pt x="75" y="7210"/>
                  </a:lnTo>
                  <a:cubicBezTo>
                    <a:pt x="1" y="7284"/>
                    <a:pt x="1" y="7395"/>
                    <a:pt x="75" y="7506"/>
                  </a:cubicBezTo>
                  <a:lnTo>
                    <a:pt x="1517" y="10242"/>
                  </a:lnTo>
                  <a:cubicBezTo>
                    <a:pt x="1591" y="10316"/>
                    <a:pt x="1665" y="10390"/>
                    <a:pt x="1775" y="10390"/>
                  </a:cubicBezTo>
                  <a:cubicBezTo>
                    <a:pt x="1775" y="10390"/>
                    <a:pt x="2848" y="10537"/>
                    <a:pt x="3698" y="10537"/>
                  </a:cubicBezTo>
                  <a:lnTo>
                    <a:pt x="4179" y="10537"/>
                  </a:lnTo>
                  <a:cubicBezTo>
                    <a:pt x="4326" y="10500"/>
                    <a:pt x="4437" y="10500"/>
                    <a:pt x="4585" y="10426"/>
                  </a:cubicBezTo>
                  <a:cubicBezTo>
                    <a:pt x="4770" y="10353"/>
                    <a:pt x="5140" y="10168"/>
                    <a:pt x="5546" y="9909"/>
                  </a:cubicBezTo>
                  <a:cubicBezTo>
                    <a:pt x="5916" y="9687"/>
                    <a:pt x="6323" y="9465"/>
                    <a:pt x="6656" y="9243"/>
                  </a:cubicBezTo>
                  <a:cubicBezTo>
                    <a:pt x="7062" y="9022"/>
                    <a:pt x="7321" y="8615"/>
                    <a:pt x="7395" y="8171"/>
                  </a:cubicBezTo>
                  <a:lnTo>
                    <a:pt x="7816" y="5361"/>
                  </a:lnTo>
                  <a:lnTo>
                    <a:pt x="7816" y="5361"/>
                  </a:lnTo>
                  <a:cubicBezTo>
                    <a:pt x="8353" y="5115"/>
                    <a:pt x="10100" y="4299"/>
                    <a:pt x="11277" y="3587"/>
                  </a:cubicBezTo>
                  <a:cubicBezTo>
                    <a:pt x="11388" y="3513"/>
                    <a:pt x="11499" y="3439"/>
                    <a:pt x="11536" y="3328"/>
                  </a:cubicBezTo>
                  <a:cubicBezTo>
                    <a:pt x="11610" y="3217"/>
                    <a:pt x="11647" y="3069"/>
                    <a:pt x="11647" y="2958"/>
                  </a:cubicBezTo>
                  <a:cubicBezTo>
                    <a:pt x="11647" y="2700"/>
                    <a:pt x="11536" y="2515"/>
                    <a:pt x="11425" y="2330"/>
                  </a:cubicBezTo>
                  <a:cubicBezTo>
                    <a:pt x="11277" y="2182"/>
                    <a:pt x="11166" y="2071"/>
                    <a:pt x="11055" y="1960"/>
                  </a:cubicBezTo>
                  <a:cubicBezTo>
                    <a:pt x="10944" y="1886"/>
                    <a:pt x="10759" y="1812"/>
                    <a:pt x="10611" y="1812"/>
                  </a:cubicBezTo>
                  <a:cubicBezTo>
                    <a:pt x="10537" y="1812"/>
                    <a:pt x="10427" y="1849"/>
                    <a:pt x="10353" y="1886"/>
                  </a:cubicBezTo>
                  <a:lnTo>
                    <a:pt x="6101" y="3476"/>
                  </a:lnTo>
                  <a:lnTo>
                    <a:pt x="4563" y="3230"/>
                  </a:lnTo>
                  <a:lnTo>
                    <a:pt x="4563" y="3230"/>
                  </a:lnTo>
                  <a:cubicBezTo>
                    <a:pt x="4638" y="2974"/>
                    <a:pt x="4731" y="2670"/>
                    <a:pt x="4807" y="2367"/>
                  </a:cubicBezTo>
                  <a:cubicBezTo>
                    <a:pt x="4955" y="1886"/>
                    <a:pt x="5066" y="1443"/>
                    <a:pt x="5066" y="1036"/>
                  </a:cubicBezTo>
                  <a:cubicBezTo>
                    <a:pt x="5066" y="851"/>
                    <a:pt x="5029" y="629"/>
                    <a:pt x="4881" y="444"/>
                  </a:cubicBezTo>
                  <a:cubicBezTo>
                    <a:pt x="4622" y="149"/>
                    <a:pt x="4326" y="1"/>
                    <a:pt x="4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734;p64"/>
            <p:cNvSpPr/>
            <p:nvPr/>
          </p:nvSpPr>
          <p:spPr>
            <a:xfrm>
              <a:off x="5170975" y="3049725"/>
              <a:ext cx="49925" cy="34225"/>
            </a:xfrm>
            <a:custGeom>
              <a:avLst/>
              <a:gdLst/>
              <a:ahLst/>
              <a:cxnLst/>
              <a:rect l="l" t="t" r="r" b="b"/>
              <a:pathLst>
                <a:path w="1997" h="1369" extrusionOk="0">
                  <a:moveTo>
                    <a:pt x="1635" y="1"/>
                  </a:moveTo>
                  <a:cubicBezTo>
                    <a:pt x="1582" y="1"/>
                    <a:pt x="1528" y="13"/>
                    <a:pt x="1479" y="38"/>
                  </a:cubicBezTo>
                  <a:lnTo>
                    <a:pt x="185" y="777"/>
                  </a:lnTo>
                  <a:cubicBezTo>
                    <a:pt x="37" y="888"/>
                    <a:pt x="0" y="1073"/>
                    <a:pt x="74" y="1221"/>
                  </a:cubicBezTo>
                  <a:cubicBezTo>
                    <a:pt x="123" y="1320"/>
                    <a:pt x="222" y="1369"/>
                    <a:pt x="326" y="1369"/>
                  </a:cubicBezTo>
                  <a:cubicBezTo>
                    <a:pt x="378" y="1369"/>
                    <a:pt x="432" y="1357"/>
                    <a:pt x="481" y="1332"/>
                  </a:cubicBezTo>
                  <a:lnTo>
                    <a:pt x="1812" y="592"/>
                  </a:lnTo>
                  <a:cubicBezTo>
                    <a:pt x="1960" y="519"/>
                    <a:pt x="1997" y="297"/>
                    <a:pt x="1923" y="149"/>
                  </a:cubicBezTo>
                  <a:cubicBezTo>
                    <a:pt x="1849" y="50"/>
                    <a:pt x="174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735;p64"/>
            <p:cNvSpPr/>
            <p:nvPr/>
          </p:nvSpPr>
          <p:spPr>
            <a:xfrm>
              <a:off x="5177425" y="3078150"/>
              <a:ext cx="36075" cy="32750"/>
            </a:xfrm>
            <a:custGeom>
              <a:avLst/>
              <a:gdLst/>
              <a:ahLst/>
              <a:cxnLst/>
              <a:rect l="l" t="t" r="r" b="b"/>
              <a:pathLst>
                <a:path w="1443" h="1310" extrusionOk="0">
                  <a:moveTo>
                    <a:pt x="1124" y="1"/>
                  </a:moveTo>
                  <a:cubicBezTo>
                    <a:pt x="1045" y="1"/>
                    <a:pt x="962" y="28"/>
                    <a:pt x="888" y="84"/>
                  </a:cubicBezTo>
                  <a:lnTo>
                    <a:pt x="149" y="786"/>
                  </a:lnTo>
                  <a:cubicBezTo>
                    <a:pt x="1" y="897"/>
                    <a:pt x="1" y="1082"/>
                    <a:pt x="112" y="1193"/>
                  </a:cubicBezTo>
                  <a:cubicBezTo>
                    <a:pt x="171" y="1272"/>
                    <a:pt x="263" y="1309"/>
                    <a:pt x="352" y="1309"/>
                  </a:cubicBezTo>
                  <a:cubicBezTo>
                    <a:pt x="429" y="1309"/>
                    <a:pt x="504" y="1282"/>
                    <a:pt x="556" y="1230"/>
                  </a:cubicBezTo>
                  <a:lnTo>
                    <a:pt x="1332" y="528"/>
                  </a:lnTo>
                  <a:cubicBezTo>
                    <a:pt x="1443" y="417"/>
                    <a:pt x="1443" y="232"/>
                    <a:pt x="1332" y="84"/>
                  </a:cubicBezTo>
                  <a:cubicBezTo>
                    <a:pt x="1276" y="28"/>
                    <a:pt x="1203"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736;p64"/>
            <p:cNvSpPr/>
            <p:nvPr/>
          </p:nvSpPr>
          <p:spPr>
            <a:xfrm>
              <a:off x="5175600" y="3110600"/>
              <a:ext cx="33275" cy="33575"/>
            </a:xfrm>
            <a:custGeom>
              <a:avLst/>
              <a:gdLst/>
              <a:ahLst/>
              <a:cxnLst/>
              <a:rect l="l" t="t" r="r" b="b"/>
              <a:pathLst>
                <a:path w="1331" h="1343" extrusionOk="0">
                  <a:moveTo>
                    <a:pt x="964" y="1"/>
                  </a:moveTo>
                  <a:cubicBezTo>
                    <a:pt x="880" y="1"/>
                    <a:pt x="799" y="38"/>
                    <a:pt x="739" y="117"/>
                  </a:cubicBezTo>
                  <a:lnTo>
                    <a:pt x="111" y="819"/>
                  </a:lnTo>
                  <a:cubicBezTo>
                    <a:pt x="0" y="967"/>
                    <a:pt x="37" y="1152"/>
                    <a:pt x="148" y="1263"/>
                  </a:cubicBezTo>
                  <a:cubicBezTo>
                    <a:pt x="217" y="1314"/>
                    <a:pt x="293" y="1342"/>
                    <a:pt x="367" y="1342"/>
                  </a:cubicBezTo>
                  <a:cubicBezTo>
                    <a:pt x="451" y="1342"/>
                    <a:pt x="532" y="1305"/>
                    <a:pt x="592" y="1226"/>
                  </a:cubicBezTo>
                  <a:lnTo>
                    <a:pt x="1220" y="524"/>
                  </a:lnTo>
                  <a:cubicBezTo>
                    <a:pt x="1331" y="376"/>
                    <a:pt x="1294" y="191"/>
                    <a:pt x="1183" y="80"/>
                  </a:cubicBezTo>
                  <a:cubicBezTo>
                    <a:pt x="1114" y="28"/>
                    <a:pt x="1038"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737;p64"/>
            <p:cNvSpPr/>
            <p:nvPr/>
          </p:nvSpPr>
          <p:spPr>
            <a:xfrm>
              <a:off x="5094250" y="3007225"/>
              <a:ext cx="42550" cy="15725"/>
            </a:xfrm>
            <a:custGeom>
              <a:avLst/>
              <a:gdLst/>
              <a:ahLst/>
              <a:cxnLst/>
              <a:rect l="l" t="t" r="r" b="b"/>
              <a:pathLst>
                <a:path w="1702" h="629" extrusionOk="0">
                  <a:moveTo>
                    <a:pt x="296" y="0"/>
                  </a:moveTo>
                  <a:cubicBezTo>
                    <a:pt x="149" y="0"/>
                    <a:pt x="1" y="148"/>
                    <a:pt x="1" y="296"/>
                  </a:cubicBezTo>
                  <a:cubicBezTo>
                    <a:pt x="1" y="481"/>
                    <a:pt x="112" y="629"/>
                    <a:pt x="296" y="629"/>
                  </a:cubicBezTo>
                  <a:lnTo>
                    <a:pt x="1369" y="629"/>
                  </a:lnTo>
                  <a:cubicBezTo>
                    <a:pt x="1553" y="629"/>
                    <a:pt x="1664" y="481"/>
                    <a:pt x="1701" y="333"/>
                  </a:cubicBezTo>
                  <a:cubicBezTo>
                    <a:pt x="1701" y="148"/>
                    <a:pt x="1553" y="0"/>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738;p64"/>
            <p:cNvSpPr/>
            <p:nvPr/>
          </p:nvSpPr>
          <p:spPr>
            <a:xfrm>
              <a:off x="3419475" y="2893525"/>
              <a:ext cx="818000" cy="942775"/>
            </a:xfrm>
            <a:custGeom>
              <a:avLst/>
              <a:gdLst/>
              <a:ahLst/>
              <a:cxnLst/>
              <a:rect l="l" t="t" r="r" b="b"/>
              <a:pathLst>
                <a:path w="32720" h="37711" extrusionOk="0">
                  <a:moveTo>
                    <a:pt x="13162" y="1"/>
                  </a:moveTo>
                  <a:cubicBezTo>
                    <a:pt x="7543" y="1"/>
                    <a:pt x="1" y="2330"/>
                    <a:pt x="1" y="2330"/>
                  </a:cubicBezTo>
                  <a:lnTo>
                    <a:pt x="4253" y="37711"/>
                  </a:lnTo>
                  <a:lnTo>
                    <a:pt x="28246" y="37711"/>
                  </a:lnTo>
                  <a:lnTo>
                    <a:pt x="32720" y="1147"/>
                  </a:lnTo>
                  <a:lnTo>
                    <a:pt x="28838" y="962"/>
                  </a:lnTo>
                  <a:cubicBezTo>
                    <a:pt x="28838" y="962"/>
                    <a:pt x="18782" y="1"/>
                    <a:pt x="13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739;p64"/>
            <p:cNvSpPr/>
            <p:nvPr/>
          </p:nvSpPr>
          <p:spPr>
            <a:xfrm>
              <a:off x="3411175" y="2886150"/>
              <a:ext cx="833700" cy="957550"/>
            </a:xfrm>
            <a:custGeom>
              <a:avLst/>
              <a:gdLst/>
              <a:ahLst/>
              <a:cxnLst/>
              <a:rect l="l" t="t" r="r" b="b"/>
              <a:pathLst>
                <a:path w="33348" h="38302" extrusionOk="0">
                  <a:moveTo>
                    <a:pt x="13494" y="592"/>
                  </a:moveTo>
                  <a:cubicBezTo>
                    <a:pt x="16267" y="592"/>
                    <a:pt x="20186" y="850"/>
                    <a:pt x="23403" y="1072"/>
                  </a:cubicBezTo>
                  <a:cubicBezTo>
                    <a:pt x="25029" y="1220"/>
                    <a:pt x="26434" y="1331"/>
                    <a:pt x="27469" y="1405"/>
                  </a:cubicBezTo>
                  <a:cubicBezTo>
                    <a:pt x="28505" y="1516"/>
                    <a:pt x="29133" y="1553"/>
                    <a:pt x="29133" y="1553"/>
                  </a:cubicBezTo>
                  <a:lnTo>
                    <a:pt x="32682" y="1738"/>
                  </a:lnTo>
                  <a:lnTo>
                    <a:pt x="28320" y="37710"/>
                  </a:lnTo>
                  <a:lnTo>
                    <a:pt x="4843" y="37710"/>
                  </a:lnTo>
                  <a:lnTo>
                    <a:pt x="659" y="2837"/>
                  </a:lnTo>
                  <a:lnTo>
                    <a:pt x="659" y="2837"/>
                  </a:lnTo>
                  <a:cubicBezTo>
                    <a:pt x="684" y="2829"/>
                    <a:pt x="711" y="2820"/>
                    <a:pt x="740" y="2810"/>
                  </a:cubicBezTo>
                  <a:cubicBezTo>
                    <a:pt x="2255" y="2366"/>
                    <a:pt x="8651" y="592"/>
                    <a:pt x="13494" y="592"/>
                  </a:cubicBezTo>
                  <a:close/>
                  <a:moveTo>
                    <a:pt x="13494" y="0"/>
                  </a:moveTo>
                  <a:cubicBezTo>
                    <a:pt x="7801" y="0"/>
                    <a:pt x="259" y="2329"/>
                    <a:pt x="222" y="2329"/>
                  </a:cubicBezTo>
                  <a:cubicBezTo>
                    <a:pt x="74" y="2366"/>
                    <a:pt x="0" y="2514"/>
                    <a:pt x="0" y="2662"/>
                  </a:cubicBezTo>
                  <a:lnTo>
                    <a:pt x="4289" y="38043"/>
                  </a:lnTo>
                  <a:cubicBezTo>
                    <a:pt x="4289" y="38191"/>
                    <a:pt x="4437" y="38302"/>
                    <a:pt x="4585" y="38302"/>
                  </a:cubicBezTo>
                  <a:lnTo>
                    <a:pt x="28578" y="38302"/>
                  </a:lnTo>
                  <a:cubicBezTo>
                    <a:pt x="28726" y="38302"/>
                    <a:pt x="28874" y="38191"/>
                    <a:pt x="28874" y="38043"/>
                  </a:cubicBezTo>
                  <a:lnTo>
                    <a:pt x="33348" y="1479"/>
                  </a:lnTo>
                  <a:cubicBezTo>
                    <a:pt x="33348" y="1405"/>
                    <a:pt x="33311" y="1331"/>
                    <a:pt x="33274" y="1257"/>
                  </a:cubicBezTo>
                  <a:cubicBezTo>
                    <a:pt x="33200" y="1183"/>
                    <a:pt x="33126" y="1146"/>
                    <a:pt x="33052" y="1146"/>
                  </a:cubicBezTo>
                  <a:lnTo>
                    <a:pt x="29207" y="963"/>
                  </a:lnTo>
                  <a:lnTo>
                    <a:pt x="29207" y="963"/>
                  </a:lnTo>
                  <a:lnTo>
                    <a:pt x="29207" y="961"/>
                  </a:lnTo>
                  <a:cubicBezTo>
                    <a:pt x="29170" y="961"/>
                    <a:pt x="19114" y="0"/>
                    <a:pt x="1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740;p64"/>
            <p:cNvSpPr/>
            <p:nvPr/>
          </p:nvSpPr>
          <p:spPr>
            <a:xfrm>
              <a:off x="3472175" y="3836275"/>
              <a:ext cx="732025" cy="440925"/>
            </a:xfrm>
            <a:custGeom>
              <a:avLst/>
              <a:gdLst/>
              <a:ahLst/>
              <a:cxnLst/>
              <a:rect l="l" t="t" r="r" b="b"/>
              <a:pathLst>
                <a:path w="29281" h="17637" extrusionOk="0">
                  <a:moveTo>
                    <a:pt x="2145" y="1"/>
                  </a:moveTo>
                  <a:lnTo>
                    <a:pt x="333" y="7284"/>
                  </a:lnTo>
                  <a:cubicBezTo>
                    <a:pt x="0" y="8541"/>
                    <a:pt x="185" y="9872"/>
                    <a:pt x="777" y="11055"/>
                  </a:cubicBezTo>
                  <a:lnTo>
                    <a:pt x="4178" y="17636"/>
                  </a:lnTo>
                  <a:lnTo>
                    <a:pt x="24992" y="17636"/>
                  </a:lnTo>
                  <a:lnTo>
                    <a:pt x="28283" y="11462"/>
                  </a:lnTo>
                  <a:cubicBezTo>
                    <a:pt x="29170" y="9872"/>
                    <a:pt x="29281" y="7950"/>
                    <a:pt x="28615" y="6249"/>
                  </a:cubicBezTo>
                  <a:lnTo>
                    <a:pt x="261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741;p64"/>
            <p:cNvSpPr/>
            <p:nvPr/>
          </p:nvSpPr>
          <p:spPr>
            <a:xfrm>
              <a:off x="3468475" y="3828900"/>
              <a:ext cx="737575" cy="455675"/>
            </a:xfrm>
            <a:custGeom>
              <a:avLst/>
              <a:gdLst/>
              <a:ahLst/>
              <a:cxnLst/>
              <a:rect l="l" t="t" r="r" b="b"/>
              <a:pathLst>
                <a:path w="29503" h="18227" extrusionOk="0">
                  <a:moveTo>
                    <a:pt x="26065" y="592"/>
                  </a:moveTo>
                  <a:lnTo>
                    <a:pt x="28468" y="6655"/>
                  </a:lnTo>
                  <a:cubicBezTo>
                    <a:pt x="28727" y="7357"/>
                    <a:pt x="28874" y="8097"/>
                    <a:pt x="28874" y="8836"/>
                  </a:cubicBezTo>
                  <a:cubicBezTo>
                    <a:pt x="28874" y="9797"/>
                    <a:pt x="28653" y="10759"/>
                    <a:pt x="28172" y="11646"/>
                  </a:cubicBezTo>
                  <a:lnTo>
                    <a:pt x="24956" y="17598"/>
                  </a:lnTo>
                  <a:lnTo>
                    <a:pt x="4511" y="17598"/>
                  </a:lnTo>
                  <a:lnTo>
                    <a:pt x="1183" y="11202"/>
                  </a:lnTo>
                  <a:cubicBezTo>
                    <a:pt x="814" y="10463"/>
                    <a:pt x="629" y="9687"/>
                    <a:pt x="629" y="8873"/>
                  </a:cubicBezTo>
                  <a:cubicBezTo>
                    <a:pt x="629" y="8467"/>
                    <a:pt x="666" y="8060"/>
                    <a:pt x="777" y="7653"/>
                  </a:cubicBezTo>
                  <a:lnTo>
                    <a:pt x="2533" y="592"/>
                  </a:lnTo>
                  <a:close/>
                  <a:moveTo>
                    <a:pt x="2293" y="0"/>
                  </a:moveTo>
                  <a:cubicBezTo>
                    <a:pt x="2145" y="0"/>
                    <a:pt x="2034" y="74"/>
                    <a:pt x="1997" y="222"/>
                  </a:cubicBezTo>
                  <a:lnTo>
                    <a:pt x="185" y="7505"/>
                  </a:lnTo>
                  <a:cubicBezTo>
                    <a:pt x="74" y="7949"/>
                    <a:pt x="0" y="8393"/>
                    <a:pt x="0" y="8873"/>
                  </a:cubicBezTo>
                  <a:cubicBezTo>
                    <a:pt x="0" y="9760"/>
                    <a:pt x="222" y="10685"/>
                    <a:pt x="629" y="11498"/>
                  </a:cubicBezTo>
                  <a:lnTo>
                    <a:pt x="4067" y="18079"/>
                  </a:lnTo>
                  <a:cubicBezTo>
                    <a:pt x="4104" y="18153"/>
                    <a:pt x="4215" y="18227"/>
                    <a:pt x="4326" y="18227"/>
                  </a:cubicBezTo>
                  <a:lnTo>
                    <a:pt x="25140" y="18227"/>
                  </a:lnTo>
                  <a:cubicBezTo>
                    <a:pt x="25251" y="18227"/>
                    <a:pt x="25362" y="18153"/>
                    <a:pt x="25399" y="18079"/>
                  </a:cubicBezTo>
                  <a:lnTo>
                    <a:pt x="28727" y="11905"/>
                  </a:lnTo>
                  <a:cubicBezTo>
                    <a:pt x="29244" y="10944"/>
                    <a:pt x="29503" y="9908"/>
                    <a:pt x="29503" y="8836"/>
                  </a:cubicBezTo>
                  <a:cubicBezTo>
                    <a:pt x="29503" y="8023"/>
                    <a:pt x="29318" y="7210"/>
                    <a:pt x="29022" y="6433"/>
                  </a:cubicBezTo>
                  <a:lnTo>
                    <a:pt x="26582" y="185"/>
                  </a:lnTo>
                  <a:cubicBezTo>
                    <a:pt x="26545" y="74"/>
                    <a:pt x="26434" y="0"/>
                    <a:pt x="26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742;p64"/>
            <p:cNvSpPr/>
            <p:nvPr/>
          </p:nvSpPr>
          <p:spPr>
            <a:xfrm>
              <a:off x="3795650" y="4161625"/>
              <a:ext cx="109100" cy="415025"/>
            </a:xfrm>
            <a:custGeom>
              <a:avLst/>
              <a:gdLst/>
              <a:ahLst/>
              <a:cxnLst/>
              <a:rect l="l" t="t" r="r" b="b"/>
              <a:pathLst>
                <a:path w="4364" h="16601" extrusionOk="0">
                  <a:moveTo>
                    <a:pt x="1" y="1"/>
                  </a:moveTo>
                  <a:lnTo>
                    <a:pt x="1" y="16601"/>
                  </a:lnTo>
                  <a:lnTo>
                    <a:pt x="4363" y="16601"/>
                  </a:lnTo>
                  <a:lnTo>
                    <a:pt x="4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743;p64"/>
            <p:cNvSpPr/>
            <p:nvPr/>
          </p:nvSpPr>
          <p:spPr>
            <a:xfrm>
              <a:off x="3788275" y="4154225"/>
              <a:ext cx="123875" cy="430750"/>
            </a:xfrm>
            <a:custGeom>
              <a:avLst/>
              <a:gdLst/>
              <a:ahLst/>
              <a:cxnLst/>
              <a:rect l="l" t="t" r="r" b="b"/>
              <a:pathLst>
                <a:path w="4955" h="17230" extrusionOk="0">
                  <a:moveTo>
                    <a:pt x="4363" y="592"/>
                  </a:moveTo>
                  <a:lnTo>
                    <a:pt x="4363" y="16601"/>
                  </a:lnTo>
                  <a:lnTo>
                    <a:pt x="629" y="16601"/>
                  </a:lnTo>
                  <a:lnTo>
                    <a:pt x="629" y="592"/>
                  </a:lnTo>
                  <a:close/>
                  <a:moveTo>
                    <a:pt x="296" y="1"/>
                  </a:moveTo>
                  <a:cubicBezTo>
                    <a:pt x="222" y="1"/>
                    <a:pt x="148" y="38"/>
                    <a:pt x="74" y="75"/>
                  </a:cubicBezTo>
                  <a:cubicBezTo>
                    <a:pt x="37" y="149"/>
                    <a:pt x="0" y="223"/>
                    <a:pt x="0" y="297"/>
                  </a:cubicBezTo>
                  <a:lnTo>
                    <a:pt x="0" y="16897"/>
                  </a:lnTo>
                  <a:cubicBezTo>
                    <a:pt x="0" y="17007"/>
                    <a:pt x="37" y="17081"/>
                    <a:pt x="74" y="17118"/>
                  </a:cubicBezTo>
                  <a:cubicBezTo>
                    <a:pt x="148" y="17192"/>
                    <a:pt x="222" y="17229"/>
                    <a:pt x="296" y="17229"/>
                  </a:cubicBezTo>
                  <a:lnTo>
                    <a:pt x="4658" y="17229"/>
                  </a:lnTo>
                  <a:cubicBezTo>
                    <a:pt x="4732" y="17229"/>
                    <a:pt x="4806" y="17192"/>
                    <a:pt x="4880" y="17118"/>
                  </a:cubicBezTo>
                  <a:cubicBezTo>
                    <a:pt x="4954" y="17081"/>
                    <a:pt x="4954" y="17007"/>
                    <a:pt x="4954" y="16897"/>
                  </a:cubicBezTo>
                  <a:lnTo>
                    <a:pt x="4954" y="297"/>
                  </a:lnTo>
                  <a:cubicBezTo>
                    <a:pt x="4954" y="223"/>
                    <a:pt x="4954" y="149"/>
                    <a:pt x="4880" y="75"/>
                  </a:cubicBezTo>
                  <a:cubicBezTo>
                    <a:pt x="4806" y="38"/>
                    <a:pt x="4732" y="1"/>
                    <a:pt x="4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744;p64"/>
            <p:cNvSpPr/>
            <p:nvPr/>
          </p:nvSpPr>
          <p:spPr>
            <a:xfrm>
              <a:off x="3767925" y="4511925"/>
              <a:ext cx="164550" cy="525000"/>
            </a:xfrm>
            <a:custGeom>
              <a:avLst/>
              <a:gdLst/>
              <a:ahLst/>
              <a:cxnLst/>
              <a:rect l="l" t="t" r="r" b="b"/>
              <a:pathLst>
                <a:path w="6582" h="21000" extrusionOk="0">
                  <a:moveTo>
                    <a:pt x="1" y="1"/>
                  </a:moveTo>
                  <a:lnTo>
                    <a:pt x="1" y="21000"/>
                  </a:lnTo>
                  <a:lnTo>
                    <a:pt x="6582" y="21000"/>
                  </a:lnTo>
                  <a:lnTo>
                    <a:pt x="65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745;p64"/>
            <p:cNvSpPr/>
            <p:nvPr/>
          </p:nvSpPr>
          <p:spPr>
            <a:xfrm>
              <a:off x="3760550" y="4503600"/>
              <a:ext cx="179325" cy="540725"/>
            </a:xfrm>
            <a:custGeom>
              <a:avLst/>
              <a:gdLst/>
              <a:ahLst/>
              <a:cxnLst/>
              <a:rect l="l" t="t" r="r" b="b"/>
              <a:pathLst>
                <a:path w="7173" h="21629" extrusionOk="0">
                  <a:moveTo>
                    <a:pt x="6581" y="629"/>
                  </a:moveTo>
                  <a:lnTo>
                    <a:pt x="6581" y="21037"/>
                  </a:lnTo>
                  <a:lnTo>
                    <a:pt x="629" y="21037"/>
                  </a:lnTo>
                  <a:lnTo>
                    <a:pt x="629" y="629"/>
                  </a:lnTo>
                  <a:close/>
                  <a:moveTo>
                    <a:pt x="296" y="1"/>
                  </a:moveTo>
                  <a:cubicBezTo>
                    <a:pt x="222" y="1"/>
                    <a:pt x="148" y="38"/>
                    <a:pt x="111" y="112"/>
                  </a:cubicBezTo>
                  <a:cubicBezTo>
                    <a:pt x="37" y="149"/>
                    <a:pt x="0" y="260"/>
                    <a:pt x="0" y="334"/>
                  </a:cubicBezTo>
                  <a:lnTo>
                    <a:pt x="0" y="21333"/>
                  </a:lnTo>
                  <a:cubicBezTo>
                    <a:pt x="0" y="21407"/>
                    <a:pt x="37" y="21481"/>
                    <a:pt x="111" y="21555"/>
                  </a:cubicBezTo>
                  <a:cubicBezTo>
                    <a:pt x="148" y="21592"/>
                    <a:pt x="222" y="21629"/>
                    <a:pt x="296" y="21629"/>
                  </a:cubicBezTo>
                  <a:lnTo>
                    <a:pt x="6877" y="21629"/>
                  </a:lnTo>
                  <a:cubicBezTo>
                    <a:pt x="6951" y="21629"/>
                    <a:pt x="7024" y="21592"/>
                    <a:pt x="7098" y="21555"/>
                  </a:cubicBezTo>
                  <a:cubicBezTo>
                    <a:pt x="7172" y="21481"/>
                    <a:pt x="7172" y="21407"/>
                    <a:pt x="7172" y="21333"/>
                  </a:cubicBezTo>
                  <a:lnTo>
                    <a:pt x="7172" y="334"/>
                  </a:lnTo>
                  <a:cubicBezTo>
                    <a:pt x="7172" y="260"/>
                    <a:pt x="7172" y="149"/>
                    <a:pt x="7098" y="112"/>
                  </a:cubicBezTo>
                  <a:cubicBezTo>
                    <a:pt x="7024" y="38"/>
                    <a:pt x="6951" y="1"/>
                    <a:pt x="6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746;p64"/>
            <p:cNvSpPr/>
            <p:nvPr/>
          </p:nvSpPr>
          <p:spPr>
            <a:xfrm>
              <a:off x="3244800" y="4999025"/>
              <a:ext cx="1202500" cy="159000"/>
            </a:xfrm>
            <a:custGeom>
              <a:avLst/>
              <a:gdLst/>
              <a:ahLst/>
              <a:cxnLst/>
              <a:rect l="l" t="t" r="r" b="b"/>
              <a:pathLst>
                <a:path w="48100" h="6360" extrusionOk="0">
                  <a:moveTo>
                    <a:pt x="23773" y="0"/>
                  </a:moveTo>
                  <a:lnTo>
                    <a:pt x="23773" y="148"/>
                  </a:lnTo>
                  <a:lnTo>
                    <a:pt x="20741" y="961"/>
                  </a:lnTo>
                  <a:lnTo>
                    <a:pt x="0" y="4843"/>
                  </a:lnTo>
                  <a:lnTo>
                    <a:pt x="0" y="6359"/>
                  </a:lnTo>
                  <a:lnTo>
                    <a:pt x="48099" y="6359"/>
                  </a:lnTo>
                  <a:lnTo>
                    <a:pt x="48099" y="4843"/>
                  </a:lnTo>
                  <a:lnTo>
                    <a:pt x="27359" y="961"/>
                  </a:lnTo>
                  <a:lnTo>
                    <a:pt x="24327" y="148"/>
                  </a:lnTo>
                  <a:lnTo>
                    <a:pt x="24327" y="0"/>
                  </a:lnTo>
                  <a:lnTo>
                    <a:pt x="24068" y="74"/>
                  </a:lnTo>
                  <a:lnTo>
                    <a:pt x="237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747;p64"/>
            <p:cNvSpPr/>
            <p:nvPr/>
          </p:nvSpPr>
          <p:spPr>
            <a:xfrm>
              <a:off x="3237400" y="4991250"/>
              <a:ext cx="1217275" cy="174150"/>
            </a:xfrm>
            <a:custGeom>
              <a:avLst/>
              <a:gdLst/>
              <a:ahLst/>
              <a:cxnLst/>
              <a:rect l="l" t="t" r="r" b="b"/>
              <a:pathLst>
                <a:path w="48691" h="6966" extrusionOk="0">
                  <a:moveTo>
                    <a:pt x="24411" y="681"/>
                  </a:moveTo>
                  <a:cubicBezTo>
                    <a:pt x="24446" y="715"/>
                    <a:pt x="24492" y="740"/>
                    <a:pt x="24549" y="755"/>
                  </a:cubicBezTo>
                  <a:lnTo>
                    <a:pt x="27581" y="1568"/>
                  </a:lnTo>
                  <a:lnTo>
                    <a:pt x="27618" y="1568"/>
                  </a:lnTo>
                  <a:lnTo>
                    <a:pt x="48099" y="5413"/>
                  </a:lnTo>
                  <a:lnTo>
                    <a:pt x="48099" y="6374"/>
                  </a:lnTo>
                  <a:lnTo>
                    <a:pt x="592" y="6374"/>
                  </a:lnTo>
                  <a:lnTo>
                    <a:pt x="592" y="5413"/>
                  </a:lnTo>
                  <a:lnTo>
                    <a:pt x="21074" y="1568"/>
                  </a:lnTo>
                  <a:lnTo>
                    <a:pt x="21111" y="1568"/>
                  </a:lnTo>
                  <a:lnTo>
                    <a:pt x="24143" y="755"/>
                  </a:lnTo>
                  <a:cubicBezTo>
                    <a:pt x="24200" y="740"/>
                    <a:pt x="24246" y="715"/>
                    <a:pt x="24281" y="681"/>
                  </a:cubicBezTo>
                  <a:close/>
                  <a:moveTo>
                    <a:pt x="24070" y="0"/>
                  </a:moveTo>
                  <a:cubicBezTo>
                    <a:pt x="24007" y="0"/>
                    <a:pt x="23936" y="26"/>
                    <a:pt x="23884" y="52"/>
                  </a:cubicBezTo>
                  <a:cubicBezTo>
                    <a:pt x="23832" y="104"/>
                    <a:pt x="23798" y="156"/>
                    <a:pt x="23783" y="220"/>
                  </a:cubicBezTo>
                  <a:lnTo>
                    <a:pt x="23783" y="220"/>
                  </a:lnTo>
                  <a:lnTo>
                    <a:pt x="20963" y="977"/>
                  </a:lnTo>
                  <a:lnTo>
                    <a:pt x="260" y="4859"/>
                  </a:lnTo>
                  <a:cubicBezTo>
                    <a:pt x="112" y="4859"/>
                    <a:pt x="1" y="5006"/>
                    <a:pt x="1" y="5154"/>
                  </a:cubicBezTo>
                  <a:lnTo>
                    <a:pt x="1" y="6670"/>
                  </a:lnTo>
                  <a:cubicBezTo>
                    <a:pt x="1" y="6744"/>
                    <a:pt x="38" y="6818"/>
                    <a:pt x="75" y="6892"/>
                  </a:cubicBezTo>
                  <a:cubicBezTo>
                    <a:pt x="149" y="6929"/>
                    <a:pt x="223" y="6966"/>
                    <a:pt x="296" y="6966"/>
                  </a:cubicBezTo>
                  <a:lnTo>
                    <a:pt x="48395" y="6966"/>
                  </a:lnTo>
                  <a:cubicBezTo>
                    <a:pt x="48469" y="6966"/>
                    <a:pt x="48543" y="6929"/>
                    <a:pt x="48617" y="6892"/>
                  </a:cubicBezTo>
                  <a:cubicBezTo>
                    <a:pt x="48691" y="6818"/>
                    <a:pt x="48691" y="6744"/>
                    <a:pt x="48691" y="6670"/>
                  </a:cubicBezTo>
                  <a:lnTo>
                    <a:pt x="48691" y="5154"/>
                  </a:lnTo>
                  <a:cubicBezTo>
                    <a:pt x="48691" y="5006"/>
                    <a:pt x="48617" y="4859"/>
                    <a:pt x="48469" y="4859"/>
                  </a:cubicBezTo>
                  <a:lnTo>
                    <a:pt x="27729" y="977"/>
                  </a:lnTo>
                  <a:lnTo>
                    <a:pt x="24909" y="220"/>
                  </a:lnTo>
                  <a:lnTo>
                    <a:pt x="24909" y="220"/>
                  </a:lnTo>
                  <a:cubicBezTo>
                    <a:pt x="24893" y="156"/>
                    <a:pt x="24860" y="104"/>
                    <a:pt x="24808" y="52"/>
                  </a:cubicBezTo>
                  <a:cubicBezTo>
                    <a:pt x="24756" y="26"/>
                    <a:pt x="24685" y="0"/>
                    <a:pt x="24622" y="0"/>
                  </a:cubicBezTo>
                  <a:cubicBezTo>
                    <a:pt x="24596" y="0"/>
                    <a:pt x="24571" y="5"/>
                    <a:pt x="24549" y="15"/>
                  </a:cubicBezTo>
                  <a:lnTo>
                    <a:pt x="24364" y="52"/>
                  </a:lnTo>
                  <a:lnTo>
                    <a:pt x="24143" y="15"/>
                  </a:lnTo>
                  <a:cubicBezTo>
                    <a:pt x="24121" y="5"/>
                    <a:pt x="24096" y="0"/>
                    <a:pt x="24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748;p64"/>
            <p:cNvSpPr/>
            <p:nvPr/>
          </p:nvSpPr>
          <p:spPr>
            <a:xfrm>
              <a:off x="3253125" y="5145975"/>
              <a:ext cx="73025" cy="72125"/>
            </a:xfrm>
            <a:custGeom>
              <a:avLst/>
              <a:gdLst/>
              <a:ahLst/>
              <a:cxnLst/>
              <a:rect l="l" t="t" r="r" b="b"/>
              <a:pathLst>
                <a:path w="2921" h="2885" extrusionOk="0">
                  <a:moveTo>
                    <a:pt x="1479" y="0"/>
                  </a:moveTo>
                  <a:cubicBezTo>
                    <a:pt x="666" y="0"/>
                    <a:pt x="0" y="629"/>
                    <a:pt x="0" y="1442"/>
                  </a:cubicBezTo>
                  <a:cubicBezTo>
                    <a:pt x="0" y="2256"/>
                    <a:pt x="666" y="2884"/>
                    <a:pt x="1479" y="2884"/>
                  </a:cubicBezTo>
                  <a:cubicBezTo>
                    <a:pt x="2255" y="2884"/>
                    <a:pt x="2921" y="2256"/>
                    <a:pt x="2921" y="1442"/>
                  </a:cubicBezTo>
                  <a:cubicBezTo>
                    <a:pt x="2921" y="629"/>
                    <a:pt x="2255"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749;p64"/>
            <p:cNvSpPr/>
            <p:nvPr/>
          </p:nvSpPr>
          <p:spPr>
            <a:xfrm>
              <a:off x="3245725" y="5137650"/>
              <a:ext cx="87825" cy="88750"/>
            </a:xfrm>
            <a:custGeom>
              <a:avLst/>
              <a:gdLst/>
              <a:ahLst/>
              <a:cxnLst/>
              <a:rect l="l" t="t" r="r" b="b"/>
              <a:pathLst>
                <a:path w="3513" h="3550" extrusionOk="0">
                  <a:moveTo>
                    <a:pt x="1775" y="629"/>
                  </a:moveTo>
                  <a:cubicBezTo>
                    <a:pt x="2404" y="629"/>
                    <a:pt x="2921" y="1147"/>
                    <a:pt x="2921" y="1775"/>
                  </a:cubicBezTo>
                  <a:cubicBezTo>
                    <a:pt x="2921" y="2404"/>
                    <a:pt x="2404" y="2921"/>
                    <a:pt x="1775" y="2921"/>
                  </a:cubicBezTo>
                  <a:cubicBezTo>
                    <a:pt x="1147" y="2921"/>
                    <a:pt x="629" y="2404"/>
                    <a:pt x="629" y="1775"/>
                  </a:cubicBezTo>
                  <a:cubicBezTo>
                    <a:pt x="629" y="1147"/>
                    <a:pt x="1147" y="629"/>
                    <a:pt x="1775" y="629"/>
                  </a:cubicBezTo>
                  <a:close/>
                  <a:moveTo>
                    <a:pt x="1775" y="1"/>
                  </a:moveTo>
                  <a:cubicBezTo>
                    <a:pt x="777" y="1"/>
                    <a:pt x="0" y="814"/>
                    <a:pt x="0" y="1775"/>
                  </a:cubicBezTo>
                  <a:cubicBezTo>
                    <a:pt x="0" y="2737"/>
                    <a:pt x="777" y="3550"/>
                    <a:pt x="1775" y="3550"/>
                  </a:cubicBezTo>
                  <a:cubicBezTo>
                    <a:pt x="2736" y="3550"/>
                    <a:pt x="3513" y="2737"/>
                    <a:pt x="3513" y="1775"/>
                  </a:cubicBezTo>
                  <a:cubicBezTo>
                    <a:pt x="3513" y="814"/>
                    <a:pt x="2736"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750;p64"/>
            <p:cNvSpPr/>
            <p:nvPr/>
          </p:nvSpPr>
          <p:spPr>
            <a:xfrm>
              <a:off x="3809525" y="5145975"/>
              <a:ext cx="73050" cy="72125"/>
            </a:xfrm>
            <a:custGeom>
              <a:avLst/>
              <a:gdLst/>
              <a:ahLst/>
              <a:cxnLst/>
              <a:rect l="l" t="t" r="r" b="b"/>
              <a:pathLst>
                <a:path w="2922" h="2885" extrusionOk="0">
                  <a:moveTo>
                    <a:pt x="1479" y="0"/>
                  </a:moveTo>
                  <a:cubicBezTo>
                    <a:pt x="666" y="0"/>
                    <a:pt x="1" y="629"/>
                    <a:pt x="1" y="1442"/>
                  </a:cubicBezTo>
                  <a:cubicBezTo>
                    <a:pt x="1" y="2256"/>
                    <a:pt x="666" y="2884"/>
                    <a:pt x="1479" y="2884"/>
                  </a:cubicBezTo>
                  <a:cubicBezTo>
                    <a:pt x="2256" y="2884"/>
                    <a:pt x="2921" y="2256"/>
                    <a:pt x="2921" y="1442"/>
                  </a:cubicBezTo>
                  <a:cubicBezTo>
                    <a:pt x="2921" y="629"/>
                    <a:pt x="2256"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751;p64"/>
            <p:cNvSpPr/>
            <p:nvPr/>
          </p:nvSpPr>
          <p:spPr>
            <a:xfrm>
              <a:off x="3802125" y="5137650"/>
              <a:ext cx="87825" cy="88750"/>
            </a:xfrm>
            <a:custGeom>
              <a:avLst/>
              <a:gdLst/>
              <a:ahLst/>
              <a:cxnLst/>
              <a:rect l="l" t="t" r="r" b="b"/>
              <a:pathLst>
                <a:path w="3513" h="3550" extrusionOk="0">
                  <a:moveTo>
                    <a:pt x="1775" y="629"/>
                  </a:moveTo>
                  <a:cubicBezTo>
                    <a:pt x="2404" y="629"/>
                    <a:pt x="2884" y="1147"/>
                    <a:pt x="2921" y="1775"/>
                  </a:cubicBezTo>
                  <a:cubicBezTo>
                    <a:pt x="2884" y="2404"/>
                    <a:pt x="2404" y="2921"/>
                    <a:pt x="1775" y="2921"/>
                  </a:cubicBezTo>
                  <a:cubicBezTo>
                    <a:pt x="1147" y="2921"/>
                    <a:pt x="629" y="2404"/>
                    <a:pt x="629" y="1775"/>
                  </a:cubicBezTo>
                  <a:cubicBezTo>
                    <a:pt x="629" y="1147"/>
                    <a:pt x="1147" y="629"/>
                    <a:pt x="1775" y="629"/>
                  </a:cubicBezTo>
                  <a:close/>
                  <a:moveTo>
                    <a:pt x="1775" y="1"/>
                  </a:moveTo>
                  <a:cubicBezTo>
                    <a:pt x="777" y="1"/>
                    <a:pt x="1" y="814"/>
                    <a:pt x="1" y="1775"/>
                  </a:cubicBezTo>
                  <a:cubicBezTo>
                    <a:pt x="1" y="2737"/>
                    <a:pt x="777" y="3550"/>
                    <a:pt x="1775" y="3550"/>
                  </a:cubicBezTo>
                  <a:cubicBezTo>
                    <a:pt x="2737" y="3550"/>
                    <a:pt x="3513" y="2737"/>
                    <a:pt x="3513" y="1775"/>
                  </a:cubicBezTo>
                  <a:cubicBezTo>
                    <a:pt x="3513" y="814"/>
                    <a:pt x="2737"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752;p64"/>
            <p:cNvSpPr/>
            <p:nvPr/>
          </p:nvSpPr>
          <p:spPr>
            <a:xfrm>
              <a:off x="4369625" y="5145975"/>
              <a:ext cx="72125" cy="72125"/>
            </a:xfrm>
            <a:custGeom>
              <a:avLst/>
              <a:gdLst/>
              <a:ahLst/>
              <a:cxnLst/>
              <a:rect l="l" t="t" r="r" b="b"/>
              <a:pathLst>
                <a:path w="2885" h="2885" extrusionOk="0">
                  <a:moveTo>
                    <a:pt x="1443" y="0"/>
                  </a:moveTo>
                  <a:cubicBezTo>
                    <a:pt x="666" y="0"/>
                    <a:pt x="1" y="629"/>
                    <a:pt x="1" y="1442"/>
                  </a:cubicBezTo>
                  <a:cubicBezTo>
                    <a:pt x="1" y="2256"/>
                    <a:pt x="666" y="2884"/>
                    <a:pt x="1443" y="2884"/>
                  </a:cubicBezTo>
                  <a:cubicBezTo>
                    <a:pt x="2256" y="2884"/>
                    <a:pt x="2884" y="2256"/>
                    <a:pt x="2884" y="1442"/>
                  </a:cubicBezTo>
                  <a:cubicBezTo>
                    <a:pt x="2884" y="629"/>
                    <a:pt x="2256"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753;p64"/>
            <p:cNvSpPr/>
            <p:nvPr/>
          </p:nvSpPr>
          <p:spPr>
            <a:xfrm>
              <a:off x="4362225" y="5137650"/>
              <a:ext cx="87850" cy="88750"/>
            </a:xfrm>
            <a:custGeom>
              <a:avLst/>
              <a:gdLst/>
              <a:ahLst/>
              <a:cxnLst/>
              <a:rect l="l" t="t" r="r" b="b"/>
              <a:pathLst>
                <a:path w="3514" h="3550" extrusionOk="0">
                  <a:moveTo>
                    <a:pt x="1739" y="629"/>
                  </a:moveTo>
                  <a:cubicBezTo>
                    <a:pt x="2367" y="629"/>
                    <a:pt x="2885" y="1147"/>
                    <a:pt x="2885" y="1775"/>
                  </a:cubicBezTo>
                  <a:cubicBezTo>
                    <a:pt x="2885" y="2404"/>
                    <a:pt x="2367" y="2921"/>
                    <a:pt x="1739" y="2921"/>
                  </a:cubicBezTo>
                  <a:cubicBezTo>
                    <a:pt x="1110" y="2921"/>
                    <a:pt x="592" y="2404"/>
                    <a:pt x="592" y="1775"/>
                  </a:cubicBezTo>
                  <a:cubicBezTo>
                    <a:pt x="592" y="1147"/>
                    <a:pt x="1110" y="629"/>
                    <a:pt x="1739" y="629"/>
                  </a:cubicBezTo>
                  <a:close/>
                  <a:moveTo>
                    <a:pt x="1739" y="1"/>
                  </a:moveTo>
                  <a:cubicBezTo>
                    <a:pt x="777" y="1"/>
                    <a:pt x="1" y="814"/>
                    <a:pt x="1" y="1775"/>
                  </a:cubicBezTo>
                  <a:cubicBezTo>
                    <a:pt x="1" y="2737"/>
                    <a:pt x="777" y="3550"/>
                    <a:pt x="1739" y="3550"/>
                  </a:cubicBezTo>
                  <a:cubicBezTo>
                    <a:pt x="2700" y="3550"/>
                    <a:pt x="3513" y="2737"/>
                    <a:pt x="3513" y="1775"/>
                  </a:cubicBezTo>
                  <a:cubicBezTo>
                    <a:pt x="3513" y="814"/>
                    <a:pt x="2700" y="1"/>
                    <a:pt x="1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754;p64"/>
            <p:cNvSpPr/>
            <p:nvPr/>
          </p:nvSpPr>
          <p:spPr>
            <a:xfrm>
              <a:off x="3325200" y="3763275"/>
              <a:ext cx="108175" cy="466775"/>
            </a:xfrm>
            <a:custGeom>
              <a:avLst/>
              <a:gdLst/>
              <a:ahLst/>
              <a:cxnLst/>
              <a:rect l="l" t="t" r="r" b="b"/>
              <a:pathLst>
                <a:path w="4327" h="18671" extrusionOk="0">
                  <a:moveTo>
                    <a:pt x="1" y="0"/>
                  </a:moveTo>
                  <a:lnTo>
                    <a:pt x="1" y="14382"/>
                  </a:lnTo>
                  <a:cubicBezTo>
                    <a:pt x="1" y="16748"/>
                    <a:pt x="1923" y="18671"/>
                    <a:pt x="4326" y="18671"/>
                  </a:cubicBezTo>
                  <a:lnTo>
                    <a:pt x="4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755;p64"/>
            <p:cNvSpPr/>
            <p:nvPr/>
          </p:nvSpPr>
          <p:spPr>
            <a:xfrm>
              <a:off x="3317825" y="3755875"/>
              <a:ext cx="122950" cy="482500"/>
            </a:xfrm>
            <a:custGeom>
              <a:avLst/>
              <a:gdLst/>
              <a:ahLst/>
              <a:cxnLst/>
              <a:rect l="l" t="t" r="r" b="b"/>
              <a:pathLst>
                <a:path w="4918" h="19300" extrusionOk="0">
                  <a:moveTo>
                    <a:pt x="4289" y="629"/>
                  </a:moveTo>
                  <a:lnTo>
                    <a:pt x="4289" y="18657"/>
                  </a:lnTo>
                  <a:lnTo>
                    <a:pt x="4289" y="18657"/>
                  </a:lnTo>
                  <a:cubicBezTo>
                    <a:pt x="3313" y="18578"/>
                    <a:pt x="2439" y="18152"/>
                    <a:pt x="1775" y="17488"/>
                  </a:cubicBezTo>
                  <a:cubicBezTo>
                    <a:pt x="1072" y="16785"/>
                    <a:pt x="629" y="15787"/>
                    <a:pt x="592" y="14678"/>
                  </a:cubicBezTo>
                  <a:lnTo>
                    <a:pt x="592" y="629"/>
                  </a:lnTo>
                  <a:close/>
                  <a:moveTo>
                    <a:pt x="296" y="1"/>
                  </a:moveTo>
                  <a:cubicBezTo>
                    <a:pt x="222" y="1"/>
                    <a:pt x="148" y="38"/>
                    <a:pt x="74" y="111"/>
                  </a:cubicBezTo>
                  <a:cubicBezTo>
                    <a:pt x="37" y="148"/>
                    <a:pt x="0" y="222"/>
                    <a:pt x="0" y="296"/>
                  </a:cubicBezTo>
                  <a:lnTo>
                    <a:pt x="0" y="14678"/>
                  </a:lnTo>
                  <a:cubicBezTo>
                    <a:pt x="0" y="17229"/>
                    <a:pt x="2071" y="19262"/>
                    <a:pt x="4621" y="19299"/>
                  </a:cubicBezTo>
                  <a:cubicBezTo>
                    <a:pt x="4695" y="19299"/>
                    <a:pt x="4769" y="19262"/>
                    <a:pt x="4843" y="19188"/>
                  </a:cubicBezTo>
                  <a:cubicBezTo>
                    <a:pt x="4880" y="19151"/>
                    <a:pt x="4917" y="19040"/>
                    <a:pt x="4917" y="18967"/>
                  </a:cubicBezTo>
                  <a:lnTo>
                    <a:pt x="4917" y="296"/>
                  </a:lnTo>
                  <a:cubicBezTo>
                    <a:pt x="4917" y="222"/>
                    <a:pt x="4880" y="148"/>
                    <a:pt x="4843" y="111"/>
                  </a:cubicBezTo>
                  <a:cubicBezTo>
                    <a:pt x="4769" y="38"/>
                    <a:pt x="4695" y="1"/>
                    <a:pt x="4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756;p64"/>
            <p:cNvSpPr/>
            <p:nvPr/>
          </p:nvSpPr>
          <p:spPr>
            <a:xfrm>
              <a:off x="3264200" y="3666225"/>
              <a:ext cx="169175" cy="86900"/>
            </a:xfrm>
            <a:custGeom>
              <a:avLst/>
              <a:gdLst/>
              <a:ahLst/>
              <a:cxnLst/>
              <a:rect l="l" t="t" r="r" b="b"/>
              <a:pathLst>
                <a:path w="6767" h="3476" extrusionOk="0">
                  <a:moveTo>
                    <a:pt x="1" y="0"/>
                  </a:moveTo>
                  <a:lnTo>
                    <a:pt x="1" y="3476"/>
                  </a:lnTo>
                  <a:lnTo>
                    <a:pt x="6766" y="3476"/>
                  </a:lnTo>
                  <a:lnTo>
                    <a:pt x="67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757;p64"/>
            <p:cNvSpPr/>
            <p:nvPr/>
          </p:nvSpPr>
          <p:spPr>
            <a:xfrm>
              <a:off x="3255900" y="3658825"/>
              <a:ext cx="184875" cy="102625"/>
            </a:xfrm>
            <a:custGeom>
              <a:avLst/>
              <a:gdLst/>
              <a:ahLst/>
              <a:cxnLst/>
              <a:rect l="l" t="t" r="r" b="b"/>
              <a:pathLst>
                <a:path w="7395" h="4105" extrusionOk="0">
                  <a:moveTo>
                    <a:pt x="6766" y="592"/>
                  </a:moveTo>
                  <a:lnTo>
                    <a:pt x="6766" y="3476"/>
                  </a:lnTo>
                  <a:lnTo>
                    <a:pt x="629" y="3476"/>
                  </a:lnTo>
                  <a:lnTo>
                    <a:pt x="629" y="592"/>
                  </a:lnTo>
                  <a:close/>
                  <a:moveTo>
                    <a:pt x="333" y="1"/>
                  </a:moveTo>
                  <a:cubicBezTo>
                    <a:pt x="222" y="1"/>
                    <a:pt x="148" y="38"/>
                    <a:pt x="111" y="75"/>
                  </a:cubicBezTo>
                  <a:cubicBezTo>
                    <a:pt x="37" y="148"/>
                    <a:pt x="0" y="222"/>
                    <a:pt x="0" y="296"/>
                  </a:cubicBezTo>
                  <a:lnTo>
                    <a:pt x="0" y="3772"/>
                  </a:lnTo>
                  <a:cubicBezTo>
                    <a:pt x="0" y="3846"/>
                    <a:pt x="37" y="3956"/>
                    <a:pt x="111" y="3993"/>
                  </a:cubicBezTo>
                  <a:cubicBezTo>
                    <a:pt x="148" y="4067"/>
                    <a:pt x="222" y="4104"/>
                    <a:pt x="333" y="4104"/>
                  </a:cubicBezTo>
                  <a:lnTo>
                    <a:pt x="7098" y="4104"/>
                  </a:lnTo>
                  <a:cubicBezTo>
                    <a:pt x="7172" y="4104"/>
                    <a:pt x="7246" y="4067"/>
                    <a:pt x="7320" y="3993"/>
                  </a:cubicBezTo>
                  <a:cubicBezTo>
                    <a:pt x="7357" y="3956"/>
                    <a:pt x="7394" y="3883"/>
                    <a:pt x="7394" y="3772"/>
                  </a:cubicBezTo>
                  <a:lnTo>
                    <a:pt x="7394" y="296"/>
                  </a:lnTo>
                  <a:cubicBezTo>
                    <a:pt x="7394" y="222"/>
                    <a:pt x="7357" y="148"/>
                    <a:pt x="7320" y="75"/>
                  </a:cubicBezTo>
                  <a:cubicBezTo>
                    <a:pt x="7246" y="38"/>
                    <a:pt x="7172" y="1"/>
                    <a:pt x="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758;p64"/>
            <p:cNvSpPr/>
            <p:nvPr/>
          </p:nvSpPr>
          <p:spPr>
            <a:xfrm>
              <a:off x="4271650" y="3763275"/>
              <a:ext cx="107250" cy="466775"/>
            </a:xfrm>
            <a:custGeom>
              <a:avLst/>
              <a:gdLst/>
              <a:ahLst/>
              <a:cxnLst/>
              <a:rect l="l" t="t" r="r" b="b"/>
              <a:pathLst>
                <a:path w="4290" h="18671" extrusionOk="0">
                  <a:moveTo>
                    <a:pt x="1" y="0"/>
                  </a:moveTo>
                  <a:lnTo>
                    <a:pt x="1" y="18671"/>
                  </a:lnTo>
                  <a:cubicBezTo>
                    <a:pt x="2367" y="18671"/>
                    <a:pt x="4289" y="16748"/>
                    <a:pt x="4289" y="14382"/>
                  </a:cubicBezTo>
                  <a:lnTo>
                    <a:pt x="42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759;p64"/>
            <p:cNvSpPr/>
            <p:nvPr/>
          </p:nvSpPr>
          <p:spPr>
            <a:xfrm>
              <a:off x="4264275" y="3755875"/>
              <a:ext cx="122950" cy="482500"/>
            </a:xfrm>
            <a:custGeom>
              <a:avLst/>
              <a:gdLst/>
              <a:ahLst/>
              <a:cxnLst/>
              <a:rect l="l" t="t" r="r" b="b"/>
              <a:pathLst>
                <a:path w="4918" h="19300" extrusionOk="0">
                  <a:moveTo>
                    <a:pt x="4289" y="629"/>
                  </a:moveTo>
                  <a:lnTo>
                    <a:pt x="4289" y="14678"/>
                  </a:lnTo>
                  <a:cubicBezTo>
                    <a:pt x="4289" y="15787"/>
                    <a:pt x="3845" y="16785"/>
                    <a:pt x="3106" y="17488"/>
                  </a:cubicBezTo>
                  <a:cubicBezTo>
                    <a:pt x="2466" y="18161"/>
                    <a:pt x="1582" y="18589"/>
                    <a:pt x="592" y="18660"/>
                  </a:cubicBezTo>
                  <a:lnTo>
                    <a:pt x="592" y="18660"/>
                  </a:lnTo>
                  <a:lnTo>
                    <a:pt x="592" y="629"/>
                  </a:lnTo>
                  <a:close/>
                  <a:moveTo>
                    <a:pt x="296" y="1"/>
                  </a:moveTo>
                  <a:cubicBezTo>
                    <a:pt x="222" y="1"/>
                    <a:pt x="148" y="38"/>
                    <a:pt x="74" y="111"/>
                  </a:cubicBezTo>
                  <a:cubicBezTo>
                    <a:pt x="37" y="148"/>
                    <a:pt x="0" y="222"/>
                    <a:pt x="0" y="296"/>
                  </a:cubicBezTo>
                  <a:lnTo>
                    <a:pt x="0" y="18967"/>
                  </a:lnTo>
                  <a:cubicBezTo>
                    <a:pt x="0" y="19040"/>
                    <a:pt x="37" y="19151"/>
                    <a:pt x="74" y="19188"/>
                  </a:cubicBezTo>
                  <a:cubicBezTo>
                    <a:pt x="148" y="19262"/>
                    <a:pt x="222" y="19299"/>
                    <a:pt x="296" y="19299"/>
                  </a:cubicBezTo>
                  <a:cubicBezTo>
                    <a:pt x="2847" y="19262"/>
                    <a:pt x="4917" y="17229"/>
                    <a:pt x="4917" y="14678"/>
                  </a:cubicBezTo>
                  <a:lnTo>
                    <a:pt x="4917" y="296"/>
                  </a:lnTo>
                  <a:cubicBezTo>
                    <a:pt x="4917" y="222"/>
                    <a:pt x="4880" y="148"/>
                    <a:pt x="4806" y="111"/>
                  </a:cubicBezTo>
                  <a:cubicBezTo>
                    <a:pt x="4769" y="38"/>
                    <a:pt x="4695" y="1"/>
                    <a:pt x="4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760;p64"/>
            <p:cNvSpPr/>
            <p:nvPr/>
          </p:nvSpPr>
          <p:spPr>
            <a:xfrm>
              <a:off x="4271650" y="3666225"/>
              <a:ext cx="169175" cy="86900"/>
            </a:xfrm>
            <a:custGeom>
              <a:avLst/>
              <a:gdLst/>
              <a:ahLst/>
              <a:cxnLst/>
              <a:rect l="l" t="t" r="r" b="b"/>
              <a:pathLst>
                <a:path w="6767" h="3476" extrusionOk="0">
                  <a:moveTo>
                    <a:pt x="1" y="0"/>
                  </a:moveTo>
                  <a:lnTo>
                    <a:pt x="1" y="3476"/>
                  </a:lnTo>
                  <a:lnTo>
                    <a:pt x="6766" y="3476"/>
                  </a:lnTo>
                  <a:lnTo>
                    <a:pt x="67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761;p64"/>
            <p:cNvSpPr/>
            <p:nvPr/>
          </p:nvSpPr>
          <p:spPr>
            <a:xfrm>
              <a:off x="4264275" y="3658825"/>
              <a:ext cx="183950" cy="102625"/>
            </a:xfrm>
            <a:custGeom>
              <a:avLst/>
              <a:gdLst/>
              <a:ahLst/>
              <a:cxnLst/>
              <a:rect l="l" t="t" r="r" b="b"/>
              <a:pathLst>
                <a:path w="7358" h="4105" extrusionOk="0">
                  <a:moveTo>
                    <a:pt x="6766" y="592"/>
                  </a:moveTo>
                  <a:lnTo>
                    <a:pt x="6766" y="3476"/>
                  </a:lnTo>
                  <a:lnTo>
                    <a:pt x="592" y="3476"/>
                  </a:lnTo>
                  <a:lnTo>
                    <a:pt x="592" y="592"/>
                  </a:lnTo>
                  <a:close/>
                  <a:moveTo>
                    <a:pt x="296" y="1"/>
                  </a:moveTo>
                  <a:cubicBezTo>
                    <a:pt x="222" y="1"/>
                    <a:pt x="148" y="38"/>
                    <a:pt x="74" y="75"/>
                  </a:cubicBezTo>
                  <a:cubicBezTo>
                    <a:pt x="37" y="148"/>
                    <a:pt x="0" y="222"/>
                    <a:pt x="0" y="296"/>
                  </a:cubicBezTo>
                  <a:lnTo>
                    <a:pt x="0" y="3772"/>
                  </a:lnTo>
                  <a:cubicBezTo>
                    <a:pt x="0" y="3846"/>
                    <a:pt x="37" y="3956"/>
                    <a:pt x="74" y="3993"/>
                  </a:cubicBezTo>
                  <a:cubicBezTo>
                    <a:pt x="148" y="4067"/>
                    <a:pt x="222" y="4104"/>
                    <a:pt x="296" y="4104"/>
                  </a:cubicBezTo>
                  <a:lnTo>
                    <a:pt x="7061" y="4104"/>
                  </a:lnTo>
                  <a:cubicBezTo>
                    <a:pt x="7135" y="4104"/>
                    <a:pt x="7209" y="4067"/>
                    <a:pt x="7283" y="3993"/>
                  </a:cubicBezTo>
                  <a:cubicBezTo>
                    <a:pt x="7320" y="3956"/>
                    <a:pt x="7357" y="3883"/>
                    <a:pt x="7357" y="3772"/>
                  </a:cubicBezTo>
                  <a:lnTo>
                    <a:pt x="7357" y="296"/>
                  </a:lnTo>
                  <a:cubicBezTo>
                    <a:pt x="7357" y="222"/>
                    <a:pt x="7320" y="148"/>
                    <a:pt x="7283" y="75"/>
                  </a:cubicBezTo>
                  <a:cubicBezTo>
                    <a:pt x="7209" y="38"/>
                    <a:pt x="7135" y="1"/>
                    <a:pt x="7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762;p64"/>
            <p:cNvSpPr/>
            <p:nvPr/>
          </p:nvSpPr>
          <p:spPr>
            <a:xfrm>
              <a:off x="3376050" y="3036800"/>
              <a:ext cx="949250" cy="1256100"/>
            </a:xfrm>
            <a:custGeom>
              <a:avLst/>
              <a:gdLst/>
              <a:ahLst/>
              <a:cxnLst/>
              <a:rect l="l" t="t" r="r" b="b"/>
              <a:pathLst>
                <a:path w="37970" h="50244" extrusionOk="0">
                  <a:moveTo>
                    <a:pt x="7875" y="0"/>
                  </a:moveTo>
                  <a:cubicBezTo>
                    <a:pt x="5250" y="0"/>
                    <a:pt x="3143" y="2108"/>
                    <a:pt x="3143" y="4696"/>
                  </a:cubicBezTo>
                  <a:lnTo>
                    <a:pt x="0" y="44587"/>
                  </a:lnTo>
                  <a:cubicBezTo>
                    <a:pt x="0" y="47730"/>
                    <a:pt x="2514" y="50244"/>
                    <a:pt x="5620" y="50244"/>
                  </a:cubicBezTo>
                  <a:lnTo>
                    <a:pt x="32313" y="50244"/>
                  </a:lnTo>
                  <a:cubicBezTo>
                    <a:pt x="35418" y="50244"/>
                    <a:pt x="37969" y="47730"/>
                    <a:pt x="37969" y="44587"/>
                  </a:cubicBezTo>
                  <a:lnTo>
                    <a:pt x="34790" y="4696"/>
                  </a:lnTo>
                  <a:cubicBezTo>
                    <a:pt x="34790" y="2108"/>
                    <a:pt x="32682" y="0"/>
                    <a:pt x="30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763;p64"/>
            <p:cNvSpPr/>
            <p:nvPr/>
          </p:nvSpPr>
          <p:spPr>
            <a:xfrm>
              <a:off x="3367725" y="3029400"/>
              <a:ext cx="964950" cy="1271825"/>
            </a:xfrm>
            <a:custGeom>
              <a:avLst/>
              <a:gdLst/>
              <a:ahLst/>
              <a:cxnLst/>
              <a:rect l="l" t="t" r="r" b="b"/>
              <a:pathLst>
                <a:path w="38598" h="50873" extrusionOk="0">
                  <a:moveTo>
                    <a:pt x="30427" y="592"/>
                  </a:moveTo>
                  <a:cubicBezTo>
                    <a:pt x="31647" y="629"/>
                    <a:pt x="32757" y="1110"/>
                    <a:pt x="33533" y="1886"/>
                  </a:cubicBezTo>
                  <a:cubicBezTo>
                    <a:pt x="34346" y="2699"/>
                    <a:pt x="34827" y="3809"/>
                    <a:pt x="34827" y="4992"/>
                  </a:cubicBezTo>
                  <a:lnTo>
                    <a:pt x="34827" y="5029"/>
                  </a:lnTo>
                  <a:lnTo>
                    <a:pt x="38006" y="44918"/>
                  </a:lnTo>
                  <a:lnTo>
                    <a:pt x="38006" y="44918"/>
                  </a:lnTo>
                  <a:cubicBezTo>
                    <a:pt x="37996" y="46383"/>
                    <a:pt x="37370" y="47701"/>
                    <a:pt x="36417" y="48691"/>
                  </a:cubicBezTo>
                  <a:cubicBezTo>
                    <a:pt x="35455" y="49652"/>
                    <a:pt x="34124" y="50244"/>
                    <a:pt x="32646" y="50244"/>
                  </a:cubicBezTo>
                  <a:lnTo>
                    <a:pt x="5953" y="50244"/>
                  </a:lnTo>
                  <a:cubicBezTo>
                    <a:pt x="4511" y="50244"/>
                    <a:pt x="3143" y="49652"/>
                    <a:pt x="2182" y="48691"/>
                  </a:cubicBezTo>
                  <a:cubicBezTo>
                    <a:pt x="1228" y="47701"/>
                    <a:pt x="639" y="46383"/>
                    <a:pt x="629" y="44919"/>
                  </a:cubicBezTo>
                  <a:lnTo>
                    <a:pt x="629" y="44919"/>
                  </a:lnTo>
                  <a:lnTo>
                    <a:pt x="3809" y="5029"/>
                  </a:lnTo>
                  <a:lnTo>
                    <a:pt x="3809" y="4992"/>
                  </a:lnTo>
                  <a:cubicBezTo>
                    <a:pt x="3809" y="3809"/>
                    <a:pt x="4289" y="2699"/>
                    <a:pt x="5066" y="1886"/>
                  </a:cubicBezTo>
                  <a:cubicBezTo>
                    <a:pt x="5879" y="1110"/>
                    <a:pt x="6988" y="629"/>
                    <a:pt x="8208" y="592"/>
                  </a:cubicBezTo>
                  <a:close/>
                  <a:moveTo>
                    <a:pt x="8208" y="1"/>
                  </a:moveTo>
                  <a:cubicBezTo>
                    <a:pt x="5435" y="1"/>
                    <a:pt x="3180" y="2256"/>
                    <a:pt x="3180" y="4992"/>
                  </a:cubicBezTo>
                  <a:lnTo>
                    <a:pt x="1" y="44883"/>
                  </a:lnTo>
                  <a:cubicBezTo>
                    <a:pt x="1" y="48173"/>
                    <a:pt x="2662" y="50872"/>
                    <a:pt x="5953" y="50872"/>
                  </a:cubicBezTo>
                  <a:lnTo>
                    <a:pt x="32646" y="50872"/>
                  </a:lnTo>
                  <a:cubicBezTo>
                    <a:pt x="35936" y="50872"/>
                    <a:pt x="38598" y="48173"/>
                    <a:pt x="38598" y="44883"/>
                  </a:cubicBezTo>
                  <a:lnTo>
                    <a:pt x="35455" y="4992"/>
                  </a:lnTo>
                  <a:cubicBezTo>
                    <a:pt x="35455" y="2256"/>
                    <a:pt x="33200" y="1"/>
                    <a:pt x="30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764;p64"/>
            <p:cNvSpPr/>
            <p:nvPr/>
          </p:nvSpPr>
          <p:spPr>
            <a:xfrm>
              <a:off x="3376050" y="3089475"/>
              <a:ext cx="949250" cy="1256100"/>
            </a:xfrm>
            <a:custGeom>
              <a:avLst/>
              <a:gdLst/>
              <a:ahLst/>
              <a:cxnLst/>
              <a:rect l="l" t="t" r="r" b="b"/>
              <a:pathLst>
                <a:path w="37970" h="50244" extrusionOk="0">
                  <a:moveTo>
                    <a:pt x="7875" y="1"/>
                  </a:moveTo>
                  <a:cubicBezTo>
                    <a:pt x="5250" y="1"/>
                    <a:pt x="3143" y="2108"/>
                    <a:pt x="3143" y="4696"/>
                  </a:cubicBezTo>
                  <a:lnTo>
                    <a:pt x="0" y="44587"/>
                  </a:lnTo>
                  <a:cubicBezTo>
                    <a:pt x="0" y="47730"/>
                    <a:pt x="2514" y="50244"/>
                    <a:pt x="5620" y="50244"/>
                  </a:cubicBezTo>
                  <a:lnTo>
                    <a:pt x="32313" y="50244"/>
                  </a:lnTo>
                  <a:cubicBezTo>
                    <a:pt x="35418" y="50244"/>
                    <a:pt x="37969" y="47730"/>
                    <a:pt x="37969" y="44587"/>
                  </a:cubicBezTo>
                  <a:lnTo>
                    <a:pt x="34790" y="4696"/>
                  </a:lnTo>
                  <a:cubicBezTo>
                    <a:pt x="34790" y="2108"/>
                    <a:pt x="32682" y="1"/>
                    <a:pt x="30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765;p64"/>
            <p:cNvSpPr/>
            <p:nvPr/>
          </p:nvSpPr>
          <p:spPr>
            <a:xfrm>
              <a:off x="3367725" y="3082075"/>
              <a:ext cx="964950" cy="1270900"/>
            </a:xfrm>
            <a:custGeom>
              <a:avLst/>
              <a:gdLst/>
              <a:ahLst/>
              <a:cxnLst/>
              <a:rect l="l" t="t" r="r" b="b"/>
              <a:pathLst>
                <a:path w="38598" h="50836" extrusionOk="0">
                  <a:moveTo>
                    <a:pt x="30427" y="592"/>
                  </a:moveTo>
                  <a:cubicBezTo>
                    <a:pt x="31647" y="592"/>
                    <a:pt x="32757" y="1110"/>
                    <a:pt x="33533" y="1886"/>
                  </a:cubicBezTo>
                  <a:cubicBezTo>
                    <a:pt x="34346" y="2700"/>
                    <a:pt x="34827" y="3772"/>
                    <a:pt x="34827" y="4992"/>
                  </a:cubicBezTo>
                  <a:lnTo>
                    <a:pt x="34827" y="5029"/>
                  </a:lnTo>
                  <a:lnTo>
                    <a:pt x="38006" y="44919"/>
                  </a:lnTo>
                  <a:lnTo>
                    <a:pt x="38006" y="44919"/>
                  </a:lnTo>
                  <a:cubicBezTo>
                    <a:pt x="37996" y="46383"/>
                    <a:pt x="37370" y="47701"/>
                    <a:pt x="36417" y="48654"/>
                  </a:cubicBezTo>
                  <a:cubicBezTo>
                    <a:pt x="35455" y="49616"/>
                    <a:pt x="34124" y="50244"/>
                    <a:pt x="32646" y="50244"/>
                  </a:cubicBezTo>
                  <a:lnTo>
                    <a:pt x="5953" y="50244"/>
                  </a:lnTo>
                  <a:cubicBezTo>
                    <a:pt x="4511" y="50244"/>
                    <a:pt x="3143" y="49616"/>
                    <a:pt x="2182" y="48654"/>
                  </a:cubicBezTo>
                  <a:cubicBezTo>
                    <a:pt x="1228" y="47701"/>
                    <a:pt x="639" y="46383"/>
                    <a:pt x="629" y="44919"/>
                  </a:cubicBezTo>
                  <a:lnTo>
                    <a:pt x="629" y="44919"/>
                  </a:lnTo>
                  <a:lnTo>
                    <a:pt x="3809" y="5029"/>
                  </a:lnTo>
                  <a:lnTo>
                    <a:pt x="3809" y="4992"/>
                  </a:lnTo>
                  <a:cubicBezTo>
                    <a:pt x="3809" y="3772"/>
                    <a:pt x="4289" y="2700"/>
                    <a:pt x="5066" y="1886"/>
                  </a:cubicBezTo>
                  <a:cubicBezTo>
                    <a:pt x="5879" y="1110"/>
                    <a:pt x="6988" y="592"/>
                    <a:pt x="8208" y="592"/>
                  </a:cubicBezTo>
                  <a:close/>
                  <a:moveTo>
                    <a:pt x="8208" y="1"/>
                  </a:moveTo>
                  <a:cubicBezTo>
                    <a:pt x="5435" y="1"/>
                    <a:pt x="3180" y="2219"/>
                    <a:pt x="3180" y="4992"/>
                  </a:cubicBezTo>
                  <a:lnTo>
                    <a:pt x="1" y="44883"/>
                  </a:lnTo>
                  <a:cubicBezTo>
                    <a:pt x="1" y="48174"/>
                    <a:pt x="2662" y="50836"/>
                    <a:pt x="5953" y="50836"/>
                  </a:cubicBezTo>
                  <a:lnTo>
                    <a:pt x="32646" y="50836"/>
                  </a:lnTo>
                  <a:cubicBezTo>
                    <a:pt x="35936" y="50836"/>
                    <a:pt x="38598" y="48174"/>
                    <a:pt x="38598" y="44883"/>
                  </a:cubicBezTo>
                  <a:lnTo>
                    <a:pt x="35455" y="4992"/>
                  </a:lnTo>
                  <a:cubicBezTo>
                    <a:pt x="35455" y="2219"/>
                    <a:pt x="33200" y="1"/>
                    <a:pt x="30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0611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8"/>
        <p:cNvGrpSpPr/>
        <p:nvPr/>
      </p:nvGrpSpPr>
      <p:grpSpPr>
        <a:xfrm>
          <a:off x="0" y="0"/>
          <a:ext cx="0" cy="0"/>
          <a:chOff x="0" y="0"/>
          <a:chExt cx="0" cy="0"/>
        </a:xfrm>
      </p:grpSpPr>
      <p:sp>
        <p:nvSpPr>
          <p:cNvPr id="3009" name="Google Shape;3009;p53"/>
          <p:cNvSpPr/>
          <p:nvPr/>
        </p:nvSpPr>
        <p:spPr>
          <a:xfrm>
            <a:off x="1183025" y="1177968"/>
            <a:ext cx="2618953" cy="1074378"/>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3"/>
          <p:cNvSpPr/>
          <p:nvPr/>
        </p:nvSpPr>
        <p:spPr>
          <a:xfrm>
            <a:off x="4819654" y="3624333"/>
            <a:ext cx="2613385" cy="1043832"/>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3"/>
          <p:cNvSpPr txBox="1">
            <a:spLocks noGrp="1"/>
          </p:cNvSpPr>
          <p:nvPr>
            <p:ph type="title"/>
          </p:nvPr>
        </p:nvSpPr>
        <p:spPr>
          <a:xfrm>
            <a:off x="2631360" y="208400"/>
            <a:ext cx="4277104" cy="572700"/>
          </a:xfrm>
          <a:prstGeom prst="rect">
            <a:avLst/>
          </a:prstGeom>
        </p:spPr>
        <p:txBody>
          <a:bodyPr spcFirstLastPara="1" wrap="square" lIns="91425" tIns="91425" rIns="91425" bIns="91425" anchor="t" anchorCtr="0">
            <a:noAutofit/>
          </a:bodyPr>
          <a:lstStyle/>
          <a:p>
            <a:pPr lvl="0">
              <a:buClr>
                <a:schemeClr val="dk1"/>
              </a:buClr>
              <a:buSzPts val="1100"/>
            </a:pPr>
            <a:r>
              <a:rPr lang="en-US" dirty="0"/>
              <a:t>"Electronic Indictment"</a:t>
            </a:r>
            <a:endParaRPr dirty="0"/>
          </a:p>
        </p:txBody>
      </p:sp>
      <p:sp>
        <p:nvSpPr>
          <p:cNvPr id="3150" name="Google Shape;3150;p53"/>
          <p:cNvSpPr txBox="1">
            <a:spLocks noGrp="1"/>
          </p:cNvSpPr>
          <p:nvPr>
            <p:ph type="subTitle" idx="1"/>
          </p:nvPr>
        </p:nvSpPr>
        <p:spPr>
          <a:xfrm>
            <a:off x="1439874" y="1366000"/>
            <a:ext cx="2184000" cy="457200"/>
          </a:xfrm>
          <a:prstGeom prst="rect">
            <a:avLst/>
          </a:prstGeom>
        </p:spPr>
        <p:txBody>
          <a:bodyPr spcFirstLastPara="1" wrap="square" lIns="91425" tIns="91425" rIns="91425" bIns="91425" anchor="t" anchorCtr="0">
            <a:noAutofit/>
          </a:bodyPr>
          <a:lstStyle/>
          <a:p>
            <a:pPr lvl="0"/>
            <a:r>
              <a:rPr lang="en-US" sz="2000" dirty="0"/>
              <a:t>facilitating the work of prosecutors</a:t>
            </a:r>
            <a:endParaRPr sz="2000" dirty="0"/>
          </a:p>
        </p:txBody>
      </p:sp>
      <p:sp>
        <p:nvSpPr>
          <p:cNvPr id="3152" name="Google Shape;3152;p53"/>
          <p:cNvSpPr txBox="1">
            <a:spLocks noGrp="1"/>
          </p:cNvSpPr>
          <p:nvPr>
            <p:ph type="subTitle" idx="3"/>
          </p:nvPr>
        </p:nvSpPr>
        <p:spPr>
          <a:xfrm>
            <a:off x="4854670" y="3871829"/>
            <a:ext cx="2661625" cy="457200"/>
          </a:xfrm>
          <a:prstGeom prst="rect">
            <a:avLst/>
          </a:prstGeom>
        </p:spPr>
        <p:txBody>
          <a:bodyPr spcFirstLastPara="1" wrap="square" lIns="91425" tIns="91425" rIns="91425" bIns="91425" anchor="t" anchorCtr="0">
            <a:noAutofit/>
          </a:bodyPr>
          <a:lstStyle/>
          <a:p>
            <a:pPr lvl="0"/>
            <a:r>
              <a:rPr lang="en-US" sz="2400" dirty="0"/>
              <a:t>preventing mistakes</a:t>
            </a:r>
            <a:endParaRPr sz="2400" dirty="0"/>
          </a:p>
        </p:txBody>
      </p:sp>
      <p:grpSp>
        <p:nvGrpSpPr>
          <p:cNvPr id="153" name="Google Shape;4019;p64"/>
          <p:cNvGrpSpPr/>
          <p:nvPr/>
        </p:nvGrpSpPr>
        <p:grpSpPr>
          <a:xfrm>
            <a:off x="1341880" y="2582020"/>
            <a:ext cx="1948675" cy="2074877"/>
            <a:chOff x="1744400" y="429725"/>
            <a:chExt cx="4623925" cy="4948200"/>
          </a:xfrm>
        </p:grpSpPr>
        <p:sp>
          <p:nvSpPr>
            <p:cNvPr id="154" name="Google Shape;4020;p64"/>
            <p:cNvSpPr/>
            <p:nvPr/>
          </p:nvSpPr>
          <p:spPr>
            <a:xfrm>
              <a:off x="1744400" y="430000"/>
              <a:ext cx="4623925" cy="4588575"/>
            </a:xfrm>
            <a:custGeom>
              <a:avLst/>
              <a:gdLst/>
              <a:ahLst/>
              <a:cxnLst/>
              <a:rect l="l" t="t" r="r" b="b"/>
              <a:pathLst>
                <a:path w="184957" h="183543" extrusionOk="0">
                  <a:moveTo>
                    <a:pt x="93830" y="1"/>
                  </a:moveTo>
                  <a:cubicBezTo>
                    <a:pt x="76191" y="1"/>
                    <a:pt x="57391" y="6440"/>
                    <a:pt x="42281" y="19249"/>
                  </a:cubicBezTo>
                  <a:cubicBezTo>
                    <a:pt x="12606" y="44404"/>
                    <a:pt x="7524" y="71664"/>
                    <a:pt x="7524" y="71664"/>
                  </a:cubicBezTo>
                  <a:cubicBezTo>
                    <a:pt x="7524" y="71664"/>
                    <a:pt x="0" y="103754"/>
                    <a:pt x="20916" y="131716"/>
                  </a:cubicBezTo>
                  <a:cubicBezTo>
                    <a:pt x="41831" y="159679"/>
                    <a:pt x="78300" y="170544"/>
                    <a:pt x="107611" y="180117"/>
                  </a:cubicBezTo>
                  <a:cubicBezTo>
                    <a:pt x="114704" y="182434"/>
                    <a:pt x="121689" y="183542"/>
                    <a:pt x="128348" y="183542"/>
                  </a:cubicBezTo>
                  <a:cubicBezTo>
                    <a:pt x="149206" y="183542"/>
                    <a:pt x="166871" y="172670"/>
                    <a:pt x="174681" y="154008"/>
                  </a:cubicBezTo>
                  <a:cubicBezTo>
                    <a:pt x="184956" y="129386"/>
                    <a:pt x="164181" y="116107"/>
                    <a:pt x="159577" y="83933"/>
                  </a:cubicBezTo>
                  <a:cubicBezTo>
                    <a:pt x="155001" y="51759"/>
                    <a:pt x="158650" y="42495"/>
                    <a:pt x="137257" y="18013"/>
                  </a:cubicBezTo>
                  <a:cubicBezTo>
                    <a:pt x="126757" y="5984"/>
                    <a:pt x="110833" y="1"/>
                    <a:pt x="93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021;p64"/>
            <p:cNvSpPr/>
            <p:nvPr/>
          </p:nvSpPr>
          <p:spPr>
            <a:xfrm>
              <a:off x="1899500" y="429725"/>
              <a:ext cx="4282125" cy="4588850"/>
            </a:xfrm>
            <a:custGeom>
              <a:avLst/>
              <a:gdLst/>
              <a:ahLst/>
              <a:cxnLst/>
              <a:rect l="l" t="t" r="r" b="b"/>
              <a:pathLst>
                <a:path w="171285" h="183554" extrusionOk="0">
                  <a:moveTo>
                    <a:pt x="170470" y="133468"/>
                  </a:moveTo>
                  <a:lnTo>
                    <a:pt x="170470" y="147814"/>
                  </a:lnTo>
                  <a:cubicBezTo>
                    <a:pt x="171032" y="145372"/>
                    <a:pt x="171285" y="143013"/>
                    <a:pt x="171285" y="140711"/>
                  </a:cubicBezTo>
                  <a:cubicBezTo>
                    <a:pt x="171285" y="138241"/>
                    <a:pt x="171004" y="135854"/>
                    <a:pt x="170470" y="133468"/>
                  </a:cubicBezTo>
                  <a:close/>
                  <a:moveTo>
                    <a:pt x="87622" y="0"/>
                  </a:moveTo>
                  <a:cubicBezTo>
                    <a:pt x="70777" y="0"/>
                    <a:pt x="52893" y="5896"/>
                    <a:pt x="38126" y="17575"/>
                  </a:cubicBezTo>
                  <a:lnTo>
                    <a:pt x="103147" y="17575"/>
                  </a:lnTo>
                  <a:lnTo>
                    <a:pt x="103147" y="91805"/>
                  </a:lnTo>
                  <a:lnTo>
                    <a:pt x="3931" y="91805"/>
                  </a:lnTo>
                  <a:lnTo>
                    <a:pt x="3931" y="63169"/>
                  </a:lnTo>
                  <a:cubicBezTo>
                    <a:pt x="1910" y="68419"/>
                    <a:pt x="1320" y="71675"/>
                    <a:pt x="1320" y="71675"/>
                  </a:cubicBezTo>
                  <a:cubicBezTo>
                    <a:pt x="1320" y="71675"/>
                    <a:pt x="1" y="77290"/>
                    <a:pt x="1" y="85853"/>
                  </a:cubicBezTo>
                  <a:cubicBezTo>
                    <a:pt x="1" y="97785"/>
                    <a:pt x="2555" y="115444"/>
                    <a:pt x="14712" y="131727"/>
                  </a:cubicBezTo>
                  <a:cubicBezTo>
                    <a:pt x="35627" y="159690"/>
                    <a:pt x="72096" y="170555"/>
                    <a:pt x="101407" y="180128"/>
                  </a:cubicBezTo>
                  <a:cubicBezTo>
                    <a:pt x="108509" y="182458"/>
                    <a:pt x="115500" y="183553"/>
                    <a:pt x="122154" y="183553"/>
                  </a:cubicBezTo>
                  <a:cubicBezTo>
                    <a:pt x="143013" y="183553"/>
                    <a:pt x="160672" y="172688"/>
                    <a:pt x="168477" y="154019"/>
                  </a:cubicBezTo>
                  <a:cubicBezTo>
                    <a:pt x="169095" y="152503"/>
                    <a:pt x="169628" y="151015"/>
                    <a:pt x="170021" y="149583"/>
                  </a:cubicBezTo>
                  <a:lnTo>
                    <a:pt x="100452" y="149583"/>
                  </a:lnTo>
                  <a:lnTo>
                    <a:pt x="100452" y="98290"/>
                  </a:lnTo>
                  <a:lnTo>
                    <a:pt x="100452" y="97167"/>
                  </a:lnTo>
                  <a:lnTo>
                    <a:pt x="100452" y="94079"/>
                  </a:lnTo>
                  <a:lnTo>
                    <a:pt x="117465" y="94079"/>
                  </a:lnTo>
                  <a:lnTo>
                    <a:pt x="119402" y="97167"/>
                  </a:lnTo>
                  <a:lnTo>
                    <a:pt x="156349" y="97167"/>
                  </a:lnTo>
                  <a:cubicBezTo>
                    <a:pt x="155114" y="93124"/>
                    <a:pt x="154075" y="88745"/>
                    <a:pt x="153373" y="83944"/>
                  </a:cubicBezTo>
                  <a:cubicBezTo>
                    <a:pt x="148797" y="51770"/>
                    <a:pt x="152446" y="42506"/>
                    <a:pt x="131053" y="18024"/>
                  </a:cubicBezTo>
                  <a:cubicBezTo>
                    <a:pt x="120554" y="6008"/>
                    <a:pt x="104635" y="0"/>
                    <a:pt x="87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022;p64"/>
            <p:cNvSpPr/>
            <p:nvPr/>
          </p:nvSpPr>
          <p:spPr>
            <a:xfrm>
              <a:off x="4410775" y="2781675"/>
              <a:ext cx="1750500" cy="1387625"/>
            </a:xfrm>
            <a:custGeom>
              <a:avLst/>
              <a:gdLst/>
              <a:ahLst/>
              <a:cxnLst/>
              <a:rect l="l" t="t" r="r" b="b"/>
              <a:pathLst>
                <a:path w="70020" h="55505" extrusionOk="0">
                  <a:moveTo>
                    <a:pt x="1" y="1"/>
                  </a:moveTo>
                  <a:lnTo>
                    <a:pt x="1" y="55505"/>
                  </a:lnTo>
                  <a:lnTo>
                    <a:pt x="70019" y="55505"/>
                  </a:lnTo>
                  <a:lnTo>
                    <a:pt x="70019" y="3089"/>
                  </a:lnTo>
                  <a:lnTo>
                    <a:pt x="18951" y="3089"/>
                  </a:lnTo>
                  <a:lnTo>
                    <a:pt x="170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023;p64"/>
            <p:cNvSpPr/>
            <p:nvPr/>
          </p:nvSpPr>
          <p:spPr>
            <a:xfrm>
              <a:off x="4424125" y="2894675"/>
              <a:ext cx="1725925" cy="1246550"/>
            </a:xfrm>
            <a:custGeom>
              <a:avLst/>
              <a:gdLst/>
              <a:ahLst/>
              <a:cxnLst/>
              <a:rect l="l" t="t" r="r" b="b"/>
              <a:pathLst>
                <a:path w="69037" h="49862" extrusionOk="0">
                  <a:moveTo>
                    <a:pt x="0" y="1"/>
                  </a:moveTo>
                  <a:lnTo>
                    <a:pt x="0" y="49862"/>
                  </a:lnTo>
                  <a:lnTo>
                    <a:pt x="69036" y="49862"/>
                  </a:lnTo>
                  <a:lnTo>
                    <a:pt x="69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024;p64"/>
            <p:cNvSpPr/>
            <p:nvPr/>
          </p:nvSpPr>
          <p:spPr>
            <a:xfrm>
              <a:off x="6118425" y="2900300"/>
              <a:ext cx="26000" cy="749625"/>
            </a:xfrm>
            <a:custGeom>
              <a:avLst/>
              <a:gdLst/>
              <a:ahLst/>
              <a:cxnLst/>
              <a:rect l="l" t="t" r="r" b="b"/>
              <a:pathLst>
                <a:path w="1040" h="29985" extrusionOk="0">
                  <a:moveTo>
                    <a:pt x="1" y="1"/>
                  </a:moveTo>
                  <a:lnTo>
                    <a:pt x="1" y="29984"/>
                  </a:lnTo>
                  <a:lnTo>
                    <a:pt x="1040" y="29984"/>
                  </a:lnTo>
                  <a:lnTo>
                    <a:pt x="1040" y="1"/>
                  </a:ln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025;p64"/>
            <p:cNvSpPr/>
            <p:nvPr/>
          </p:nvSpPr>
          <p:spPr>
            <a:xfrm>
              <a:off x="6118425" y="3649900"/>
              <a:ext cx="26000" cy="485025"/>
            </a:xfrm>
            <a:custGeom>
              <a:avLst/>
              <a:gdLst/>
              <a:ahLst/>
              <a:cxnLst/>
              <a:rect l="l" t="t" r="r" b="b"/>
              <a:pathLst>
                <a:path w="1040" h="19401" extrusionOk="0">
                  <a:moveTo>
                    <a:pt x="1" y="0"/>
                  </a:moveTo>
                  <a:lnTo>
                    <a:pt x="1" y="19400"/>
                  </a:lnTo>
                  <a:lnTo>
                    <a:pt x="1040" y="19400"/>
                  </a:lnTo>
                  <a:lnTo>
                    <a:pt x="1040"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026;p64"/>
            <p:cNvSpPr/>
            <p:nvPr/>
          </p:nvSpPr>
          <p:spPr>
            <a:xfrm>
              <a:off x="4417100" y="2877850"/>
              <a:ext cx="1735050" cy="67400"/>
            </a:xfrm>
            <a:custGeom>
              <a:avLst/>
              <a:gdLst/>
              <a:ahLst/>
              <a:cxnLst/>
              <a:rect l="l" t="t" r="r" b="b"/>
              <a:pathLst>
                <a:path w="69402" h="2696" extrusionOk="0">
                  <a:moveTo>
                    <a:pt x="1" y="0"/>
                  </a:moveTo>
                  <a:lnTo>
                    <a:pt x="1" y="2695"/>
                  </a:lnTo>
                  <a:lnTo>
                    <a:pt x="69401" y="2695"/>
                  </a:lnTo>
                  <a:lnTo>
                    <a:pt x="69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027;p64"/>
            <p:cNvSpPr/>
            <p:nvPr/>
          </p:nvSpPr>
          <p:spPr>
            <a:xfrm>
              <a:off x="4411500" y="2871525"/>
              <a:ext cx="1746975" cy="80050"/>
            </a:xfrm>
            <a:custGeom>
              <a:avLst/>
              <a:gdLst/>
              <a:ahLst/>
              <a:cxnLst/>
              <a:rect l="l" t="t" r="r" b="b"/>
              <a:pathLst>
                <a:path w="69879" h="3202" extrusionOk="0">
                  <a:moveTo>
                    <a:pt x="69401" y="478"/>
                  </a:moveTo>
                  <a:lnTo>
                    <a:pt x="69401" y="2724"/>
                  </a:lnTo>
                  <a:lnTo>
                    <a:pt x="449" y="2724"/>
                  </a:lnTo>
                  <a:lnTo>
                    <a:pt x="449" y="478"/>
                  </a:lnTo>
                  <a:close/>
                  <a:moveTo>
                    <a:pt x="0" y="0"/>
                  </a:moveTo>
                  <a:lnTo>
                    <a:pt x="0" y="3201"/>
                  </a:lnTo>
                  <a:lnTo>
                    <a:pt x="69878" y="3201"/>
                  </a:lnTo>
                  <a:lnTo>
                    <a:pt x="69878" y="2948"/>
                  </a:lnTo>
                  <a:lnTo>
                    <a:pt x="698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028;p64"/>
            <p:cNvSpPr/>
            <p:nvPr/>
          </p:nvSpPr>
          <p:spPr>
            <a:xfrm>
              <a:off x="4417800" y="2888375"/>
              <a:ext cx="1737850" cy="1258475"/>
            </a:xfrm>
            <a:custGeom>
              <a:avLst/>
              <a:gdLst/>
              <a:ahLst/>
              <a:cxnLst/>
              <a:rect l="l" t="t" r="r" b="b"/>
              <a:pathLst>
                <a:path w="69514" h="50339" extrusionOk="0">
                  <a:moveTo>
                    <a:pt x="69065" y="478"/>
                  </a:moveTo>
                  <a:lnTo>
                    <a:pt x="69065" y="49861"/>
                  </a:lnTo>
                  <a:lnTo>
                    <a:pt x="478" y="49861"/>
                  </a:lnTo>
                  <a:lnTo>
                    <a:pt x="478" y="478"/>
                  </a:lnTo>
                  <a:close/>
                  <a:moveTo>
                    <a:pt x="253" y="0"/>
                  </a:moveTo>
                  <a:cubicBezTo>
                    <a:pt x="197" y="0"/>
                    <a:pt x="113" y="28"/>
                    <a:pt x="85" y="85"/>
                  </a:cubicBezTo>
                  <a:cubicBezTo>
                    <a:pt x="29" y="113"/>
                    <a:pt x="1" y="169"/>
                    <a:pt x="1" y="253"/>
                  </a:cubicBezTo>
                  <a:lnTo>
                    <a:pt x="1" y="50114"/>
                  </a:lnTo>
                  <a:cubicBezTo>
                    <a:pt x="1" y="50170"/>
                    <a:pt x="29" y="50226"/>
                    <a:pt x="85" y="50282"/>
                  </a:cubicBezTo>
                  <a:cubicBezTo>
                    <a:pt x="113" y="50310"/>
                    <a:pt x="197" y="50338"/>
                    <a:pt x="253" y="50338"/>
                  </a:cubicBezTo>
                  <a:lnTo>
                    <a:pt x="69289" y="50338"/>
                  </a:lnTo>
                  <a:cubicBezTo>
                    <a:pt x="69345" y="50338"/>
                    <a:pt x="69402" y="50310"/>
                    <a:pt x="69458" y="50282"/>
                  </a:cubicBezTo>
                  <a:cubicBezTo>
                    <a:pt x="69514" y="50226"/>
                    <a:pt x="69514" y="50170"/>
                    <a:pt x="69514" y="50114"/>
                  </a:cubicBezTo>
                  <a:lnTo>
                    <a:pt x="69514" y="253"/>
                  </a:lnTo>
                  <a:cubicBezTo>
                    <a:pt x="69514" y="169"/>
                    <a:pt x="69514" y="113"/>
                    <a:pt x="69458" y="85"/>
                  </a:cubicBezTo>
                  <a:cubicBezTo>
                    <a:pt x="69402" y="28"/>
                    <a:pt x="69345" y="0"/>
                    <a:pt x="69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029;p64"/>
            <p:cNvSpPr/>
            <p:nvPr/>
          </p:nvSpPr>
          <p:spPr>
            <a:xfrm>
              <a:off x="5191975" y="2989450"/>
              <a:ext cx="141800" cy="21075"/>
            </a:xfrm>
            <a:custGeom>
              <a:avLst/>
              <a:gdLst/>
              <a:ahLst/>
              <a:cxnLst/>
              <a:rect l="l" t="t" r="r" b="b"/>
              <a:pathLst>
                <a:path w="5672" h="843" extrusionOk="0">
                  <a:moveTo>
                    <a:pt x="421" y="0"/>
                  </a:moveTo>
                  <a:cubicBezTo>
                    <a:pt x="197" y="0"/>
                    <a:pt x="0" y="197"/>
                    <a:pt x="0" y="421"/>
                  </a:cubicBezTo>
                  <a:cubicBezTo>
                    <a:pt x="0" y="674"/>
                    <a:pt x="197" y="842"/>
                    <a:pt x="421" y="842"/>
                  </a:cubicBezTo>
                  <a:lnTo>
                    <a:pt x="5250" y="842"/>
                  </a:lnTo>
                  <a:cubicBezTo>
                    <a:pt x="5475" y="842"/>
                    <a:pt x="5671" y="674"/>
                    <a:pt x="5671" y="421"/>
                  </a:cubicBezTo>
                  <a:cubicBezTo>
                    <a:pt x="5671" y="197"/>
                    <a:pt x="5475" y="0"/>
                    <a:pt x="5250" y="0"/>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030;p64"/>
            <p:cNvSpPr/>
            <p:nvPr/>
          </p:nvSpPr>
          <p:spPr>
            <a:xfrm>
              <a:off x="5433400" y="2989450"/>
              <a:ext cx="141800" cy="21075"/>
            </a:xfrm>
            <a:custGeom>
              <a:avLst/>
              <a:gdLst/>
              <a:ahLst/>
              <a:cxnLst/>
              <a:rect l="l" t="t" r="r" b="b"/>
              <a:pathLst>
                <a:path w="5672" h="843" extrusionOk="0">
                  <a:moveTo>
                    <a:pt x="422" y="0"/>
                  </a:moveTo>
                  <a:cubicBezTo>
                    <a:pt x="197" y="0"/>
                    <a:pt x="1" y="197"/>
                    <a:pt x="1" y="421"/>
                  </a:cubicBezTo>
                  <a:cubicBezTo>
                    <a:pt x="1" y="674"/>
                    <a:pt x="197" y="842"/>
                    <a:pt x="422" y="842"/>
                  </a:cubicBezTo>
                  <a:lnTo>
                    <a:pt x="5251" y="842"/>
                  </a:lnTo>
                  <a:cubicBezTo>
                    <a:pt x="5504" y="842"/>
                    <a:pt x="5672" y="674"/>
                    <a:pt x="5672" y="421"/>
                  </a:cubicBezTo>
                  <a:cubicBezTo>
                    <a:pt x="5672" y="197"/>
                    <a:pt x="5504" y="0"/>
                    <a:pt x="5251" y="0"/>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031;p64"/>
            <p:cNvSpPr/>
            <p:nvPr/>
          </p:nvSpPr>
          <p:spPr>
            <a:xfrm>
              <a:off x="5674850" y="2989450"/>
              <a:ext cx="141800" cy="21075"/>
            </a:xfrm>
            <a:custGeom>
              <a:avLst/>
              <a:gdLst/>
              <a:ahLst/>
              <a:cxnLst/>
              <a:rect l="l" t="t" r="r" b="b"/>
              <a:pathLst>
                <a:path w="5672" h="843" extrusionOk="0">
                  <a:moveTo>
                    <a:pt x="422" y="0"/>
                  </a:moveTo>
                  <a:cubicBezTo>
                    <a:pt x="197" y="0"/>
                    <a:pt x="1" y="197"/>
                    <a:pt x="1" y="421"/>
                  </a:cubicBezTo>
                  <a:cubicBezTo>
                    <a:pt x="1" y="674"/>
                    <a:pt x="197" y="842"/>
                    <a:pt x="422" y="842"/>
                  </a:cubicBezTo>
                  <a:lnTo>
                    <a:pt x="5251" y="842"/>
                  </a:lnTo>
                  <a:cubicBezTo>
                    <a:pt x="5503" y="842"/>
                    <a:pt x="5672" y="674"/>
                    <a:pt x="5672" y="421"/>
                  </a:cubicBezTo>
                  <a:cubicBezTo>
                    <a:pt x="5672" y="197"/>
                    <a:pt x="5503" y="0"/>
                    <a:pt x="5251" y="0"/>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032;p64"/>
            <p:cNvSpPr/>
            <p:nvPr/>
          </p:nvSpPr>
          <p:spPr>
            <a:xfrm>
              <a:off x="5916300" y="2989450"/>
              <a:ext cx="142500" cy="21075"/>
            </a:xfrm>
            <a:custGeom>
              <a:avLst/>
              <a:gdLst/>
              <a:ahLst/>
              <a:cxnLst/>
              <a:rect l="l" t="t" r="r" b="b"/>
              <a:pathLst>
                <a:path w="5700" h="843" extrusionOk="0">
                  <a:moveTo>
                    <a:pt x="421" y="0"/>
                  </a:moveTo>
                  <a:cubicBezTo>
                    <a:pt x="197" y="0"/>
                    <a:pt x="0" y="197"/>
                    <a:pt x="0" y="421"/>
                  </a:cubicBezTo>
                  <a:cubicBezTo>
                    <a:pt x="0" y="674"/>
                    <a:pt x="197" y="842"/>
                    <a:pt x="421" y="842"/>
                  </a:cubicBezTo>
                  <a:lnTo>
                    <a:pt x="5250" y="842"/>
                  </a:lnTo>
                  <a:cubicBezTo>
                    <a:pt x="5503" y="842"/>
                    <a:pt x="5699" y="674"/>
                    <a:pt x="5699" y="421"/>
                  </a:cubicBezTo>
                  <a:cubicBezTo>
                    <a:pt x="5699" y="197"/>
                    <a:pt x="5503" y="0"/>
                    <a:pt x="5250" y="0"/>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033;p64"/>
            <p:cNvSpPr/>
            <p:nvPr/>
          </p:nvSpPr>
          <p:spPr>
            <a:xfrm>
              <a:off x="5778025" y="3646400"/>
              <a:ext cx="113725" cy="357975"/>
            </a:xfrm>
            <a:custGeom>
              <a:avLst/>
              <a:gdLst/>
              <a:ahLst/>
              <a:cxnLst/>
              <a:rect l="l" t="t" r="r" b="b"/>
              <a:pathLst>
                <a:path w="4549" h="14319" extrusionOk="0">
                  <a:moveTo>
                    <a:pt x="1" y="0"/>
                  </a:moveTo>
                  <a:lnTo>
                    <a:pt x="1" y="14318"/>
                  </a:lnTo>
                  <a:lnTo>
                    <a:pt x="4549" y="14318"/>
                  </a:lnTo>
                  <a:lnTo>
                    <a:pt x="4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034;p64"/>
            <p:cNvSpPr/>
            <p:nvPr/>
          </p:nvSpPr>
          <p:spPr>
            <a:xfrm>
              <a:off x="5772400" y="3640075"/>
              <a:ext cx="124975" cy="370600"/>
            </a:xfrm>
            <a:custGeom>
              <a:avLst/>
              <a:gdLst/>
              <a:ahLst/>
              <a:cxnLst/>
              <a:rect l="l" t="t" r="r" b="b"/>
              <a:pathLst>
                <a:path w="4999" h="14824" extrusionOk="0">
                  <a:moveTo>
                    <a:pt x="4521" y="478"/>
                  </a:moveTo>
                  <a:lnTo>
                    <a:pt x="4521" y="14347"/>
                  </a:lnTo>
                  <a:lnTo>
                    <a:pt x="450" y="14347"/>
                  </a:lnTo>
                  <a:lnTo>
                    <a:pt x="450" y="478"/>
                  </a:lnTo>
                  <a:close/>
                  <a:moveTo>
                    <a:pt x="1" y="0"/>
                  </a:moveTo>
                  <a:lnTo>
                    <a:pt x="1" y="253"/>
                  </a:lnTo>
                  <a:lnTo>
                    <a:pt x="1" y="14824"/>
                  </a:lnTo>
                  <a:lnTo>
                    <a:pt x="4998" y="14824"/>
                  </a:lnTo>
                  <a:lnTo>
                    <a:pt x="4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035;p64"/>
            <p:cNvSpPr/>
            <p:nvPr/>
          </p:nvSpPr>
          <p:spPr>
            <a:xfrm>
              <a:off x="5651700" y="3878000"/>
              <a:ext cx="113725" cy="126375"/>
            </a:xfrm>
            <a:custGeom>
              <a:avLst/>
              <a:gdLst/>
              <a:ahLst/>
              <a:cxnLst/>
              <a:rect l="l" t="t" r="r" b="b"/>
              <a:pathLst>
                <a:path w="4549" h="5055" extrusionOk="0">
                  <a:moveTo>
                    <a:pt x="0" y="1"/>
                  </a:moveTo>
                  <a:lnTo>
                    <a:pt x="0" y="5054"/>
                  </a:lnTo>
                  <a:lnTo>
                    <a:pt x="4548" y="5054"/>
                  </a:lnTo>
                  <a:lnTo>
                    <a:pt x="4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036;p64"/>
            <p:cNvSpPr/>
            <p:nvPr/>
          </p:nvSpPr>
          <p:spPr>
            <a:xfrm>
              <a:off x="5646075" y="3872400"/>
              <a:ext cx="124950" cy="138275"/>
            </a:xfrm>
            <a:custGeom>
              <a:avLst/>
              <a:gdLst/>
              <a:ahLst/>
              <a:cxnLst/>
              <a:rect l="l" t="t" r="r" b="b"/>
              <a:pathLst>
                <a:path w="4998" h="5531" extrusionOk="0">
                  <a:moveTo>
                    <a:pt x="4549" y="477"/>
                  </a:moveTo>
                  <a:lnTo>
                    <a:pt x="4549" y="5054"/>
                  </a:lnTo>
                  <a:lnTo>
                    <a:pt x="450" y="5054"/>
                  </a:lnTo>
                  <a:lnTo>
                    <a:pt x="450" y="477"/>
                  </a:lnTo>
                  <a:close/>
                  <a:moveTo>
                    <a:pt x="225" y="0"/>
                  </a:moveTo>
                  <a:cubicBezTo>
                    <a:pt x="169" y="0"/>
                    <a:pt x="113" y="28"/>
                    <a:pt x="57" y="56"/>
                  </a:cubicBezTo>
                  <a:cubicBezTo>
                    <a:pt x="29" y="112"/>
                    <a:pt x="1" y="169"/>
                    <a:pt x="1" y="225"/>
                  </a:cubicBezTo>
                  <a:lnTo>
                    <a:pt x="1" y="5278"/>
                  </a:lnTo>
                  <a:cubicBezTo>
                    <a:pt x="1" y="5362"/>
                    <a:pt x="29" y="5419"/>
                    <a:pt x="57" y="5447"/>
                  </a:cubicBezTo>
                  <a:cubicBezTo>
                    <a:pt x="113" y="5503"/>
                    <a:pt x="169" y="5531"/>
                    <a:pt x="225" y="5531"/>
                  </a:cubicBezTo>
                  <a:lnTo>
                    <a:pt x="4773" y="5531"/>
                  </a:lnTo>
                  <a:cubicBezTo>
                    <a:pt x="4829" y="5531"/>
                    <a:pt x="4886" y="5503"/>
                    <a:pt x="4942" y="5447"/>
                  </a:cubicBezTo>
                  <a:cubicBezTo>
                    <a:pt x="4970" y="5419"/>
                    <a:pt x="4998" y="5362"/>
                    <a:pt x="4998" y="5278"/>
                  </a:cubicBezTo>
                  <a:lnTo>
                    <a:pt x="4998" y="225"/>
                  </a:lnTo>
                  <a:cubicBezTo>
                    <a:pt x="4998" y="169"/>
                    <a:pt x="4970" y="112"/>
                    <a:pt x="4942" y="56"/>
                  </a:cubicBezTo>
                  <a:cubicBezTo>
                    <a:pt x="4886" y="28"/>
                    <a:pt x="4829"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037;p64"/>
            <p:cNvSpPr/>
            <p:nvPr/>
          </p:nvSpPr>
          <p:spPr>
            <a:xfrm>
              <a:off x="5525350" y="3171925"/>
              <a:ext cx="113725" cy="832450"/>
            </a:xfrm>
            <a:custGeom>
              <a:avLst/>
              <a:gdLst/>
              <a:ahLst/>
              <a:cxnLst/>
              <a:rect l="l" t="t" r="r" b="b"/>
              <a:pathLst>
                <a:path w="4549" h="33298" extrusionOk="0">
                  <a:moveTo>
                    <a:pt x="1" y="0"/>
                  </a:moveTo>
                  <a:lnTo>
                    <a:pt x="1" y="33297"/>
                  </a:lnTo>
                  <a:lnTo>
                    <a:pt x="4549" y="33297"/>
                  </a:lnTo>
                  <a:lnTo>
                    <a:pt x="4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038;p64"/>
            <p:cNvSpPr/>
            <p:nvPr/>
          </p:nvSpPr>
          <p:spPr>
            <a:xfrm>
              <a:off x="5519750" y="3166300"/>
              <a:ext cx="124950" cy="844375"/>
            </a:xfrm>
            <a:custGeom>
              <a:avLst/>
              <a:gdLst/>
              <a:ahLst/>
              <a:cxnLst/>
              <a:rect l="l" t="t" r="r" b="b"/>
              <a:pathLst>
                <a:path w="4998" h="33775" extrusionOk="0">
                  <a:moveTo>
                    <a:pt x="4548" y="450"/>
                  </a:moveTo>
                  <a:lnTo>
                    <a:pt x="4548" y="33298"/>
                  </a:lnTo>
                  <a:lnTo>
                    <a:pt x="477" y="33298"/>
                  </a:lnTo>
                  <a:lnTo>
                    <a:pt x="477" y="450"/>
                  </a:lnTo>
                  <a:close/>
                  <a:moveTo>
                    <a:pt x="0" y="1"/>
                  </a:moveTo>
                  <a:lnTo>
                    <a:pt x="0" y="225"/>
                  </a:lnTo>
                  <a:lnTo>
                    <a:pt x="0" y="33775"/>
                  </a:lnTo>
                  <a:lnTo>
                    <a:pt x="4997" y="33775"/>
                  </a:lnTo>
                  <a:lnTo>
                    <a:pt x="4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039;p64"/>
            <p:cNvSpPr/>
            <p:nvPr/>
          </p:nvSpPr>
          <p:spPr>
            <a:xfrm>
              <a:off x="5399725" y="3214025"/>
              <a:ext cx="113025" cy="790350"/>
            </a:xfrm>
            <a:custGeom>
              <a:avLst/>
              <a:gdLst/>
              <a:ahLst/>
              <a:cxnLst/>
              <a:rect l="l" t="t" r="r" b="b"/>
              <a:pathLst>
                <a:path w="4521" h="31614" extrusionOk="0">
                  <a:moveTo>
                    <a:pt x="0" y="1"/>
                  </a:moveTo>
                  <a:lnTo>
                    <a:pt x="0" y="31613"/>
                  </a:lnTo>
                  <a:lnTo>
                    <a:pt x="4520" y="31613"/>
                  </a:lnTo>
                  <a:lnTo>
                    <a:pt x="45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040;p64"/>
            <p:cNvSpPr/>
            <p:nvPr/>
          </p:nvSpPr>
          <p:spPr>
            <a:xfrm>
              <a:off x="5393400" y="3208425"/>
              <a:ext cx="125650" cy="802250"/>
            </a:xfrm>
            <a:custGeom>
              <a:avLst/>
              <a:gdLst/>
              <a:ahLst/>
              <a:cxnLst/>
              <a:rect l="l" t="t" r="r" b="b"/>
              <a:pathLst>
                <a:path w="5026" h="32090" extrusionOk="0">
                  <a:moveTo>
                    <a:pt x="4549" y="478"/>
                  </a:moveTo>
                  <a:lnTo>
                    <a:pt x="4549" y="31613"/>
                  </a:lnTo>
                  <a:lnTo>
                    <a:pt x="478" y="31613"/>
                  </a:lnTo>
                  <a:lnTo>
                    <a:pt x="478" y="478"/>
                  </a:lnTo>
                  <a:close/>
                  <a:moveTo>
                    <a:pt x="253" y="0"/>
                  </a:moveTo>
                  <a:cubicBezTo>
                    <a:pt x="169" y="0"/>
                    <a:pt x="113" y="28"/>
                    <a:pt x="85" y="57"/>
                  </a:cubicBezTo>
                  <a:cubicBezTo>
                    <a:pt x="29" y="113"/>
                    <a:pt x="1" y="169"/>
                    <a:pt x="1" y="225"/>
                  </a:cubicBezTo>
                  <a:lnTo>
                    <a:pt x="1" y="31837"/>
                  </a:lnTo>
                  <a:cubicBezTo>
                    <a:pt x="1" y="31921"/>
                    <a:pt x="29" y="31978"/>
                    <a:pt x="85" y="32006"/>
                  </a:cubicBezTo>
                  <a:cubicBezTo>
                    <a:pt x="113" y="32062"/>
                    <a:pt x="169" y="32090"/>
                    <a:pt x="253" y="32090"/>
                  </a:cubicBezTo>
                  <a:lnTo>
                    <a:pt x="4773" y="32090"/>
                  </a:lnTo>
                  <a:cubicBezTo>
                    <a:pt x="4858" y="32090"/>
                    <a:pt x="4914" y="32062"/>
                    <a:pt x="4942" y="32006"/>
                  </a:cubicBezTo>
                  <a:cubicBezTo>
                    <a:pt x="4998" y="31978"/>
                    <a:pt x="5026" y="31921"/>
                    <a:pt x="5026" y="31837"/>
                  </a:cubicBezTo>
                  <a:lnTo>
                    <a:pt x="5026" y="225"/>
                  </a:lnTo>
                  <a:cubicBezTo>
                    <a:pt x="5026" y="169"/>
                    <a:pt x="4998" y="113"/>
                    <a:pt x="4942" y="57"/>
                  </a:cubicBezTo>
                  <a:cubicBezTo>
                    <a:pt x="4914" y="28"/>
                    <a:pt x="4858"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041;p64"/>
            <p:cNvSpPr/>
            <p:nvPr/>
          </p:nvSpPr>
          <p:spPr>
            <a:xfrm>
              <a:off x="5273375" y="3646400"/>
              <a:ext cx="113725" cy="357975"/>
            </a:xfrm>
            <a:custGeom>
              <a:avLst/>
              <a:gdLst/>
              <a:ahLst/>
              <a:cxnLst/>
              <a:rect l="l" t="t" r="r" b="b"/>
              <a:pathLst>
                <a:path w="4549" h="14319" extrusionOk="0">
                  <a:moveTo>
                    <a:pt x="1" y="0"/>
                  </a:moveTo>
                  <a:lnTo>
                    <a:pt x="1" y="14318"/>
                  </a:lnTo>
                  <a:lnTo>
                    <a:pt x="4549" y="14318"/>
                  </a:lnTo>
                  <a:lnTo>
                    <a:pt x="4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042;p64"/>
            <p:cNvSpPr/>
            <p:nvPr/>
          </p:nvSpPr>
          <p:spPr>
            <a:xfrm>
              <a:off x="5267075" y="3640075"/>
              <a:ext cx="125650" cy="370600"/>
            </a:xfrm>
            <a:custGeom>
              <a:avLst/>
              <a:gdLst/>
              <a:ahLst/>
              <a:cxnLst/>
              <a:rect l="l" t="t" r="r" b="b"/>
              <a:pathLst>
                <a:path w="5026" h="14824" extrusionOk="0">
                  <a:moveTo>
                    <a:pt x="4548" y="478"/>
                  </a:moveTo>
                  <a:lnTo>
                    <a:pt x="4548" y="14347"/>
                  </a:lnTo>
                  <a:lnTo>
                    <a:pt x="477" y="14347"/>
                  </a:lnTo>
                  <a:lnTo>
                    <a:pt x="477" y="478"/>
                  </a:lnTo>
                  <a:close/>
                  <a:moveTo>
                    <a:pt x="0" y="0"/>
                  </a:moveTo>
                  <a:lnTo>
                    <a:pt x="0" y="253"/>
                  </a:lnTo>
                  <a:lnTo>
                    <a:pt x="0" y="14824"/>
                  </a:lnTo>
                  <a:lnTo>
                    <a:pt x="5026" y="14824"/>
                  </a:lnTo>
                  <a:lnTo>
                    <a:pt x="50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043;p64"/>
            <p:cNvSpPr/>
            <p:nvPr/>
          </p:nvSpPr>
          <p:spPr>
            <a:xfrm>
              <a:off x="5147050" y="3530575"/>
              <a:ext cx="113725" cy="473800"/>
            </a:xfrm>
            <a:custGeom>
              <a:avLst/>
              <a:gdLst/>
              <a:ahLst/>
              <a:cxnLst/>
              <a:rect l="l" t="t" r="r" b="b"/>
              <a:pathLst>
                <a:path w="4549" h="18952" extrusionOk="0">
                  <a:moveTo>
                    <a:pt x="0" y="1"/>
                  </a:moveTo>
                  <a:lnTo>
                    <a:pt x="0" y="18951"/>
                  </a:lnTo>
                  <a:lnTo>
                    <a:pt x="4549" y="18951"/>
                  </a:lnTo>
                  <a:lnTo>
                    <a:pt x="4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044;p64"/>
            <p:cNvSpPr/>
            <p:nvPr/>
          </p:nvSpPr>
          <p:spPr>
            <a:xfrm>
              <a:off x="5141425" y="3524275"/>
              <a:ext cx="124975" cy="486400"/>
            </a:xfrm>
            <a:custGeom>
              <a:avLst/>
              <a:gdLst/>
              <a:ahLst/>
              <a:cxnLst/>
              <a:rect l="l" t="t" r="r" b="b"/>
              <a:pathLst>
                <a:path w="4999" h="19456" extrusionOk="0">
                  <a:moveTo>
                    <a:pt x="4521" y="477"/>
                  </a:moveTo>
                  <a:lnTo>
                    <a:pt x="4521" y="18979"/>
                  </a:lnTo>
                  <a:lnTo>
                    <a:pt x="450" y="18979"/>
                  </a:lnTo>
                  <a:lnTo>
                    <a:pt x="450" y="477"/>
                  </a:lnTo>
                  <a:close/>
                  <a:moveTo>
                    <a:pt x="225" y="0"/>
                  </a:moveTo>
                  <a:cubicBezTo>
                    <a:pt x="169" y="0"/>
                    <a:pt x="113" y="28"/>
                    <a:pt x="57" y="84"/>
                  </a:cubicBezTo>
                  <a:cubicBezTo>
                    <a:pt x="29" y="112"/>
                    <a:pt x="1" y="168"/>
                    <a:pt x="1" y="253"/>
                  </a:cubicBezTo>
                  <a:lnTo>
                    <a:pt x="1" y="19203"/>
                  </a:lnTo>
                  <a:cubicBezTo>
                    <a:pt x="1" y="19287"/>
                    <a:pt x="29" y="19344"/>
                    <a:pt x="57" y="19372"/>
                  </a:cubicBezTo>
                  <a:cubicBezTo>
                    <a:pt x="113" y="19428"/>
                    <a:pt x="169" y="19456"/>
                    <a:pt x="225" y="19456"/>
                  </a:cubicBezTo>
                  <a:lnTo>
                    <a:pt x="4774" y="19456"/>
                  </a:lnTo>
                  <a:cubicBezTo>
                    <a:pt x="4830" y="19456"/>
                    <a:pt x="4886" y="19428"/>
                    <a:pt x="4942" y="19372"/>
                  </a:cubicBezTo>
                  <a:cubicBezTo>
                    <a:pt x="4970" y="19344"/>
                    <a:pt x="4998" y="19287"/>
                    <a:pt x="4998" y="19203"/>
                  </a:cubicBezTo>
                  <a:lnTo>
                    <a:pt x="4998" y="253"/>
                  </a:lnTo>
                  <a:cubicBezTo>
                    <a:pt x="4998" y="168"/>
                    <a:pt x="4970" y="112"/>
                    <a:pt x="4942" y="84"/>
                  </a:cubicBezTo>
                  <a:cubicBezTo>
                    <a:pt x="4886" y="28"/>
                    <a:pt x="4830" y="0"/>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045;p64"/>
            <p:cNvSpPr/>
            <p:nvPr/>
          </p:nvSpPr>
          <p:spPr>
            <a:xfrm>
              <a:off x="5020700" y="3941175"/>
              <a:ext cx="113750" cy="63200"/>
            </a:xfrm>
            <a:custGeom>
              <a:avLst/>
              <a:gdLst/>
              <a:ahLst/>
              <a:cxnLst/>
              <a:rect l="l" t="t" r="r" b="b"/>
              <a:pathLst>
                <a:path w="4550" h="2528" extrusionOk="0">
                  <a:moveTo>
                    <a:pt x="1" y="0"/>
                  </a:moveTo>
                  <a:lnTo>
                    <a:pt x="1" y="2527"/>
                  </a:lnTo>
                  <a:lnTo>
                    <a:pt x="4549" y="2527"/>
                  </a:lnTo>
                  <a:lnTo>
                    <a:pt x="4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046;p64"/>
            <p:cNvSpPr/>
            <p:nvPr/>
          </p:nvSpPr>
          <p:spPr>
            <a:xfrm>
              <a:off x="5015100" y="3935550"/>
              <a:ext cx="124950" cy="75125"/>
            </a:xfrm>
            <a:custGeom>
              <a:avLst/>
              <a:gdLst/>
              <a:ahLst/>
              <a:cxnLst/>
              <a:rect l="l" t="t" r="r" b="b"/>
              <a:pathLst>
                <a:path w="4998" h="3005" extrusionOk="0">
                  <a:moveTo>
                    <a:pt x="4548" y="478"/>
                  </a:moveTo>
                  <a:lnTo>
                    <a:pt x="4548" y="2528"/>
                  </a:lnTo>
                  <a:lnTo>
                    <a:pt x="450" y="2528"/>
                  </a:lnTo>
                  <a:lnTo>
                    <a:pt x="475" y="478"/>
                  </a:lnTo>
                  <a:close/>
                  <a:moveTo>
                    <a:pt x="0" y="1"/>
                  </a:moveTo>
                  <a:lnTo>
                    <a:pt x="0" y="225"/>
                  </a:lnTo>
                  <a:lnTo>
                    <a:pt x="0" y="3005"/>
                  </a:lnTo>
                  <a:lnTo>
                    <a:pt x="4998" y="3005"/>
                  </a:lnTo>
                  <a:lnTo>
                    <a:pt x="49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047;p64"/>
            <p:cNvSpPr/>
            <p:nvPr/>
          </p:nvSpPr>
          <p:spPr>
            <a:xfrm>
              <a:off x="4894375" y="3878000"/>
              <a:ext cx="113725" cy="126375"/>
            </a:xfrm>
            <a:custGeom>
              <a:avLst/>
              <a:gdLst/>
              <a:ahLst/>
              <a:cxnLst/>
              <a:rect l="l" t="t" r="r" b="b"/>
              <a:pathLst>
                <a:path w="4549" h="5055" extrusionOk="0">
                  <a:moveTo>
                    <a:pt x="0" y="1"/>
                  </a:moveTo>
                  <a:lnTo>
                    <a:pt x="0" y="5054"/>
                  </a:lnTo>
                  <a:lnTo>
                    <a:pt x="4549" y="5054"/>
                  </a:lnTo>
                  <a:lnTo>
                    <a:pt x="45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048;p64"/>
            <p:cNvSpPr/>
            <p:nvPr/>
          </p:nvSpPr>
          <p:spPr>
            <a:xfrm>
              <a:off x="4888750" y="3872400"/>
              <a:ext cx="125675" cy="138275"/>
            </a:xfrm>
            <a:custGeom>
              <a:avLst/>
              <a:gdLst/>
              <a:ahLst/>
              <a:cxnLst/>
              <a:rect l="l" t="t" r="r" b="b"/>
              <a:pathLst>
                <a:path w="5027" h="5531" extrusionOk="0">
                  <a:moveTo>
                    <a:pt x="4549" y="477"/>
                  </a:moveTo>
                  <a:lnTo>
                    <a:pt x="4549" y="5054"/>
                  </a:lnTo>
                  <a:lnTo>
                    <a:pt x="478" y="5054"/>
                  </a:lnTo>
                  <a:lnTo>
                    <a:pt x="478" y="477"/>
                  </a:lnTo>
                  <a:close/>
                  <a:moveTo>
                    <a:pt x="225" y="0"/>
                  </a:moveTo>
                  <a:cubicBezTo>
                    <a:pt x="169" y="0"/>
                    <a:pt x="113" y="28"/>
                    <a:pt x="57" y="56"/>
                  </a:cubicBezTo>
                  <a:cubicBezTo>
                    <a:pt x="29" y="112"/>
                    <a:pt x="1" y="169"/>
                    <a:pt x="1" y="225"/>
                  </a:cubicBezTo>
                  <a:lnTo>
                    <a:pt x="1" y="5278"/>
                  </a:lnTo>
                  <a:cubicBezTo>
                    <a:pt x="1" y="5362"/>
                    <a:pt x="29" y="5419"/>
                    <a:pt x="57" y="5447"/>
                  </a:cubicBezTo>
                  <a:cubicBezTo>
                    <a:pt x="113" y="5503"/>
                    <a:pt x="169" y="5531"/>
                    <a:pt x="225" y="5531"/>
                  </a:cubicBezTo>
                  <a:lnTo>
                    <a:pt x="4774" y="5531"/>
                  </a:lnTo>
                  <a:cubicBezTo>
                    <a:pt x="4830" y="5531"/>
                    <a:pt x="4914" y="5503"/>
                    <a:pt x="4942" y="5447"/>
                  </a:cubicBezTo>
                  <a:cubicBezTo>
                    <a:pt x="4998" y="5419"/>
                    <a:pt x="5026" y="5362"/>
                    <a:pt x="5026" y="5278"/>
                  </a:cubicBezTo>
                  <a:lnTo>
                    <a:pt x="5026" y="225"/>
                  </a:lnTo>
                  <a:cubicBezTo>
                    <a:pt x="5026" y="169"/>
                    <a:pt x="4998" y="112"/>
                    <a:pt x="4942" y="56"/>
                  </a:cubicBezTo>
                  <a:cubicBezTo>
                    <a:pt x="4914" y="28"/>
                    <a:pt x="4830" y="0"/>
                    <a:pt x="4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049;p64"/>
            <p:cNvSpPr/>
            <p:nvPr/>
          </p:nvSpPr>
          <p:spPr>
            <a:xfrm>
              <a:off x="4768750" y="3646400"/>
              <a:ext cx="113025" cy="357975"/>
            </a:xfrm>
            <a:custGeom>
              <a:avLst/>
              <a:gdLst/>
              <a:ahLst/>
              <a:cxnLst/>
              <a:rect l="l" t="t" r="r" b="b"/>
              <a:pathLst>
                <a:path w="4521" h="14319" extrusionOk="0">
                  <a:moveTo>
                    <a:pt x="0" y="0"/>
                  </a:moveTo>
                  <a:lnTo>
                    <a:pt x="0" y="14318"/>
                  </a:lnTo>
                  <a:lnTo>
                    <a:pt x="4520" y="14318"/>
                  </a:lnTo>
                  <a:lnTo>
                    <a:pt x="4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050;p64"/>
            <p:cNvSpPr/>
            <p:nvPr/>
          </p:nvSpPr>
          <p:spPr>
            <a:xfrm>
              <a:off x="4762425" y="3640075"/>
              <a:ext cx="125650" cy="370600"/>
            </a:xfrm>
            <a:custGeom>
              <a:avLst/>
              <a:gdLst/>
              <a:ahLst/>
              <a:cxnLst/>
              <a:rect l="l" t="t" r="r" b="b"/>
              <a:pathLst>
                <a:path w="5026" h="14824" extrusionOk="0">
                  <a:moveTo>
                    <a:pt x="4549" y="478"/>
                  </a:moveTo>
                  <a:lnTo>
                    <a:pt x="4549" y="14347"/>
                  </a:lnTo>
                  <a:lnTo>
                    <a:pt x="478" y="14347"/>
                  </a:lnTo>
                  <a:lnTo>
                    <a:pt x="478" y="478"/>
                  </a:lnTo>
                  <a:close/>
                  <a:moveTo>
                    <a:pt x="0" y="0"/>
                  </a:moveTo>
                  <a:lnTo>
                    <a:pt x="0" y="253"/>
                  </a:lnTo>
                  <a:lnTo>
                    <a:pt x="0" y="14824"/>
                  </a:lnTo>
                  <a:lnTo>
                    <a:pt x="5026" y="14824"/>
                  </a:lnTo>
                  <a:lnTo>
                    <a:pt x="50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051;p64"/>
            <p:cNvSpPr/>
            <p:nvPr/>
          </p:nvSpPr>
          <p:spPr>
            <a:xfrm>
              <a:off x="4673275" y="3320025"/>
              <a:ext cx="283600" cy="242875"/>
            </a:xfrm>
            <a:custGeom>
              <a:avLst/>
              <a:gdLst/>
              <a:ahLst/>
              <a:cxnLst/>
              <a:rect l="l" t="t" r="r" b="b"/>
              <a:pathLst>
                <a:path w="11344" h="9715" extrusionOk="0">
                  <a:moveTo>
                    <a:pt x="9403" y="365"/>
                  </a:moveTo>
                  <a:lnTo>
                    <a:pt x="10976" y="9263"/>
                  </a:lnTo>
                  <a:lnTo>
                    <a:pt x="10976" y="9263"/>
                  </a:lnTo>
                  <a:cubicBezTo>
                    <a:pt x="10495" y="9332"/>
                    <a:pt x="9998" y="9377"/>
                    <a:pt x="9546" y="9377"/>
                  </a:cubicBezTo>
                  <a:cubicBezTo>
                    <a:pt x="5167" y="9377"/>
                    <a:pt x="1292" y="6233"/>
                    <a:pt x="506" y="1769"/>
                  </a:cubicBezTo>
                  <a:cubicBezTo>
                    <a:pt x="406" y="1319"/>
                    <a:pt x="373" y="825"/>
                    <a:pt x="367" y="365"/>
                  </a:cubicBezTo>
                  <a:close/>
                  <a:moveTo>
                    <a:pt x="197" y="0"/>
                  </a:moveTo>
                  <a:cubicBezTo>
                    <a:pt x="141" y="0"/>
                    <a:pt x="85" y="28"/>
                    <a:pt x="57" y="56"/>
                  </a:cubicBezTo>
                  <a:cubicBezTo>
                    <a:pt x="29" y="84"/>
                    <a:pt x="1" y="141"/>
                    <a:pt x="1" y="197"/>
                  </a:cubicBezTo>
                  <a:cubicBezTo>
                    <a:pt x="1" y="730"/>
                    <a:pt x="57" y="1292"/>
                    <a:pt x="141" y="1853"/>
                  </a:cubicBezTo>
                  <a:cubicBezTo>
                    <a:pt x="955" y="6457"/>
                    <a:pt x="4998" y="9714"/>
                    <a:pt x="9546" y="9714"/>
                  </a:cubicBezTo>
                  <a:cubicBezTo>
                    <a:pt x="10080" y="9714"/>
                    <a:pt x="10641" y="9686"/>
                    <a:pt x="11203" y="9574"/>
                  </a:cubicBezTo>
                  <a:cubicBezTo>
                    <a:pt x="11259" y="9574"/>
                    <a:pt x="11287" y="9546"/>
                    <a:pt x="11315" y="9518"/>
                  </a:cubicBezTo>
                  <a:cubicBezTo>
                    <a:pt x="11343" y="9461"/>
                    <a:pt x="11343" y="9433"/>
                    <a:pt x="11343" y="9377"/>
                  </a:cubicBezTo>
                  <a:lnTo>
                    <a:pt x="9715" y="141"/>
                  </a:lnTo>
                  <a:cubicBezTo>
                    <a:pt x="9715" y="56"/>
                    <a:pt x="9631" y="0"/>
                    <a:pt x="9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052;p64"/>
            <p:cNvSpPr/>
            <p:nvPr/>
          </p:nvSpPr>
          <p:spPr>
            <a:xfrm>
              <a:off x="4905600" y="3314400"/>
              <a:ext cx="197250" cy="245675"/>
            </a:xfrm>
            <a:custGeom>
              <a:avLst/>
              <a:gdLst/>
              <a:ahLst/>
              <a:cxnLst/>
              <a:rect l="l" t="t" r="r" b="b"/>
              <a:pathLst>
                <a:path w="7890" h="9827" extrusionOk="0">
                  <a:moveTo>
                    <a:pt x="501" y="816"/>
                  </a:moveTo>
                  <a:lnTo>
                    <a:pt x="7383" y="6206"/>
                  </a:lnTo>
                  <a:lnTo>
                    <a:pt x="7383" y="6206"/>
                  </a:lnTo>
                  <a:cubicBezTo>
                    <a:pt x="5953" y="7957"/>
                    <a:pt x="4238" y="9000"/>
                    <a:pt x="2020" y="9431"/>
                  </a:cubicBezTo>
                  <a:lnTo>
                    <a:pt x="2020" y="9431"/>
                  </a:lnTo>
                  <a:lnTo>
                    <a:pt x="501" y="816"/>
                  </a:lnTo>
                  <a:close/>
                  <a:moveTo>
                    <a:pt x="1" y="1"/>
                  </a:moveTo>
                  <a:lnTo>
                    <a:pt x="85" y="450"/>
                  </a:lnTo>
                  <a:lnTo>
                    <a:pt x="1741" y="9827"/>
                  </a:lnTo>
                  <a:lnTo>
                    <a:pt x="1910" y="9799"/>
                  </a:lnTo>
                  <a:cubicBezTo>
                    <a:pt x="4352" y="9378"/>
                    <a:pt x="6233" y="8227"/>
                    <a:pt x="7777" y="6289"/>
                  </a:cubicBezTo>
                  <a:lnTo>
                    <a:pt x="7890" y="6149"/>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053;p64"/>
            <p:cNvSpPr/>
            <p:nvPr/>
          </p:nvSpPr>
          <p:spPr>
            <a:xfrm>
              <a:off x="4789800" y="3086300"/>
              <a:ext cx="361475" cy="386750"/>
            </a:xfrm>
            <a:custGeom>
              <a:avLst/>
              <a:gdLst/>
              <a:ahLst/>
              <a:cxnLst/>
              <a:rect l="l" t="t" r="r" b="b"/>
              <a:pathLst>
                <a:path w="14459" h="15470" extrusionOk="0">
                  <a:moveTo>
                    <a:pt x="4885" y="337"/>
                  </a:moveTo>
                  <a:cubicBezTo>
                    <a:pt x="8058" y="337"/>
                    <a:pt x="11146" y="1994"/>
                    <a:pt x="12831" y="4942"/>
                  </a:cubicBezTo>
                  <a:cubicBezTo>
                    <a:pt x="13701" y="6401"/>
                    <a:pt x="14094" y="7974"/>
                    <a:pt x="14094" y="9546"/>
                  </a:cubicBezTo>
                  <a:cubicBezTo>
                    <a:pt x="14094" y="11484"/>
                    <a:pt x="13483" y="13395"/>
                    <a:pt x="12237" y="15048"/>
                  </a:cubicBezTo>
                  <a:lnTo>
                    <a:pt x="12237" y="15048"/>
                  </a:lnTo>
                  <a:lnTo>
                    <a:pt x="5019" y="9422"/>
                  </a:lnTo>
                  <a:lnTo>
                    <a:pt x="442" y="1482"/>
                  </a:lnTo>
                  <a:lnTo>
                    <a:pt x="442" y="1482"/>
                  </a:lnTo>
                  <a:cubicBezTo>
                    <a:pt x="1856" y="702"/>
                    <a:pt x="3371" y="337"/>
                    <a:pt x="4885" y="337"/>
                  </a:cubicBezTo>
                  <a:close/>
                  <a:moveTo>
                    <a:pt x="4885" y="0"/>
                  </a:moveTo>
                  <a:cubicBezTo>
                    <a:pt x="3257" y="0"/>
                    <a:pt x="1629" y="393"/>
                    <a:pt x="113" y="1264"/>
                  </a:cubicBezTo>
                  <a:cubicBezTo>
                    <a:pt x="28" y="1320"/>
                    <a:pt x="0" y="1432"/>
                    <a:pt x="57" y="1516"/>
                  </a:cubicBezTo>
                  <a:lnTo>
                    <a:pt x="4745" y="9630"/>
                  </a:lnTo>
                  <a:lnTo>
                    <a:pt x="4773" y="9658"/>
                  </a:lnTo>
                  <a:lnTo>
                    <a:pt x="12157" y="15441"/>
                  </a:lnTo>
                  <a:cubicBezTo>
                    <a:pt x="12185" y="15470"/>
                    <a:pt x="12241" y="15470"/>
                    <a:pt x="12297" y="15470"/>
                  </a:cubicBezTo>
                  <a:cubicBezTo>
                    <a:pt x="12325" y="15470"/>
                    <a:pt x="12381" y="15441"/>
                    <a:pt x="12409" y="15413"/>
                  </a:cubicBezTo>
                  <a:cubicBezTo>
                    <a:pt x="13757" y="13673"/>
                    <a:pt x="14459" y="11623"/>
                    <a:pt x="14459" y="9546"/>
                  </a:cubicBezTo>
                  <a:cubicBezTo>
                    <a:pt x="14459" y="7917"/>
                    <a:pt x="14010" y="6289"/>
                    <a:pt x="13139" y="4773"/>
                  </a:cubicBezTo>
                  <a:cubicBezTo>
                    <a:pt x="11371" y="1713"/>
                    <a:pt x="8170" y="0"/>
                    <a:pt x="4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054;p64"/>
            <p:cNvSpPr/>
            <p:nvPr/>
          </p:nvSpPr>
          <p:spPr>
            <a:xfrm>
              <a:off x="4797525" y="3210525"/>
              <a:ext cx="228825" cy="228125"/>
            </a:xfrm>
            <a:custGeom>
              <a:avLst/>
              <a:gdLst/>
              <a:ahLst/>
              <a:cxnLst/>
              <a:rect l="l" t="t" r="r" b="b"/>
              <a:pathLst>
                <a:path w="9153" h="9125" extrusionOk="0">
                  <a:moveTo>
                    <a:pt x="4576" y="1"/>
                  </a:moveTo>
                  <a:cubicBezTo>
                    <a:pt x="2050" y="1"/>
                    <a:pt x="0" y="2050"/>
                    <a:pt x="0" y="4577"/>
                  </a:cubicBezTo>
                  <a:cubicBezTo>
                    <a:pt x="0" y="7075"/>
                    <a:pt x="2050" y="9125"/>
                    <a:pt x="4576" y="9125"/>
                  </a:cubicBezTo>
                  <a:cubicBezTo>
                    <a:pt x="7103" y="9125"/>
                    <a:pt x="9153" y="7075"/>
                    <a:pt x="9153" y="4577"/>
                  </a:cubicBezTo>
                  <a:cubicBezTo>
                    <a:pt x="9153" y="2050"/>
                    <a:pt x="7103" y="1"/>
                    <a:pt x="4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055;p64"/>
            <p:cNvSpPr/>
            <p:nvPr/>
          </p:nvSpPr>
          <p:spPr>
            <a:xfrm>
              <a:off x="4793300" y="3206325"/>
              <a:ext cx="237250" cy="236550"/>
            </a:xfrm>
            <a:custGeom>
              <a:avLst/>
              <a:gdLst/>
              <a:ahLst/>
              <a:cxnLst/>
              <a:rect l="l" t="t" r="r" b="b"/>
              <a:pathLst>
                <a:path w="9490" h="9462" extrusionOk="0">
                  <a:moveTo>
                    <a:pt x="4745" y="337"/>
                  </a:moveTo>
                  <a:cubicBezTo>
                    <a:pt x="5953" y="337"/>
                    <a:pt x="7047" y="842"/>
                    <a:pt x="7862" y="1628"/>
                  </a:cubicBezTo>
                  <a:cubicBezTo>
                    <a:pt x="8648" y="2415"/>
                    <a:pt x="9125" y="3510"/>
                    <a:pt x="9125" y="4745"/>
                  </a:cubicBezTo>
                  <a:cubicBezTo>
                    <a:pt x="9125" y="5952"/>
                    <a:pt x="8648" y="7047"/>
                    <a:pt x="7862" y="7833"/>
                  </a:cubicBezTo>
                  <a:cubicBezTo>
                    <a:pt x="7047" y="8619"/>
                    <a:pt x="5953" y="9124"/>
                    <a:pt x="4745" y="9124"/>
                  </a:cubicBezTo>
                  <a:cubicBezTo>
                    <a:pt x="3538" y="9124"/>
                    <a:pt x="2443" y="8619"/>
                    <a:pt x="1629" y="7833"/>
                  </a:cubicBezTo>
                  <a:cubicBezTo>
                    <a:pt x="843" y="7047"/>
                    <a:pt x="366" y="5952"/>
                    <a:pt x="366" y="4745"/>
                  </a:cubicBezTo>
                  <a:cubicBezTo>
                    <a:pt x="366" y="3510"/>
                    <a:pt x="843" y="2415"/>
                    <a:pt x="1629" y="1628"/>
                  </a:cubicBezTo>
                  <a:cubicBezTo>
                    <a:pt x="2443" y="842"/>
                    <a:pt x="3538" y="337"/>
                    <a:pt x="4745" y="337"/>
                  </a:cubicBezTo>
                  <a:close/>
                  <a:moveTo>
                    <a:pt x="4745" y="0"/>
                  </a:moveTo>
                  <a:cubicBezTo>
                    <a:pt x="2134" y="0"/>
                    <a:pt x="1" y="2106"/>
                    <a:pt x="1" y="4745"/>
                  </a:cubicBezTo>
                  <a:cubicBezTo>
                    <a:pt x="1" y="7356"/>
                    <a:pt x="2134" y="9461"/>
                    <a:pt x="4745" y="9461"/>
                  </a:cubicBezTo>
                  <a:cubicBezTo>
                    <a:pt x="7356" y="9461"/>
                    <a:pt x="9490" y="7356"/>
                    <a:pt x="9490" y="4745"/>
                  </a:cubicBezTo>
                  <a:cubicBezTo>
                    <a:pt x="9490" y="2106"/>
                    <a:pt x="7356" y="0"/>
                    <a:pt x="4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056;p64"/>
            <p:cNvSpPr/>
            <p:nvPr/>
          </p:nvSpPr>
          <p:spPr>
            <a:xfrm>
              <a:off x="5243200" y="4242275"/>
              <a:ext cx="278675" cy="11950"/>
            </a:xfrm>
            <a:custGeom>
              <a:avLst/>
              <a:gdLst/>
              <a:ahLst/>
              <a:cxnLst/>
              <a:rect l="l" t="t" r="r" b="b"/>
              <a:pathLst>
                <a:path w="11147" h="478" extrusionOk="0">
                  <a:moveTo>
                    <a:pt x="1" y="1"/>
                  </a:moveTo>
                  <a:lnTo>
                    <a:pt x="1" y="478"/>
                  </a:lnTo>
                  <a:lnTo>
                    <a:pt x="11146" y="478"/>
                  </a:lnTo>
                  <a:lnTo>
                    <a:pt x="11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057;p64"/>
            <p:cNvSpPr/>
            <p:nvPr/>
          </p:nvSpPr>
          <p:spPr>
            <a:xfrm>
              <a:off x="5243200" y="4290000"/>
              <a:ext cx="278675" cy="11250"/>
            </a:xfrm>
            <a:custGeom>
              <a:avLst/>
              <a:gdLst/>
              <a:ahLst/>
              <a:cxnLst/>
              <a:rect l="l" t="t" r="r" b="b"/>
              <a:pathLst>
                <a:path w="11147" h="450" extrusionOk="0">
                  <a:moveTo>
                    <a:pt x="1" y="1"/>
                  </a:moveTo>
                  <a:lnTo>
                    <a:pt x="1" y="450"/>
                  </a:lnTo>
                  <a:lnTo>
                    <a:pt x="11146" y="450"/>
                  </a:lnTo>
                  <a:lnTo>
                    <a:pt x="11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058;p64"/>
            <p:cNvSpPr/>
            <p:nvPr/>
          </p:nvSpPr>
          <p:spPr>
            <a:xfrm>
              <a:off x="5243200" y="4337025"/>
              <a:ext cx="278675" cy="11950"/>
            </a:xfrm>
            <a:custGeom>
              <a:avLst/>
              <a:gdLst/>
              <a:ahLst/>
              <a:cxnLst/>
              <a:rect l="l" t="t" r="r" b="b"/>
              <a:pathLst>
                <a:path w="11147" h="478" extrusionOk="0">
                  <a:moveTo>
                    <a:pt x="1" y="1"/>
                  </a:moveTo>
                  <a:lnTo>
                    <a:pt x="1" y="478"/>
                  </a:lnTo>
                  <a:lnTo>
                    <a:pt x="11146" y="478"/>
                  </a:lnTo>
                  <a:lnTo>
                    <a:pt x="11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059;p64"/>
            <p:cNvSpPr/>
            <p:nvPr/>
          </p:nvSpPr>
          <p:spPr>
            <a:xfrm>
              <a:off x="5243200" y="4384750"/>
              <a:ext cx="278675" cy="11250"/>
            </a:xfrm>
            <a:custGeom>
              <a:avLst/>
              <a:gdLst/>
              <a:ahLst/>
              <a:cxnLst/>
              <a:rect l="l" t="t" r="r" b="b"/>
              <a:pathLst>
                <a:path w="11147" h="450" extrusionOk="0">
                  <a:moveTo>
                    <a:pt x="1" y="1"/>
                  </a:moveTo>
                  <a:lnTo>
                    <a:pt x="1" y="450"/>
                  </a:lnTo>
                  <a:lnTo>
                    <a:pt x="11146" y="450"/>
                  </a:lnTo>
                  <a:lnTo>
                    <a:pt x="11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060;p64"/>
            <p:cNvSpPr/>
            <p:nvPr/>
          </p:nvSpPr>
          <p:spPr>
            <a:xfrm>
              <a:off x="5568175" y="3960825"/>
              <a:ext cx="277950" cy="389575"/>
            </a:xfrm>
            <a:custGeom>
              <a:avLst/>
              <a:gdLst/>
              <a:ahLst/>
              <a:cxnLst/>
              <a:rect l="l" t="t" r="r" b="b"/>
              <a:pathLst>
                <a:path w="11118" h="15583" extrusionOk="0">
                  <a:moveTo>
                    <a:pt x="10669" y="1"/>
                  </a:moveTo>
                  <a:lnTo>
                    <a:pt x="10669" y="15105"/>
                  </a:lnTo>
                  <a:lnTo>
                    <a:pt x="0" y="15105"/>
                  </a:lnTo>
                  <a:lnTo>
                    <a:pt x="0" y="15582"/>
                  </a:lnTo>
                  <a:lnTo>
                    <a:pt x="11118" y="15582"/>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061;p64"/>
            <p:cNvSpPr/>
            <p:nvPr/>
          </p:nvSpPr>
          <p:spPr>
            <a:xfrm>
              <a:off x="1997775" y="759600"/>
              <a:ext cx="2480425" cy="1965250"/>
            </a:xfrm>
            <a:custGeom>
              <a:avLst/>
              <a:gdLst/>
              <a:ahLst/>
              <a:cxnLst/>
              <a:rect l="l" t="t" r="r" b="b"/>
              <a:pathLst>
                <a:path w="99217" h="78610" extrusionOk="0">
                  <a:moveTo>
                    <a:pt x="0" y="1"/>
                  </a:moveTo>
                  <a:lnTo>
                    <a:pt x="0" y="78610"/>
                  </a:lnTo>
                  <a:lnTo>
                    <a:pt x="99216" y="78610"/>
                  </a:lnTo>
                  <a:lnTo>
                    <a:pt x="99216" y="4380"/>
                  </a:lnTo>
                  <a:lnTo>
                    <a:pt x="26839" y="4380"/>
                  </a:lnTo>
                  <a:lnTo>
                    <a:pt x="240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062;p64"/>
            <p:cNvSpPr/>
            <p:nvPr/>
          </p:nvSpPr>
          <p:spPr>
            <a:xfrm>
              <a:off x="2016000" y="918925"/>
              <a:ext cx="2445350" cy="1766625"/>
            </a:xfrm>
            <a:custGeom>
              <a:avLst/>
              <a:gdLst/>
              <a:ahLst/>
              <a:cxnLst/>
              <a:rect l="l" t="t" r="r" b="b"/>
              <a:pathLst>
                <a:path w="97814" h="70665" extrusionOk="0">
                  <a:moveTo>
                    <a:pt x="1" y="1"/>
                  </a:moveTo>
                  <a:lnTo>
                    <a:pt x="1" y="70665"/>
                  </a:lnTo>
                  <a:lnTo>
                    <a:pt x="97813" y="70665"/>
                  </a:lnTo>
                  <a:lnTo>
                    <a:pt x="978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063;p64"/>
            <p:cNvSpPr/>
            <p:nvPr/>
          </p:nvSpPr>
          <p:spPr>
            <a:xfrm>
              <a:off x="4417100" y="924550"/>
              <a:ext cx="38625" cy="1064750"/>
            </a:xfrm>
            <a:custGeom>
              <a:avLst/>
              <a:gdLst/>
              <a:ahLst/>
              <a:cxnLst/>
              <a:rect l="l" t="t" r="r" b="b"/>
              <a:pathLst>
                <a:path w="1545" h="42590" extrusionOk="0">
                  <a:moveTo>
                    <a:pt x="1" y="0"/>
                  </a:moveTo>
                  <a:lnTo>
                    <a:pt x="1" y="42590"/>
                  </a:lnTo>
                  <a:lnTo>
                    <a:pt x="1545" y="42590"/>
                  </a:lnTo>
                  <a:lnTo>
                    <a:pt x="1545" y="0"/>
                  </a:ln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064;p64"/>
            <p:cNvSpPr/>
            <p:nvPr/>
          </p:nvSpPr>
          <p:spPr>
            <a:xfrm>
              <a:off x="4417100" y="1989275"/>
              <a:ext cx="38625" cy="689975"/>
            </a:xfrm>
            <a:custGeom>
              <a:avLst/>
              <a:gdLst/>
              <a:ahLst/>
              <a:cxnLst/>
              <a:rect l="l" t="t" r="r" b="b"/>
              <a:pathLst>
                <a:path w="1545" h="27599" extrusionOk="0">
                  <a:moveTo>
                    <a:pt x="1" y="1"/>
                  </a:moveTo>
                  <a:lnTo>
                    <a:pt x="1" y="27598"/>
                  </a:lnTo>
                  <a:lnTo>
                    <a:pt x="1545" y="27598"/>
                  </a:lnTo>
                  <a:lnTo>
                    <a:pt x="1545"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065;p64"/>
            <p:cNvSpPr/>
            <p:nvPr/>
          </p:nvSpPr>
          <p:spPr>
            <a:xfrm>
              <a:off x="2006175" y="895050"/>
              <a:ext cx="2458675" cy="96200"/>
            </a:xfrm>
            <a:custGeom>
              <a:avLst/>
              <a:gdLst/>
              <a:ahLst/>
              <a:cxnLst/>
              <a:rect l="l" t="t" r="r" b="b"/>
              <a:pathLst>
                <a:path w="98347" h="3848" extrusionOk="0">
                  <a:moveTo>
                    <a:pt x="1" y="1"/>
                  </a:moveTo>
                  <a:lnTo>
                    <a:pt x="1" y="3847"/>
                  </a:lnTo>
                  <a:lnTo>
                    <a:pt x="98347" y="3847"/>
                  </a:lnTo>
                  <a:lnTo>
                    <a:pt x="983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066;p64"/>
            <p:cNvSpPr/>
            <p:nvPr/>
          </p:nvSpPr>
          <p:spPr>
            <a:xfrm>
              <a:off x="2000575" y="889450"/>
              <a:ext cx="2469900" cy="107400"/>
            </a:xfrm>
            <a:custGeom>
              <a:avLst/>
              <a:gdLst/>
              <a:ahLst/>
              <a:cxnLst/>
              <a:rect l="l" t="t" r="r" b="b"/>
              <a:pathLst>
                <a:path w="98796" h="4296" extrusionOk="0">
                  <a:moveTo>
                    <a:pt x="98346" y="450"/>
                  </a:moveTo>
                  <a:lnTo>
                    <a:pt x="98346" y="3847"/>
                  </a:lnTo>
                  <a:lnTo>
                    <a:pt x="478" y="3847"/>
                  </a:lnTo>
                  <a:lnTo>
                    <a:pt x="478" y="450"/>
                  </a:lnTo>
                  <a:close/>
                  <a:moveTo>
                    <a:pt x="0" y="0"/>
                  </a:moveTo>
                  <a:lnTo>
                    <a:pt x="0" y="4296"/>
                  </a:lnTo>
                  <a:lnTo>
                    <a:pt x="98795" y="4296"/>
                  </a:lnTo>
                  <a:lnTo>
                    <a:pt x="98795" y="4071"/>
                  </a:lnTo>
                  <a:lnTo>
                    <a:pt x="987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067;p64"/>
            <p:cNvSpPr/>
            <p:nvPr/>
          </p:nvSpPr>
          <p:spPr>
            <a:xfrm>
              <a:off x="2010400" y="913300"/>
              <a:ext cx="2457275" cy="1777875"/>
            </a:xfrm>
            <a:custGeom>
              <a:avLst/>
              <a:gdLst/>
              <a:ahLst/>
              <a:cxnLst/>
              <a:rect l="l" t="t" r="r" b="b"/>
              <a:pathLst>
                <a:path w="98291" h="71115" extrusionOk="0">
                  <a:moveTo>
                    <a:pt x="97813" y="450"/>
                  </a:moveTo>
                  <a:lnTo>
                    <a:pt x="97813" y="70637"/>
                  </a:lnTo>
                  <a:lnTo>
                    <a:pt x="450" y="70637"/>
                  </a:lnTo>
                  <a:lnTo>
                    <a:pt x="450" y="450"/>
                  </a:lnTo>
                  <a:close/>
                  <a:moveTo>
                    <a:pt x="225" y="1"/>
                  </a:moveTo>
                  <a:cubicBezTo>
                    <a:pt x="169" y="1"/>
                    <a:pt x="113" y="29"/>
                    <a:pt x="57" y="57"/>
                  </a:cubicBezTo>
                  <a:cubicBezTo>
                    <a:pt x="28" y="113"/>
                    <a:pt x="0" y="169"/>
                    <a:pt x="0" y="226"/>
                  </a:cubicBezTo>
                  <a:lnTo>
                    <a:pt x="0" y="70890"/>
                  </a:lnTo>
                  <a:cubicBezTo>
                    <a:pt x="0" y="70946"/>
                    <a:pt x="28" y="71002"/>
                    <a:pt x="57" y="71030"/>
                  </a:cubicBezTo>
                  <a:cubicBezTo>
                    <a:pt x="113" y="71086"/>
                    <a:pt x="169" y="71114"/>
                    <a:pt x="225" y="71114"/>
                  </a:cubicBezTo>
                  <a:lnTo>
                    <a:pt x="98037" y="71114"/>
                  </a:lnTo>
                  <a:cubicBezTo>
                    <a:pt x="98122" y="71114"/>
                    <a:pt x="98178" y="71086"/>
                    <a:pt x="98206" y="71030"/>
                  </a:cubicBezTo>
                  <a:cubicBezTo>
                    <a:pt x="98262" y="71002"/>
                    <a:pt x="98290" y="70946"/>
                    <a:pt x="98290" y="70890"/>
                  </a:cubicBezTo>
                  <a:lnTo>
                    <a:pt x="98290" y="226"/>
                  </a:lnTo>
                  <a:cubicBezTo>
                    <a:pt x="98290" y="169"/>
                    <a:pt x="98262" y="113"/>
                    <a:pt x="98206" y="57"/>
                  </a:cubicBezTo>
                  <a:cubicBezTo>
                    <a:pt x="98178" y="29"/>
                    <a:pt x="98122" y="1"/>
                    <a:pt x="98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068;p64"/>
            <p:cNvSpPr/>
            <p:nvPr/>
          </p:nvSpPr>
          <p:spPr>
            <a:xfrm>
              <a:off x="3103900" y="1053675"/>
              <a:ext cx="201475" cy="30225"/>
            </a:xfrm>
            <a:custGeom>
              <a:avLst/>
              <a:gdLst/>
              <a:ahLst/>
              <a:cxnLst/>
              <a:rect l="l" t="t" r="r" b="b"/>
              <a:pathLst>
                <a:path w="8059" h="1209" extrusionOk="0">
                  <a:moveTo>
                    <a:pt x="618" y="1"/>
                  </a:moveTo>
                  <a:cubicBezTo>
                    <a:pt x="282" y="1"/>
                    <a:pt x="1" y="254"/>
                    <a:pt x="1" y="590"/>
                  </a:cubicBezTo>
                  <a:cubicBezTo>
                    <a:pt x="1" y="927"/>
                    <a:pt x="282" y="1208"/>
                    <a:pt x="618" y="1208"/>
                  </a:cubicBezTo>
                  <a:lnTo>
                    <a:pt x="7441" y="1208"/>
                  </a:lnTo>
                  <a:cubicBezTo>
                    <a:pt x="7778" y="1208"/>
                    <a:pt x="8058" y="927"/>
                    <a:pt x="8058" y="590"/>
                  </a:cubicBezTo>
                  <a:cubicBezTo>
                    <a:pt x="8058" y="254"/>
                    <a:pt x="7778" y="1"/>
                    <a:pt x="7441" y="1"/>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069;p64"/>
            <p:cNvSpPr/>
            <p:nvPr/>
          </p:nvSpPr>
          <p:spPr>
            <a:xfrm>
              <a:off x="3446425" y="1053675"/>
              <a:ext cx="200750" cy="30225"/>
            </a:xfrm>
            <a:custGeom>
              <a:avLst/>
              <a:gdLst/>
              <a:ahLst/>
              <a:cxnLst/>
              <a:rect l="l" t="t" r="r" b="b"/>
              <a:pathLst>
                <a:path w="8030" h="1209" extrusionOk="0">
                  <a:moveTo>
                    <a:pt x="590" y="1"/>
                  </a:moveTo>
                  <a:cubicBezTo>
                    <a:pt x="253" y="1"/>
                    <a:pt x="0" y="254"/>
                    <a:pt x="0" y="590"/>
                  </a:cubicBezTo>
                  <a:cubicBezTo>
                    <a:pt x="0" y="927"/>
                    <a:pt x="253" y="1208"/>
                    <a:pt x="590" y="1208"/>
                  </a:cubicBezTo>
                  <a:lnTo>
                    <a:pt x="7440" y="1208"/>
                  </a:lnTo>
                  <a:cubicBezTo>
                    <a:pt x="7777" y="1208"/>
                    <a:pt x="8030" y="927"/>
                    <a:pt x="8030" y="590"/>
                  </a:cubicBezTo>
                  <a:cubicBezTo>
                    <a:pt x="8030" y="254"/>
                    <a:pt x="7777" y="1"/>
                    <a:pt x="7440" y="1"/>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070;p64"/>
            <p:cNvSpPr/>
            <p:nvPr/>
          </p:nvSpPr>
          <p:spPr>
            <a:xfrm>
              <a:off x="3788225" y="1053675"/>
              <a:ext cx="201475" cy="30225"/>
            </a:xfrm>
            <a:custGeom>
              <a:avLst/>
              <a:gdLst/>
              <a:ahLst/>
              <a:cxnLst/>
              <a:rect l="l" t="t" r="r" b="b"/>
              <a:pathLst>
                <a:path w="8059" h="1209" extrusionOk="0">
                  <a:moveTo>
                    <a:pt x="618" y="1"/>
                  </a:moveTo>
                  <a:cubicBezTo>
                    <a:pt x="281" y="1"/>
                    <a:pt x="1" y="254"/>
                    <a:pt x="1" y="590"/>
                  </a:cubicBezTo>
                  <a:cubicBezTo>
                    <a:pt x="1" y="927"/>
                    <a:pt x="281" y="1208"/>
                    <a:pt x="618" y="1208"/>
                  </a:cubicBezTo>
                  <a:lnTo>
                    <a:pt x="7440" y="1208"/>
                  </a:lnTo>
                  <a:cubicBezTo>
                    <a:pt x="7777" y="1208"/>
                    <a:pt x="8058" y="927"/>
                    <a:pt x="8058" y="590"/>
                  </a:cubicBezTo>
                  <a:cubicBezTo>
                    <a:pt x="8058" y="254"/>
                    <a:pt x="7777" y="1"/>
                    <a:pt x="7440" y="1"/>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071;p64"/>
            <p:cNvSpPr/>
            <p:nvPr/>
          </p:nvSpPr>
          <p:spPr>
            <a:xfrm>
              <a:off x="4130750" y="1053675"/>
              <a:ext cx="201450" cy="30225"/>
            </a:xfrm>
            <a:custGeom>
              <a:avLst/>
              <a:gdLst/>
              <a:ahLst/>
              <a:cxnLst/>
              <a:rect l="l" t="t" r="r" b="b"/>
              <a:pathLst>
                <a:path w="8058" h="1209" extrusionOk="0">
                  <a:moveTo>
                    <a:pt x="590" y="1"/>
                  </a:moveTo>
                  <a:cubicBezTo>
                    <a:pt x="253" y="1"/>
                    <a:pt x="0" y="254"/>
                    <a:pt x="0" y="590"/>
                  </a:cubicBezTo>
                  <a:cubicBezTo>
                    <a:pt x="0" y="927"/>
                    <a:pt x="253" y="1208"/>
                    <a:pt x="590" y="1208"/>
                  </a:cubicBezTo>
                  <a:lnTo>
                    <a:pt x="7440" y="1208"/>
                  </a:lnTo>
                  <a:cubicBezTo>
                    <a:pt x="7777" y="1208"/>
                    <a:pt x="8058" y="927"/>
                    <a:pt x="8058" y="590"/>
                  </a:cubicBezTo>
                  <a:cubicBezTo>
                    <a:pt x="8058" y="254"/>
                    <a:pt x="7777" y="1"/>
                    <a:pt x="7440" y="1"/>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072;p64"/>
            <p:cNvSpPr/>
            <p:nvPr/>
          </p:nvSpPr>
          <p:spPr>
            <a:xfrm>
              <a:off x="2149375" y="1931025"/>
              <a:ext cx="2203175" cy="5625"/>
            </a:xfrm>
            <a:custGeom>
              <a:avLst/>
              <a:gdLst/>
              <a:ahLst/>
              <a:cxnLst/>
              <a:rect l="l" t="t" r="r" b="b"/>
              <a:pathLst>
                <a:path w="88127" h="225" extrusionOk="0">
                  <a:moveTo>
                    <a:pt x="0" y="0"/>
                  </a:moveTo>
                  <a:lnTo>
                    <a:pt x="0" y="225"/>
                  </a:lnTo>
                  <a:lnTo>
                    <a:pt x="88127" y="225"/>
                  </a:lnTo>
                  <a:lnTo>
                    <a:pt x="881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073;p64"/>
            <p:cNvSpPr/>
            <p:nvPr/>
          </p:nvSpPr>
          <p:spPr>
            <a:xfrm>
              <a:off x="2146550" y="1916975"/>
              <a:ext cx="5650" cy="16875"/>
            </a:xfrm>
            <a:custGeom>
              <a:avLst/>
              <a:gdLst/>
              <a:ahLst/>
              <a:cxnLst/>
              <a:rect l="l" t="t" r="r" b="b"/>
              <a:pathLst>
                <a:path w="226" h="675" extrusionOk="0">
                  <a:moveTo>
                    <a:pt x="1" y="1"/>
                  </a:moveTo>
                  <a:lnTo>
                    <a:pt x="1" y="675"/>
                  </a:lnTo>
                  <a:lnTo>
                    <a:pt x="225" y="67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074;p64"/>
            <p:cNvSpPr/>
            <p:nvPr/>
          </p:nvSpPr>
          <p:spPr>
            <a:xfrm>
              <a:off x="2421700" y="1916975"/>
              <a:ext cx="6325" cy="16875"/>
            </a:xfrm>
            <a:custGeom>
              <a:avLst/>
              <a:gdLst/>
              <a:ahLst/>
              <a:cxnLst/>
              <a:rect l="l" t="t" r="r" b="b"/>
              <a:pathLst>
                <a:path w="253" h="675" extrusionOk="0">
                  <a:moveTo>
                    <a:pt x="0" y="1"/>
                  </a:moveTo>
                  <a:lnTo>
                    <a:pt x="0" y="675"/>
                  </a:lnTo>
                  <a:lnTo>
                    <a:pt x="253" y="675"/>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075;p64"/>
            <p:cNvSpPr/>
            <p:nvPr/>
          </p:nvSpPr>
          <p:spPr>
            <a:xfrm>
              <a:off x="2697525" y="1916975"/>
              <a:ext cx="5650" cy="16875"/>
            </a:xfrm>
            <a:custGeom>
              <a:avLst/>
              <a:gdLst/>
              <a:ahLst/>
              <a:cxnLst/>
              <a:rect l="l" t="t" r="r" b="b"/>
              <a:pathLst>
                <a:path w="226" h="675" extrusionOk="0">
                  <a:moveTo>
                    <a:pt x="1" y="1"/>
                  </a:moveTo>
                  <a:lnTo>
                    <a:pt x="1" y="675"/>
                  </a:lnTo>
                  <a:lnTo>
                    <a:pt x="225" y="67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076;p64"/>
            <p:cNvSpPr/>
            <p:nvPr/>
          </p:nvSpPr>
          <p:spPr>
            <a:xfrm>
              <a:off x="2972650" y="1916975"/>
              <a:ext cx="5650" cy="16875"/>
            </a:xfrm>
            <a:custGeom>
              <a:avLst/>
              <a:gdLst/>
              <a:ahLst/>
              <a:cxnLst/>
              <a:rect l="l" t="t" r="r" b="b"/>
              <a:pathLst>
                <a:path w="226" h="675" extrusionOk="0">
                  <a:moveTo>
                    <a:pt x="1" y="1"/>
                  </a:moveTo>
                  <a:lnTo>
                    <a:pt x="1" y="675"/>
                  </a:lnTo>
                  <a:lnTo>
                    <a:pt x="225" y="67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077;p64"/>
            <p:cNvSpPr/>
            <p:nvPr/>
          </p:nvSpPr>
          <p:spPr>
            <a:xfrm>
              <a:off x="3247800" y="1916975"/>
              <a:ext cx="6325" cy="16875"/>
            </a:xfrm>
            <a:custGeom>
              <a:avLst/>
              <a:gdLst/>
              <a:ahLst/>
              <a:cxnLst/>
              <a:rect l="l" t="t" r="r" b="b"/>
              <a:pathLst>
                <a:path w="253" h="675" extrusionOk="0">
                  <a:moveTo>
                    <a:pt x="0" y="1"/>
                  </a:moveTo>
                  <a:lnTo>
                    <a:pt x="0" y="675"/>
                  </a:lnTo>
                  <a:lnTo>
                    <a:pt x="253" y="675"/>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078;p64"/>
            <p:cNvSpPr/>
            <p:nvPr/>
          </p:nvSpPr>
          <p:spPr>
            <a:xfrm>
              <a:off x="3523625" y="1916975"/>
              <a:ext cx="5650" cy="16875"/>
            </a:xfrm>
            <a:custGeom>
              <a:avLst/>
              <a:gdLst/>
              <a:ahLst/>
              <a:cxnLst/>
              <a:rect l="l" t="t" r="r" b="b"/>
              <a:pathLst>
                <a:path w="226" h="675" extrusionOk="0">
                  <a:moveTo>
                    <a:pt x="1" y="1"/>
                  </a:moveTo>
                  <a:lnTo>
                    <a:pt x="1" y="675"/>
                  </a:lnTo>
                  <a:lnTo>
                    <a:pt x="225" y="67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079;p64"/>
            <p:cNvSpPr/>
            <p:nvPr/>
          </p:nvSpPr>
          <p:spPr>
            <a:xfrm>
              <a:off x="3798750" y="1916975"/>
              <a:ext cx="5650" cy="16875"/>
            </a:xfrm>
            <a:custGeom>
              <a:avLst/>
              <a:gdLst/>
              <a:ahLst/>
              <a:cxnLst/>
              <a:rect l="l" t="t" r="r" b="b"/>
              <a:pathLst>
                <a:path w="226" h="675" extrusionOk="0">
                  <a:moveTo>
                    <a:pt x="1" y="1"/>
                  </a:moveTo>
                  <a:lnTo>
                    <a:pt x="1" y="675"/>
                  </a:lnTo>
                  <a:lnTo>
                    <a:pt x="225" y="67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080;p64"/>
            <p:cNvSpPr/>
            <p:nvPr/>
          </p:nvSpPr>
          <p:spPr>
            <a:xfrm>
              <a:off x="4073900" y="1916975"/>
              <a:ext cx="6325" cy="16875"/>
            </a:xfrm>
            <a:custGeom>
              <a:avLst/>
              <a:gdLst/>
              <a:ahLst/>
              <a:cxnLst/>
              <a:rect l="l" t="t" r="r" b="b"/>
              <a:pathLst>
                <a:path w="253" h="675" extrusionOk="0">
                  <a:moveTo>
                    <a:pt x="0" y="1"/>
                  </a:moveTo>
                  <a:lnTo>
                    <a:pt x="0" y="675"/>
                  </a:lnTo>
                  <a:lnTo>
                    <a:pt x="253" y="675"/>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081;p64"/>
            <p:cNvSpPr/>
            <p:nvPr/>
          </p:nvSpPr>
          <p:spPr>
            <a:xfrm>
              <a:off x="4349725" y="1916975"/>
              <a:ext cx="5650" cy="16875"/>
            </a:xfrm>
            <a:custGeom>
              <a:avLst/>
              <a:gdLst/>
              <a:ahLst/>
              <a:cxnLst/>
              <a:rect l="l" t="t" r="r" b="b"/>
              <a:pathLst>
                <a:path w="226" h="675" extrusionOk="0">
                  <a:moveTo>
                    <a:pt x="0" y="1"/>
                  </a:moveTo>
                  <a:lnTo>
                    <a:pt x="0" y="675"/>
                  </a:lnTo>
                  <a:lnTo>
                    <a:pt x="225" y="67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082;p64"/>
            <p:cNvSpPr/>
            <p:nvPr/>
          </p:nvSpPr>
          <p:spPr>
            <a:xfrm>
              <a:off x="2274300" y="1744725"/>
              <a:ext cx="301125" cy="108725"/>
            </a:xfrm>
            <a:custGeom>
              <a:avLst/>
              <a:gdLst/>
              <a:ahLst/>
              <a:cxnLst/>
              <a:rect l="l" t="t" r="r" b="b"/>
              <a:pathLst>
                <a:path w="12045" h="4349" extrusionOk="0">
                  <a:moveTo>
                    <a:pt x="11502" y="0"/>
                  </a:moveTo>
                  <a:cubicBezTo>
                    <a:pt x="11467" y="0"/>
                    <a:pt x="11432" y="4"/>
                    <a:pt x="11399" y="13"/>
                  </a:cubicBezTo>
                  <a:lnTo>
                    <a:pt x="365" y="3438"/>
                  </a:lnTo>
                  <a:cubicBezTo>
                    <a:pt x="141" y="3494"/>
                    <a:pt x="0" y="3775"/>
                    <a:pt x="57" y="4027"/>
                  </a:cubicBezTo>
                  <a:cubicBezTo>
                    <a:pt x="128" y="4218"/>
                    <a:pt x="322" y="4348"/>
                    <a:pt x="534" y="4348"/>
                  </a:cubicBezTo>
                  <a:cubicBezTo>
                    <a:pt x="571" y="4348"/>
                    <a:pt x="608" y="4344"/>
                    <a:pt x="646" y="4336"/>
                  </a:cubicBezTo>
                  <a:lnTo>
                    <a:pt x="11680" y="911"/>
                  </a:lnTo>
                  <a:cubicBezTo>
                    <a:pt x="11904" y="827"/>
                    <a:pt x="12045" y="574"/>
                    <a:pt x="11988" y="321"/>
                  </a:cubicBezTo>
                  <a:cubicBezTo>
                    <a:pt x="11917" y="130"/>
                    <a:pt x="11703" y="0"/>
                    <a:pt x="1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083;p64"/>
            <p:cNvSpPr/>
            <p:nvPr/>
          </p:nvSpPr>
          <p:spPr>
            <a:xfrm>
              <a:off x="2549425" y="1557275"/>
              <a:ext cx="301825" cy="210775"/>
            </a:xfrm>
            <a:custGeom>
              <a:avLst/>
              <a:gdLst/>
              <a:ahLst/>
              <a:cxnLst/>
              <a:rect l="l" t="t" r="r" b="b"/>
              <a:pathLst>
                <a:path w="12073" h="8431" extrusionOk="0">
                  <a:moveTo>
                    <a:pt x="11555" y="1"/>
                  </a:moveTo>
                  <a:cubicBezTo>
                    <a:pt x="11459" y="1"/>
                    <a:pt x="11364" y="32"/>
                    <a:pt x="11287" y="99"/>
                  </a:cubicBezTo>
                  <a:lnTo>
                    <a:pt x="253" y="7595"/>
                  </a:lnTo>
                  <a:cubicBezTo>
                    <a:pt x="57" y="7735"/>
                    <a:pt x="1" y="8016"/>
                    <a:pt x="141" y="8240"/>
                  </a:cubicBezTo>
                  <a:cubicBezTo>
                    <a:pt x="229" y="8363"/>
                    <a:pt x="370" y="8431"/>
                    <a:pt x="519" y="8431"/>
                  </a:cubicBezTo>
                  <a:cubicBezTo>
                    <a:pt x="609" y="8431"/>
                    <a:pt x="702" y="8406"/>
                    <a:pt x="787" y="8353"/>
                  </a:cubicBezTo>
                  <a:lnTo>
                    <a:pt x="11792" y="857"/>
                  </a:lnTo>
                  <a:cubicBezTo>
                    <a:pt x="12017" y="716"/>
                    <a:pt x="12073" y="436"/>
                    <a:pt x="11933" y="211"/>
                  </a:cubicBezTo>
                  <a:cubicBezTo>
                    <a:pt x="11848" y="75"/>
                    <a:pt x="11701" y="1"/>
                    <a:pt x="11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084;p64"/>
            <p:cNvSpPr/>
            <p:nvPr/>
          </p:nvSpPr>
          <p:spPr>
            <a:xfrm>
              <a:off x="2824575" y="1301875"/>
              <a:ext cx="301825" cy="278950"/>
            </a:xfrm>
            <a:custGeom>
              <a:avLst/>
              <a:gdLst/>
              <a:ahLst/>
              <a:cxnLst/>
              <a:rect l="l" t="t" r="r" b="b"/>
              <a:pathLst>
                <a:path w="12073" h="11158" extrusionOk="0">
                  <a:moveTo>
                    <a:pt x="11550" y="1"/>
                  </a:moveTo>
                  <a:cubicBezTo>
                    <a:pt x="11438" y="1"/>
                    <a:pt x="11324" y="43"/>
                    <a:pt x="11230" y="124"/>
                  </a:cubicBezTo>
                  <a:lnTo>
                    <a:pt x="225" y="10343"/>
                  </a:lnTo>
                  <a:cubicBezTo>
                    <a:pt x="28" y="10511"/>
                    <a:pt x="0" y="10820"/>
                    <a:pt x="197" y="11017"/>
                  </a:cubicBezTo>
                  <a:cubicBezTo>
                    <a:pt x="288" y="11108"/>
                    <a:pt x="412" y="11158"/>
                    <a:pt x="538" y="11158"/>
                  </a:cubicBezTo>
                  <a:cubicBezTo>
                    <a:pt x="644" y="11158"/>
                    <a:pt x="752" y="11122"/>
                    <a:pt x="842" y="11045"/>
                  </a:cubicBezTo>
                  <a:lnTo>
                    <a:pt x="11876" y="826"/>
                  </a:lnTo>
                  <a:cubicBezTo>
                    <a:pt x="12044" y="629"/>
                    <a:pt x="12072" y="348"/>
                    <a:pt x="11876" y="152"/>
                  </a:cubicBezTo>
                  <a:cubicBezTo>
                    <a:pt x="11788" y="50"/>
                    <a:pt x="11670" y="1"/>
                    <a:pt x="11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085;p64"/>
            <p:cNvSpPr/>
            <p:nvPr/>
          </p:nvSpPr>
          <p:spPr>
            <a:xfrm>
              <a:off x="3101100" y="1276175"/>
              <a:ext cx="299725" cy="49225"/>
            </a:xfrm>
            <a:custGeom>
              <a:avLst/>
              <a:gdLst/>
              <a:ahLst/>
              <a:cxnLst/>
              <a:rect l="l" t="t" r="r" b="b"/>
              <a:pathLst>
                <a:path w="11989" h="1969" extrusionOk="0">
                  <a:moveTo>
                    <a:pt x="11455" y="1"/>
                  </a:moveTo>
                  <a:lnTo>
                    <a:pt x="450" y="1039"/>
                  </a:lnTo>
                  <a:cubicBezTo>
                    <a:pt x="197" y="1067"/>
                    <a:pt x="1" y="1292"/>
                    <a:pt x="29" y="1545"/>
                  </a:cubicBezTo>
                  <a:cubicBezTo>
                    <a:pt x="55" y="1781"/>
                    <a:pt x="253" y="1968"/>
                    <a:pt x="486" y="1968"/>
                  </a:cubicBezTo>
                  <a:cubicBezTo>
                    <a:pt x="502" y="1968"/>
                    <a:pt x="518" y="1968"/>
                    <a:pt x="534" y="1966"/>
                  </a:cubicBezTo>
                  <a:lnTo>
                    <a:pt x="11539" y="955"/>
                  </a:lnTo>
                  <a:cubicBezTo>
                    <a:pt x="11792" y="927"/>
                    <a:pt x="11988" y="702"/>
                    <a:pt x="11960" y="422"/>
                  </a:cubicBezTo>
                  <a:cubicBezTo>
                    <a:pt x="11932" y="169"/>
                    <a:pt x="11708" y="1"/>
                    <a:pt x="1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086;p64"/>
            <p:cNvSpPr/>
            <p:nvPr/>
          </p:nvSpPr>
          <p:spPr>
            <a:xfrm>
              <a:off x="3375525" y="1276375"/>
              <a:ext cx="301825" cy="210900"/>
            </a:xfrm>
            <a:custGeom>
              <a:avLst/>
              <a:gdLst/>
              <a:ahLst/>
              <a:cxnLst/>
              <a:rect l="l" t="t" r="r" b="b"/>
              <a:pathLst>
                <a:path w="12073" h="8436" extrusionOk="0">
                  <a:moveTo>
                    <a:pt x="527" y="0"/>
                  </a:moveTo>
                  <a:cubicBezTo>
                    <a:pt x="375" y="0"/>
                    <a:pt x="230" y="75"/>
                    <a:pt x="141" y="217"/>
                  </a:cubicBezTo>
                  <a:cubicBezTo>
                    <a:pt x="1" y="414"/>
                    <a:pt x="57" y="723"/>
                    <a:pt x="253" y="863"/>
                  </a:cubicBezTo>
                  <a:lnTo>
                    <a:pt x="11287" y="8359"/>
                  </a:lnTo>
                  <a:cubicBezTo>
                    <a:pt x="11359" y="8410"/>
                    <a:pt x="11446" y="8435"/>
                    <a:pt x="11534" y="8435"/>
                  </a:cubicBezTo>
                  <a:cubicBezTo>
                    <a:pt x="11687" y="8435"/>
                    <a:pt x="11844" y="8361"/>
                    <a:pt x="11933" y="8218"/>
                  </a:cubicBezTo>
                  <a:cubicBezTo>
                    <a:pt x="12073" y="8022"/>
                    <a:pt x="12017" y="7713"/>
                    <a:pt x="11792" y="7573"/>
                  </a:cubicBezTo>
                  <a:lnTo>
                    <a:pt x="787" y="77"/>
                  </a:lnTo>
                  <a:cubicBezTo>
                    <a:pt x="704" y="25"/>
                    <a:pt x="615"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087;p64"/>
            <p:cNvSpPr/>
            <p:nvPr/>
          </p:nvSpPr>
          <p:spPr>
            <a:xfrm>
              <a:off x="3650675" y="1463775"/>
              <a:ext cx="301825" cy="202300"/>
            </a:xfrm>
            <a:custGeom>
              <a:avLst/>
              <a:gdLst/>
              <a:ahLst/>
              <a:cxnLst/>
              <a:rect l="l" t="t" r="r" b="b"/>
              <a:pathLst>
                <a:path w="12073" h="8092" extrusionOk="0">
                  <a:moveTo>
                    <a:pt x="526" y="0"/>
                  </a:moveTo>
                  <a:cubicBezTo>
                    <a:pt x="374" y="0"/>
                    <a:pt x="229" y="75"/>
                    <a:pt x="140" y="217"/>
                  </a:cubicBezTo>
                  <a:cubicBezTo>
                    <a:pt x="0" y="442"/>
                    <a:pt x="56" y="722"/>
                    <a:pt x="281" y="863"/>
                  </a:cubicBezTo>
                  <a:lnTo>
                    <a:pt x="11286" y="8022"/>
                  </a:lnTo>
                  <a:cubicBezTo>
                    <a:pt x="11363" y="8070"/>
                    <a:pt x="11446" y="8092"/>
                    <a:pt x="11528" y="8092"/>
                  </a:cubicBezTo>
                  <a:cubicBezTo>
                    <a:pt x="11686" y="8092"/>
                    <a:pt x="11839" y="8011"/>
                    <a:pt x="11932" y="7882"/>
                  </a:cubicBezTo>
                  <a:cubicBezTo>
                    <a:pt x="12072" y="7657"/>
                    <a:pt x="12016" y="7376"/>
                    <a:pt x="11791" y="7236"/>
                  </a:cubicBezTo>
                  <a:lnTo>
                    <a:pt x="786" y="77"/>
                  </a:lnTo>
                  <a:cubicBezTo>
                    <a:pt x="704" y="25"/>
                    <a:pt x="614"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088;p64"/>
            <p:cNvSpPr/>
            <p:nvPr/>
          </p:nvSpPr>
          <p:spPr>
            <a:xfrm>
              <a:off x="3925800" y="1267900"/>
              <a:ext cx="301825" cy="398225"/>
            </a:xfrm>
            <a:custGeom>
              <a:avLst/>
              <a:gdLst/>
              <a:ahLst/>
              <a:cxnLst/>
              <a:rect l="l" t="t" r="r" b="b"/>
              <a:pathLst>
                <a:path w="12073" h="15929" extrusionOk="0">
                  <a:moveTo>
                    <a:pt x="11572" y="1"/>
                  </a:moveTo>
                  <a:cubicBezTo>
                    <a:pt x="11427" y="1"/>
                    <a:pt x="11279" y="69"/>
                    <a:pt x="11174" y="191"/>
                  </a:cubicBezTo>
                  <a:lnTo>
                    <a:pt x="169" y="15183"/>
                  </a:lnTo>
                  <a:cubicBezTo>
                    <a:pt x="0" y="15380"/>
                    <a:pt x="56" y="15688"/>
                    <a:pt x="253" y="15829"/>
                  </a:cubicBezTo>
                  <a:cubicBezTo>
                    <a:pt x="344" y="15897"/>
                    <a:pt x="445" y="15929"/>
                    <a:pt x="543" y="15929"/>
                  </a:cubicBezTo>
                  <a:cubicBezTo>
                    <a:pt x="687" y="15929"/>
                    <a:pt x="827" y="15861"/>
                    <a:pt x="927" y="15745"/>
                  </a:cubicBezTo>
                  <a:lnTo>
                    <a:pt x="11932" y="753"/>
                  </a:lnTo>
                  <a:cubicBezTo>
                    <a:pt x="12072" y="528"/>
                    <a:pt x="12044" y="247"/>
                    <a:pt x="11820" y="79"/>
                  </a:cubicBezTo>
                  <a:cubicBezTo>
                    <a:pt x="11746" y="26"/>
                    <a:pt x="11659" y="1"/>
                    <a:pt x="11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089;p64"/>
            <p:cNvSpPr/>
            <p:nvPr/>
          </p:nvSpPr>
          <p:spPr>
            <a:xfrm>
              <a:off x="2251850" y="1806800"/>
              <a:ext cx="70200" cy="70200"/>
            </a:xfrm>
            <a:custGeom>
              <a:avLst/>
              <a:gdLst/>
              <a:ahLst/>
              <a:cxnLst/>
              <a:rect l="l" t="t" r="r" b="b"/>
              <a:pathLst>
                <a:path w="2808" h="2808" extrusionOk="0">
                  <a:moveTo>
                    <a:pt x="1404" y="0"/>
                  </a:moveTo>
                  <a:cubicBezTo>
                    <a:pt x="646" y="0"/>
                    <a:pt x="0" y="618"/>
                    <a:pt x="0" y="1404"/>
                  </a:cubicBezTo>
                  <a:cubicBezTo>
                    <a:pt x="0" y="2162"/>
                    <a:pt x="646" y="2808"/>
                    <a:pt x="1404" y="2808"/>
                  </a:cubicBezTo>
                  <a:cubicBezTo>
                    <a:pt x="2190" y="2808"/>
                    <a:pt x="2808" y="2162"/>
                    <a:pt x="2808" y="1404"/>
                  </a:cubicBezTo>
                  <a:cubicBezTo>
                    <a:pt x="2808" y="618"/>
                    <a:pt x="2190" y="0"/>
                    <a:pt x="1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090;p64"/>
            <p:cNvSpPr/>
            <p:nvPr/>
          </p:nvSpPr>
          <p:spPr>
            <a:xfrm>
              <a:off x="2246225" y="1800475"/>
              <a:ext cx="82150" cy="82150"/>
            </a:xfrm>
            <a:custGeom>
              <a:avLst/>
              <a:gdLst/>
              <a:ahLst/>
              <a:cxnLst/>
              <a:rect l="l" t="t" r="r" b="b"/>
              <a:pathLst>
                <a:path w="3286" h="3286" extrusionOk="0">
                  <a:moveTo>
                    <a:pt x="1629" y="478"/>
                  </a:moveTo>
                  <a:cubicBezTo>
                    <a:pt x="2275" y="478"/>
                    <a:pt x="2808" y="1011"/>
                    <a:pt x="2808" y="1657"/>
                  </a:cubicBezTo>
                  <a:cubicBezTo>
                    <a:pt x="2808" y="2303"/>
                    <a:pt x="2275" y="2808"/>
                    <a:pt x="1629" y="2808"/>
                  </a:cubicBezTo>
                  <a:cubicBezTo>
                    <a:pt x="983" y="2808"/>
                    <a:pt x="478" y="2303"/>
                    <a:pt x="478" y="1657"/>
                  </a:cubicBezTo>
                  <a:cubicBezTo>
                    <a:pt x="478" y="1011"/>
                    <a:pt x="983" y="478"/>
                    <a:pt x="1629" y="478"/>
                  </a:cubicBezTo>
                  <a:close/>
                  <a:moveTo>
                    <a:pt x="1629" y="0"/>
                  </a:moveTo>
                  <a:cubicBezTo>
                    <a:pt x="730" y="0"/>
                    <a:pt x="0" y="730"/>
                    <a:pt x="0" y="1657"/>
                  </a:cubicBezTo>
                  <a:cubicBezTo>
                    <a:pt x="0" y="2555"/>
                    <a:pt x="730" y="3285"/>
                    <a:pt x="1629" y="3285"/>
                  </a:cubicBezTo>
                  <a:cubicBezTo>
                    <a:pt x="2527" y="3285"/>
                    <a:pt x="3285" y="2555"/>
                    <a:pt x="3285" y="1657"/>
                  </a:cubicBezTo>
                  <a:cubicBezTo>
                    <a:pt x="3285" y="730"/>
                    <a:pt x="2527" y="0"/>
                    <a:pt x="1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091;p64"/>
            <p:cNvSpPr/>
            <p:nvPr/>
          </p:nvSpPr>
          <p:spPr>
            <a:xfrm>
              <a:off x="2527675" y="1721150"/>
              <a:ext cx="70200" cy="70225"/>
            </a:xfrm>
            <a:custGeom>
              <a:avLst/>
              <a:gdLst/>
              <a:ahLst/>
              <a:cxnLst/>
              <a:rect l="l" t="t" r="r" b="b"/>
              <a:pathLst>
                <a:path w="2808" h="2809" extrusionOk="0">
                  <a:moveTo>
                    <a:pt x="1404" y="1"/>
                  </a:moveTo>
                  <a:cubicBezTo>
                    <a:pt x="618" y="1"/>
                    <a:pt x="0" y="647"/>
                    <a:pt x="0" y="1405"/>
                  </a:cubicBezTo>
                  <a:cubicBezTo>
                    <a:pt x="0" y="2191"/>
                    <a:pt x="618" y="2808"/>
                    <a:pt x="1404" y="2808"/>
                  </a:cubicBezTo>
                  <a:cubicBezTo>
                    <a:pt x="2162" y="2808"/>
                    <a:pt x="2808" y="2191"/>
                    <a:pt x="2808" y="1405"/>
                  </a:cubicBezTo>
                  <a:cubicBezTo>
                    <a:pt x="2808" y="647"/>
                    <a:pt x="2162" y="1"/>
                    <a:pt x="1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092;p64"/>
            <p:cNvSpPr/>
            <p:nvPr/>
          </p:nvSpPr>
          <p:spPr>
            <a:xfrm>
              <a:off x="2521350" y="1715550"/>
              <a:ext cx="82150" cy="82150"/>
            </a:xfrm>
            <a:custGeom>
              <a:avLst/>
              <a:gdLst/>
              <a:ahLst/>
              <a:cxnLst/>
              <a:rect l="l" t="t" r="r" b="b"/>
              <a:pathLst>
                <a:path w="3286" h="3286" extrusionOk="0">
                  <a:moveTo>
                    <a:pt x="1657" y="478"/>
                  </a:moveTo>
                  <a:cubicBezTo>
                    <a:pt x="2303" y="478"/>
                    <a:pt x="2808" y="983"/>
                    <a:pt x="2808" y="1629"/>
                  </a:cubicBezTo>
                  <a:cubicBezTo>
                    <a:pt x="2808" y="2274"/>
                    <a:pt x="2303" y="2808"/>
                    <a:pt x="1657" y="2808"/>
                  </a:cubicBezTo>
                  <a:cubicBezTo>
                    <a:pt x="1011" y="2808"/>
                    <a:pt x="478" y="2274"/>
                    <a:pt x="478" y="1629"/>
                  </a:cubicBezTo>
                  <a:cubicBezTo>
                    <a:pt x="478" y="983"/>
                    <a:pt x="1011" y="478"/>
                    <a:pt x="1657" y="478"/>
                  </a:cubicBezTo>
                  <a:close/>
                  <a:moveTo>
                    <a:pt x="1657" y="0"/>
                  </a:moveTo>
                  <a:cubicBezTo>
                    <a:pt x="731" y="0"/>
                    <a:pt x="1" y="730"/>
                    <a:pt x="1" y="1629"/>
                  </a:cubicBezTo>
                  <a:cubicBezTo>
                    <a:pt x="1" y="2555"/>
                    <a:pt x="731" y="3285"/>
                    <a:pt x="1657" y="3285"/>
                  </a:cubicBezTo>
                  <a:cubicBezTo>
                    <a:pt x="2556" y="3285"/>
                    <a:pt x="3286" y="2555"/>
                    <a:pt x="3286" y="1629"/>
                  </a:cubicBezTo>
                  <a:cubicBezTo>
                    <a:pt x="3286" y="730"/>
                    <a:pt x="2556" y="0"/>
                    <a:pt x="1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093;p64"/>
            <p:cNvSpPr/>
            <p:nvPr/>
          </p:nvSpPr>
          <p:spPr>
            <a:xfrm>
              <a:off x="2802800" y="1533775"/>
              <a:ext cx="70225" cy="70200"/>
            </a:xfrm>
            <a:custGeom>
              <a:avLst/>
              <a:gdLst/>
              <a:ahLst/>
              <a:cxnLst/>
              <a:rect l="l" t="t" r="r" b="b"/>
              <a:pathLst>
                <a:path w="2809" h="2808" extrusionOk="0">
                  <a:moveTo>
                    <a:pt x="1404" y="0"/>
                  </a:moveTo>
                  <a:cubicBezTo>
                    <a:pt x="618" y="0"/>
                    <a:pt x="1" y="646"/>
                    <a:pt x="1" y="1404"/>
                  </a:cubicBezTo>
                  <a:cubicBezTo>
                    <a:pt x="1" y="2190"/>
                    <a:pt x="618" y="2807"/>
                    <a:pt x="1404" y="2807"/>
                  </a:cubicBezTo>
                  <a:cubicBezTo>
                    <a:pt x="2191" y="2807"/>
                    <a:pt x="2808" y="2190"/>
                    <a:pt x="2808" y="1404"/>
                  </a:cubicBezTo>
                  <a:cubicBezTo>
                    <a:pt x="2808" y="646"/>
                    <a:pt x="2191" y="0"/>
                    <a:pt x="1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094;p64"/>
            <p:cNvSpPr/>
            <p:nvPr/>
          </p:nvSpPr>
          <p:spPr>
            <a:xfrm>
              <a:off x="2797200" y="1528150"/>
              <a:ext cx="81425" cy="82150"/>
            </a:xfrm>
            <a:custGeom>
              <a:avLst/>
              <a:gdLst/>
              <a:ahLst/>
              <a:cxnLst/>
              <a:rect l="l" t="t" r="r" b="b"/>
              <a:pathLst>
                <a:path w="3257" h="3286" extrusionOk="0">
                  <a:moveTo>
                    <a:pt x="1628" y="478"/>
                  </a:moveTo>
                  <a:cubicBezTo>
                    <a:pt x="2274" y="478"/>
                    <a:pt x="2808" y="983"/>
                    <a:pt x="2808" y="1629"/>
                  </a:cubicBezTo>
                  <a:cubicBezTo>
                    <a:pt x="2808" y="2274"/>
                    <a:pt x="2274" y="2808"/>
                    <a:pt x="1628" y="2808"/>
                  </a:cubicBezTo>
                  <a:cubicBezTo>
                    <a:pt x="983" y="2808"/>
                    <a:pt x="449" y="2274"/>
                    <a:pt x="449" y="1629"/>
                  </a:cubicBezTo>
                  <a:cubicBezTo>
                    <a:pt x="449" y="983"/>
                    <a:pt x="983" y="478"/>
                    <a:pt x="1628" y="478"/>
                  </a:cubicBezTo>
                  <a:close/>
                  <a:moveTo>
                    <a:pt x="1628" y="0"/>
                  </a:moveTo>
                  <a:cubicBezTo>
                    <a:pt x="730" y="0"/>
                    <a:pt x="0" y="730"/>
                    <a:pt x="0" y="1629"/>
                  </a:cubicBezTo>
                  <a:cubicBezTo>
                    <a:pt x="0" y="2555"/>
                    <a:pt x="730" y="3285"/>
                    <a:pt x="1628" y="3285"/>
                  </a:cubicBezTo>
                  <a:cubicBezTo>
                    <a:pt x="2527" y="3285"/>
                    <a:pt x="3257" y="2555"/>
                    <a:pt x="3257" y="1629"/>
                  </a:cubicBezTo>
                  <a:cubicBezTo>
                    <a:pt x="3257" y="730"/>
                    <a:pt x="2527" y="0"/>
                    <a:pt x="1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095;p64"/>
            <p:cNvSpPr/>
            <p:nvPr/>
          </p:nvSpPr>
          <p:spPr>
            <a:xfrm>
              <a:off x="3077950" y="1278275"/>
              <a:ext cx="70200" cy="70225"/>
            </a:xfrm>
            <a:custGeom>
              <a:avLst/>
              <a:gdLst/>
              <a:ahLst/>
              <a:cxnLst/>
              <a:rect l="l" t="t" r="r" b="b"/>
              <a:pathLst>
                <a:path w="2808" h="2809" extrusionOk="0">
                  <a:moveTo>
                    <a:pt x="1404" y="1"/>
                  </a:moveTo>
                  <a:cubicBezTo>
                    <a:pt x="646" y="1"/>
                    <a:pt x="0" y="647"/>
                    <a:pt x="0" y="1405"/>
                  </a:cubicBezTo>
                  <a:cubicBezTo>
                    <a:pt x="0" y="2191"/>
                    <a:pt x="646" y="2808"/>
                    <a:pt x="1404" y="2808"/>
                  </a:cubicBezTo>
                  <a:cubicBezTo>
                    <a:pt x="2190" y="2808"/>
                    <a:pt x="2808" y="2191"/>
                    <a:pt x="2808" y="1405"/>
                  </a:cubicBezTo>
                  <a:cubicBezTo>
                    <a:pt x="2808" y="647"/>
                    <a:pt x="2190" y="1"/>
                    <a:pt x="1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096;p64"/>
            <p:cNvSpPr/>
            <p:nvPr/>
          </p:nvSpPr>
          <p:spPr>
            <a:xfrm>
              <a:off x="3072325" y="1272675"/>
              <a:ext cx="82150" cy="82125"/>
            </a:xfrm>
            <a:custGeom>
              <a:avLst/>
              <a:gdLst/>
              <a:ahLst/>
              <a:cxnLst/>
              <a:rect l="l" t="t" r="r" b="b"/>
              <a:pathLst>
                <a:path w="3286" h="3285" extrusionOk="0">
                  <a:moveTo>
                    <a:pt x="1629" y="477"/>
                  </a:moveTo>
                  <a:cubicBezTo>
                    <a:pt x="2275" y="477"/>
                    <a:pt x="2808" y="983"/>
                    <a:pt x="2808" y="1629"/>
                  </a:cubicBezTo>
                  <a:cubicBezTo>
                    <a:pt x="2808" y="2274"/>
                    <a:pt x="2275" y="2808"/>
                    <a:pt x="1629" y="2808"/>
                  </a:cubicBezTo>
                  <a:cubicBezTo>
                    <a:pt x="983" y="2808"/>
                    <a:pt x="478" y="2274"/>
                    <a:pt x="478" y="1629"/>
                  </a:cubicBezTo>
                  <a:cubicBezTo>
                    <a:pt x="478" y="983"/>
                    <a:pt x="983" y="477"/>
                    <a:pt x="1629" y="477"/>
                  </a:cubicBezTo>
                  <a:close/>
                  <a:moveTo>
                    <a:pt x="1629" y="0"/>
                  </a:moveTo>
                  <a:cubicBezTo>
                    <a:pt x="730" y="0"/>
                    <a:pt x="0" y="730"/>
                    <a:pt x="0" y="1629"/>
                  </a:cubicBezTo>
                  <a:cubicBezTo>
                    <a:pt x="0" y="2555"/>
                    <a:pt x="730" y="3285"/>
                    <a:pt x="1629" y="3285"/>
                  </a:cubicBezTo>
                  <a:cubicBezTo>
                    <a:pt x="2527" y="3285"/>
                    <a:pt x="3285" y="2555"/>
                    <a:pt x="3285" y="1629"/>
                  </a:cubicBezTo>
                  <a:cubicBezTo>
                    <a:pt x="3285" y="730"/>
                    <a:pt x="2527" y="0"/>
                    <a:pt x="1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097;p64"/>
            <p:cNvSpPr/>
            <p:nvPr/>
          </p:nvSpPr>
          <p:spPr>
            <a:xfrm>
              <a:off x="3353775" y="1253025"/>
              <a:ext cx="70200" cy="70200"/>
            </a:xfrm>
            <a:custGeom>
              <a:avLst/>
              <a:gdLst/>
              <a:ahLst/>
              <a:cxnLst/>
              <a:rect l="l" t="t" r="r" b="b"/>
              <a:pathLst>
                <a:path w="2808" h="2808" extrusionOk="0">
                  <a:moveTo>
                    <a:pt x="1404" y="0"/>
                  </a:moveTo>
                  <a:cubicBezTo>
                    <a:pt x="618" y="0"/>
                    <a:pt x="0" y="618"/>
                    <a:pt x="0" y="1404"/>
                  </a:cubicBezTo>
                  <a:cubicBezTo>
                    <a:pt x="0" y="2190"/>
                    <a:pt x="618" y="2808"/>
                    <a:pt x="1404" y="2808"/>
                  </a:cubicBezTo>
                  <a:cubicBezTo>
                    <a:pt x="2162" y="2808"/>
                    <a:pt x="2808" y="2190"/>
                    <a:pt x="2808" y="1404"/>
                  </a:cubicBezTo>
                  <a:cubicBezTo>
                    <a:pt x="2808" y="618"/>
                    <a:pt x="2162" y="0"/>
                    <a:pt x="1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098;p64"/>
            <p:cNvSpPr/>
            <p:nvPr/>
          </p:nvSpPr>
          <p:spPr>
            <a:xfrm>
              <a:off x="3347450" y="1247400"/>
              <a:ext cx="82150" cy="81450"/>
            </a:xfrm>
            <a:custGeom>
              <a:avLst/>
              <a:gdLst/>
              <a:ahLst/>
              <a:cxnLst/>
              <a:rect l="l" t="t" r="r" b="b"/>
              <a:pathLst>
                <a:path w="3286" h="3258" extrusionOk="0">
                  <a:moveTo>
                    <a:pt x="1657" y="450"/>
                  </a:moveTo>
                  <a:cubicBezTo>
                    <a:pt x="2303" y="450"/>
                    <a:pt x="2808" y="983"/>
                    <a:pt x="2808" y="1629"/>
                  </a:cubicBezTo>
                  <a:cubicBezTo>
                    <a:pt x="2808" y="2275"/>
                    <a:pt x="2303" y="2808"/>
                    <a:pt x="1657" y="2808"/>
                  </a:cubicBezTo>
                  <a:cubicBezTo>
                    <a:pt x="1011" y="2808"/>
                    <a:pt x="478" y="2275"/>
                    <a:pt x="478" y="1629"/>
                  </a:cubicBezTo>
                  <a:cubicBezTo>
                    <a:pt x="478" y="983"/>
                    <a:pt x="1011" y="450"/>
                    <a:pt x="1657" y="450"/>
                  </a:cubicBezTo>
                  <a:close/>
                  <a:moveTo>
                    <a:pt x="1657" y="1"/>
                  </a:moveTo>
                  <a:cubicBezTo>
                    <a:pt x="731" y="1"/>
                    <a:pt x="1" y="730"/>
                    <a:pt x="1" y="1629"/>
                  </a:cubicBezTo>
                  <a:cubicBezTo>
                    <a:pt x="1" y="2527"/>
                    <a:pt x="731" y="3257"/>
                    <a:pt x="1657" y="3257"/>
                  </a:cubicBezTo>
                  <a:cubicBezTo>
                    <a:pt x="2556" y="3257"/>
                    <a:pt x="3285" y="2527"/>
                    <a:pt x="3285" y="1629"/>
                  </a:cubicBezTo>
                  <a:cubicBezTo>
                    <a:pt x="3285" y="730"/>
                    <a:pt x="2556" y="1"/>
                    <a:pt x="1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099;p64"/>
            <p:cNvSpPr/>
            <p:nvPr/>
          </p:nvSpPr>
          <p:spPr>
            <a:xfrm>
              <a:off x="3628900" y="1440425"/>
              <a:ext cx="70225" cy="70200"/>
            </a:xfrm>
            <a:custGeom>
              <a:avLst/>
              <a:gdLst/>
              <a:ahLst/>
              <a:cxnLst/>
              <a:rect l="l" t="t" r="r" b="b"/>
              <a:pathLst>
                <a:path w="2809" h="2808" extrusionOk="0">
                  <a:moveTo>
                    <a:pt x="1404" y="0"/>
                  </a:moveTo>
                  <a:cubicBezTo>
                    <a:pt x="618" y="0"/>
                    <a:pt x="1" y="618"/>
                    <a:pt x="1" y="1404"/>
                  </a:cubicBezTo>
                  <a:cubicBezTo>
                    <a:pt x="1" y="2190"/>
                    <a:pt x="618" y="2808"/>
                    <a:pt x="1404" y="2808"/>
                  </a:cubicBezTo>
                  <a:cubicBezTo>
                    <a:pt x="2191" y="2808"/>
                    <a:pt x="2808" y="2190"/>
                    <a:pt x="2808" y="1404"/>
                  </a:cubicBezTo>
                  <a:cubicBezTo>
                    <a:pt x="2808" y="618"/>
                    <a:pt x="2191" y="0"/>
                    <a:pt x="1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100;p64"/>
            <p:cNvSpPr/>
            <p:nvPr/>
          </p:nvSpPr>
          <p:spPr>
            <a:xfrm>
              <a:off x="3623300" y="1434800"/>
              <a:ext cx="81425" cy="81450"/>
            </a:xfrm>
            <a:custGeom>
              <a:avLst/>
              <a:gdLst/>
              <a:ahLst/>
              <a:cxnLst/>
              <a:rect l="l" t="t" r="r" b="b"/>
              <a:pathLst>
                <a:path w="3257" h="3258" extrusionOk="0">
                  <a:moveTo>
                    <a:pt x="1628" y="450"/>
                  </a:moveTo>
                  <a:cubicBezTo>
                    <a:pt x="2274" y="450"/>
                    <a:pt x="2808" y="983"/>
                    <a:pt x="2808" y="1629"/>
                  </a:cubicBezTo>
                  <a:cubicBezTo>
                    <a:pt x="2808" y="2275"/>
                    <a:pt x="2274" y="2808"/>
                    <a:pt x="1628" y="2808"/>
                  </a:cubicBezTo>
                  <a:cubicBezTo>
                    <a:pt x="983" y="2808"/>
                    <a:pt x="449" y="2275"/>
                    <a:pt x="449" y="1629"/>
                  </a:cubicBezTo>
                  <a:cubicBezTo>
                    <a:pt x="449" y="983"/>
                    <a:pt x="983" y="450"/>
                    <a:pt x="1628" y="450"/>
                  </a:cubicBezTo>
                  <a:close/>
                  <a:moveTo>
                    <a:pt x="1628" y="0"/>
                  </a:moveTo>
                  <a:cubicBezTo>
                    <a:pt x="730" y="0"/>
                    <a:pt x="0" y="730"/>
                    <a:pt x="0" y="1629"/>
                  </a:cubicBezTo>
                  <a:cubicBezTo>
                    <a:pt x="0" y="2527"/>
                    <a:pt x="730" y="3257"/>
                    <a:pt x="1628" y="3257"/>
                  </a:cubicBezTo>
                  <a:cubicBezTo>
                    <a:pt x="2527" y="3257"/>
                    <a:pt x="3257" y="2527"/>
                    <a:pt x="3257" y="1629"/>
                  </a:cubicBezTo>
                  <a:cubicBezTo>
                    <a:pt x="3257" y="730"/>
                    <a:pt x="2527" y="0"/>
                    <a:pt x="1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101;p64"/>
            <p:cNvSpPr/>
            <p:nvPr/>
          </p:nvSpPr>
          <p:spPr>
            <a:xfrm>
              <a:off x="3904050" y="1619400"/>
              <a:ext cx="70200" cy="70200"/>
            </a:xfrm>
            <a:custGeom>
              <a:avLst/>
              <a:gdLst/>
              <a:ahLst/>
              <a:cxnLst/>
              <a:rect l="l" t="t" r="r" b="b"/>
              <a:pathLst>
                <a:path w="2808" h="2808" extrusionOk="0">
                  <a:moveTo>
                    <a:pt x="1404" y="0"/>
                  </a:moveTo>
                  <a:cubicBezTo>
                    <a:pt x="646" y="0"/>
                    <a:pt x="0" y="618"/>
                    <a:pt x="0" y="1404"/>
                  </a:cubicBezTo>
                  <a:cubicBezTo>
                    <a:pt x="0" y="2162"/>
                    <a:pt x="646" y="2808"/>
                    <a:pt x="1404" y="2808"/>
                  </a:cubicBezTo>
                  <a:cubicBezTo>
                    <a:pt x="2190" y="2808"/>
                    <a:pt x="2807" y="2162"/>
                    <a:pt x="2807" y="1404"/>
                  </a:cubicBezTo>
                  <a:cubicBezTo>
                    <a:pt x="2807" y="618"/>
                    <a:pt x="2190" y="0"/>
                    <a:pt x="1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102;p64"/>
            <p:cNvSpPr/>
            <p:nvPr/>
          </p:nvSpPr>
          <p:spPr>
            <a:xfrm>
              <a:off x="3898425" y="1613075"/>
              <a:ext cx="82150" cy="82150"/>
            </a:xfrm>
            <a:custGeom>
              <a:avLst/>
              <a:gdLst/>
              <a:ahLst/>
              <a:cxnLst/>
              <a:rect l="l" t="t" r="r" b="b"/>
              <a:pathLst>
                <a:path w="3286" h="3286" extrusionOk="0">
                  <a:moveTo>
                    <a:pt x="1629" y="478"/>
                  </a:moveTo>
                  <a:cubicBezTo>
                    <a:pt x="2274" y="478"/>
                    <a:pt x="2808" y="1011"/>
                    <a:pt x="2808" y="1657"/>
                  </a:cubicBezTo>
                  <a:cubicBezTo>
                    <a:pt x="2808" y="2303"/>
                    <a:pt x="2274" y="2808"/>
                    <a:pt x="1629" y="2808"/>
                  </a:cubicBezTo>
                  <a:cubicBezTo>
                    <a:pt x="983" y="2808"/>
                    <a:pt x="478" y="2303"/>
                    <a:pt x="478" y="1657"/>
                  </a:cubicBezTo>
                  <a:cubicBezTo>
                    <a:pt x="478" y="1011"/>
                    <a:pt x="983" y="478"/>
                    <a:pt x="1629" y="478"/>
                  </a:cubicBezTo>
                  <a:close/>
                  <a:moveTo>
                    <a:pt x="1629" y="0"/>
                  </a:moveTo>
                  <a:cubicBezTo>
                    <a:pt x="730" y="0"/>
                    <a:pt x="0" y="730"/>
                    <a:pt x="0" y="1657"/>
                  </a:cubicBezTo>
                  <a:cubicBezTo>
                    <a:pt x="0" y="2555"/>
                    <a:pt x="730" y="3285"/>
                    <a:pt x="1629" y="3285"/>
                  </a:cubicBezTo>
                  <a:cubicBezTo>
                    <a:pt x="2527" y="3285"/>
                    <a:pt x="3285" y="2555"/>
                    <a:pt x="3285" y="1657"/>
                  </a:cubicBezTo>
                  <a:cubicBezTo>
                    <a:pt x="3285" y="730"/>
                    <a:pt x="2527" y="0"/>
                    <a:pt x="1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103;p64"/>
            <p:cNvSpPr/>
            <p:nvPr/>
          </p:nvSpPr>
          <p:spPr>
            <a:xfrm>
              <a:off x="4179875" y="1244600"/>
              <a:ext cx="70200" cy="70200"/>
            </a:xfrm>
            <a:custGeom>
              <a:avLst/>
              <a:gdLst/>
              <a:ahLst/>
              <a:cxnLst/>
              <a:rect l="l" t="t" r="r" b="b"/>
              <a:pathLst>
                <a:path w="2808" h="2808" extrusionOk="0">
                  <a:moveTo>
                    <a:pt x="1404" y="0"/>
                  </a:moveTo>
                  <a:cubicBezTo>
                    <a:pt x="618" y="0"/>
                    <a:pt x="0" y="618"/>
                    <a:pt x="0" y="1404"/>
                  </a:cubicBezTo>
                  <a:cubicBezTo>
                    <a:pt x="0" y="2162"/>
                    <a:pt x="618" y="2808"/>
                    <a:pt x="1404" y="2808"/>
                  </a:cubicBezTo>
                  <a:cubicBezTo>
                    <a:pt x="2162" y="2808"/>
                    <a:pt x="2808" y="2162"/>
                    <a:pt x="2808" y="1404"/>
                  </a:cubicBezTo>
                  <a:cubicBezTo>
                    <a:pt x="2808" y="618"/>
                    <a:pt x="2162" y="0"/>
                    <a:pt x="1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104;p64"/>
            <p:cNvSpPr/>
            <p:nvPr/>
          </p:nvSpPr>
          <p:spPr>
            <a:xfrm>
              <a:off x="4173550" y="1238975"/>
              <a:ext cx="82150" cy="81450"/>
            </a:xfrm>
            <a:custGeom>
              <a:avLst/>
              <a:gdLst/>
              <a:ahLst/>
              <a:cxnLst/>
              <a:rect l="l" t="t" r="r" b="b"/>
              <a:pathLst>
                <a:path w="3286" h="3258" extrusionOk="0">
                  <a:moveTo>
                    <a:pt x="1657" y="450"/>
                  </a:moveTo>
                  <a:cubicBezTo>
                    <a:pt x="2303" y="450"/>
                    <a:pt x="2808" y="983"/>
                    <a:pt x="2808" y="1629"/>
                  </a:cubicBezTo>
                  <a:cubicBezTo>
                    <a:pt x="2808" y="2275"/>
                    <a:pt x="2303" y="2780"/>
                    <a:pt x="1657" y="2808"/>
                  </a:cubicBezTo>
                  <a:cubicBezTo>
                    <a:pt x="1011" y="2780"/>
                    <a:pt x="478" y="2275"/>
                    <a:pt x="478" y="1629"/>
                  </a:cubicBezTo>
                  <a:cubicBezTo>
                    <a:pt x="478" y="983"/>
                    <a:pt x="1011" y="450"/>
                    <a:pt x="1657" y="450"/>
                  </a:cubicBezTo>
                  <a:close/>
                  <a:moveTo>
                    <a:pt x="1657" y="1"/>
                  </a:moveTo>
                  <a:cubicBezTo>
                    <a:pt x="731" y="1"/>
                    <a:pt x="1" y="731"/>
                    <a:pt x="1" y="1629"/>
                  </a:cubicBezTo>
                  <a:cubicBezTo>
                    <a:pt x="1" y="2527"/>
                    <a:pt x="731" y="3257"/>
                    <a:pt x="1657" y="3257"/>
                  </a:cubicBezTo>
                  <a:cubicBezTo>
                    <a:pt x="2556" y="3257"/>
                    <a:pt x="3285" y="2527"/>
                    <a:pt x="3285" y="1629"/>
                  </a:cubicBezTo>
                  <a:cubicBezTo>
                    <a:pt x="3285" y="731"/>
                    <a:pt x="2556" y="1"/>
                    <a:pt x="1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105;p64"/>
            <p:cNvSpPr/>
            <p:nvPr/>
          </p:nvSpPr>
          <p:spPr>
            <a:xfrm>
              <a:off x="2899675" y="2124725"/>
              <a:ext cx="271625" cy="294825"/>
            </a:xfrm>
            <a:custGeom>
              <a:avLst/>
              <a:gdLst/>
              <a:ahLst/>
              <a:cxnLst/>
              <a:rect l="l" t="t" r="r" b="b"/>
              <a:pathLst>
                <a:path w="10865" h="11793" extrusionOk="0">
                  <a:moveTo>
                    <a:pt x="10865" y="1"/>
                  </a:moveTo>
                  <a:cubicBezTo>
                    <a:pt x="10275" y="1"/>
                    <a:pt x="9686" y="57"/>
                    <a:pt x="9124" y="141"/>
                  </a:cubicBezTo>
                  <a:cubicBezTo>
                    <a:pt x="3650" y="1096"/>
                    <a:pt x="0" y="6318"/>
                    <a:pt x="955" y="11792"/>
                  </a:cubicBezTo>
                  <a:lnTo>
                    <a:pt x="10865" y="10052"/>
                  </a:lnTo>
                  <a:lnTo>
                    <a:pt x="108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106;p64"/>
            <p:cNvSpPr/>
            <p:nvPr/>
          </p:nvSpPr>
          <p:spPr>
            <a:xfrm>
              <a:off x="2913700" y="2118425"/>
              <a:ext cx="263225" cy="306875"/>
            </a:xfrm>
            <a:custGeom>
              <a:avLst/>
              <a:gdLst/>
              <a:ahLst/>
              <a:cxnLst/>
              <a:rect l="l" t="t" r="r" b="b"/>
              <a:pathLst>
                <a:path w="10529" h="12275" extrusionOk="0">
                  <a:moveTo>
                    <a:pt x="10051" y="481"/>
                  </a:moveTo>
                  <a:lnTo>
                    <a:pt x="10051" y="10114"/>
                  </a:lnTo>
                  <a:lnTo>
                    <a:pt x="10051" y="10114"/>
                  </a:lnTo>
                  <a:lnTo>
                    <a:pt x="586" y="11781"/>
                  </a:lnTo>
                  <a:lnTo>
                    <a:pt x="586" y="11781"/>
                  </a:lnTo>
                  <a:cubicBezTo>
                    <a:pt x="520" y="11276"/>
                    <a:pt x="478" y="10786"/>
                    <a:pt x="478" y="10276"/>
                  </a:cubicBezTo>
                  <a:cubicBezTo>
                    <a:pt x="478" y="5615"/>
                    <a:pt x="3819" y="1460"/>
                    <a:pt x="8591" y="618"/>
                  </a:cubicBezTo>
                  <a:cubicBezTo>
                    <a:pt x="9069" y="546"/>
                    <a:pt x="9567" y="495"/>
                    <a:pt x="10051" y="481"/>
                  </a:cubicBezTo>
                  <a:close/>
                  <a:moveTo>
                    <a:pt x="10304" y="0"/>
                  </a:moveTo>
                  <a:cubicBezTo>
                    <a:pt x="9714" y="0"/>
                    <a:pt x="9097" y="56"/>
                    <a:pt x="8507" y="169"/>
                  </a:cubicBezTo>
                  <a:cubicBezTo>
                    <a:pt x="3510" y="1039"/>
                    <a:pt x="1" y="5391"/>
                    <a:pt x="1" y="10276"/>
                  </a:cubicBezTo>
                  <a:cubicBezTo>
                    <a:pt x="1" y="10893"/>
                    <a:pt x="57" y="11483"/>
                    <a:pt x="169" y="12072"/>
                  </a:cubicBezTo>
                  <a:cubicBezTo>
                    <a:pt x="193" y="12195"/>
                    <a:pt x="282" y="12274"/>
                    <a:pt x="397" y="12274"/>
                  </a:cubicBezTo>
                  <a:cubicBezTo>
                    <a:pt x="414" y="12274"/>
                    <a:pt x="432" y="12273"/>
                    <a:pt x="450" y="12269"/>
                  </a:cubicBezTo>
                  <a:lnTo>
                    <a:pt x="10332" y="10528"/>
                  </a:lnTo>
                  <a:cubicBezTo>
                    <a:pt x="10444" y="10500"/>
                    <a:pt x="10529" y="10416"/>
                    <a:pt x="10529" y="10304"/>
                  </a:cubicBezTo>
                  <a:lnTo>
                    <a:pt x="10529" y="253"/>
                  </a:lnTo>
                  <a:cubicBezTo>
                    <a:pt x="10529" y="169"/>
                    <a:pt x="10501" y="113"/>
                    <a:pt x="10472" y="85"/>
                  </a:cubicBezTo>
                  <a:cubicBezTo>
                    <a:pt x="10416" y="28"/>
                    <a:pt x="10360" y="0"/>
                    <a:pt x="10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107;p64"/>
            <p:cNvSpPr/>
            <p:nvPr/>
          </p:nvSpPr>
          <p:spPr>
            <a:xfrm>
              <a:off x="2923525" y="2376000"/>
              <a:ext cx="247775" cy="197950"/>
            </a:xfrm>
            <a:custGeom>
              <a:avLst/>
              <a:gdLst/>
              <a:ahLst/>
              <a:cxnLst/>
              <a:rect l="l" t="t" r="r" b="b"/>
              <a:pathLst>
                <a:path w="9911" h="7918" extrusionOk="0">
                  <a:moveTo>
                    <a:pt x="9911" y="1"/>
                  </a:moveTo>
                  <a:lnTo>
                    <a:pt x="1" y="1741"/>
                  </a:lnTo>
                  <a:cubicBezTo>
                    <a:pt x="450" y="4324"/>
                    <a:pt x="1657" y="6318"/>
                    <a:pt x="3706" y="7918"/>
                  </a:cubicBezTo>
                  <a:lnTo>
                    <a:pt x="99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108;p64"/>
            <p:cNvSpPr/>
            <p:nvPr/>
          </p:nvSpPr>
          <p:spPr>
            <a:xfrm>
              <a:off x="2916500" y="2367575"/>
              <a:ext cx="268850" cy="214800"/>
            </a:xfrm>
            <a:custGeom>
              <a:avLst/>
              <a:gdLst/>
              <a:ahLst/>
              <a:cxnLst/>
              <a:rect l="l" t="t" r="r" b="b"/>
              <a:pathLst>
                <a:path w="10754" h="8592" extrusionOk="0">
                  <a:moveTo>
                    <a:pt x="9630" y="666"/>
                  </a:moveTo>
                  <a:lnTo>
                    <a:pt x="3964" y="7929"/>
                  </a:lnTo>
                  <a:lnTo>
                    <a:pt x="3964" y="7929"/>
                  </a:lnTo>
                  <a:cubicBezTo>
                    <a:pt x="2101" y="6427"/>
                    <a:pt x="1009" y="4618"/>
                    <a:pt x="547" y="2266"/>
                  </a:cubicBezTo>
                  <a:lnTo>
                    <a:pt x="547" y="2266"/>
                  </a:lnTo>
                  <a:lnTo>
                    <a:pt x="9630" y="666"/>
                  </a:lnTo>
                  <a:close/>
                  <a:moveTo>
                    <a:pt x="10753" y="1"/>
                  </a:moveTo>
                  <a:lnTo>
                    <a:pt x="10136" y="113"/>
                  </a:lnTo>
                  <a:lnTo>
                    <a:pt x="1" y="1882"/>
                  </a:lnTo>
                  <a:lnTo>
                    <a:pt x="57" y="2106"/>
                  </a:lnTo>
                  <a:cubicBezTo>
                    <a:pt x="506" y="4745"/>
                    <a:pt x="1741" y="6795"/>
                    <a:pt x="3847" y="8451"/>
                  </a:cubicBezTo>
                  <a:lnTo>
                    <a:pt x="4044" y="8592"/>
                  </a:lnTo>
                  <a:lnTo>
                    <a:pt x="107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109;p64"/>
            <p:cNvSpPr/>
            <p:nvPr/>
          </p:nvSpPr>
          <p:spPr>
            <a:xfrm>
              <a:off x="3016175" y="2250375"/>
              <a:ext cx="442200" cy="377675"/>
            </a:xfrm>
            <a:custGeom>
              <a:avLst/>
              <a:gdLst/>
              <a:ahLst/>
              <a:cxnLst/>
              <a:rect l="l" t="t" r="r" b="b"/>
              <a:pathLst>
                <a:path w="17688" h="15107" extrusionOk="0">
                  <a:moveTo>
                    <a:pt x="14908" y="0"/>
                  </a:moveTo>
                  <a:lnTo>
                    <a:pt x="6205" y="5026"/>
                  </a:lnTo>
                  <a:lnTo>
                    <a:pt x="0" y="12943"/>
                  </a:lnTo>
                  <a:cubicBezTo>
                    <a:pt x="1846" y="14382"/>
                    <a:pt x="3997" y="15106"/>
                    <a:pt x="6167" y="15106"/>
                  </a:cubicBezTo>
                  <a:cubicBezTo>
                    <a:pt x="7891" y="15106"/>
                    <a:pt x="9627" y="14649"/>
                    <a:pt x="11230" y="13729"/>
                  </a:cubicBezTo>
                  <a:cubicBezTo>
                    <a:pt x="16031" y="10949"/>
                    <a:pt x="17688" y="4801"/>
                    <a:pt x="14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110;p64"/>
            <p:cNvSpPr/>
            <p:nvPr/>
          </p:nvSpPr>
          <p:spPr>
            <a:xfrm>
              <a:off x="3009850" y="2244450"/>
              <a:ext cx="418350" cy="389175"/>
            </a:xfrm>
            <a:custGeom>
              <a:avLst/>
              <a:gdLst/>
              <a:ahLst/>
              <a:cxnLst/>
              <a:rect l="l" t="t" r="r" b="b"/>
              <a:pathLst>
                <a:path w="16734" h="15567" extrusionOk="0">
                  <a:moveTo>
                    <a:pt x="15077" y="547"/>
                  </a:moveTo>
                  <a:cubicBezTo>
                    <a:pt x="15898" y="2037"/>
                    <a:pt x="16284" y="3649"/>
                    <a:pt x="16284" y="5235"/>
                  </a:cubicBezTo>
                  <a:cubicBezTo>
                    <a:pt x="16284" y="8632"/>
                    <a:pt x="14515" y="11945"/>
                    <a:pt x="11371" y="13769"/>
                  </a:cubicBezTo>
                  <a:cubicBezTo>
                    <a:pt x="9799" y="14668"/>
                    <a:pt x="8114" y="15117"/>
                    <a:pt x="6430" y="15117"/>
                  </a:cubicBezTo>
                  <a:cubicBezTo>
                    <a:pt x="4374" y="15117"/>
                    <a:pt x="2371" y="14439"/>
                    <a:pt x="595" y="13134"/>
                  </a:cubicBezTo>
                  <a:lnTo>
                    <a:pt x="595" y="13134"/>
                  </a:lnTo>
                  <a:lnTo>
                    <a:pt x="6593" y="5446"/>
                  </a:lnTo>
                  <a:lnTo>
                    <a:pt x="6593" y="5446"/>
                  </a:lnTo>
                  <a:lnTo>
                    <a:pt x="15077" y="547"/>
                  </a:lnTo>
                  <a:close/>
                  <a:moveTo>
                    <a:pt x="15166" y="0"/>
                  </a:moveTo>
                  <a:cubicBezTo>
                    <a:pt x="15127" y="0"/>
                    <a:pt x="15086" y="13"/>
                    <a:pt x="15049" y="41"/>
                  </a:cubicBezTo>
                  <a:lnTo>
                    <a:pt x="6346" y="5066"/>
                  </a:lnTo>
                  <a:lnTo>
                    <a:pt x="6261" y="5122"/>
                  </a:lnTo>
                  <a:lnTo>
                    <a:pt x="85" y="13039"/>
                  </a:lnTo>
                  <a:cubicBezTo>
                    <a:pt x="1" y="13124"/>
                    <a:pt x="29" y="13292"/>
                    <a:pt x="113" y="13376"/>
                  </a:cubicBezTo>
                  <a:cubicBezTo>
                    <a:pt x="1994" y="14836"/>
                    <a:pt x="4212" y="15566"/>
                    <a:pt x="6430" y="15566"/>
                  </a:cubicBezTo>
                  <a:cubicBezTo>
                    <a:pt x="8199" y="15566"/>
                    <a:pt x="9967" y="15117"/>
                    <a:pt x="11596" y="14162"/>
                  </a:cubicBezTo>
                  <a:cubicBezTo>
                    <a:pt x="14908" y="12253"/>
                    <a:pt x="16733" y="8800"/>
                    <a:pt x="16733" y="5235"/>
                  </a:cubicBezTo>
                  <a:cubicBezTo>
                    <a:pt x="16733" y="3494"/>
                    <a:pt x="16284" y="1725"/>
                    <a:pt x="15358" y="125"/>
                  </a:cubicBezTo>
                  <a:cubicBezTo>
                    <a:pt x="15320" y="50"/>
                    <a:pt x="15245" y="0"/>
                    <a:pt x="15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111;p64"/>
            <p:cNvSpPr/>
            <p:nvPr/>
          </p:nvSpPr>
          <p:spPr>
            <a:xfrm>
              <a:off x="3171275" y="2124725"/>
              <a:ext cx="217625" cy="251300"/>
            </a:xfrm>
            <a:custGeom>
              <a:avLst/>
              <a:gdLst/>
              <a:ahLst/>
              <a:cxnLst/>
              <a:rect l="l" t="t" r="r" b="b"/>
              <a:pathLst>
                <a:path w="8705" h="10052" extrusionOk="0">
                  <a:moveTo>
                    <a:pt x="1" y="1"/>
                  </a:moveTo>
                  <a:lnTo>
                    <a:pt x="1" y="10052"/>
                  </a:lnTo>
                  <a:lnTo>
                    <a:pt x="8704" y="5026"/>
                  </a:lnTo>
                  <a:cubicBezTo>
                    <a:pt x="6851" y="1798"/>
                    <a:pt x="370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112;p64"/>
            <p:cNvSpPr/>
            <p:nvPr/>
          </p:nvSpPr>
          <p:spPr>
            <a:xfrm>
              <a:off x="3164975" y="2118425"/>
              <a:ext cx="231625" cy="267425"/>
            </a:xfrm>
            <a:custGeom>
              <a:avLst/>
              <a:gdLst/>
              <a:ahLst/>
              <a:cxnLst/>
              <a:rect l="l" t="t" r="r" b="b"/>
              <a:pathLst>
                <a:path w="9265" h="10697" extrusionOk="0">
                  <a:moveTo>
                    <a:pt x="478" y="480"/>
                  </a:moveTo>
                  <a:cubicBezTo>
                    <a:pt x="3926" y="550"/>
                    <a:pt x="6847" y="2238"/>
                    <a:pt x="8645" y="5197"/>
                  </a:cubicBezTo>
                  <a:lnTo>
                    <a:pt x="8645" y="5197"/>
                  </a:lnTo>
                  <a:lnTo>
                    <a:pt x="478" y="9913"/>
                  </a:lnTo>
                  <a:lnTo>
                    <a:pt x="478" y="480"/>
                  </a:lnTo>
                  <a:close/>
                  <a:moveTo>
                    <a:pt x="0" y="0"/>
                  </a:moveTo>
                  <a:lnTo>
                    <a:pt x="0" y="10697"/>
                  </a:lnTo>
                  <a:lnTo>
                    <a:pt x="365" y="10500"/>
                  </a:lnTo>
                  <a:lnTo>
                    <a:pt x="9265" y="5363"/>
                  </a:lnTo>
                  <a:lnTo>
                    <a:pt x="9153" y="5166"/>
                  </a:lnTo>
                  <a:cubicBezTo>
                    <a:pt x="7272" y="1881"/>
                    <a:pt x="404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113;p64"/>
            <p:cNvSpPr/>
            <p:nvPr/>
          </p:nvSpPr>
          <p:spPr>
            <a:xfrm>
              <a:off x="3048450" y="2253175"/>
              <a:ext cx="244975" cy="244975"/>
            </a:xfrm>
            <a:custGeom>
              <a:avLst/>
              <a:gdLst/>
              <a:ahLst/>
              <a:cxnLst/>
              <a:rect l="l" t="t" r="r" b="b"/>
              <a:pathLst>
                <a:path w="9799" h="9799" extrusionOk="0">
                  <a:moveTo>
                    <a:pt x="4914" y="1"/>
                  </a:moveTo>
                  <a:cubicBezTo>
                    <a:pt x="2191" y="1"/>
                    <a:pt x="1" y="2190"/>
                    <a:pt x="1" y="4914"/>
                  </a:cubicBezTo>
                  <a:cubicBezTo>
                    <a:pt x="1" y="7609"/>
                    <a:pt x="2191" y="9799"/>
                    <a:pt x="4914" y="9799"/>
                  </a:cubicBezTo>
                  <a:cubicBezTo>
                    <a:pt x="7609" y="9799"/>
                    <a:pt x="9799" y="7609"/>
                    <a:pt x="9799" y="4914"/>
                  </a:cubicBezTo>
                  <a:cubicBezTo>
                    <a:pt x="9799" y="2190"/>
                    <a:pt x="7609" y="1"/>
                    <a:pt x="4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114;p64"/>
            <p:cNvSpPr/>
            <p:nvPr/>
          </p:nvSpPr>
          <p:spPr>
            <a:xfrm>
              <a:off x="3042850" y="2247575"/>
              <a:ext cx="256900" cy="256900"/>
            </a:xfrm>
            <a:custGeom>
              <a:avLst/>
              <a:gdLst/>
              <a:ahLst/>
              <a:cxnLst/>
              <a:rect l="l" t="t" r="r" b="b"/>
              <a:pathLst>
                <a:path w="10276" h="10276" extrusionOk="0">
                  <a:moveTo>
                    <a:pt x="5138" y="477"/>
                  </a:moveTo>
                  <a:cubicBezTo>
                    <a:pt x="6429" y="477"/>
                    <a:pt x="7580" y="983"/>
                    <a:pt x="8423" y="1825"/>
                  </a:cubicBezTo>
                  <a:cubicBezTo>
                    <a:pt x="9265" y="2667"/>
                    <a:pt x="9798" y="3846"/>
                    <a:pt x="9798" y="5138"/>
                  </a:cubicBezTo>
                  <a:cubicBezTo>
                    <a:pt x="9798" y="6429"/>
                    <a:pt x="9265" y="7580"/>
                    <a:pt x="8423" y="8422"/>
                  </a:cubicBezTo>
                  <a:cubicBezTo>
                    <a:pt x="7580" y="9265"/>
                    <a:pt x="6429" y="9798"/>
                    <a:pt x="5138" y="9798"/>
                  </a:cubicBezTo>
                  <a:cubicBezTo>
                    <a:pt x="3847" y="9798"/>
                    <a:pt x="2667" y="9265"/>
                    <a:pt x="1825" y="8422"/>
                  </a:cubicBezTo>
                  <a:cubicBezTo>
                    <a:pt x="983" y="7580"/>
                    <a:pt x="478" y="6429"/>
                    <a:pt x="478" y="5138"/>
                  </a:cubicBezTo>
                  <a:cubicBezTo>
                    <a:pt x="478" y="3846"/>
                    <a:pt x="983" y="2667"/>
                    <a:pt x="1825" y="1825"/>
                  </a:cubicBezTo>
                  <a:cubicBezTo>
                    <a:pt x="2667" y="983"/>
                    <a:pt x="3847" y="477"/>
                    <a:pt x="5138" y="477"/>
                  </a:cubicBezTo>
                  <a:close/>
                  <a:moveTo>
                    <a:pt x="5138" y="0"/>
                  </a:moveTo>
                  <a:cubicBezTo>
                    <a:pt x="2302" y="0"/>
                    <a:pt x="0" y="2302"/>
                    <a:pt x="0" y="5138"/>
                  </a:cubicBezTo>
                  <a:cubicBezTo>
                    <a:pt x="0" y="7973"/>
                    <a:pt x="2302" y="10275"/>
                    <a:pt x="5138" y="10275"/>
                  </a:cubicBezTo>
                  <a:cubicBezTo>
                    <a:pt x="7974" y="10275"/>
                    <a:pt x="10276" y="7973"/>
                    <a:pt x="10276" y="5138"/>
                  </a:cubicBezTo>
                  <a:cubicBezTo>
                    <a:pt x="10276" y="2302"/>
                    <a:pt x="7974" y="0"/>
                    <a:pt x="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115;p64"/>
            <p:cNvSpPr/>
            <p:nvPr/>
          </p:nvSpPr>
          <p:spPr>
            <a:xfrm>
              <a:off x="2176025" y="2376000"/>
              <a:ext cx="295525" cy="251575"/>
            </a:xfrm>
            <a:custGeom>
              <a:avLst/>
              <a:gdLst/>
              <a:ahLst/>
              <a:cxnLst/>
              <a:rect l="l" t="t" r="r" b="b"/>
              <a:pathLst>
                <a:path w="11821" h="10063" extrusionOk="0">
                  <a:moveTo>
                    <a:pt x="1" y="1"/>
                  </a:moveTo>
                  <a:cubicBezTo>
                    <a:pt x="1" y="590"/>
                    <a:pt x="57" y="1208"/>
                    <a:pt x="169" y="1769"/>
                  </a:cubicBezTo>
                  <a:cubicBezTo>
                    <a:pt x="1022" y="6632"/>
                    <a:pt x="5276" y="10063"/>
                    <a:pt x="10074" y="10063"/>
                  </a:cubicBezTo>
                  <a:cubicBezTo>
                    <a:pt x="10650" y="10063"/>
                    <a:pt x="11234" y="10013"/>
                    <a:pt x="11820" y="9911"/>
                  </a:cubicBezTo>
                  <a:lnTo>
                    <a:pt x="10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116;p64"/>
            <p:cNvSpPr/>
            <p:nvPr/>
          </p:nvSpPr>
          <p:spPr>
            <a:xfrm>
              <a:off x="2170425" y="2370400"/>
              <a:ext cx="306750" cy="263225"/>
            </a:xfrm>
            <a:custGeom>
              <a:avLst/>
              <a:gdLst/>
              <a:ahLst/>
              <a:cxnLst/>
              <a:rect l="l" t="t" r="r" b="b"/>
              <a:pathLst>
                <a:path w="12270" h="10529" extrusionOk="0">
                  <a:moveTo>
                    <a:pt x="10086" y="477"/>
                  </a:moveTo>
                  <a:lnTo>
                    <a:pt x="11775" y="9941"/>
                  </a:lnTo>
                  <a:lnTo>
                    <a:pt x="11775" y="9941"/>
                  </a:lnTo>
                  <a:cubicBezTo>
                    <a:pt x="11279" y="10008"/>
                    <a:pt x="10767" y="10051"/>
                    <a:pt x="10276" y="10051"/>
                  </a:cubicBezTo>
                  <a:cubicBezTo>
                    <a:pt x="5615" y="10051"/>
                    <a:pt x="1460" y="6710"/>
                    <a:pt x="618" y="1937"/>
                  </a:cubicBezTo>
                  <a:cubicBezTo>
                    <a:pt x="546" y="1483"/>
                    <a:pt x="495" y="967"/>
                    <a:pt x="481" y="477"/>
                  </a:cubicBezTo>
                  <a:close/>
                  <a:moveTo>
                    <a:pt x="225" y="0"/>
                  </a:moveTo>
                  <a:cubicBezTo>
                    <a:pt x="169" y="0"/>
                    <a:pt x="113" y="28"/>
                    <a:pt x="85" y="56"/>
                  </a:cubicBezTo>
                  <a:cubicBezTo>
                    <a:pt x="28" y="112"/>
                    <a:pt x="0" y="169"/>
                    <a:pt x="0" y="225"/>
                  </a:cubicBezTo>
                  <a:cubicBezTo>
                    <a:pt x="0" y="814"/>
                    <a:pt x="57" y="1432"/>
                    <a:pt x="169" y="2022"/>
                  </a:cubicBezTo>
                  <a:cubicBezTo>
                    <a:pt x="1039" y="7019"/>
                    <a:pt x="5391" y="10528"/>
                    <a:pt x="10276" y="10528"/>
                  </a:cubicBezTo>
                  <a:cubicBezTo>
                    <a:pt x="10865" y="10528"/>
                    <a:pt x="11483" y="10472"/>
                    <a:pt x="12073" y="10360"/>
                  </a:cubicBezTo>
                  <a:cubicBezTo>
                    <a:pt x="12129" y="10360"/>
                    <a:pt x="12185" y="10332"/>
                    <a:pt x="12241" y="10275"/>
                  </a:cubicBezTo>
                  <a:cubicBezTo>
                    <a:pt x="12269" y="10219"/>
                    <a:pt x="12269" y="10163"/>
                    <a:pt x="12269" y="10107"/>
                  </a:cubicBezTo>
                  <a:lnTo>
                    <a:pt x="10528" y="197"/>
                  </a:lnTo>
                  <a:cubicBezTo>
                    <a:pt x="10500" y="84"/>
                    <a:pt x="10416" y="0"/>
                    <a:pt x="10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117;p64"/>
            <p:cNvSpPr/>
            <p:nvPr/>
          </p:nvSpPr>
          <p:spPr>
            <a:xfrm>
              <a:off x="2428000" y="2376000"/>
              <a:ext cx="197950" cy="247800"/>
            </a:xfrm>
            <a:custGeom>
              <a:avLst/>
              <a:gdLst/>
              <a:ahLst/>
              <a:cxnLst/>
              <a:rect l="l" t="t" r="r" b="b"/>
              <a:pathLst>
                <a:path w="7918" h="9912" extrusionOk="0">
                  <a:moveTo>
                    <a:pt x="1" y="1"/>
                  </a:moveTo>
                  <a:lnTo>
                    <a:pt x="1741" y="9911"/>
                  </a:lnTo>
                  <a:cubicBezTo>
                    <a:pt x="4324" y="9462"/>
                    <a:pt x="6290" y="8255"/>
                    <a:pt x="7918" y="6205"/>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118;p64"/>
            <p:cNvSpPr/>
            <p:nvPr/>
          </p:nvSpPr>
          <p:spPr>
            <a:xfrm>
              <a:off x="2419575" y="2361975"/>
              <a:ext cx="214100" cy="268825"/>
            </a:xfrm>
            <a:custGeom>
              <a:avLst/>
              <a:gdLst/>
              <a:ahLst/>
              <a:cxnLst/>
              <a:rect l="l" t="t" r="r" b="b"/>
              <a:pathLst>
                <a:path w="8564" h="10753" extrusionOk="0">
                  <a:moveTo>
                    <a:pt x="670" y="1148"/>
                  </a:moveTo>
                  <a:lnTo>
                    <a:pt x="7928" y="6790"/>
                  </a:lnTo>
                  <a:lnTo>
                    <a:pt x="7928" y="6790"/>
                  </a:lnTo>
                  <a:cubicBezTo>
                    <a:pt x="6430" y="8647"/>
                    <a:pt x="4603" y="9738"/>
                    <a:pt x="2261" y="10203"/>
                  </a:cubicBezTo>
                  <a:lnTo>
                    <a:pt x="2261" y="10203"/>
                  </a:lnTo>
                  <a:lnTo>
                    <a:pt x="670" y="1148"/>
                  </a:lnTo>
                  <a:close/>
                  <a:moveTo>
                    <a:pt x="1" y="0"/>
                  </a:moveTo>
                  <a:lnTo>
                    <a:pt x="85" y="618"/>
                  </a:lnTo>
                  <a:lnTo>
                    <a:pt x="1882" y="10753"/>
                  </a:lnTo>
                  <a:lnTo>
                    <a:pt x="2107" y="10697"/>
                  </a:lnTo>
                  <a:cubicBezTo>
                    <a:pt x="4746" y="10248"/>
                    <a:pt x="6795" y="9012"/>
                    <a:pt x="8423" y="6907"/>
                  </a:cubicBezTo>
                  <a:lnTo>
                    <a:pt x="8564" y="671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119;p64"/>
            <p:cNvSpPr/>
            <p:nvPr/>
          </p:nvSpPr>
          <p:spPr>
            <a:xfrm>
              <a:off x="2302375" y="2124700"/>
              <a:ext cx="395175" cy="406450"/>
            </a:xfrm>
            <a:custGeom>
              <a:avLst/>
              <a:gdLst/>
              <a:ahLst/>
              <a:cxnLst/>
              <a:rect l="l" t="t" r="r" b="b"/>
              <a:pathLst>
                <a:path w="15807" h="16258" extrusionOk="0">
                  <a:moveTo>
                    <a:pt x="5009" y="1"/>
                  </a:moveTo>
                  <a:cubicBezTo>
                    <a:pt x="3306" y="1"/>
                    <a:pt x="1580" y="435"/>
                    <a:pt x="0" y="1350"/>
                  </a:cubicBezTo>
                  <a:lnTo>
                    <a:pt x="5026" y="10053"/>
                  </a:lnTo>
                  <a:lnTo>
                    <a:pt x="12943" y="16257"/>
                  </a:lnTo>
                  <a:cubicBezTo>
                    <a:pt x="15498" y="12972"/>
                    <a:pt x="15807" y="8649"/>
                    <a:pt x="13729" y="5027"/>
                  </a:cubicBezTo>
                  <a:cubicBezTo>
                    <a:pt x="11864" y="1806"/>
                    <a:pt x="8483" y="1"/>
                    <a:pt x="5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120;p64"/>
            <p:cNvSpPr/>
            <p:nvPr/>
          </p:nvSpPr>
          <p:spPr>
            <a:xfrm>
              <a:off x="2295350" y="2119125"/>
              <a:ext cx="390275" cy="417625"/>
            </a:xfrm>
            <a:custGeom>
              <a:avLst/>
              <a:gdLst/>
              <a:ahLst/>
              <a:cxnLst/>
              <a:rect l="l" t="t" r="r" b="b"/>
              <a:pathLst>
                <a:path w="15611" h="16705" extrusionOk="0">
                  <a:moveTo>
                    <a:pt x="5279" y="478"/>
                  </a:moveTo>
                  <a:cubicBezTo>
                    <a:pt x="8676" y="478"/>
                    <a:pt x="11989" y="2218"/>
                    <a:pt x="13785" y="5391"/>
                  </a:cubicBezTo>
                  <a:cubicBezTo>
                    <a:pt x="14712" y="6935"/>
                    <a:pt x="15161" y="8647"/>
                    <a:pt x="15161" y="10304"/>
                  </a:cubicBezTo>
                  <a:cubicBezTo>
                    <a:pt x="15134" y="12359"/>
                    <a:pt x="14482" y="14388"/>
                    <a:pt x="13180" y="16140"/>
                  </a:cubicBezTo>
                  <a:lnTo>
                    <a:pt x="13180" y="16140"/>
                  </a:lnTo>
                  <a:lnTo>
                    <a:pt x="5490" y="10141"/>
                  </a:lnTo>
                  <a:lnTo>
                    <a:pt x="5490" y="10141"/>
                  </a:lnTo>
                  <a:lnTo>
                    <a:pt x="593" y="1660"/>
                  </a:lnTo>
                  <a:lnTo>
                    <a:pt x="593" y="1660"/>
                  </a:lnTo>
                  <a:cubicBezTo>
                    <a:pt x="2082" y="863"/>
                    <a:pt x="3693" y="478"/>
                    <a:pt x="5279" y="478"/>
                  </a:cubicBezTo>
                  <a:close/>
                  <a:moveTo>
                    <a:pt x="5279" y="0"/>
                  </a:moveTo>
                  <a:cubicBezTo>
                    <a:pt x="3538" y="0"/>
                    <a:pt x="1769" y="450"/>
                    <a:pt x="141" y="1376"/>
                  </a:cubicBezTo>
                  <a:cubicBezTo>
                    <a:pt x="29" y="1432"/>
                    <a:pt x="1" y="1573"/>
                    <a:pt x="57" y="1685"/>
                  </a:cubicBezTo>
                  <a:lnTo>
                    <a:pt x="5082" y="10416"/>
                  </a:lnTo>
                  <a:lnTo>
                    <a:pt x="5138" y="10472"/>
                  </a:lnTo>
                  <a:lnTo>
                    <a:pt x="13084" y="16649"/>
                  </a:lnTo>
                  <a:cubicBezTo>
                    <a:pt x="13112" y="16705"/>
                    <a:pt x="13196" y="16705"/>
                    <a:pt x="13252" y="16705"/>
                  </a:cubicBezTo>
                  <a:cubicBezTo>
                    <a:pt x="13308" y="16705"/>
                    <a:pt x="13364" y="16677"/>
                    <a:pt x="13392" y="16621"/>
                  </a:cubicBezTo>
                  <a:cubicBezTo>
                    <a:pt x="14880" y="14740"/>
                    <a:pt x="15610" y="12550"/>
                    <a:pt x="15610" y="10304"/>
                  </a:cubicBezTo>
                  <a:cubicBezTo>
                    <a:pt x="15610" y="8563"/>
                    <a:pt x="15161" y="6766"/>
                    <a:pt x="14207" y="5138"/>
                  </a:cubicBezTo>
                  <a:cubicBezTo>
                    <a:pt x="12297" y="1853"/>
                    <a:pt x="8844" y="0"/>
                    <a:pt x="5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121;p64"/>
            <p:cNvSpPr/>
            <p:nvPr/>
          </p:nvSpPr>
          <p:spPr>
            <a:xfrm>
              <a:off x="2176025" y="2158425"/>
              <a:ext cx="252000" cy="217600"/>
            </a:xfrm>
            <a:custGeom>
              <a:avLst/>
              <a:gdLst/>
              <a:ahLst/>
              <a:cxnLst/>
              <a:rect l="l" t="t" r="r" b="b"/>
              <a:pathLst>
                <a:path w="10080" h="8704" extrusionOk="0">
                  <a:moveTo>
                    <a:pt x="5054" y="1"/>
                  </a:moveTo>
                  <a:cubicBezTo>
                    <a:pt x="1826" y="1853"/>
                    <a:pt x="1" y="4998"/>
                    <a:pt x="1" y="8704"/>
                  </a:cubicBezTo>
                  <a:lnTo>
                    <a:pt x="10080" y="8704"/>
                  </a:lnTo>
                  <a:lnTo>
                    <a:pt x="5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122;p64"/>
            <p:cNvSpPr/>
            <p:nvPr/>
          </p:nvSpPr>
          <p:spPr>
            <a:xfrm>
              <a:off x="2170425" y="2150700"/>
              <a:ext cx="267425" cy="231650"/>
            </a:xfrm>
            <a:custGeom>
              <a:avLst/>
              <a:gdLst/>
              <a:ahLst/>
              <a:cxnLst/>
              <a:rect l="l" t="t" r="r" b="b"/>
              <a:pathLst>
                <a:path w="10697" h="9266" extrusionOk="0">
                  <a:moveTo>
                    <a:pt x="5176" y="634"/>
                  </a:moveTo>
                  <a:lnTo>
                    <a:pt x="9869" y="8788"/>
                  </a:lnTo>
                  <a:lnTo>
                    <a:pt x="480" y="8788"/>
                  </a:lnTo>
                  <a:cubicBezTo>
                    <a:pt x="550" y="5347"/>
                    <a:pt x="2230" y="2433"/>
                    <a:pt x="5176" y="634"/>
                  </a:cubicBezTo>
                  <a:close/>
                  <a:moveTo>
                    <a:pt x="5363" y="1"/>
                  </a:moveTo>
                  <a:lnTo>
                    <a:pt x="5138" y="113"/>
                  </a:lnTo>
                  <a:cubicBezTo>
                    <a:pt x="1853" y="1994"/>
                    <a:pt x="0" y="5223"/>
                    <a:pt x="0" y="9013"/>
                  </a:cubicBezTo>
                  <a:lnTo>
                    <a:pt x="0" y="9265"/>
                  </a:lnTo>
                  <a:lnTo>
                    <a:pt x="10697" y="9265"/>
                  </a:lnTo>
                  <a:lnTo>
                    <a:pt x="10500" y="8900"/>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123;p64"/>
            <p:cNvSpPr/>
            <p:nvPr/>
          </p:nvSpPr>
          <p:spPr>
            <a:xfrm>
              <a:off x="2305175" y="2253875"/>
              <a:ext cx="244975" cy="244975"/>
            </a:xfrm>
            <a:custGeom>
              <a:avLst/>
              <a:gdLst/>
              <a:ahLst/>
              <a:cxnLst/>
              <a:rect l="l" t="t" r="r" b="b"/>
              <a:pathLst>
                <a:path w="9799" h="9799" extrusionOk="0">
                  <a:moveTo>
                    <a:pt x="4914" y="1"/>
                  </a:moveTo>
                  <a:cubicBezTo>
                    <a:pt x="2191" y="1"/>
                    <a:pt x="1" y="2191"/>
                    <a:pt x="1" y="4886"/>
                  </a:cubicBezTo>
                  <a:cubicBezTo>
                    <a:pt x="1" y="7609"/>
                    <a:pt x="2191" y="9799"/>
                    <a:pt x="4914" y="9799"/>
                  </a:cubicBezTo>
                  <a:cubicBezTo>
                    <a:pt x="7609" y="9799"/>
                    <a:pt x="9799" y="7609"/>
                    <a:pt x="9799" y="4886"/>
                  </a:cubicBezTo>
                  <a:cubicBezTo>
                    <a:pt x="9799" y="2191"/>
                    <a:pt x="7609" y="1"/>
                    <a:pt x="4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124;p64"/>
            <p:cNvSpPr/>
            <p:nvPr/>
          </p:nvSpPr>
          <p:spPr>
            <a:xfrm>
              <a:off x="2299575" y="2247575"/>
              <a:ext cx="256200" cy="256900"/>
            </a:xfrm>
            <a:custGeom>
              <a:avLst/>
              <a:gdLst/>
              <a:ahLst/>
              <a:cxnLst/>
              <a:rect l="l" t="t" r="r" b="b"/>
              <a:pathLst>
                <a:path w="10248" h="10276" extrusionOk="0">
                  <a:moveTo>
                    <a:pt x="5138" y="477"/>
                  </a:moveTo>
                  <a:cubicBezTo>
                    <a:pt x="6401" y="477"/>
                    <a:pt x="7580" y="1011"/>
                    <a:pt x="8423" y="1853"/>
                  </a:cubicBezTo>
                  <a:cubicBezTo>
                    <a:pt x="9265" y="2695"/>
                    <a:pt x="9798" y="3846"/>
                    <a:pt x="9798" y="5138"/>
                  </a:cubicBezTo>
                  <a:cubicBezTo>
                    <a:pt x="9798" y="6429"/>
                    <a:pt x="9265" y="7608"/>
                    <a:pt x="8423" y="8451"/>
                  </a:cubicBezTo>
                  <a:cubicBezTo>
                    <a:pt x="7580" y="9293"/>
                    <a:pt x="6401" y="9826"/>
                    <a:pt x="5138" y="9826"/>
                  </a:cubicBezTo>
                  <a:cubicBezTo>
                    <a:pt x="3846" y="9826"/>
                    <a:pt x="2667" y="9293"/>
                    <a:pt x="1825" y="8451"/>
                  </a:cubicBezTo>
                  <a:cubicBezTo>
                    <a:pt x="983" y="7608"/>
                    <a:pt x="449" y="6429"/>
                    <a:pt x="449" y="5138"/>
                  </a:cubicBezTo>
                  <a:cubicBezTo>
                    <a:pt x="449" y="3846"/>
                    <a:pt x="983" y="2695"/>
                    <a:pt x="1825" y="1853"/>
                  </a:cubicBezTo>
                  <a:cubicBezTo>
                    <a:pt x="2667" y="1011"/>
                    <a:pt x="3846" y="477"/>
                    <a:pt x="5138" y="477"/>
                  </a:cubicBezTo>
                  <a:close/>
                  <a:moveTo>
                    <a:pt x="5138" y="0"/>
                  </a:moveTo>
                  <a:cubicBezTo>
                    <a:pt x="2302" y="0"/>
                    <a:pt x="0" y="2302"/>
                    <a:pt x="0" y="5138"/>
                  </a:cubicBezTo>
                  <a:cubicBezTo>
                    <a:pt x="0" y="7973"/>
                    <a:pt x="2302" y="10275"/>
                    <a:pt x="5138" y="10275"/>
                  </a:cubicBezTo>
                  <a:cubicBezTo>
                    <a:pt x="7973" y="10275"/>
                    <a:pt x="10247" y="7973"/>
                    <a:pt x="10247" y="5138"/>
                  </a:cubicBezTo>
                  <a:cubicBezTo>
                    <a:pt x="10247" y="2302"/>
                    <a:pt x="7973" y="0"/>
                    <a:pt x="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125;p64"/>
            <p:cNvSpPr/>
            <p:nvPr/>
          </p:nvSpPr>
          <p:spPr>
            <a:xfrm>
              <a:off x="3662600" y="2376000"/>
              <a:ext cx="294800" cy="251575"/>
            </a:xfrm>
            <a:custGeom>
              <a:avLst/>
              <a:gdLst/>
              <a:ahLst/>
              <a:cxnLst/>
              <a:rect l="l" t="t" r="r" b="b"/>
              <a:pathLst>
                <a:path w="11792" h="10063" extrusionOk="0">
                  <a:moveTo>
                    <a:pt x="0" y="1"/>
                  </a:moveTo>
                  <a:cubicBezTo>
                    <a:pt x="0" y="590"/>
                    <a:pt x="56" y="1208"/>
                    <a:pt x="141" y="1769"/>
                  </a:cubicBezTo>
                  <a:cubicBezTo>
                    <a:pt x="1018" y="6632"/>
                    <a:pt x="5252" y="10063"/>
                    <a:pt x="10046" y="10063"/>
                  </a:cubicBezTo>
                  <a:cubicBezTo>
                    <a:pt x="10622" y="10063"/>
                    <a:pt x="11205" y="10013"/>
                    <a:pt x="11792" y="9911"/>
                  </a:cubicBezTo>
                  <a:lnTo>
                    <a:pt x="10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126;p64"/>
            <p:cNvSpPr/>
            <p:nvPr/>
          </p:nvSpPr>
          <p:spPr>
            <a:xfrm>
              <a:off x="3656275" y="2370400"/>
              <a:ext cx="307450" cy="263225"/>
            </a:xfrm>
            <a:custGeom>
              <a:avLst/>
              <a:gdLst/>
              <a:ahLst/>
              <a:cxnLst/>
              <a:rect l="l" t="t" r="r" b="b"/>
              <a:pathLst>
                <a:path w="12298" h="10529" extrusionOk="0">
                  <a:moveTo>
                    <a:pt x="10114" y="477"/>
                  </a:moveTo>
                  <a:lnTo>
                    <a:pt x="11777" y="9943"/>
                  </a:lnTo>
                  <a:lnTo>
                    <a:pt x="11777" y="9943"/>
                  </a:lnTo>
                  <a:cubicBezTo>
                    <a:pt x="11273" y="10009"/>
                    <a:pt x="10785" y="10051"/>
                    <a:pt x="10276" y="10051"/>
                  </a:cubicBezTo>
                  <a:cubicBezTo>
                    <a:pt x="5616" y="10051"/>
                    <a:pt x="1461" y="6710"/>
                    <a:pt x="618" y="1937"/>
                  </a:cubicBezTo>
                  <a:cubicBezTo>
                    <a:pt x="547" y="1483"/>
                    <a:pt x="495" y="967"/>
                    <a:pt x="482" y="477"/>
                  </a:cubicBezTo>
                  <a:close/>
                  <a:moveTo>
                    <a:pt x="253" y="0"/>
                  </a:moveTo>
                  <a:cubicBezTo>
                    <a:pt x="197" y="0"/>
                    <a:pt x="113" y="28"/>
                    <a:pt x="85" y="56"/>
                  </a:cubicBezTo>
                  <a:cubicBezTo>
                    <a:pt x="29" y="112"/>
                    <a:pt x="1" y="169"/>
                    <a:pt x="1" y="225"/>
                  </a:cubicBezTo>
                  <a:cubicBezTo>
                    <a:pt x="1" y="814"/>
                    <a:pt x="57" y="1432"/>
                    <a:pt x="169" y="2022"/>
                  </a:cubicBezTo>
                  <a:cubicBezTo>
                    <a:pt x="1039" y="7019"/>
                    <a:pt x="5391" y="10528"/>
                    <a:pt x="10276" y="10528"/>
                  </a:cubicBezTo>
                  <a:cubicBezTo>
                    <a:pt x="10894" y="10528"/>
                    <a:pt x="11483" y="10472"/>
                    <a:pt x="12101" y="10360"/>
                  </a:cubicBezTo>
                  <a:cubicBezTo>
                    <a:pt x="12157" y="10360"/>
                    <a:pt x="12213" y="10332"/>
                    <a:pt x="12241" y="10275"/>
                  </a:cubicBezTo>
                  <a:cubicBezTo>
                    <a:pt x="12269" y="10219"/>
                    <a:pt x="12297" y="10163"/>
                    <a:pt x="12269" y="10107"/>
                  </a:cubicBezTo>
                  <a:lnTo>
                    <a:pt x="10529" y="197"/>
                  </a:lnTo>
                  <a:cubicBezTo>
                    <a:pt x="10501" y="84"/>
                    <a:pt x="10416" y="0"/>
                    <a:pt x="10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127;p64"/>
            <p:cNvSpPr/>
            <p:nvPr/>
          </p:nvSpPr>
          <p:spPr>
            <a:xfrm>
              <a:off x="3913875" y="2376000"/>
              <a:ext cx="197950" cy="247800"/>
            </a:xfrm>
            <a:custGeom>
              <a:avLst/>
              <a:gdLst/>
              <a:ahLst/>
              <a:cxnLst/>
              <a:rect l="l" t="t" r="r" b="b"/>
              <a:pathLst>
                <a:path w="7918" h="9912" extrusionOk="0">
                  <a:moveTo>
                    <a:pt x="0" y="1"/>
                  </a:moveTo>
                  <a:lnTo>
                    <a:pt x="1741" y="9911"/>
                  </a:lnTo>
                  <a:cubicBezTo>
                    <a:pt x="4324" y="9462"/>
                    <a:pt x="6317" y="8255"/>
                    <a:pt x="7917" y="620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128;p64"/>
            <p:cNvSpPr/>
            <p:nvPr/>
          </p:nvSpPr>
          <p:spPr>
            <a:xfrm>
              <a:off x="3905450" y="2361975"/>
              <a:ext cx="214800" cy="268825"/>
            </a:xfrm>
            <a:custGeom>
              <a:avLst/>
              <a:gdLst/>
              <a:ahLst/>
              <a:cxnLst/>
              <a:rect l="l" t="t" r="r" b="b"/>
              <a:pathLst>
                <a:path w="8592" h="10753" extrusionOk="0">
                  <a:moveTo>
                    <a:pt x="665" y="1124"/>
                  </a:moveTo>
                  <a:lnTo>
                    <a:pt x="7944" y="6802"/>
                  </a:lnTo>
                  <a:lnTo>
                    <a:pt x="7944" y="6802"/>
                  </a:lnTo>
                  <a:cubicBezTo>
                    <a:pt x="6418" y="8659"/>
                    <a:pt x="4610" y="9747"/>
                    <a:pt x="2261" y="10208"/>
                  </a:cubicBezTo>
                  <a:lnTo>
                    <a:pt x="2261" y="10208"/>
                  </a:lnTo>
                  <a:lnTo>
                    <a:pt x="665" y="1124"/>
                  </a:lnTo>
                  <a:close/>
                  <a:moveTo>
                    <a:pt x="0" y="0"/>
                  </a:moveTo>
                  <a:lnTo>
                    <a:pt x="112" y="618"/>
                  </a:lnTo>
                  <a:lnTo>
                    <a:pt x="1881" y="10753"/>
                  </a:lnTo>
                  <a:lnTo>
                    <a:pt x="2134" y="10697"/>
                  </a:lnTo>
                  <a:cubicBezTo>
                    <a:pt x="4745" y="10248"/>
                    <a:pt x="6794" y="9012"/>
                    <a:pt x="8451" y="6907"/>
                  </a:cubicBezTo>
                  <a:lnTo>
                    <a:pt x="8591" y="671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129;p64"/>
            <p:cNvSpPr/>
            <p:nvPr/>
          </p:nvSpPr>
          <p:spPr>
            <a:xfrm>
              <a:off x="3788225" y="2124700"/>
              <a:ext cx="395175" cy="406450"/>
            </a:xfrm>
            <a:custGeom>
              <a:avLst/>
              <a:gdLst/>
              <a:ahLst/>
              <a:cxnLst/>
              <a:rect l="l" t="t" r="r" b="b"/>
              <a:pathLst>
                <a:path w="15807" h="16258" extrusionOk="0">
                  <a:moveTo>
                    <a:pt x="5010" y="1"/>
                  </a:moveTo>
                  <a:cubicBezTo>
                    <a:pt x="3306" y="1"/>
                    <a:pt x="1580" y="435"/>
                    <a:pt x="1" y="1350"/>
                  </a:cubicBezTo>
                  <a:lnTo>
                    <a:pt x="5026" y="10053"/>
                  </a:lnTo>
                  <a:lnTo>
                    <a:pt x="12943" y="16257"/>
                  </a:lnTo>
                  <a:cubicBezTo>
                    <a:pt x="15526" y="12972"/>
                    <a:pt x="15807" y="8649"/>
                    <a:pt x="13729" y="5027"/>
                  </a:cubicBezTo>
                  <a:cubicBezTo>
                    <a:pt x="11864" y="1806"/>
                    <a:pt x="8483" y="1"/>
                    <a:pt x="5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130;p64"/>
            <p:cNvSpPr/>
            <p:nvPr/>
          </p:nvSpPr>
          <p:spPr>
            <a:xfrm>
              <a:off x="3781200" y="2119125"/>
              <a:ext cx="390975" cy="417625"/>
            </a:xfrm>
            <a:custGeom>
              <a:avLst/>
              <a:gdLst/>
              <a:ahLst/>
              <a:cxnLst/>
              <a:rect l="l" t="t" r="r" b="b"/>
              <a:pathLst>
                <a:path w="15639" h="16705" extrusionOk="0">
                  <a:moveTo>
                    <a:pt x="5307" y="478"/>
                  </a:moveTo>
                  <a:cubicBezTo>
                    <a:pt x="8676" y="478"/>
                    <a:pt x="11989" y="2218"/>
                    <a:pt x="13814" y="5391"/>
                  </a:cubicBezTo>
                  <a:cubicBezTo>
                    <a:pt x="14712" y="6935"/>
                    <a:pt x="15161" y="8647"/>
                    <a:pt x="15161" y="10304"/>
                  </a:cubicBezTo>
                  <a:cubicBezTo>
                    <a:pt x="15161" y="12364"/>
                    <a:pt x="14507" y="14398"/>
                    <a:pt x="13198" y="16154"/>
                  </a:cubicBezTo>
                  <a:lnTo>
                    <a:pt x="13198" y="16154"/>
                  </a:lnTo>
                  <a:lnTo>
                    <a:pt x="5491" y="10141"/>
                  </a:lnTo>
                  <a:lnTo>
                    <a:pt x="5491" y="10141"/>
                  </a:lnTo>
                  <a:lnTo>
                    <a:pt x="593" y="1660"/>
                  </a:lnTo>
                  <a:lnTo>
                    <a:pt x="593" y="1660"/>
                  </a:lnTo>
                  <a:cubicBezTo>
                    <a:pt x="2083" y="863"/>
                    <a:pt x="3695" y="478"/>
                    <a:pt x="5307" y="478"/>
                  </a:cubicBezTo>
                  <a:close/>
                  <a:moveTo>
                    <a:pt x="5307" y="0"/>
                  </a:moveTo>
                  <a:cubicBezTo>
                    <a:pt x="3538" y="0"/>
                    <a:pt x="1770" y="450"/>
                    <a:pt x="169" y="1376"/>
                  </a:cubicBezTo>
                  <a:cubicBezTo>
                    <a:pt x="57" y="1432"/>
                    <a:pt x="1" y="1573"/>
                    <a:pt x="85" y="1685"/>
                  </a:cubicBezTo>
                  <a:lnTo>
                    <a:pt x="5111" y="10416"/>
                  </a:lnTo>
                  <a:lnTo>
                    <a:pt x="5167" y="10472"/>
                  </a:lnTo>
                  <a:lnTo>
                    <a:pt x="13084" y="16649"/>
                  </a:lnTo>
                  <a:cubicBezTo>
                    <a:pt x="13140" y="16705"/>
                    <a:pt x="13196" y="16705"/>
                    <a:pt x="13252" y="16705"/>
                  </a:cubicBezTo>
                  <a:cubicBezTo>
                    <a:pt x="13308" y="16705"/>
                    <a:pt x="13365" y="16677"/>
                    <a:pt x="13421" y="16621"/>
                  </a:cubicBezTo>
                  <a:cubicBezTo>
                    <a:pt x="14881" y="14740"/>
                    <a:pt x="15639" y="12550"/>
                    <a:pt x="15639" y="10304"/>
                  </a:cubicBezTo>
                  <a:cubicBezTo>
                    <a:pt x="15639" y="8563"/>
                    <a:pt x="15161" y="6766"/>
                    <a:pt x="14207" y="5138"/>
                  </a:cubicBezTo>
                  <a:cubicBezTo>
                    <a:pt x="12298" y="1853"/>
                    <a:pt x="8844" y="0"/>
                    <a:pt x="5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131;p64"/>
            <p:cNvSpPr/>
            <p:nvPr/>
          </p:nvSpPr>
          <p:spPr>
            <a:xfrm>
              <a:off x="3662600" y="2158425"/>
              <a:ext cx="251300" cy="217600"/>
            </a:xfrm>
            <a:custGeom>
              <a:avLst/>
              <a:gdLst/>
              <a:ahLst/>
              <a:cxnLst/>
              <a:rect l="l" t="t" r="r" b="b"/>
              <a:pathLst>
                <a:path w="10052" h="8704" extrusionOk="0">
                  <a:moveTo>
                    <a:pt x="5026" y="1"/>
                  </a:moveTo>
                  <a:cubicBezTo>
                    <a:pt x="1797" y="1853"/>
                    <a:pt x="0" y="4998"/>
                    <a:pt x="0" y="8704"/>
                  </a:cubicBezTo>
                  <a:lnTo>
                    <a:pt x="10051" y="8704"/>
                  </a:lnTo>
                  <a:lnTo>
                    <a:pt x="50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132;p64"/>
            <p:cNvSpPr/>
            <p:nvPr/>
          </p:nvSpPr>
          <p:spPr>
            <a:xfrm>
              <a:off x="3656275" y="2150700"/>
              <a:ext cx="267450" cy="231650"/>
            </a:xfrm>
            <a:custGeom>
              <a:avLst/>
              <a:gdLst/>
              <a:ahLst/>
              <a:cxnLst/>
              <a:rect l="l" t="t" r="r" b="b"/>
              <a:pathLst>
                <a:path w="10698" h="9266" extrusionOk="0">
                  <a:moveTo>
                    <a:pt x="5197" y="621"/>
                  </a:moveTo>
                  <a:lnTo>
                    <a:pt x="9897" y="8788"/>
                  </a:lnTo>
                  <a:lnTo>
                    <a:pt x="480" y="8788"/>
                  </a:lnTo>
                  <a:cubicBezTo>
                    <a:pt x="550" y="5339"/>
                    <a:pt x="2238" y="2419"/>
                    <a:pt x="5197" y="621"/>
                  </a:cubicBezTo>
                  <a:close/>
                  <a:moveTo>
                    <a:pt x="5363" y="1"/>
                  </a:moveTo>
                  <a:lnTo>
                    <a:pt x="5166" y="113"/>
                  </a:lnTo>
                  <a:cubicBezTo>
                    <a:pt x="1882" y="1994"/>
                    <a:pt x="1" y="5223"/>
                    <a:pt x="1" y="9013"/>
                  </a:cubicBezTo>
                  <a:lnTo>
                    <a:pt x="1" y="9265"/>
                  </a:lnTo>
                  <a:lnTo>
                    <a:pt x="10697" y="9265"/>
                  </a:lnTo>
                  <a:lnTo>
                    <a:pt x="10501" y="8900"/>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133;p64"/>
            <p:cNvSpPr/>
            <p:nvPr/>
          </p:nvSpPr>
          <p:spPr>
            <a:xfrm>
              <a:off x="3791025" y="2253875"/>
              <a:ext cx="245000" cy="244975"/>
            </a:xfrm>
            <a:custGeom>
              <a:avLst/>
              <a:gdLst/>
              <a:ahLst/>
              <a:cxnLst/>
              <a:rect l="l" t="t" r="r" b="b"/>
              <a:pathLst>
                <a:path w="9800" h="9799" extrusionOk="0">
                  <a:moveTo>
                    <a:pt x="4914" y="1"/>
                  </a:moveTo>
                  <a:cubicBezTo>
                    <a:pt x="2191" y="1"/>
                    <a:pt x="1" y="2191"/>
                    <a:pt x="1" y="4886"/>
                  </a:cubicBezTo>
                  <a:cubicBezTo>
                    <a:pt x="1" y="7609"/>
                    <a:pt x="2191" y="9799"/>
                    <a:pt x="4914" y="9799"/>
                  </a:cubicBezTo>
                  <a:cubicBezTo>
                    <a:pt x="7609" y="9799"/>
                    <a:pt x="9799" y="7609"/>
                    <a:pt x="9799" y="4886"/>
                  </a:cubicBezTo>
                  <a:cubicBezTo>
                    <a:pt x="9799" y="2191"/>
                    <a:pt x="7609" y="1"/>
                    <a:pt x="4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134;p64"/>
            <p:cNvSpPr/>
            <p:nvPr/>
          </p:nvSpPr>
          <p:spPr>
            <a:xfrm>
              <a:off x="3785425" y="2247575"/>
              <a:ext cx="256900" cy="256900"/>
            </a:xfrm>
            <a:custGeom>
              <a:avLst/>
              <a:gdLst/>
              <a:ahLst/>
              <a:cxnLst/>
              <a:rect l="l" t="t" r="r" b="b"/>
              <a:pathLst>
                <a:path w="10276" h="10276" extrusionOk="0">
                  <a:moveTo>
                    <a:pt x="5138" y="477"/>
                  </a:moveTo>
                  <a:cubicBezTo>
                    <a:pt x="6430" y="477"/>
                    <a:pt x="7581" y="1011"/>
                    <a:pt x="8423" y="1853"/>
                  </a:cubicBezTo>
                  <a:cubicBezTo>
                    <a:pt x="9293" y="2695"/>
                    <a:pt x="9798" y="3846"/>
                    <a:pt x="9798" y="5138"/>
                  </a:cubicBezTo>
                  <a:cubicBezTo>
                    <a:pt x="9798" y="6429"/>
                    <a:pt x="9293" y="7608"/>
                    <a:pt x="8423" y="8451"/>
                  </a:cubicBezTo>
                  <a:cubicBezTo>
                    <a:pt x="7581" y="9293"/>
                    <a:pt x="6430" y="9826"/>
                    <a:pt x="5138" y="9826"/>
                  </a:cubicBezTo>
                  <a:cubicBezTo>
                    <a:pt x="3847" y="9826"/>
                    <a:pt x="2667" y="9293"/>
                    <a:pt x="1825" y="8451"/>
                  </a:cubicBezTo>
                  <a:cubicBezTo>
                    <a:pt x="983" y="7608"/>
                    <a:pt x="478" y="6429"/>
                    <a:pt x="478" y="5138"/>
                  </a:cubicBezTo>
                  <a:cubicBezTo>
                    <a:pt x="478" y="3846"/>
                    <a:pt x="983" y="2695"/>
                    <a:pt x="1825" y="1853"/>
                  </a:cubicBezTo>
                  <a:cubicBezTo>
                    <a:pt x="2667" y="1011"/>
                    <a:pt x="3847" y="477"/>
                    <a:pt x="5138" y="477"/>
                  </a:cubicBezTo>
                  <a:close/>
                  <a:moveTo>
                    <a:pt x="5138" y="0"/>
                  </a:moveTo>
                  <a:cubicBezTo>
                    <a:pt x="2303" y="0"/>
                    <a:pt x="0" y="2302"/>
                    <a:pt x="0" y="5138"/>
                  </a:cubicBezTo>
                  <a:cubicBezTo>
                    <a:pt x="0" y="7973"/>
                    <a:pt x="2303" y="10275"/>
                    <a:pt x="5138" y="10275"/>
                  </a:cubicBezTo>
                  <a:cubicBezTo>
                    <a:pt x="7974" y="10275"/>
                    <a:pt x="10276" y="7973"/>
                    <a:pt x="10276" y="5138"/>
                  </a:cubicBezTo>
                  <a:cubicBezTo>
                    <a:pt x="10276" y="2302"/>
                    <a:pt x="7974" y="0"/>
                    <a:pt x="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135;p64"/>
            <p:cNvSpPr/>
            <p:nvPr/>
          </p:nvSpPr>
          <p:spPr>
            <a:xfrm>
              <a:off x="2155675" y="1182825"/>
              <a:ext cx="277975" cy="11950"/>
            </a:xfrm>
            <a:custGeom>
              <a:avLst/>
              <a:gdLst/>
              <a:ahLst/>
              <a:cxnLst/>
              <a:rect l="l" t="t" r="r" b="b"/>
              <a:pathLst>
                <a:path w="11119" h="478" extrusionOk="0">
                  <a:moveTo>
                    <a:pt x="1" y="1"/>
                  </a:moveTo>
                  <a:lnTo>
                    <a:pt x="1" y="478"/>
                  </a:lnTo>
                  <a:lnTo>
                    <a:pt x="11118" y="478"/>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136;p64"/>
            <p:cNvSpPr/>
            <p:nvPr/>
          </p:nvSpPr>
          <p:spPr>
            <a:xfrm>
              <a:off x="2155675" y="1229850"/>
              <a:ext cx="277975" cy="11950"/>
            </a:xfrm>
            <a:custGeom>
              <a:avLst/>
              <a:gdLst/>
              <a:ahLst/>
              <a:cxnLst/>
              <a:rect l="l" t="t" r="r" b="b"/>
              <a:pathLst>
                <a:path w="11119" h="478" extrusionOk="0">
                  <a:moveTo>
                    <a:pt x="1" y="1"/>
                  </a:moveTo>
                  <a:lnTo>
                    <a:pt x="1" y="478"/>
                  </a:lnTo>
                  <a:lnTo>
                    <a:pt x="11118" y="478"/>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137;p64"/>
            <p:cNvSpPr/>
            <p:nvPr/>
          </p:nvSpPr>
          <p:spPr>
            <a:xfrm>
              <a:off x="2155675" y="1277575"/>
              <a:ext cx="277975" cy="11950"/>
            </a:xfrm>
            <a:custGeom>
              <a:avLst/>
              <a:gdLst/>
              <a:ahLst/>
              <a:cxnLst/>
              <a:rect l="l" t="t" r="r" b="b"/>
              <a:pathLst>
                <a:path w="11119" h="478" extrusionOk="0">
                  <a:moveTo>
                    <a:pt x="1" y="1"/>
                  </a:moveTo>
                  <a:lnTo>
                    <a:pt x="1" y="478"/>
                  </a:lnTo>
                  <a:lnTo>
                    <a:pt x="11118" y="478"/>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138;p64"/>
            <p:cNvSpPr/>
            <p:nvPr/>
          </p:nvSpPr>
          <p:spPr>
            <a:xfrm>
              <a:off x="2155675" y="1324600"/>
              <a:ext cx="277975" cy="11950"/>
            </a:xfrm>
            <a:custGeom>
              <a:avLst/>
              <a:gdLst/>
              <a:ahLst/>
              <a:cxnLst/>
              <a:rect l="l" t="t" r="r" b="b"/>
              <a:pathLst>
                <a:path w="11119" h="478" extrusionOk="0">
                  <a:moveTo>
                    <a:pt x="1" y="1"/>
                  </a:moveTo>
                  <a:lnTo>
                    <a:pt x="1" y="478"/>
                  </a:lnTo>
                  <a:lnTo>
                    <a:pt x="11118" y="478"/>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139;p64"/>
            <p:cNvSpPr/>
            <p:nvPr/>
          </p:nvSpPr>
          <p:spPr>
            <a:xfrm>
              <a:off x="4314625" y="1290925"/>
              <a:ext cx="604350" cy="291850"/>
            </a:xfrm>
            <a:custGeom>
              <a:avLst/>
              <a:gdLst/>
              <a:ahLst/>
              <a:cxnLst/>
              <a:rect l="l" t="t" r="r" b="b"/>
              <a:pathLst>
                <a:path w="24174" h="11674" extrusionOk="0">
                  <a:moveTo>
                    <a:pt x="225" y="0"/>
                  </a:moveTo>
                  <a:cubicBezTo>
                    <a:pt x="113" y="0"/>
                    <a:pt x="1" y="112"/>
                    <a:pt x="1" y="225"/>
                  </a:cubicBezTo>
                  <a:cubicBezTo>
                    <a:pt x="1" y="365"/>
                    <a:pt x="113" y="477"/>
                    <a:pt x="225" y="477"/>
                  </a:cubicBezTo>
                  <a:lnTo>
                    <a:pt x="11034" y="477"/>
                  </a:lnTo>
                  <a:lnTo>
                    <a:pt x="23752" y="11623"/>
                  </a:lnTo>
                  <a:cubicBezTo>
                    <a:pt x="23799" y="11658"/>
                    <a:pt x="23851" y="11674"/>
                    <a:pt x="23902" y="11674"/>
                  </a:cubicBezTo>
                  <a:cubicBezTo>
                    <a:pt x="23972" y="11674"/>
                    <a:pt x="24040" y="11644"/>
                    <a:pt x="24089" y="11595"/>
                  </a:cubicBezTo>
                  <a:cubicBezTo>
                    <a:pt x="24173" y="11483"/>
                    <a:pt x="24173" y="11342"/>
                    <a:pt x="24061" y="11258"/>
                  </a:cubicBezTo>
                  <a:lnTo>
                    <a:pt x="11259" y="56"/>
                  </a:lnTo>
                  <a:cubicBezTo>
                    <a:pt x="11231" y="28"/>
                    <a:pt x="11174" y="0"/>
                    <a:pt x="11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140;p64"/>
            <p:cNvSpPr/>
            <p:nvPr/>
          </p:nvSpPr>
          <p:spPr>
            <a:xfrm>
              <a:off x="4963850" y="1490950"/>
              <a:ext cx="277975" cy="11950"/>
            </a:xfrm>
            <a:custGeom>
              <a:avLst/>
              <a:gdLst/>
              <a:ahLst/>
              <a:cxnLst/>
              <a:rect l="l" t="t" r="r" b="b"/>
              <a:pathLst>
                <a:path w="11119" h="478" extrusionOk="0">
                  <a:moveTo>
                    <a:pt x="1" y="0"/>
                  </a:moveTo>
                  <a:lnTo>
                    <a:pt x="1" y="478"/>
                  </a:lnTo>
                  <a:lnTo>
                    <a:pt x="11118" y="478"/>
                  </a:lnTo>
                  <a:lnTo>
                    <a:pt x="1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141;p64"/>
            <p:cNvSpPr/>
            <p:nvPr/>
          </p:nvSpPr>
          <p:spPr>
            <a:xfrm>
              <a:off x="4963850" y="1537975"/>
              <a:ext cx="277975" cy="11950"/>
            </a:xfrm>
            <a:custGeom>
              <a:avLst/>
              <a:gdLst/>
              <a:ahLst/>
              <a:cxnLst/>
              <a:rect l="l" t="t" r="r" b="b"/>
              <a:pathLst>
                <a:path w="11119" h="478" extrusionOk="0">
                  <a:moveTo>
                    <a:pt x="1" y="0"/>
                  </a:moveTo>
                  <a:lnTo>
                    <a:pt x="1" y="478"/>
                  </a:lnTo>
                  <a:lnTo>
                    <a:pt x="11118" y="478"/>
                  </a:lnTo>
                  <a:lnTo>
                    <a:pt x="1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142;p64"/>
            <p:cNvSpPr/>
            <p:nvPr/>
          </p:nvSpPr>
          <p:spPr>
            <a:xfrm>
              <a:off x="4963850" y="1585700"/>
              <a:ext cx="277975" cy="11250"/>
            </a:xfrm>
            <a:custGeom>
              <a:avLst/>
              <a:gdLst/>
              <a:ahLst/>
              <a:cxnLst/>
              <a:rect l="l" t="t" r="r" b="b"/>
              <a:pathLst>
                <a:path w="11119" h="450" extrusionOk="0">
                  <a:moveTo>
                    <a:pt x="1" y="1"/>
                  </a:moveTo>
                  <a:lnTo>
                    <a:pt x="1" y="450"/>
                  </a:lnTo>
                  <a:lnTo>
                    <a:pt x="11118" y="450"/>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143;p64"/>
            <p:cNvSpPr/>
            <p:nvPr/>
          </p:nvSpPr>
          <p:spPr>
            <a:xfrm>
              <a:off x="4963850" y="1632725"/>
              <a:ext cx="277975" cy="11950"/>
            </a:xfrm>
            <a:custGeom>
              <a:avLst/>
              <a:gdLst/>
              <a:ahLst/>
              <a:cxnLst/>
              <a:rect l="l" t="t" r="r" b="b"/>
              <a:pathLst>
                <a:path w="11119" h="478" extrusionOk="0">
                  <a:moveTo>
                    <a:pt x="1" y="1"/>
                  </a:moveTo>
                  <a:lnTo>
                    <a:pt x="1" y="478"/>
                  </a:lnTo>
                  <a:lnTo>
                    <a:pt x="11118" y="478"/>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144;p64"/>
            <p:cNvSpPr/>
            <p:nvPr/>
          </p:nvSpPr>
          <p:spPr>
            <a:xfrm>
              <a:off x="4963850" y="2298800"/>
              <a:ext cx="277975" cy="11950"/>
            </a:xfrm>
            <a:custGeom>
              <a:avLst/>
              <a:gdLst/>
              <a:ahLst/>
              <a:cxnLst/>
              <a:rect l="l" t="t" r="r" b="b"/>
              <a:pathLst>
                <a:path w="11119" h="478" extrusionOk="0">
                  <a:moveTo>
                    <a:pt x="1" y="0"/>
                  </a:moveTo>
                  <a:lnTo>
                    <a:pt x="1" y="478"/>
                  </a:lnTo>
                  <a:lnTo>
                    <a:pt x="11118" y="478"/>
                  </a:lnTo>
                  <a:lnTo>
                    <a:pt x="1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145;p64"/>
            <p:cNvSpPr/>
            <p:nvPr/>
          </p:nvSpPr>
          <p:spPr>
            <a:xfrm>
              <a:off x="4963850" y="2345825"/>
              <a:ext cx="277975" cy="11950"/>
            </a:xfrm>
            <a:custGeom>
              <a:avLst/>
              <a:gdLst/>
              <a:ahLst/>
              <a:cxnLst/>
              <a:rect l="l" t="t" r="r" b="b"/>
              <a:pathLst>
                <a:path w="11119" h="478" extrusionOk="0">
                  <a:moveTo>
                    <a:pt x="1" y="1"/>
                  </a:moveTo>
                  <a:lnTo>
                    <a:pt x="1" y="478"/>
                  </a:lnTo>
                  <a:lnTo>
                    <a:pt x="11118" y="478"/>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146;p64"/>
            <p:cNvSpPr/>
            <p:nvPr/>
          </p:nvSpPr>
          <p:spPr>
            <a:xfrm>
              <a:off x="4963850" y="2393550"/>
              <a:ext cx="277975" cy="11950"/>
            </a:xfrm>
            <a:custGeom>
              <a:avLst/>
              <a:gdLst/>
              <a:ahLst/>
              <a:cxnLst/>
              <a:rect l="l" t="t" r="r" b="b"/>
              <a:pathLst>
                <a:path w="11119" h="478" extrusionOk="0">
                  <a:moveTo>
                    <a:pt x="1" y="1"/>
                  </a:moveTo>
                  <a:lnTo>
                    <a:pt x="1" y="478"/>
                  </a:lnTo>
                  <a:lnTo>
                    <a:pt x="11118" y="478"/>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147;p64"/>
            <p:cNvSpPr/>
            <p:nvPr/>
          </p:nvSpPr>
          <p:spPr>
            <a:xfrm>
              <a:off x="4963850" y="2440575"/>
              <a:ext cx="277975" cy="11950"/>
            </a:xfrm>
            <a:custGeom>
              <a:avLst/>
              <a:gdLst/>
              <a:ahLst/>
              <a:cxnLst/>
              <a:rect l="l" t="t" r="r" b="b"/>
              <a:pathLst>
                <a:path w="11119" h="478" extrusionOk="0">
                  <a:moveTo>
                    <a:pt x="1" y="1"/>
                  </a:moveTo>
                  <a:lnTo>
                    <a:pt x="1" y="478"/>
                  </a:lnTo>
                  <a:lnTo>
                    <a:pt x="11118" y="478"/>
                  </a:lnTo>
                  <a:lnTo>
                    <a:pt x="111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148;p64"/>
            <p:cNvSpPr/>
            <p:nvPr/>
          </p:nvSpPr>
          <p:spPr>
            <a:xfrm>
              <a:off x="2291850" y="3234400"/>
              <a:ext cx="278650" cy="11950"/>
            </a:xfrm>
            <a:custGeom>
              <a:avLst/>
              <a:gdLst/>
              <a:ahLst/>
              <a:cxnLst/>
              <a:rect l="l" t="t" r="r" b="b"/>
              <a:pathLst>
                <a:path w="11146" h="478" extrusionOk="0">
                  <a:moveTo>
                    <a:pt x="0" y="0"/>
                  </a:moveTo>
                  <a:lnTo>
                    <a:pt x="0" y="477"/>
                  </a:lnTo>
                  <a:lnTo>
                    <a:pt x="11146" y="477"/>
                  </a:lnTo>
                  <a:lnTo>
                    <a:pt x="11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149;p64"/>
            <p:cNvSpPr/>
            <p:nvPr/>
          </p:nvSpPr>
          <p:spPr>
            <a:xfrm>
              <a:off x="2291850" y="3282125"/>
              <a:ext cx="278650" cy="11950"/>
            </a:xfrm>
            <a:custGeom>
              <a:avLst/>
              <a:gdLst/>
              <a:ahLst/>
              <a:cxnLst/>
              <a:rect l="l" t="t" r="r" b="b"/>
              <a:pathLst>
                <a:path w="11146" h="478" extrusionOk="0">
                  <a:moveTo>
                    <a:pt x="0" y="0"/>
                  </a:moveTo>
                  <a:lnTo>
                    <a:pt x="0" y="478"/>
                  </a:lnTo>
                  <a:lnTo>
                    <a:pt x="11146" y="478"/>
                  </a:lnTo>
                  <a:lnTo>
                    <a:pt x="11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150;p64"/>
            <p:cNvSpPr/>
            <p:nvPr/>
          </p:nvSpPr>
          <p:spPr>
            <a:xfrm>
              <a:off x="2291850" y="3329150"/>
              <a:ext cx="278650" cy="11950"/>
            </a:xfrm>
            <a:custGeom>
              <a:avLst/>
              <a:gdLst/>
              <a:ahLst/>
              <a:cxnLst/>
              <a:rect l="l" t="t" r="r" b="b"/>
              <a:pathLst>
                <a:path w="11146" h="478" extrusionOk="0">
                  <a:moveTo>
                    <a:pt x="0" y="0"/>
                  </a:moveTo>
                  <a:lnTo>
                    <a:pt x="0" y="478"/>
                  </a:lnTo>
                  <a:lnTo>
                    <a:pt x="11146" y="478"/>
                  </a:lnTo>
                  <a:lnTo>
                    <a:pt x="11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151;p64"/>
            <p:cNvSpPr/>
            <p:nvPr/>
          </p:nvSpPr>
          <p:spPr>
            <a:xfrm>
              <a:off x="2291850" y="3376875"/>
              <a:ext cx="278650" cy="11250"/>
            </a:xfrm>
            <a:custGeom>
              <a:avLst/>
              <a:gdLst/>
              <a:ahLst/>
              <a:cxnLst/>
              <a:rect l="l" t="t" r="r" b="b"/>
              <a:pathLst>
                <a:path w="11146" h="450" extrusionOk="0">
                  <a:moveTo>
                    <a:pt x="0" y="0"/>
                  </a:moveTo>
                  <a:lnTo>
                    <a:pt x="0" y="450"/>
                  </a:lnTo>
                  <a:lnTo>
                    <a:pt x="11146" y="450"/>
                  </a:lnTo>
                  <a:lnTo>
                    <a:pt x="111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152;p64"/>
            <p:cNvSpPr/>
            <p:nvPr/>
          </p:nvSpPr>
          <p:spPr>
            <a:xfrm>
              <a:off x="4036000" y="2098775"/>
              <a:ext cx="888575" cy="274450"/>
            </a:xfrm>
            <a:custGeom>
              <a:avLst/>
              <a:gdLst/>
              <a:ahLst/>
              <a:cxnLst/>
              <a:rect l="l" t="t" r="r" b="b"/>
              <a:pathLst>
                <a:path w="35543" h="10978" extrusionOk="0">
                  <a:moveTo>
                    <a:pt x="4548" y="0"/>
                  </a:moveTo>
                  <a:lnTo>
                    <a:pt x="0" y="5194"/>
                  </a:lnTo>
                  <a:lnTo>
                    <a:pt x="365" y="5503"/>
                  </a:lnTo>
                  <a:lnTo>
                    <a:pt x="4773" y="477"/>
                  </a:lnTo>
                  <a:lnTo>
                    <a:pt x="22488" y="477"/>
                  </a:lnTo>
                  <a:lnTo>
                    <a:pt x="35234" y="10977"/>
                  </a:lnTo>
                  <a:lnTo>
                    <a:pt x="35543" y="10612"/>
                  </a:lnTo>
                  <a:lnTo>
                    <a:pt x="22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153;p64"/>
            <p:cNvSpPr/>
            <p:nvPr/>
          </p:nvSpPr>
          <p:spPr>
            <a:xfrm>
              <a:off x="2418875" y="2616750"/>
              <a:ext cx="11975" cy="600125"/>
            </a:xfrm>
            <a:custGeom>
              <a:avLst/>
              <a:gdLst/>
              <a:ahLst/>
              <a:cxnLst/>
              <a:rect l="l" t="t" r="r" b="b"/>
              <a:pathLst>
                <a:path w="479" h="24005" extrusionOk="0">
                  <a:moveTo>
                    <a:pt x="1" y="0"/>
                  </a:moveTo>
                  <a:lnTo>
                    <a:pt x="1" y="24004"/>
                  </a:lnTo>
                  <a:lnTo>
                    <a:pt x="478" y="24004"/>
                  </a:lnTo>
                  <a:lnTo>
                    <a:pt x="4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154;p64"/>
            <p:cNvSpPr/>
            <p:nvPr/>
          </p:nvSpPr>
          <p:spPr>
            <a:xfrm>
              <a:off x="1831425" y="3538000"/>
              <a:ext cx="129875" cy="102100"/>
            </a:xfrm>
            <a:custGeom>
              <a:avLst/>
              <a:gdLst/>
              <a:ahLst/>
              <a:cxnLst/>
              <a:rect l="l" t="t" r="r" b="b"/>
              <a:pathLst>
                <a:path w="5195" h="4084" extrusionOk="0">
                  <a:moveTo>
                    <a:pt x="1580" y="1"/>
                  </a:moveTo>
                  <a:cubicBezTo>
                    <a:pt x="1521" y="1"/>
                    <a:pt x="1462" y="5"/>
                    <a:pt x="1404" y="13"/>
                  </a:cubicBezTo>
                  <a:cubicBezTo>
                    <a:pt x="506" y="125"/>
                    <a:pt x="0" y="1023"/>
                    <a:pt x="197" y="1894"/>
                  </a:cubicBezTo>
                  <a:cubicBezTo>
                    <a:pt x="393" y="2736"/>
                    <a:pt x="1292" y="3381"/>
                    <a:pt x="2050" y="3718"/>
                  </a:cubicBezTo>
                  <a:cubicBezTo>
                    <a:pt x="2860" y="4062"/>
                    <a:pt x="4638" y="4084"/>
                    <a:pt x="5070" y="4084"/>
                  </a:cubicBezTo>
                  <a:cubicBezTo>
                    <a:pt x="5132" y="4084"/>
                    <a:pt x="5166" y="4083"/>
                    <a:pt x="5166" y="4083"/>
                  </a:cubicBezTo>
                  <a:cubicBezTo>
                    <a:pt x="5194" y="4083"/>
                    <a:pt x="4689" y="2623"/>
                    <a:pt x="4661" y="2539"/>
                  </a:cubicBezTo>
                  <a:cubicBezTo>
                    <a:pt x="4206" y="1576"/>
                    <a:pt x="2782" y="1"/>
                    <a:pt x="1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155;p64"/>
            <p:cNvSpPr/>
            <p:nvPr/>
          </p:nvSpPr>
          <p:spPr>
            <a:xfrm>
              <a:off x="1834225" y="3377750"/>
              <a:ext cx="807875" cy="1698375"/>
            </a:xfrm>
            <a:custGeom>
              <a:avLst/>
              <a:gdLst/>
              <a:ahLst/>
              <a:cxnLst/>
              <a:rect l="l" t="t" r="r" b="b"/>
              <a:pathLst>
                <a:path w="32315" h="67935" extrusionOk="0">
                  <a:moveTo>
                    <a:pt x="15189" y="33037"/>
                  </a:moveTo>
                  <a:cubicBezTo>
                    <a:pt x="15835" y="33739"/>
                    <a:pt x="17491" y="34553"/>
                    <a:pt x="17716" y="34666"/>
                  </a:cubicBezTo>
                  <a:cubicBezTo>
                    <a:pt x="17491" y="35199"/>
                    <a:pt x="17267" y="35733"/>
                    <a:pt x="17042" y="36238"/>
                  </a:cubicBezTo>
                  <a:cubicBezTo>
                    <a:pt x="16284" y="37979"/>
                    <a:pt x="15582" y="39410"/>
                    <a:pt x="15077" y="40393"/>
                  </a:cubicBezTo>
                  <a:cubicBezTo>
                    <a:pt x="14993" y="40590"/>
                    <a:pt x="14880" y="40758"/>
                    <a:pt x="14796" y="40926"/>
                  </a:cubicBezTo>
                  <a:lnTo>
                    <a:pt x="14712" y="40926"/>
                  </a:lnTo>
                  <a:cubicBezTo>
                    <a:pt x="14712" y="40730"/>
                    <a:pt x="14684" y="40533"/>
                    <a:pt x="14628" y="40281"/>
                  </a:cubicBezTo>
                  <a:cubicBezTo>
                    <a:pt x="14487" y="39186"/>
                    <a:pt x="14234" y="37614"/>
                    <a:pt x="13870" y="35733"/>
                  </a:cubicBezTo>
                  <a:cubicBezTo>
                    <a:pt x="13757" y="35115"/>
                    <a:pt x="13617" y="34497"/>
                    <a:pt x="13476" y="33852"/>
                  </a:cubicBezTo>
                  <a:cubicBezTo>
                    <a:pt x="13617" y="33795"/>
                    <a:pt x="14459" y="33459"/>
                    <a:pt x="15189" y="33037"/>
                  </a:cubicBezTo>
                  <a:close/>
                  <a:moveTo>
                    <a:pt x="6799" y="1"/>
                  </a:moveTo>
                  <a:cubicBezTo>
                    <a:pt x="6583" y="1"/>
                    <a:pt x="6362" y="52"/>
                    <a:pt x="6149" y="162"/>
                  </a:cubicBezTo>
                  <a:cubicBezTo>
                    <a:pt x="5026" y="751"/>
                    <a:pt x="4745" y="2997"/>
                    <a:pt x="4914" y="4092"/>
                  </a:cubicBezTo>
                  <a:cubicBezTo>
                    <a:pt x="4942" y="4205"/>
                    <a:pt x="5363" y="5665"/>
                    <a:pt x="5363" y="5665"/>
                  </a:cubicBezTo>
                  <a:lnTo>
                    <a:pt x="5391" y="5636"/>
                  </a:lnTo>
                  <a:lnTo>
                    <a:pt x="5391" y="5636"/>
                  </a:lnTo>
                  <a:cubicBezTo>
                    <a:pt x="5335" y="6001"/>
                    <a:pt x="5307" y="6366"/>
                    <a:pt x="5251" y="6787"/>
                  </a:cubicBezTo>
                  <a:cubicBezTo>
                    <a:pt x="5166" y="7574"/>
                    <a:pt x="5110" y="8444"/>
                    <a:pt x="5082" y="9398"/>
                  </a:cubicBezTo>
                  <a:cubicBezTo>
                    <a:pt x="5054" y="10353"/>
                    <a:pt x="5054" y="11392"/>
                    <a:pt x="5138" y="12487"/>
                  </a:cubicBezTo>
                  <a:cubicBezTo>
                    <a:pt x="5251" y="13582"/>
                    <a:pt x="5419" y="14733"/>
                    <a:pt x="5728" y="15884"/>
                  </a:cubicBezTo>
                  <a:lnTo>
                    <a:pt x="5728" y="15940"/>
                  </a:lnTo>
                  <a:cubicBezTo>
                    <a:pt x="5531" y="15603"/>
                    <a:pt x="4942" y="14761"/>
                    <a:pt x="4914" y="14705"/>
                  </a:cubicBezTo>
                  <a:cubicBezTo>
                    <a:pt x="4274" y="13994"/>
                    <a:pt x="2816" y="13024"/>
                    <a:pt x="1685" y="13024"/>
                  </a:cubicBezTo>
                  <a:cubicBezTo>
                    <a:pt x="1475" y="13024"/>
                    <a:pt x="1276" y="13058"/>
                    <a:pt x="1096" y="13132"/>
                  </a:cubicBezTo>
                  <a:cubicBezTo>
                    <a:pt x="253" y="13497"/>
                    <a:pt x="1" y="14480"/>
                    <a:pt x="422" y="15238"/>
                  </a:cubicBezTo>
                  <a:cubicBezTo>
                    <a:pt x="843" y="16024"/>
                    <a:pt x="1882" y="16417"/>
                    <a:pt x="2724" y="16529"/>
                  </a:cubicBezTo>
                  <a:cubicBezTo>
                    <a:pt x="2826" y="16545"/>
                    <a:pt x="2941" y="16552"/>
                    <a:pt x="3065" y="16552"/>
                  </a:cubicBezTo>
                  <a:cubicBezTo>
                    <a:pt x="4063" y="16552"/>
                    <a:pt x="5634" y="16102"/>
                    <a:pt x="5784" y="16052"/>
                  </a:cubicBezTo>
                  <a:cubicBezTo>
                    <a:pt x="6093" y="17147"/>
                    <a:pt x="6486" y="18270"/>
                    <a:pt x="6963" y="19365"/>
                  </a:cubicBezTo>
                  <a:cubicBezTo>
                    <a:pt x="7244" y="19983"/>
                    <a:pt x="7525" y="20628"/>
                    <a:pt x="7833" y="21246"/>
                  </a:cubicBezTo>
                  <a:cubicBezTo>
                    <a:pt x="7665" y="20965"/>
                    <a:pt x="7497" y="20741"/>
                    <a:pt x="7468" y="20713"/>
                  </a:cubicBezTo>
                  <a:cubicBezTo>
                    <a:pt x="6853" y="20002"/>
                    <a:pt x="5378" y="19032"/>
                    <a:pt x="4241" y="19032"/>
                  </a:cubicBezTo>
                  <a:cubicBezTo>
                    <a:pt x="4030" y="19032"/>
                    <a:pt x="3831" y="19066"/>
                    <a:pt x="3650" y="19140"/>
                  </a:cubicBezTo>
                  <a:cubicBezTo>
                    <a:pt x="2808" y="19505"/>
                    <a:pt x="2583" y="20488"/>
                    <a:pt x="3005" y="21246"/>
                  </a:cubicBezTo>
                  <a:cubicBezTo>
                    <a:pt x="3426" y="22032"/>
                    <a:pt x="4436" y="22425"/>
                    <a:pt x="5279" y="22537"/>
                  </a:cubicBezTo>
                  <a:cubicBezTo>
                    <a:pt x="5385" y="22555"/>
                    <a:pt x="5505" y="22563"/>
                    <a:pt x="5634" y="22563"/>
                  </a:cubicBezTo>
                  <a:cubicBezTo>
                    <a:pt x="6527" y="22563"/>
                    <a:pt x="7862" y="22186"/>
                    <a:pt x="8255" y="22088"/>
                  </a:cubicBezTo>
                  <a:cubicBezTo>
                    <a:pt x="8367" y="22313"/>
                    <a:pt x="8479" y="22566"/>
                    <a:pt x="8620" y="22790"/>
                  </a:cubicBezTo>
                  <a:cubicBezTo>
                    <a:pt x="9181" y="23941"/>
                    <a:pt x="9743" y="25064"/>
                    <a:pt x="10276" y="26187"/>
                  </a:cubicBezTo>
                  <a:cubicBezTo>
                    <a:pt x="10472" y="26608"/>
                    <a:pt x="10641" y="27001"/>
                    <a:pt x="10809" y="27394"/>
                  </a:cubicBezTo>
                  <a:cubicBezTo>
                    <a:pt x="10641" y="27170"/>
                    <a:pt x="10529" y="26973"/>
                    <a:pt x="10501" y="26945"/>
                  </a:cubicBezTo>
                  <a:cubicBezTo>
                    <a:pt x="9867" y="26217"/>
                    <a:pt x="8427" y="25253"/>
                    <a:pt x="7300" y="25253"/>
                  </a:cubicBezTo>
                  <a:cubicBezTo>
                    <a:pt x="7079" y="25253"/>
                    <a:pt x="6871" y="25290"/>
                    <a:pt x="6682" y="25373"/>
                  </a:cubicBezTo>
                  <a:cubicBezTo>
                    <a:pt x="5840" y="25710"/>
                    <a:pt x="5587" y="26721"/>
                    <a:pt x="6009" y="27479"/>
                  </a:cubicBezTo>
                  <a:cubicBezTo>
                    <a:pt x="6458" y="28265"/>
                    <a:pt x="7468" y="28658"/>
                    <a:pt x="8311" y="28770"/>
                  </a:cubicBezTo>
                  <a:cubicBezTo>
                    <a:pt x="8406" y="28784"/>
                    <a:pt x="8514" y="28790"/>
                    <a:pt x="8630" y="28790"/>
                  </a:cubicBezTo>
                  <a:cubicBezTo>
                    <a:pt x="9464" y="28790"/>
                    <a:pt x="10734" y="28469"/>
                    <a:pt x="11202" y="28321"/>
                  </a:cubicBezTo>
                  <a:cubicBezTo>
                    <a:pt x="11371" y="28742"/>
                    <a:pt x="11539" y="29163"/>
                    <a:pt x="11680" y="29556"/>
                  </a:cubicBezTo>
                  <a:cubicBezTo>
                    <a:pt x="11764" y="29837"/>
                    <a:pt x="11848" y="30118"/>
                    <a:pt x="11932" y="30398"/>
                  </a:cubicBezTo>
                  <a:cubicBezTo>
                    <a:pt x="12017" y="30679"/>
                    <a:pt x="12101" y="30960"/>
                    <a:pt x="12157" y="31241"/>
                  </a:cubicBezTo>
                  <a:cubicBezTo>
                    <a:pt x="12297" y="31774"/>
                    <a:pt x="12438" y="32336"/>
                    <a:pt x="12550" y="32841"/>
                  </a:cubicBezTo>
                  <a:cubicBezTo>
                    <a:pt x="12634" y="33206"/>
                    <a:pt x="12690" y="33571"/>
                    <a:pt x="12775" y="33936"/>
                  </a:cubicBezTo>
                  <a:cubicBezTo>
                    <a:pt x="12578" y="33515"/>
                    <a:pt x="12213" y="32757"/>
                    <a:pt x="12185" y="32700"/>
                  </a:cubicBezTo>
                  <a:cubicBezTo>
                    <a:pt x="11624" y="31833"/>
                    <a:pt x="10159" y="30525"/>
                    <a:pt x="8990" y="30525"/>
                  </a:cubicBezTo>
                  <a:cubicBezTo>
                    <a:pt x="8872" y="30525"/>
                    <a:pt x="8758" y="30539"/>
                    <a:pt x="8648" y="30567"/>
                  </a:cubicBezTo>
                  <a:cubicBezTo>
                    <a:pt x="7777" y="30791"/>
                    <a:pt x="7384" y="31746"/>
                    <a:pt x="7665" y="32560"/>
                  </a:cubicBezTo>
                  <a:cubicBezTo>
                    <a:pt x="7974" y="33402"/>
                    <a:pt x="8928" y="33936"/>
                    <a:pt x="9743" y="34160"/>
                  </a:cubicBezTo>
                  <a:cubicBezTo>
                    <a:pt x="10047" y="34259"/>
                    <a:pt x="10487" y="34292"/>
                    <a:pt x="10940" y="34292"/>
                  </a:cubicBezTo>
                  <a:cubicBezTo>
                    <a:pt x="11780" y="34292"/>
                    <a:pt x="12667" y="34179"/>
                    <a:pt x="12831" y="34160"/>
                  </a:cubicBezTo>
                  <a:cubicBezTo>
                    <a:pt x="12943" y="34750"/>
                    <a:pt x="13055" y="35311"/>
                    <a:pt x="13140" y="35873"/>
                  </a:cubicBezTo>
                  <a:cubicBezTo>
                    <a:pt x="13476" y="37726"/>
                    <a:pt x="13673" y="39298"/>
                    <a:pt x="13785" y="40393"/>
                  </a:cubicBezTo>
                  <a:cubicBezTo>
                    <a:pt x="13813" y="40590"/>
                    <a:pt x="13841" y="40758"/>
                    <a:pt x="13870" y="40926"/>
                  </a:cubicBezTo>
                  <a:lnTo>
                    <a:pt x="10079" y="40926"/>
                  </a:lnTo>
                  <a:lnTo>
                    <a:pt x="11455" y="67934"/>
                  </a:lnTo>
                  <a:lnTo>
                    <a:pt x="17912" y="67934"/>
                  </a:lnTo>
                  <a:lnTo>
                    <a:pt x="19288" y="40926"/>
                  </a:lnTo>
                  <a:lnTo>
                    <a:pt x="15751" y="40926"/>
                  </a:lnTo>
                  <a:cubicBezTo>
                    <a:pt x="15779" y="40870"/>
                    <a:pt x="15807" y="40814"/>
                    <a:pt x="15835" y="40758"/>
                  </a:cubicBezTo>
                  <a:cubicBezTo>
                    <a:pt x="16312" y="39747"/>
                    <a:pt x="16986" y="38315"/>
                    <a:pt x="17716" y="36547"/>
                  </a:cubicBezTo>
                  <a:cubicBezTo>
                    <a:pt x="17940" y="35985"/>
                    <a:pt x="18193" y="35368"/>
                    <a:pt x="18418" y="34750"/>
                  </a:cubicBezTo>
                  <a:cubicBezTo>
                    <a:pt x="18620" y="34795"/>
                    <a:pt x="19909" y="35057"/>
                    <a:pt x="20874" y="35057"/>
                  </a:cubicBezTo>
                  <a:cubicBezTo>
                    <a:pt x="21111" y="35057"/>
                    <a:pt x="21329" y="35041"/>
                    <a:pt x="21506" y="35003"/>
                  </a:cubicBezTo>
                  <a:cubicBezTo>
                    <a:pt x="22320" y="34806"/>
                    <a:pt x="23303" y="34329"/>
                    <a:pt x="23668" y="33543"/>
                  </a:cubicBezTo>
                  <a:cubicBezTo>
                    <a:pt x="24033" y="32729"/>
                    <a:pt x="23724" y="31774"/>
                    <a:pt x="22853" y="31465"/>
                  </a:cubicBezTo>
                  <a:cubicBezTo>
                    <a:pt x="22709" y="31417"/>
                    <a:pt x="22555" y="31395"/>
                    <a:pt x="22395" y="31395"/>
                  </a:cubicBezTo>
                  <a:cubicBezTo>
                    <a:pt x="21245" y="31395"/>
                    <a:pt x="19767" y="32530"/>
                    <a:pt x="19176" y="33318"/>
                  </a:cubicBezTo>
                  <a:cubicBezTo>
                    <a:pt x="19148" y="33374"/>
                    <a:pt x="18783" y="34020"/>
                    <a:pt x="18558" y="34413"/>
                  </a:cubicBezTo>
                  <a:cubicBezTo>
                    <a:pt x="18642" y="34160"/>
                    <a:pt x="18726" y="33908"/>
                    <a:pt x="18839" y="33655"/>
                  </a:cubicBezTo>
                  <a:cubicBezTo>
                    <a:pt x="19035" y="33122"/>
                    <a:pt x="19204" y="32616"/>
                    <a:pt x="19400" y="32055"/>
                  </a:cubicBezTo>
                  <a:cubicBezTo>
                    <a:pt x="19484" y="31774"/>
                    <a:pt x="19569" y="31493"/>
                    <a:pt x="19653" y="31213"/>
                  </a:cubicBezTo>
                  <a:cubicBezTo>
                    <a:pt x="19737" y="30932"/>
                    <a:pt x="19793" y="30623"/>
                    <a:pt x="19878" y="30342"/>
                  </a:cubicBezTo>
                  <a:cubicBezTo>
                    <a:pt x="20018" y="29668"/>
                    <a:pt x="20158" y="28967"/>
                    <a:pt x="20271" y="28237"/>
                  </a:cubicBezTo>
                  <a:cubicBezTo>
                    <a:pt x="20699" y="28397"/>
                    <a:pt x="22197" y="28914"/>
                    <a:pt x="23066" y="28914"/>
                  </a:cubicBezTo>
                  <a:cubicBezTo>
                    <a:pt x="23109" y="28914"/>
                    <a:pt x="23151" y="28913"/>
                    <a:pt x="23190" y="28910"/>
                  </a:cubicBezTo>
                  <a:cubicBezTo>
                    <a:pt x="24033" y="28854"/>
                    <a:pt x="25071" y="28545"/>
                    <a:pt x="25577" y="27815"/>
                  </a:cubicBezTo>
                  <a:cubicBezTo>
                    <a:pt x="26054" y="27086"/>
                    <a:pt x="25886" y="26075"/>
                    <a:pt x="25071" y="25654"/>
                  </a:cubicBezTo>
                  <a:cubicBezTo>
                    <a:pt x="24845" y="25535"/>
                    <a:pt x="24583" y="25483"/>
                    <a:pt x="24302" y="25483"/>
                  </a:cubicBezTo>
                  <a:cubicBezTo>
                    <a:pt x="23192" y="25483"/>
                    <a:pt x="21791" y="26290"/>
                    <a:pt x="21141" y="26917"/>
                  </a:cubicBezTo>
                  <a:cubicBezTo>
                    <a:pt x="21085" y="26973"/>
                    <a:pt x="20579" y="27619"/>
                    <a:pt x="20327" y="27956"/>
                  </a:cubicBezTo>
                  <a:cubicBezTo>
                    <a:pt x="20383" y="27535"/>
                    <a:pt x="20439" y="27114"/>
                    <a:pt x="20495" y="26692"/>
                  </a:cubicBezTo>
                  <a:cubicBezTo>
                    <a:pt x="20664" y="25429"/>
                    <a:pt x="20776" y="24166"/>
                    <a:pt x="20888" y="22902"/>
                  </a:cubicBezTo>
                  <a:cubicBezTo>
                    <a:pt x="20944" y="22509"/>
                    <a:pt x="20972" y="22116"/>
                    <a:pt x="21029" y="21751"/>
                  </a:cubicBezTo>
                  <a:cubicBezTo>
                    <a:pt x="21164" y="21805"/>
                    <a:pt x="22960" y="22456"/>
                    <a:pt x="23922" y="22456"/>
                  </a:cubicBezTo>
                  <a:cubicBezTo>
                    <a:pt x="23960" y="22456"/>
                    <a:pt x="23997" y="22455"/>
                    <a:pt x="24033" y="22453"/>
                  </a:cubicBezTo>
                  <a:cubicBezTo>
                    <a:pt x="24875" y="22397"/>
                    <a:pt x="25942" y="22088"/>
                    <a:pt x="26419" y="21330"/>
                  </a:cubicBezTo>
                  <a:cubicBezTo>
                    <a:pt x="26896" y="20600"/>
                    <a:pt x="26728" y="19590"/>
                    <a:pt x="25914" y="19168"/>
                  </a:cubicBezTo>
                  <a:cubicBezTo>
                    <a:pt x="25695" y="19059"/>
                    <a:pt x="25444" y="19012"/>
                    <a:pt x="25174" y="19012"/>
                  </a:cubicBezTo>
                  <a:cubicBezTo>
                    <a:pt x="24059" y="19012"/>
                    <a:pt x="22639" y="19827"/>
                    <a:pt x="21983" y="20460"/>
                  </a:cubicBezTo>
                  <a:cubicBezTo>
                    <a:pt x="21927" y="20516"/>
                    <a:pt x="21197" y="21443"/>
                    <a:pt x="21029" y="21667"/>
                  </a:cubicBezTo>
                  <a:cubicBezTo>
                    <a:pt x="21113" y="20825"/>
                    <a:pt x="21225" y="19983"/>
                    <a:pt x="21337" y="19140"/>
                  </a:cubicBezTo>
                  <a:cubicBezTo>
                    <a:pt x="21534" y="17989"/>
                    <a:pt x="21759" y="16894"/>
                    <a:pt x="22067" y="15828"/>
                  </a:cubicBezTo>
                  <a:cubicBezTo>
                    <a:pt x="22147" y="15854"/>
                    <a:pt x="23941" y="16536"/>
                    <a:pt x="24941" y="16536"/>
                  </a:cubicBezTo>
                  <a:cubicBezTo>
                    <a:pt x="24996" y="16536"/>
                    <a:pt x="25049" y="16534"/>
                    <a:pt x="25099" y="16529"/>
                  </a:cubicBezTo>
                  <a:cubicBezTo>
                    <a:pt x="25942" y="16473"/>
                    <a:pt x="27009" y="16164"/>
                    <a:pt x="27486" y="15435"/>
                  </a:cubicBezTo>
                  <a:cubicBezTo>
                    <a:pt x="27963" y="14705"/>
                    <a:pt x="27795" y="13666"/>
                    <a:pt x="26980" y="13273"/>
                  </a:cubicBezTo>
                  <a:cubicBezTo>
                    <a:pt x="26754" y="13154"/>
                    <a:pt x="26492" y="13102"/>
                    <a:pt x="26211" y="13102"/>
                  </a:cubicBezTo>
                  <a:cubicBezTo>
                    <a:pt x="25101" y="13102"/>
                    <a:pt x="23700" y="13909"/>
                    <a:pt x="23050" y="14536"/>
                  </a:cubicBezTo>
                  <a:cubicBezTo>
                    <a:pt x="22994" y="14592"/>
                    <a:pt x="22208" y="15575"/>
                    <a:pt x="22095" y="15771"/>
                  </a:cubicBezTo>
                  <a:cubicBezTo>
                    <a:pt x="22095" y="15715"/>
                    <a:pt x="22123" y="15631"/>
                    <a:pt x="22123" y="15575"/>
                  </a:cubicBezTo>
                  <a:cubicBezTo>
                    <a:pt x="22488" y="14452"/>
                    <a:pt x="22966" y="13385"/>
                    <a:pt x="23443" y="12431"/>
                  </a:cubicBezTo>
                  <a:cubicBezTo>
                    <a:pt x="23724" y="11869"/>
                    <a:pt x="24033" y="11364"/>
                    <a:pt x="24341" y="10858"/>
                  </a:cubicBezTo>
                  <a:cubicBezTo>
                    <a:pt x="24706" y="11027"/>
                    <a:pt x="26363" y="11841"/>
                    <a:pt x="27233" y="11869"/>
                  </a:cubicBezTo>
                  <a:cubicBezTo>
                    <a:pt x="27284" y="11871"/>
                    <a:pt x="27336" y="11872"/>
                    <a:pt x="27388" y="11872"/>
                  </a:cubicBezTo>
                  <a:cubicBezTo>
                    <a:pt x="28202" y="11872"/>
                    <a:pt x="29176" y="11660"/>
                    <a:pt x="29704" y="11027"/>
                  </a:cubicBezTo>
                  <a:cubicBezTo>
                    <a:pt x="30265" y="10353"/>
                    <a:pt x="30209" y="9314"/>
                    <a:pt x="29451" y="8809"/>
                  </a:cubicBezTo>
                  <a:cubicBezTo>
                    <a:pt x="29170" y="8631"/>
                    <a:pt x="28816" y="8557"/>
                    <a:pt x="28431" y="8557"/>
                  </a:cubicBezTo>
                  <a:cubicBezTo>
                    <a:pt x="27359" y="8557"/>
                    <a:pt x="26049" y="9134"/>
                    <a:pt x="25408" y="9651"/>
                  </a:cubicBezTo>
                  <a:cubicBezTo>
                    <a:pt x="25352" y="9707"/>
                    <a:pt x="24903" y="10156"/>
                    <a:pt x="24594" y="10465"/>
                  </a:cubicBezTo>
                  <a:cubicBezTo>
                    <a:pt x="24734" y="10241"/>
                    <a:pt x="24875" y="10016"/>
                    <a:pt x="25015" y="9791"/>
                  </a:cubicBezTo>
                  <a:cubicBezTo>
                    <a:pt x="25549" y="9005"/>
                    <a:pt x="26082" y="8304"/>
                    <a:pt x="26559" y="7714"/>
                  </a:cubicBezTo>
                  <a:cubicBezTo>
                    <a:pt x="26840" y="7349"/>
                    <a:pt x="27093" y="7040"/>
                    <a:pt x="27317" y="6759"/>
                  </a:cubicBezTo>
                  <a:cubicBezTo>
                    <a:pt x="27767" y="6759"/>
                    <a:pt x="29535" y="6703"/>
                    <a:pt x="30321" y="6338"/>
                  </a:cubicBezTo>
                  <a:cubicBezTo>
                    <a:pt x="31079" y="5973"/>
                    <a:pt x="31950" y="5328"/>
                    <a:pt x="32146" y="4457"/>
                  </a:cubicBezTo>
                  <a:cubicBezTo>
                    <a:pt x="32315" y="3587"/>
                    <a:pt x="31809" y="2717"/>
                    <a:pt x="30883" y="2604"/>
                  </a:cubicBezTo>
                  <a:cubicBezTo>
                    <a:pt x="30844" y="2601"/>
                    <a:pt x="30805" y="2599"/>
                    <a:pt x="30766" y="2599"/>
                  </a:cubicBezTo>
                  <a:cubicBezTo>
                    <a:pt x="29555" y="2599"/>
                    <a:pt x="28145" y="4236"/>
                    <a:pt x="27710" y="5215"/>
                  </a:cubicBezTo>
                  <a:cubicBezTo>
                    <a:pt x="27654" y="5300"/>
                    <a:pt x="27205" y="6759"/>
                    <a:pt x="27233" y="6759"/>
                  </a:cubicBezTo>
                  <a:lnTo>
                    <a:pt x="27261" y="6759"/>
                  </a:lnTo>
                  <a:cubicBezTo>
                    <a:pt x="27009" y="7040"/>
                    <a:pt x="26756" y="7321"/>
                    <a:pt x="26503" y="7658"/>
                  </a:cubicBezTo>
                  <a:cubicBezTo>
                    <a:pt x="25998" y="8247"/>
                    <a:pt x="25464" y="8949"/>
                    <a:pt x="24903" y="9735"/>
                  </a:cubicBezTo>
                  <a:cubicBezTo>
                    <a:pt x="24369" y="10493"/>
                    <a:pt x="23780" y="11364"/>
                    <a:pt x="23275" y="12346"/>
                  </a:cubicBezTo>
                  <a:cubicBezTo>
                    <a:pt x="22741" y="13301"/>
                    <a:pt x="22236" y="14340"/>
                    <a:pt x="21871" y="15491"/>
                  </a:cubicBezTo>
                  <a:lnTo>
                    <a:pt x="21843" y="15547"/>
                  </a:lnTo>
                  <a:cubicBezTo>
                    <a:pt x="21871" y="15154"/>
                    <a:pt x="21843" y="14143"/>
                    <a:pt x="21843" y="14059"/>
                  </a:cubicBezTo>
                  <a:cubicBezTo>
                    <a:pt x="21702" y="12936"/>
                    <a:pt x="20748" y="10858"/>
                    <a:pt x="19513" y="10634"/>
                  </a:cubicBezTo>
                  <a:cubicBezTo>
                    <a:pt x="19422" y="10617"/>
                    <a:pt x="19333" y="10609"/>
                    <a:pt x="19246" y="10609"/>
                  </a:cubicBezTo>
                  <a:cubicBezTo>
                    <a:pt x="18473" y="10609"/>
                    <a:pt x="17876" y="11255"/>
                    <a:pt x="17800" y="12037"/>
                  </a:cubicBezTo>
                  <a:cubicBezTo>
                    <a:pt x="17716" y="12936"/>
                    <a:pt x="18361" y="13806"/>
                    <a:pt x="19007" y="14368"/>
                  </a:cubicBezTo>
                  <a:cubicBezTo>
                    <a:pt x="19709" y="15013"/>
                    <a:pt x="21674" y="15631"/>
                    <a:pt x="21815" y="15659"/>
                  </a:cubicBezTo>
                  <a:cubicBezTo>
                    <a:pt x="21478" y="16754"/>
                    <a:pt x="21197" y="17905"/>
                    <a:pt x="21001" y="19084"/>
                  </a:cubicBezTo>
                  <a:cubicBezTo>
                    <a:pt x="20860" y="19758"/>
                    <a:pt x="20776" y="20432"/>
                    <a:pt x="20692" y="21134"/>
                  </a:cubicBezTo>
                  <a:cubicBezTo>
                    <a:pt x="20664" y="20797"/>
                    <a:pt x="20664" y="20516"/>
                    <a:pt x="20664" y="20488"/>
                  </a:cubicBezTo>
                  <a:cubicBezTo>
                    <a:pt x="20523" y="19365"/>
                    <a:pt x="19597" y="17287"/>
                    <a:pt x="18333" y="17063"/>
                  </a:cubicBezTo>
                  <a:cubicBezTo>
                    <a:pt x="18246" y="17046"/>
                    <a:pt x="18159" y="17038"/>
                    <a:pt x="18074" y="17038"/>
                  </a:cubicBezTo>
                  <a:cubicBezTo>
                    <a:pt x="17317" y="17038"/>
                    <a:pt x="16697" y="17684"/>
                    <a:pt x="16621" y="18467"/>
                  </a:cubicBezTo>
                  <a:cubicBezTo>
                    <a:pt x="16565" y="19365"/>
                    <a:pt x="17210" y="20235"/>
                    <a:pt x="17828" y="20797"/>
                  </a:cubicBezTo>
                  <a:cubicBezTo>
                    <a:pt x="18446" y="21358"/>
                    <a:pt x="20130" y="21920"/>
                    <a:pt x="20551" y="22060"/>
                  </a:cubicBezTo>
                  <a:cubicBezTo>
                    <a:pt x="20523" y="22341"/>
                    <a:pt x="20495" y="22594"/>
                    <a:pt x="20467" y="22846"/>
                  </a:cubicBezTo>
                  <a:cubicBezTo>
                    <a:pt x="20299" y="24110"/>
                    <a:pt x="20158" y="25373"/>
                    <a:pt x="19990" y="26608"/>
                  </a:cubicBezTo>
                  <a:cubicBezTo>
                    <a:pt x="19934" y="27057"/>
                    <a:pt x="19849" y="27479"/>
                    <a:pt x="19765" y="27900"/>
                  </a:cubicBezTo>
                  <a:cubicBezTo>
                    <a:pt x="19765" y="27619"/>
                    <a:pt x="19765" y="27366"/>
                    <a:pt x="19765" y="27338"/>
                  </a:cubicBezTo>
                  <a:cubicBezTo>
                    <a:pt x="19597" y="26215"/>
                    <a:pt x="18670" y="24166"/>
                    <a:pt x="17435" y="23941"/>
                  </a:cubicBezTo>
                  <a:cubicBezTo>
                    <a:pt x="17344" y="23924"/>
                    <a:pt x="17255" y="23916"/>
                    <a:pt x="17168" y="23916"/>
                  </a:cubicBezTo>
                  <a:cubicBezTo>
                    <a:pt x="16391" y="23916"/>
                    <a:pt x="15773" y="24560"/>
                    <a:pt x="15722" y="25317"/>
                  </a:cubicBezTo>
                  <a:cubicBezTo>
                    <a:pt x="15638" y="26215"/>
                    <a:pt x="16284" y="27114"/>
                    <a:pt x="16902" y="27647"/>
                  </a:cubicBezTo>
                  <a:cubicBezTo>
                    <a:pt x="17519" y="28209"/>
                    <a:pt x="19035" y="28714"/>
                    <a:pt x="19569" y="28910"/>
                  </a:cubicBezTo>
                  <a:cubicBezTo>
                    <a:pt x="19484" y="29332"/>
                    <a:pt x="19400" y="29753"/>
                    <a:pt x="19288" y="30174"/>
                  </a:cubicBezTo>
                  <a:cubicBezTo>
                    <a:pt x="19204" y="30455"/>
                    <a:pt x="19148" y="30735"/>
                    <a:pt x="19035" y="31016"/>
                  </a:cubicBezTo>
                  <a:cubicBezTo>
                    <a:pt x="18951" y="31297"/>
                    <a:pt x="18867" y="31578"/>
                    <a:pt x="18783" y="31858"/>
                  </a:cubicBezTo>
                  <a:cubicBezTo>
                    <a:pt x="18586" y="32364"/>
                    <a:pt x="18390" y="32897"/>
                    <a:pt x="18193" y="33402"/>
                  </a:cubicBezTo>
                  <a:cubicBezTo>
                    <a:pt x="18053" y="33767"/>
                    <a:pt x="17940" y="34104"/>
                    <a:pt x="17800" y="34413"/>
                  </a:cubicBezTo>
                  <a:cubicBezTo>
                    <a:pt x="17856" y="33992"/>
                    <a:pt x="17968" y="33150"/>
                    <a:pt x="17968" y="33065"/>
                  </a:cubicBezTo>
                  <a:cubicBezTo>
                    <a:pt x="17997" y="32336"/>
                    <a:pt x="17744" y="31100"/>
                    <a:pt x="17210" y="30258"/>
                  </a:cubicBezTo>
                  <a:cubicBezTo>
                    <a:pt x="17210" y="30146"/>
                    <a:pt x="17210" y="30033"/>
                    <a:pt x="17182" y="29921"/>
                  </a:cubicBezTo>
                  <a:cubicBezTo>
                    <a:pt x="17061" y="29194"/>
                    <a:pt x="16437" y="28613"/>
                    <a:pt x="15708" y="28613"/>
                  </a:cubicBezTo>
                  <a:cubicBezTo>
                    <a:pt x="15594" y="28613"/>
                    <a:pt x="15476" y="28627"/>
                    <a:pt x="15357" y="28658"/>
                  </a:cubicBezTo>
                  <a:cubicBezTo>
                    <a:pt x="14150" y="28995"/>
                    <a:pt x="13364" y="31128"/>
                    <a:pt x="13308" y="32251"/>
                  </a:cubicBezTo>
                  <a:cubicBezTo>
                    <a:pt x="13308" y="32307"/>
                    <a:pt x="13364" y="33037"/>
                    <a:pt x="13392" y="33487"/>
                  </a:cubicBezTo>
                  <a:cubicBezTo>
                    <a:pt x="13336" y="33234"/>
                    <a:pt x="13280" y="32981"/>
                    <a:pt x="13196" y="32700"/>
                  </a:cubicBezTo>
                  <a:cubicBezTo>
                    <a:pt x="13083" y="32167"/>
                    <a:pt x="12943" y="31634"/>
                    <a:pt x="12775" y="31044"/>
                  </a:cubicBezTo>
                  <a:cubicBezTo>
                    <a:pt x="12690" y="30791"/>
                    <a:pt x="12606" y="30511"/>
                    <a:pt x="12522" y="30230"/>
                  </a:cubicBezTo>
                  <a:cubicBezTo>
                    <a:pt x="12466" y="29949"/>
                    <a:pt x="12325" y="29668"/>
                    <a:pt x="12241" y="29360"/>
                  </a:cubicBezTo>
                  <a:cubicBezTo>
                    <a:pt x="11989" y="28714"/>
                    <a:pt x="11708" y="28068"/>
                    <a:pt x="11427" y="27394"/>
                  </a:cubicBezTo>
                  <a:cubicBezTo>
                    <a:pt x="11904" y="27282"/>
                    <a:pt x="13561" y="26861"/>
                    <a:pt x="14234" y="26356"/>
                  </a:cubicBezTo>
                  <a:cubicBezTo>
                    <a:pt x="14908" y="25850"/>
                    <a:pt x="15610" y="25008"/>
                    <a:pt x="15610" y="24110"/>
                  </a:cubicBezTo>
                  <a:cubicBezTo>
                    <a:pt x="15584" y="23297"/>
                    <a:pt x="14995" y="22583"/>
                    <a:pt x="14163" y="22583"/>
                  </a:cubicBezTo>
                  <a:cubicBezTo>
                    <a:pt x="14104" y="22583"/>
                    <a:pt x="14043" y="22586"/>
                    <a:pt x="13982" y="22594"/>
                  </a:cubicBezTo>
                  <a:cubicBezTo>
                    <a:pt x="12747" y="22734"/>
                    <a:pt x="11652" y="24727"/>
                    <a:pt x="11427" y="25822"/>
                  </a:cubicBezTo>
                  <a:cubicBezTo>
                    <a:pt x="11427" y="25878"/>
                    <a:pt x="11343" y="26692"/>
                    <a:pt x="11315" y="27142"/>
                  </a:cubicBezTo>
                  <a:cubicBezTo>
                    <a:pt x="11118" y="26749"/>
                    <a:pt x="10950" y="26356"/>
                    <a:pt x="10753" y="25963"/>
                  </a:cubicBezTo>
                  <a:cubicBezTo>
                    <a:pt x="10192" y="24840"/>
                    <a:pt x="9602" y="23717"/>
                    <a:pt x="9013" y="22594"/>
                  </a:cubicBezTo>
                  <a:cubicBezTo>
                    <a:pt x="8816" y="22257"/>
                    <a:pt x="8648" y="21920"/>
                    <a:pt x="8451" y="21555"/>
                  </a:cubicBezTo>
                  <a:cubicBezTo>
                    <a:pt x="8620" y="21527"/>
                    <a:pt x="10613" y="21078"/>
                    <a:pt x="11371" y="20488"/>
                  </a:cubicBezTo>
                  <a:cubicBezTo>
                    <a:pt x="12045" y="19983"/>
                    <a:pt x="12747" y="19140"/>
                    <a:pt x="12747" y="18242"/>
                  </a:cubicBezTo>
                  <a:cubicBezTo>
                    <a:pt x="12747" y="17418"/>
                    <a:pt x="12117" y="16719"/>
                    <a:pt x="11263" y="16719"/>
                  </a:cubicBezTo>
                  <a:cubicBezTo>
                    <a:pt x="11216" y="16719"/>
                    <a:pt x="11167" y="16722"/>
                    <a:pt x="11118" y="16726"/>
                  </a:cubicBezTo>
                  <a:cubicBezTo>
                    <a:pt x="9883" y="16866"/>
                    <a:pt x="8788" y="18860"/>
                    <a:pt x="8563" y="19955"/>
                  </a:cubicBezTo>
                  <a:cubicBezTo>
                    <a:pt x="8535" y="20039"/>
                    <a:pt x="8451" y="21218"/>
                    <a:pt x="8423" y="21499"/>
                  </a:cubicBezTo>
                  <a:cubicBezTo>
                    <a:pt x="8030" y="20741"/>
                    <a:pt x="7637" y="19983"/>
                    <a:pt x="7300" y="19225"/>
                  </a:cubicBezTo>
                  <a:cubicBezTo>
                    <a:pt x="6823" y="18158"/>
                    <a:pt x="6402" y="17091"/>
                    <a:pt x="6065" y="16052"/>
                  </a:cubicBezTo>
                  <a:cubicBezTo>
                    <a:pt x="6149" y="16024"/>
                    <a:pt x="8226" y="15547"/>
                    <a:pt x="9013" y="14957"/>
                  </a:cubicBezTo>
                  <a:cubicBezTo>
                    <a:pt x="9658" y="14452"/>
                    <a:pt x="10360" y="13610"/>
                    <a:pt x="10360" y="12739"/>
                  </a:cubicBezTo>
                  <a:cubicBezTo>
                    <a:pt x="10360" y="11914"/>
                    <a:pt x="9728" y="11189"/>
                    <a:pt x="8896" y="11189"/>
                  </a:cubicBezTo>
                  <a:cubicBezTo>
                    <a:pt x="8851" y="11189"/>
                    <a:pt x="8806" y="11191"/>
                    <a:pt x="8760" y="11195"/>
                  </a:cubicBezTo>
                  <a:cubicBezTo>
                    <a:pt x="7497" y="11336"/>
                    <a:pt x="6430" y="13329"/>
                    <a:pt x="6177" y="14424"/>
                  </a:cubicBezTo>
                  <a:cubicBezTo>
                    <a:pt x="6177" y="14508"/>
                    <a:pt x="6065" y="15771"/>
                    <a:pt x="6065" y="15996"/>
                  </a:cubicBezTo>
                  <a:cubicBezTo>
                    <a:pt x="6037" y="15940"/>
                    <a:pt x="6009" y="15884"/>
                    <a:pt x="5981" y="15799"/>
                  </a:cubicBezTo>
                  <a:cubicBezTo>
                    <a:pt x="5644" y="14677"/>
                    <a:pt x="5475" y="13525"/>
                    <a:pt x="5363" y="12459"/>
                  </a:cubicBezTo>
                  <a:cubicBezTo>
                    <a:pt x="5279" y="11841"/>
                    <a:pt x="5251" y="11223"/>
                    <a:pt x="5223" y="10662"/>
                  </a:cubicBezTo>
                  <a:cubicBezTo>
                    <a:pt x="5644" y="10606"/>
                    <a:pt x="7440" y="10353"/>
                    <a:pt x="8198" y="9904"/>
                  </a:cubicBezTo>
                  <a:cubicBezTo>
                    <a:pt x="8900" y="9483"/>
                    <a:pt x="9714" y="8725"/>
                    <a:pt x="9799" y="7826"/>
                  </a:cubicBezTo>
                  <a:cubicBezTo>
                    <a:pt x="9883" y="6956"/>
                    <a:pt x="9265" y="6142"/>
                    <a:pt x="8367" y="6142"/>
                  </a:cubicBezTo>
                  <a:cubicBezTo>
                    <a:pt x="7104" y="6142"/>
                    <a:pt x="5812" y="7995"/>
                    <a:pt x="5447" y="9062"/>
                  </a:cubicBezTo>
                  <a:cubicBezTo>
                    <a:pt x="5447" y="9118"/>
                    <a:pt x="5307" y="9735"/>
                    <a:pt x="5223" y="10185"/>
                  </a:cubicBezTo>
                  <a:cubicBezTo>
                    <a:pt x="5223" y="9932"/>
                    <a:pt x="5223" y="9651"/>
                    <a:pt x="5223" y="9398"/>
                  </a:cubicBezTo>
                  <a:cubicBezTo>
                    <a:pt x="5223" y="8444"/>
                    <a:pt x="5279" y="7574"/>
                    <a:pt x="5335" y="6787"/>
                  </a:cubicBezTo>
                  <a:cubicBezTo>
                    <a:pt x="5363" y="6366"/>
                    <a:pt x="5419" y="5973"/>
                    <a:pt x="5447" y="5608"/>
                  </a:cubicBezTo>
                  <a:cubicBezTo>
                    <a:pt x="5812" y="5356"/>
                    <a:pt x="7272" y="4317"/>
                    <a:pt x="7721" y="3587"/>
                  </a:cubicBezTo>
                  <a:cubicBezTo>
                    <a:pt x="8170" y="2857"/>
                    <a:pt x="8535" y="1818"/>
                    <a:pt x="8198" y="1004"/>
                  </a:cubicBezTo>
                  <a:cubicBezTo>
                    <a:pt x="7970" y="403"/>
                    <a:pt x="7406" y="1"/>
                    <a:pt x="6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156;p64"/>
            <p:cNvSpPr/>
            <p:nvPr/>
          </p:nvSpPr>
          <p:spPr>
            <a:xfrm>
              <a:off x="2360625" y="3503225"/>
              <a:ext cx="95475" cy="140375"/>
            </a:xfrm>
            <a:custGeom>
              <a:avLst/>
              <a:gdLst/>
              <a:ahLst/>
              <a:cxnLst/>
              <a:rect l="l" t="t" r="r" b="b"/>
              <a:pathLst>
                <a:path w="3819" h="5615" extrusionOk="0">
                  <a:moveTo>
                    <a:pt x="1726" y="0"/>
                  </a:moveTo>
                  <a:cubicBezTo>
                    <a:pt x="1103" y="0"/>
                    <a:pt x="522" y="423"/>
                    <a:pt x="309" y="1039"/>
                  </a:cubicBezTo>
                  <a:cubicBezTo>
                    <a:pt x="1" y="1881"/>
                    <a:pt x="366" y="2891"/>
                    <a:pt x="843" y="3593"/>
                  </a:cubicBezTo>
                  <a:cubicBezTo>
                    <a:pt x="1376" y="4436"/>
                    <a:pt x="3229" y="5615"/>
                    <a:pt x="3229" y="5615"/>
                  </a:cubicBezTo>
                  <a:cubicBezTo>
                    <a:pt x="3257" y="5615"/>
                    <a:pt x="3650" y="4127"/>
                    <a:pt x="3650" y="4043"/>
                  </a:cubicBezTo>
                  <a:cubicBezTo>
                    <a:pt x="3819" y="2920"/>
                    <a:pt x="3454" y="674"/>
                    <a:pt x="2331" y="140"/>
                  </a:cubicBezTo>
                  <a:cubicBezTo>
                    <a:pt x="2132" y="44"/>
                    <a:pt x="1927" y="0"/>
                    <a:pt x="1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157;p64"/>
            <p:cNvSpPr/>
            <p:nvPr/>
          </p:nvSpPr>
          <p:spPr>
            <a:xfrm>
              <a:off x="3864725" y="5031175"/>
              <a:ext cx="1179875" cy="346750"/>
            </a:xfrm>
            <a:custGeom>
              <a:avLst/>
              <a:gdLst/>
              <a:ahLst/>
              <a:cxnLst/>
              <a:rect l="l" t="t" r="r" b="b"/>
              <a:pathLst>
                <a:path w="47195" h="13870" extrusionOk="0">
                  <a:moveTo>
                    <a:pt x="23584" y="1"/>
                  </a:moveTo>
                  <a:cubicBezTo>
                    <a:pt x="10557" y="1"/>
                    <a:pt x="1" y="3117"/>
                    <a:pt x="1" y="6935"/>
                  </a:cubicBezTo>
                  <a:cubicBezTo>
                    <a:pt x="1" y="10753"/>
                    <a:pt x="10557" y="13869"/>
                    <a:pt x="23584" y="13869"/>
                  </a:cubicBezTo>
                  <a:cubicBezTo>
                    <a:pt x="36610" y="13869"/>
                    <a:pt x="47194" y="10753"/>
                    <a:pt x="47194" y="6935"/>
                  </a:cubicBezTo>
                  <a:cubicBezTo>
                    <a:pt x="47194" y="3117"/>
                    <a:pt x="36610" y="1"/>
                    <a:pt x="23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158;p64"/>
            <p:cNvSpPr/>
            <p:nvPr/>
          </p:nvSpPr>
          <p:spPr>
            <a:xfrm>
              <a:off x="3864725" y="5031175"/>
              <a:ext cx="1179875" cy="346750"/>
            </a:xfrm>
            <a:custGeom>
              <a:avLst/>
              <a:gdLst/>
              <a:ahLst/>
              <a:cxnLst/>
              <a:rect l="l" t="t" r="r" b="b"/>
              <a:pathLst>
                <a:path w="47195" h="13870" extrusionOk="0">
                  <a:moveTo>
                    <a:pt x="23584" y="1"/>
                  </a:moveTo>
                  <a:cubicBezTo>
                    <a:pt x="10557" y="1"/>
                    <a:pt x="1" y="3117"/>
                    <a:pt x="1" y="6935"/>
                  </a:cubicBezTo>
                  <a:cubicBezTo>
                    <a:pt x="1" y="10753"/>
                    <a:pt x="10557" y="13869"/>
                    <a:pt x="23584" y="13869"/>
                  </a:cubicBezTo>
                  <a:cubicBezTo>
                    <a:pt x="36610" y="13869"/>
                    <a:pt x="47194" y="10753"/>
                    <a:pt x="47194" y="6935"/>
                  </a:cubicBezTo>
                  <a:cubicBezTo>
                    <a:pt x="47194" y="3117"/>
                    <a:pt x="36610" y="1"/>
                    <a:pt x="23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159;p64"/>
            <p:cNvSpPr/>
            <p:nvPr/>
          </p:nvSpPr>
          <p:spPr>
            <a:xfrm>
              <a:off x="4084425" y="2377175"/>
              <a:ext cx="392350" cy="435425"/>
            </a:xfrm>
            <a:custGeom>
              <a:avLst/>
              <a:gdLst/>
              <a:ahLst/>
              <a:cxnLst/>
              <a:rect l="l" t="t" r="r" b="b"/>
              <a:pathLst>
                <a:path w="15694" h="17417" extrusionOk="0">
                  <a:moveTo>
                    <a:pt x="7946" y="0"/>
                  </a:moveTo>
                  <a:cubicBezTo>
                    <a:pt x="5367" y="0"/>
                    <a:pt x="3225" y="1790"/>
                    <a:pt x="2162" y="2958"/>
                  </a:cubicBezTo>
                  <a:cubicBezTo>
                    <a:pt x="1011" y="4249"/>
                    <a:pt x="1769" y="6748"/>
                    <a:pt x="1657" y="7253"/>
                  </a:cubicBezTo>
                  <a:cubicBezTo>
                    <a:pt x="1516" y="7759"/>
                    <a:pt x="0" y="9415"/>
                    <a:pt x="56" y="9920"/>
                  </a:cubicBezTo>
                  <a:cubicBezTo>
                    <a:pt x="113" y="10426"/>
                    <a:pt x="871" y="10510"/>
                    <a:pt x="871" y="10510"/>
                  </a:cubicBezTo>
                  <a:cubicBezTo>
                    <a:pt x="871" y="10510"/>
                    <a:pt x="1516" y="13486"/>
                    <a:pt x="1909" y="14216"/>
                  </a:cubicBezTo>
                  <a:cubicBezTo>
                    <a:pt x="2274" y="14918"/>
                    <a:pt x="3313" y="15030"/>
                    <a:pt x="3678" y="15030"/>
                  </a:cubicBezTo>
                  <a:cubicBezTo>
                    <a:pt x="4071" y="15030"/>
                    <a:pt x="4464" y="15339"/>
                    <a:pt x="4464" y="15339"/>
                  </a:cubicBezTo>
                  <a:lnTo>
                    <a:pt x="5054" y="17416"/>
                  </a:lnTo>
                  <a:lnTo>
                    <a:pt x="13785" y="15423"/>
                  </a:lnTo>
                  <a:lnTo>
                    <a:pt x="13504" y="12531"/>
                  </a:lnTo>
                  <a:cubicBezTo>
                    <a:pt x="13504" y="12531"/>
                    <a:pt x="15694" y="9668"/>
                    <a:pt x="15497" y="6860"/>
                  </a:cubicBezTo>
                  <a:cubicBezTo>
                    <a:pt x="15301" y="4053"/>
                    <a:pt x="13083" y="2649"/>
                    <a:pt x="13083" y="2649"/>
                  </a:cubicBezTo>
                  <a:cubicBezTo>
                    <a:pt x="13083" y="2649"/>
                    <a:pt x="11483" y="347"/>
                    <a:pt x="8591" y="38"/>
                  </a:cubicBezTo>
                  <a:cubicBezTo>
                    <a:pt x="8373" y="12"/>
                    <a:pt x="8158" y="0"/>
                    <a:pt x="7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160;p64"/>
            <p:cNvSpPr/>
            <p:nvPr/>
          </p:nvSpPr>
          <p:spPr>
            <a:xfrm>
              <a:off x="4079500" y="2371100"/>
              <a:ext cx="398700" cy="447250"/>
            </a:xfrm>
            <a:custGeom>
              <a:avLst/>
              <a:gdLst/>
              <a:ahLst/>
              <a:cxnLst/>
              <a:rect l="l" t="t" r="r" b="b"/>
              <a:pathLst>
                <a:path w="15948" h="17890" extrusionOk="0">
                  <a:moveTo>
                    <a:pt x="8170" y="477"/>
                  </a:moveTo>
                  <a:cubicBezTo>
                    <a:pt x="8367" y="477"/>
                    <a:pt x="8564" y="477"/>
                    <a:pt x="8788" y="506"/>
                  </a:cubicBezTo>
                  <a:cubicBezTo>
                    <a:pt x="10164" y="674"/>
                    <a:pt x="11231" y="1292"/>
                    <a:pt x="11961" y="1881"/>
                  </a:cubicBezTo>
                  <a:cubicBezTo>
                    <a:pt x="12326" y="2190"/>
                    <a:pt x="12606" y="2471"/>
                    <a:pt x="12803" y="2695"/>
                  </a:cubicBezTo>
                  <a:cubicBezTo>
                    <a:pt x="12887" y="2780"/>
                    <a:pt x="12971" y="2864"/>
                    <a:pt x="12999" y="2948"/>
                  </a:cubicBezTo>
                  <a:lnTo>
                    <a:pt x="13055" y="3004"/>
                  </a:lnTo>
                  <a:lnTo>
                    <a:pt x="13084" y="3032"/>
                  </a:lnTo>
                  <a:lnTo>
                    <a:pt x="13140" y="3088"/>
                  </a:lnTo>
                  <a:lnTo>
                    <a:pt x="13168" y="3116"/>
                  </a:lnTo>
                  <a:cubicBezTo>
                    <a:pt x="13280" y="3173"/>
                    <a:pt x="13813" y="3566"/>
                    <a:pt x="14347" y="4211"/>
                  </a:cubicBezTo>
                  <a:cubicBezTo>
                    <a:pt x="14852" y="4885"/>
                    <a:pt x="15386" y="5868"/>
                    <a:pt x="15470" y="7131"/>
                  </a:cubicBezTo>
                  <a:cubicBezTo>
                    <a:pt x="15470" y="7243"/>
                    <a:pt x="15470" y="7356"/>
                    <a:pt x="15470" y="7468"/>
                  </a:cubicBezTo>
                  <a:cubicBezTo>
                    <a:pt x="15470" y="8760"/>
                    <a:pt x="14993" y="10051"/>
                    <a:pt x="14487" y="11034"/>
                  </a:cubicBezTo>
                  <a:cubicBezTo>
                    <a:pt x="14263" y="11511"/>
                    <a:pt x="14010" y="11932"/>
                    <a:pt x="13842" y="12213"/>
                  </a:cubicBezTo>
                  <a:cubicBezTo>
                    <a:pt x="13729" y="12353"/>
                    <a:pt x="13673" y="12465"/>
                    <a:pt x="13617" y="12522"/>
                  </a:cubicBezTo>
                  <a:lnTo>
                    <a:pt x="13561" y="12606"/>
                  </a:lnTo>
                  <a:lnTo>
                    <a:pt x="13533" y="12634"/>
                  </a:lnTo>
                  <a:cubicBezTo>
                    <a:pt x="13505" y="12690"/>
                    <a:pt x="13477" y="12746"/>
                    <a:pt x="13477" y="12802"/>
                  </a:cubicBezTo>
                  <a:lnTo>
                    <a:pt x="13729" y="15469"/>
                  </a:lnTo>
                  <a:lnTo>
                    <a:pt x="5391" y="17378"/>
                  </a:lnTo>
                  <a:lnTo>
                    <a:pt x="4886" y="15526"/>
                  </a:lnTo>
                  <a:cubicBezTo>
                    <a:pt x="4858" y="15469"/>
                    <a:pt x="4830" y="15413"/>
                    <a:pt x="4801" y="15385"/>
                  </a:cubicBezTo>
                  <a:cubicBezTo>
                    <a:pt x="4773" y="15385"/>
                    <a:pt x="4689" y="15301"/>
                    <a:pt x="4521" y="15217"/>
                  </a:cubicBezTo>
                  <a:cubicBezTo>
                    <a:pt x="4352" y="15132"/>
                    <a:pt x="4128" y="15048"/>
                    <a:pt x="3875" y="15048"/>
                  </a:cubicBezTo>
                  <a:cubicBezTo>
                    <a:pt x="3707" y="15048"/>
                    <a:pt x="3398" y="15020"/>
                    <a:pt x="3061" y="14908"/>
                  </a:cubicBezTo>
                  <a:cubicBezTo>
                    <a:pt x="2752" y="14796"/>
                    <a:pt x="2443" y="14599"/>
                    <a:pt x="2303" y="14346"/>
                  </a:cubicBezTo>
                  <a:cubicBezTo>
                    <a:pt x="2219" y="14178"/>
                    <a:pt x="2106" y="13869"/>
                    <a:pt x="1994" y="13504"/>
                  </a:cubicBezTo>
                  <a:cubicBezTo>
                    <a:pt x="1826" y="12943"/>
                    <a:pt x="1657" y="12241"/>
                    <a:pt x="1517" y="11679"/>
                  </a:cubicBezTo>
                  <a:cubicBezTo>
                    <a:pt x="1404" y="11118"/>
                    <a:pt x="1320" y="10697"/>
                    <a:pt x="1292" y="10697"/>
                  </a:cubicBezTo>
                  <a:cubicBezTo>
                    <a:pt x="1292" y="10584"/>
                    <a:pt x="1208" y="10528"/>
                    <a:pt x="1096" y="10500"/>
                  </a:cubicBezTo>
                  <a:cubicBezTo>
                    <a:pt x="1068" y="10500"/>
                    <a:pt x="899" y="10472"/>
                    <a:pt x="731" y="10416"/>
                  </a:cubicBezTo>
                  <a:cubicBezTo>
                    <a:pt x="675" y="10388"/>
                    <a:pt x="590" y="10332"/>
                    <a:pt x="562" y="10304"/>
                  </a:cubicBezTo>
                  <a:cubicBezTo>
                    <a:pt x="506" y="10247"/>
                    <a:pt x="478" y="10191"/>
                    <a:pt x="478" y="10135"/>
                  </a:cubicBezTo>
                  <a:cubicBezTo>
                    <a:pt x="478" y="10107"/>
                    <a:pt x="478" y="10051"/>
                    <a:pt x="534" y="9967"/>
                  </a:cubicBezTo>
                  <a:cubicBezTo>
                    <a:pt x="646" y="9686"/>
                    <a:pt x="983" y="9181"/>
                    <a:pt x="1320" y="8731"/>
                  </a:cubicBezTo>
                  <a:cubicBezTo>
                    <a:pt x="1489" y="8507"/>
                    <a:pt x="1657" y="8282"/>
                    <a:pt x="1797" y="8086"/>
                  </a:cubicBezTo>
                  <a:cubicBezTo>
                    <a:pt x="1910" y="7889"/>
                    <a:pt x="2022" y="7721"/>
                    <a:pt x="2078" y="7552"/>
                  </a:cubicBezTo>
                  <a:cubicBezTo>
                    <a:pt x="2078" y="7468"/>
                    <a:pt x="2078" y="7412"/>
                    <a:pt x="2078" y="7328"/>
                  </a:cubicBezTo>
                  <a:cubicBezTo>
                    <a:pt x="2078" y="7103"/>
                    <a:pt x="2050" y="6822"/>
                    <a:pt x="2022" y="6485"/>
                  </a:cubicBezTo>
                  <a:cubicBezTo>
                    <a:pt x="1966" y="6149"/>
                    <a:pt x="1938" y="5756"/>
                    <a:pt x="1938" y="5362"/>
                  </a:cubicBezTo>
                  <a:cubicBezTo>
                    <a:pt x="1938" y="4604"/>
                    <a:pt x="2078" y="3875"/>
                    <a:pt x="2527" y="3369"/>
                  </a:cubicBezTo>
                  <a:cubicBezTo>
                    <a:pt x="3033" y="2780"/>
                    <a:pt x="3847" y="2050"/>
                    <a:pt x="4801" y="1488"/>
                  </a:cubicBezTo>
                  <a:cubicBezTo>
                    <a:pt x="5784" y="899"/>
                    <a:pt x="6935" y="477"/>
                    <a:pt x="8170" y="477"/>
                  </a:cubicBezTo>
                  <a:close/>
                  <a:moveTo>
                    <a:pt x="8170" y="0"/>
                  </a:moveTo>
                  <a:cubicBezTo>
                    <a:pt x="6823" y="0"/>
                    <a:pt x="5588" y="477"/>
                    <a:pt x="4577" y="1067"/>
                  </a:cubicBezTo>
                  <a:cubicBezTo>
                    <a:pt x="3538" y="1685"/>
                    <a:pt x="2724" y="2443"/>
                    <a:pt x="2191" y="3060"/>
                  </a:cubicBezTo>
                  <a:cubicBezTo>
                    <a:pt x="1601" y="3706"/>
                    <a:pt x="1489" y="4576"/>
                    <a:pt x="1489" y="5362"/>
                  </a:cubicBezTo>
                  <a:cubicBezTo>
                    <a:pt x="1489" y="5784"/>
                    <a:pt x="1517" y="6177"/>
                    <a:pt x="1545" y="6514"/>
                  </a:cubicBezTo>
                  <a:cubicBezTo>
                    <a:pt x="1601" y="6879"/>
                    <a:pt x="1629" y="7159"/>
                    <a:pt x="1629" y="7328"/>
                  </a:cubicBezTo>
                  <a:cubicBezTo>
                    <a:pt x="1629" y="7384"/>
                    <a:pt x="1629" y="7412"/>
                    <a:pt x="1601" y="7440"/>
                  </a:cubicBezTo>
                  <a:lnTo>
                    <a:pt x="1626" y="7446"/>
                  </a:lnTo>
                  <a:lnTo>
                    <a:pt x="1626" y="7446"/>
                  </a:lnTo>
                  <a:cubicBezTo>
                    <a:pt x="1594" y="7508"/>
                    <a:pt x="1484" y="7700"/>
                    <a:pt x="1348" y="7917"/>
                  </a:cubicBezTo>
                  <a:cubicBezTo>
                    <a:pt x="1124" y="8226"/>
                    <a:pt x="787" y="8675"/>
                    <a:pt x="534" y="9068"/>
                  </a:cubicBezTo>
                  <a:cubicBezTo>
                    <a:pt x="394" y="9265"/>
                    <a:pt x="253" y="9433"/>
                    <a:pt x="169" y="9630"/>
                  </a:cubicBezTo>
                  <a:cubicBezTo>
                    <a:pt x="85" y="9798"/>
                    <a:pt x="29" y="9967"/>
                    <a:pt x="1" y="10135"/>
                  </a:cubicBezTo>
                  <a:lnTo>
                    <a:pt x="29" y="10219"/>
                  </a:lnTo>
                  <a:lnTo>
                    <a:pt x="30" y="10219"/>
                  </a:lnTo>
                  <a:lnTo>
                    <a:pt x="30" y="10219"/>
                  </a:lnTo>
                  <a:cubicBezTo>
                    <a:pt x="40" y="10401"/>
                    <a:pt x="146" y="10534"/>
                    <a:pt x="253" y="10641"/>
                  </a:cubicBezTo>
                  <a:cubicBezTo>
                    <a:pt x="422" y="10809"/>
                    <a:pt x="618" y="10865"/>
                    <a:pt x="759" y="10921"/>
                  </a:cubicBezTo>
                  <a:cubicBezTo>
                    <a:pt x="804" y="10936"/>
                    <a:pt x="845" y="10947"/>
                    <a:pt x="882" y="10956"/>
                  </a:cubicBezTo>
                  <a:lnTo>
                    <a:pt x="882" y="10956"/>
                  </a:lnTo>
                  <a:cubicBezTo>
                    <a:pt x="943" y="11227"/>
                    <a:pt x="1068" y="11783"/>
                    <a:pt x="1208" y="12381"/>
                  </a:cubicBezTo>
                  <a:cubicBezTo>
                    <a:pt x="1320" y="12802"/>
                    <a:pt x="1433" y="13251"/>
                    <a:pt x="1545" y="13645"/>
                  </a:cubicBezTo>
                  <a:cubicBezTo>
                    <a:pt x="1657" y="14038"/>
                    <a:pt x="1769" y="14346"/>
                    <a:pt x="1882" y="14543"/>
                  </a:cubicBezTo>
                  <a:cubicBezTo>
                    <a:pt x="2134" y="14992"/>
                    <a:pt x="2527" y="15217"/>
                    <a:pt x="2920" y="15357"/>
                  </a:cubicBezTo>
                  <a:cubicBezTo>
                    <a:pt x="3314" y="15469"/>
                    <a:pt x="3679" y="15497"/>
                    <a:pt x="3875" y="15497"/>
                  </a:cubicBezTo>
                  <a:cubicBezTo>
                    <a:pt x="4015" y="15497"/>
                    <a:pt x="4184" y="15554"/>
                    <a:pt x="4296" y="15638"/>
                  </a:cubicBezTo>
                  <a:cubicBezTo>
                    <a:pt x="4350" y="15665"/>
                    <a:pt x="4403" y="15691"/>
                    <a:pt x="4432" y="15718"/>
                  </a:cubicBezTo>
                  <a:lnTo>
                    <a:pt x="4432" y="15718"/>
                  </a:lnTo>
                  <a:lnTo>
                    <a:pt x="5026" y="17715"/>
                  </a:lnTo>
                  <a:cubicBezTo>
                    <a:pt x="5050" y="17813"/>
                    <a:pt x="5138" y="17889"/>
                    <a:pt x="5235" y="17889"/>
                  </a:cubicBezTo>
                  <a:cubicBezTo>
                    <a:pt x="5249" y="17889"/>
                    <a:pt x="5264" y="17888"/>
                    <a:pt x="5279" y="17884"/>
                  </a:cubicBezTo>
                  <a:lnTo>
                    <a:pt x="14010" y="15891"/>
                  </a:lnTo>
                  <a:cubicBezTo>
                    <a:pt x="14150" y="15862"/>
                    <a:pt x="14207" y="15750"/>
                    <a:pt x="14207" y="15638"/>
                  </a:cubicBezTo>
                  <a:lnTo>
                    <a:pt x="13959" y="12830"/>
                  </a:lnTo>
                  <a:lnTo>
                    <a:pt x="13959" y="12830"/>
                  </a:lnTo>
                  <a:cubicBezTo>
                    <a:pt x="14108" y="12620"/>
                    <a:pt x="14508" y="12030"/>
                    <a:pt x="14908" y="11230"/>
                  </a:cubicBezTo>
                  <a:cubicBezTo>
                    <a:pt x="15414" y="10219"/>
                    <a:pt x="15947" y="8872"/>
                    <a:pt x="15947" y="7468"/>
                  </a:cubicBezTo>
                  <a:cubicBezTo>
                    <a:pt x="15947" y="7328"/>
                    <a:pt x="15947" y="7215"/>
                    <a:pt x="15919" y="7075"/>
                  </a:cubicBezTo>
                  <a:cubicBezTo>
                    <a:pt x="15835" y="5615"/>
                    <a:pt x="15189" y="4520"/>
                    <a:pt x="14600" y="3790"/>
                  </a:cubicBezTo>
                  <a:cubicBezTo>
                    <a:pt x="14040" y="3129"/>
                    <a:pt x="13526" y="2767"/>
                    <a:pt x="13414" y="2705"/>
                  </a:cubicBezTo>
                  <a:lnTo>
                    <a:pt x="13414" y="2705"/>
                  </a:lnTo>
                  <a:cubicBezTo>
                    <a:pt x="13299" y="2554"/>
                    <a:pt x="12901" y="2054"/>
                    <a:pt x="12269" y="1516"/>
                  </a:cubicBezTo>
                  <a:cubicBezTo>
                    <a:pt x="11483" y="899"/>
                    <a:pt x="10332" y="197"/>
                    <a:pt x="8816" y="56"/>
                  </a:cubicBezTo>
                  <a:cubicBezTo>
                    <a:pt x="8620" y="28"/>
                    <a:pt x="8395" y="0"/>
                    <a:pt x="8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161;p64"/>
            <p:cNvSpPr/>
            <p:nvPr/>
          </p:nvSpPr>
          <p:spPr>
            <a:xfrm>
              <a:off x="4160925" y="2436200"/>
              <a:ext cx="315850" cy="264150"/>
            </a:xfrm>
            <a:custGeom>
              <a:avLst/>
              <a:gdLst/>
              <a:ahLst/>
              <a:cxnLst/>
              <a:rect l="l" t="t" r="r" b="b"/>
              <a:pathLst>
                <a:path w="12634" h="10566" extrusionOk="0">
                  <a:moveTo>
                    <a:pt x="3102" y="0"/>
                  </a:moveTo>
                  <a:cubicBezTo>
                    <a:pt x="2764" y="0"/>
                    <a:pt x="2447" y="83"/>
                    <a:pt x="2162" y="288"/>
                  </a:cubicBezTo>
                  <a:cubicBezTo>
                    <a:pt x="2162" y="288"/>
                    <a:pt x="0" y="2085"/>
                    <a:pt x="113" y="2899"/>
                  </a:cubicBezTo>
                  <a:cubicBezTo>
                    <a:pt x="253" y="3741"/>
                    <a:pt x="1264" y="4387"/>
                    <a:pt x="1208" y="5145"/>
                  </a:cubicBezTo>
                  <a:cubicBezTo>
                    <a:pt x="1161" y="5772"/>
                    <a:pt x="1364" y="6975"/>
                    <a:pt x="1659" y="6975"/>
                  </a:cubicBezTo>
                  <a:cubicBezTo>
                    <a:pt x="1720" y="6975"/>
                    <a:pt x="1785" y="6923"/>
                    <a:pt x="1853" y="6801"/>
                  </a:cubicBezTo>
                  <a:cubicBezTo>
                    <a:pt x="2218" y="6099"/>
                    <a:pt x="2022" y="5341"/>
                    <a:pt x="2611" y="5145"/>
                  </a:cubicBezTo>
                  <a:cubicBezTo>
                    <a:pt x="2659" y="5128"/>
                    <a:pt x="2709" y="5120"/>
                    <a:pt x="2760" y="5120"/>
                  </a:cubicBezTo>
                  <a:cubicBezTo>
                    <a:pt x="3311" y="5120"/>
                    <a:pt x="4025" y="6040"/>
                    <a:pt x="4127" y="6914"/>
                  </a:cubicBezTo>
                  <a:cubicBezTo>
                    <a:pt x="4268" y="7896"/>
                    <a:pt x="4071" y="8317"/>
                    <a:pt x="4577" y="9019"/>
                  </a:cubicBezTo>
                  <a:cubicBezTo>
                    <a:pt x="5094" y="9700"/>
                    <a:pt x="6245" y="10566"/>
                    <a:pt x="7518" y="10566"/>
                  </a:cubicBezTo>
                  <a:cubicBezTo>
                    <a:pt x="7558" y="10566"/>
                    <a:pt x="7597" y="10565"/>
                    <a:pt x="7637" y="10563"/>
                  </a:cubicBezTo>
                  <a:cubicBezTo>
                    <a:pt x="8984" y="10507"/>
                    <a:pt x="10444" y="10170"/>
                    <a:pt x="10444" y="10170"/>
                  </a:cubicBezTo>
                  <a:cubicBezTo>
                    <a:pt x="10444" y="10170"/>
                    <a:pt x="12634" y="7307"/>
                    <a:pt x="12437" y="4499"/>
                  </a:cubicBezTo>
                  <a:cubicBezTo>
                    <a:pt x="12241" y="1692"/>
                    <a:pt x="10023" y="288"/>
                    <a:pt x="10023" y="288"/>
                  </a:cubicBezTo>
                  <a:lnTo>
                    <a:pt x="10023" y="288"/>
                  </a:lnTo>
                  <a:cubicBezTo>
                    <a:pt x="10023" y="288"/>
                    <a:pt x="10079" y="1186"/>
                    <a:pt x="8226" y="1495"/>
                  </a:cubicBezTo>
                  <a:cubicBezTo>
                    <a:pt x="8116" y="1515"/>
                    <a:pt x="8003" y="1524"/>
                    <a:pt x="7887" y="1524"/>
                  </a:cubicBezTo>
                  <a:cubicBezTo>
                    <a:pt x="6410" y="1524"/>
                    <a:pt x="4554" y="0"/>
                    <a:pt x="3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162;p64"/>
            <p:cNvSpPr/>
            <p:nvPr/>
          </p:nvSpPr>
          <p:spPr>
            <a:xfrm>
              <a:off x="4158125" y="2430050"/>
              <a:ext cx="320075" cy="275850"/>
            </a:xfrm>
            <a:custGeom>
              <a:avLst/>
              <a:gdLst/>
              <a:ahLst/>
              <a:cxnLst/>
              <a:rect l="l" t="t" r="r" b="b"/>
              <a:pathLst>
                <a:path w="12803" h="11034" extrusionOk="0">
                  <a:moveTo>
                    <a:pt x="3201" y="478"/>
                  </a:moveTo>
                  <a:cubicBezTo>
                    <a:pt x="3846" y="478"/>
                    <a:pt x="4689" y="843"/>
                    <a:pt x="5503" y="1236"/>
                  </a:cubicBezTo>
                  <a:cubicBezTo>
                    <a:pt x="6345" y="1601"/>
                    <a:pt x="7187" y="1994"/>
                    <a:pt x="8001" y="1994"/>
                  </a:cubicBezTo>
                  <a:cubicBezTo>
                    <a:pt x="8142" y="1994"/>
                    <a:pt x="8254" y="1994"/>
                    <a:pt x="8366" y="1966"/>
                  </a:cubicBezTo>
                  <a:cubicBezTo>
                    <a:pt x="9265" y="1825"/>
                    <a:pt x="9770" y="1517"/>
                    <a:pt x="10051" y="1236"/>
                  </a:cubicBezTo>
                  <a:cubicBezTo>
                    <a:pt x="10150" y="1127"/>
                    <a:pt x="10217" y="1022"/>
                    <a:pt x="10263" y="926"/>
                  </a:cubicBezTo>
                  <a:lnTo>
                    <a:pt x="10263" y="926"/>
                  </a:lnTo>
                  <a:cubicBezTo>
                    <a:pt x="10494" y="1108"/>
                    <a:pt x="10848" y="1425"/>
                    <a:pt x="11202" y="1853"/>
                  </a:cubicBezTo>
                  <a:cubicBezTo>
                    <a:pt x="11707" y="2527"/>
                    <a:pt x="12241" y="3510"/>
                    <a:pt x="12325" y="4773"/>
                  </a:cubicBezTo>
                  <a:cubicBezTo>
                    <a:pt x="12325" y="4885"/>
                    <a:pt x="12325" y="4998"/>
                    <a:pt x="12325" y="5110"/>
                  </a:cubicBezTo>
                  <a:cubicBezTo>
                    <a:pt x="12325" y="6402"/>
                    <a:pt x="11848" y="7693"/>
                    <a:pt x="11342" y="8676"/>
                  </a:cubicBezTo>
                  <a:cubicBezTo>
                    <a:pt x="11118" y="9153"/>
                    <a:pt x="10865" y="9574"/>
                    <a:pt x="10697" y="9855"/>
                  </a:cubicBezTo>
                  <a:cubicBezTo>
                    <a:pt x="10584" y="9995"/>
                    <a:pt x="10528" y="10107"/>
                    <a:pt x="10472" y="10164"/>
                  </a:cubicBezTo>
                  <a:lnTo>
                    <a:pt x="10437" y="10216"/>
                  </a:lnTo>
                  <a:lnTo>
                    <a:pt x="10437" y="10216"/>
                  </a:lnTo>
                  <a:cubicBezTo>
                    <a:pt x="10397" y="10225"/>
                    <a:pt x="10343" y="10237"/>
                    <a:pt x="10275" y="10248"/>
                  </a:cubicBezTo>
                  <a:cubicBezTo>
                    <a:pt x="9798" y="10332"/>
                    <a:pt x="8731" y="10529"/>
                    <a:pt x="7749" y="10585"/>
                  </a:cubicBezTo>
                  <a:lnTo>
                    <a:pt x="7636" y="10585"/>
                  </a:lnTo>
                  <a:cubicBezTo>
                    <a:pt x="7047" y="10585"/>
                    <a:pt x="6457" y="10388"/>
                    <a:pt x="5980" y="10107"/>
                  </a:cubicBezTo>
                  <a:cubicBezTo>
                    <a:pt x="5503" y="9827"/>
                    <a:pt x="5110" y="9462"/>
                    <a:pt x="4885" y="9153"/>
                  </a:cubicBezTo>
                  <a:cubicBezTo>
                    <a:pt x="4660" y="8816"/>
                    <a:pt x="4604" y="8591"/>
                    <a:pt x="4576" y="8311"/>
                  </a:cubicBezTo>
                  <a:cubicBezTo>
                    <a:pt x="4520" y="8002"/>
                    <a:pt x="4548" y="7637"/>
                    <a:pt x="4492" y="7131"/>
                  </a:cubicBezTo>
                  <a:cubicBezTo>
                    <a:pt x="4408" y="6654"/>
                    <a:pt x="4183" y="6177"/>
                    <a:pt x="3902" y="5784"/>
                  </a:cubicBezTo>
                  <a:cubicBezTo>
                    <a:pt x="3762" y="5615"/>
                    <a:pt x="3594" y="5447"/>
                    <a:pt x="3425" y="5335"/>
                  </a:cubicBezTo>
                  <a:cubicBezTo>
                    <a:pt x="3257" y="5222"/>
                    <a:pt x="3060" y="5138"/>
                    <a:pt x="2864" y="5138"/>
                  </a:cubicBezTo>
                  <a:cubicBezTo>
                    <a:pt x="2779" y="5138"/>
                    <a:pt x="2723" y="5138"/>
                    <a:pt x="2639" y="5166"/>
                  </a:cubicBezTo>
                  <a:cubicBezTo>
                    <a:pt x="2443" y="5222"/>
                    <a:pt x="2302" y="5363"/>
                    <a:pt x="2218" y="5503"/>
                  </a:cubicBezTo>
                  <a:cubicBezTo>
                    <a:pt x="2078" y="5728"/>
                    <a:pt x="2050" y="5980"/>
                    <a:pt x="1993" y="6205"/>
                  </a:cubicBezTo>
                  <a:cubicBezTo>
                    <a:pt x="1940" y="6445"/>
                    <a:pt x="1887" y="6685"/>
                    <a:pt x="1762" y="6900"/>
                  </a:cubicBezTo>
                  <a:lnTo>
                    <a:pt x="1762" y="6900"/>
                  </a:lnTo>
                  <a:cubicBezTo>
                    <a:pt x="1754" y="6885"/>
                    <a:pt x="1747" y="6869"/>
                    <a:pt x="1741" y="6851"/>
                  </a:cubicBezTo>
                  <a:cubicBezTo>
                    <a:pt x="1628" y="6570"/>
                    <a:pt x="1544" y="6008"/>
                    <a:pt x="1544" y="5587"/>
                  </a:cubicBezTo>
                  <a:cubicBezTo>
                    <a:pt x="1544" y="5531"/>
                    <a:pt x="1544" y="5475"/>
                    <a:pt x="1544" y="5391"/>
                  </a:cubicBezTo>
                  <a:lnTo>
                    <a:pt x="1544" y="5307"/>
                  </a:lnTo>
                  <a:cubicBezTo>
                    <a:pt x="1544" y="5082"/>
                    <a:pt x="1488" y="4857"/>
                    <a:pt x="1376" y="4661"/>
                  </a:cubicBezTo>
                  <a:cubicBezTo>
                    <a:pt x="1207" y="4380"/>
                    <a:pt x="1011" y="4127"/>
                    <a:pt x="814" y="3875"/>
                  </a:cubicBezTo>
                  <a:cubicBezTo>
                    <a:pt x="646" y="3594"/>
                    <a:pt x="505" y="3341"/>
                    <a:pt x="449" y="3117"/>
                  </a:cubicBezTo>
                  <a:lnTo>
                    <a:pt x="449" y="3089"/>
                  </a:lnTo>
                  <a:cubicBezTo>
                    <a:pt x="449" y="2948"/>
                    <a:pt x="562" y="2724"/>
                    <a:pt x="730" y="2443"/>
                  </a:cubicBezTo>
                  <a:cubicBezTo>
                    <a:pt x="1011" y="2050"/>
                    <a:pt x="1432" y="1629"/>
                    <a:pt x="1797" y="1292"/>
                  </a:cubicBezTo>
                  <a:cubicBezTo>
                    <a:pt x="1965" y="1123"/>
                    <a:pt x="2134" y="983"/>
                    <a:pt x="2246" y="871"/>
                  </a:cubicBezTo>
                  <a:cubicBezTo>
                    <a:pt x="2329" y="788"/>
                    <a:pt x="2381" y="736"/>
                    <a:pt x="2403" y="714"/>
                  </a:cubicBezTo>
                  <a:lnTo>
                    <a:pt x="2403" y="714"/>
                  </a:lnTo>
                  <a:lnTo>
                    <a:pt x="2415" y="730"/>
                  </a:lnTo>
                  <a:cubicBezTo>
                    <a:pt x="2639" y="562"/>
                    <a:pt x="2920" y="478"/>
                    <a:pt x="3201" y="478"/>
                  </a:cubicBezTo>
                  <a:close/>
                  <a:moveTo>
                    <a:pt x="3201" y="0"/>
                  </a:moveTo>
                  <a:cubicBezTo>
                    <a:pt x="2836" y="0"/>
                    <a:pt x="2471" y="113"/>
                    <a:pt x="2134" y="337"/>
                  </a:cubicBezTo>
                  <a:lnTo>
                    <a:pt x="2134" y="365"/>
                  </a:lnTo>
                  <a:cubicBezTo>
                    <a:pt x="2106" y="365"/>
                    <a:pt x="1600" y="787"/>
                    <a:pt x="1067" y="1320"/>
                  </a:cubicBezTo>
                  <a:cubicBezTo>
                    <a:pt x="814" y="1601"/>
                    <a:pt x="562" y="1881"/>
                    <a:pt x="365" y="2190"/>
                  </a:cubicBezTo>
                  <a:cubicBezTo>
                    <a:pt x="140" y="2471"/>
                    <a:pt x="0" y="2780"/>
                    <a:pt x="0" y="3089"/>
                  </a:cubicBezTo>
                  <a:lnTo>
                    <a:pt x="0" y="3201"/>
                  </a:lnTo>
                  <a:lnTo>
                    <a:pt x="5" y="3200"/>
                  </a:lnTo>
                  <a:lnTo>
                    <a:pt x="5" y="3200"/>
                  </a:lnTo>
                  <a:cubicBezTo>
                    <a:pt x="95" y="3691"/>
                    <a:pt x="397" y="4050"/>
                    <a:pt x="618" y="4408"/>
                  </a:cubicBezTo>
                  <a:cubicBezTo>
                    <a:pt x="758" y="4577"/>
                    <a:pt x="870" y="4745"/>
                    <a:pt x="955" y="4885"/>
                  </a:cubicBezTo>
                  <a:cubicBezTo>
                    <a:pt x="1039" y="5054"/>
                    <a:pt x="1095" y="5194"/>
                    <a:pt x="1095" y="5307"/>
                  </a:cubicBezTo>
                  <a:lnTo>
                    <a:pt x="1095" y="5363"/>
                  </a:lnTo>
                  <a:cubicBezTo>
                    <a:pt x="1067" y="5447"/>
                    <a:pt x="1067" y="5531"/>
                    <a:pt x="1067" y="5587"/>
                  </a:cubicBezTo>
                  <a:cubicBezTo>
                    <a:pt x="1067" y="5952"/>
                    <a:pt x="1123" y="6373"/>
                    <a:pt x="1207" y="6710"/>
                  </a:cubicBezTo>
                  <a:cubicBezTo>
                    <a:pt x="1263" y="6879"/>
                    <a:pt x="1292" y="7047"/>
                    <a:pt x="1376" y="7160"/>
                  </a:cubicBezTo>
                  <a:cubicBezTo>
                    <a:pt x="1404" y="7244"/>
                    <a:pt x="1460" y="7300"/>
                    <a:pt x="1516" y="7356"/>
                  </a:cubicBezTo>
                  <a:cubicBezTo>
                    <a:pt x="1572" y="7412"/>
                    <a:pt x="1656" y="7440"/>
                    <a:pt x="1769" y="7440"/>
                  </a:cubicBezTo>
                  <a:cubicBezTo>
                    <a:pt x="1853" y="7440"/>
                    <a:pt x="1937" y="7412"/>
                    <a:pt x="2021" y="7356"/>
                  </a:cubicBezTo>
                  <a:cubicBezTo>
                    <a:pt x="2078" y="7300"/>
                    <a:pt x="2106" y="7244"/>
                    <a:pt x="2162" y="7160"/>
                  </a:cubicBezTo>
                  <a:cubicBezTo>
                    <a:pt x="2386" y="6766"/>
                    <a:pt x="2415" y="6373"/>
                    <a:pt x="2499" y="6065"/>
                  </a:cubicBezTo>
                  <a:cubicBezTo>
                    <a:pt x="2527" y="5924"/>
                    <a:pt x="2555" y="5812"/>
                    <a:pt x="2611" y="5756"/>
                  </a:cubicBezTo>
                  <a:cubicBezTo>
                    <a:pt x="2667" y="5672"/>
                    <a:pt x="2695" y="5644"/>
                    <a:pt x="2779" y="5615"/>
                  </a:cubicBezTo>
                  <a:lnTo>
                    <a:pt x="2864" y="5587"/>
                  </a:lnTo>
                  <a:cubicBezTo>
                    <a:pt x="2948" y="5587"/>
                    <a:pt x="3060" y="5615"/>
                    <a:pt x="3173" y="5700"/>
                  </a:cubicBezTo>
                  <a:cubicBezTo>
                    <a:pt x="3341" y="5840"/>
                    <a:pt x="3537" y="6065"/>
                    <a:pt x="3706" y="6317"/>
                  </a:cubicBezTo>
                  <a:cubicBezTo>
                    <a:pt x="3874" y="6598"/>
                    <a:pt x="3987" y="6907"/>
                    <a:pt x="4015" y="7216"/>
                  </a:cubicBezTo>
                  <a:cubicBezTo>
                    <a:pt x="4071" y="7665"/>
                    <a:pt x="4071" y="8002"/>
                    <a:pt x="4099" y="8339"/>
                  </a:cubicBezTo>
                  <a:cubicBezTo>
                    <a:pt x="4127" y="8676"/>
                    <a:pt x="4239" y="9041"/>
                    <a:pt x="4520" y="9406"/>
                  </a:cubicBezTo>
                  <a:cubicBezTo>
                    <a:pt x="4773" y="9799"/>
                    <a:pt x="5222" y="10192"/>
                    <a:pt x="5755" y="10500"/>
                  </a:cubicBezTo>
                  <a:cubicBezTo>
                    <a:pt x="6289" y="10809"/>
                    <a:pt x="6935" y="11034"/>
                    <a:pt x="7636" y="11034"/>
                  </a:cubicBezTo>
                  <a:lnTo>
                    <a:pt x="7777" y="11034"/>
                  </a:lnTo>
                  <a:cubicBezTo>
                    <a:pt x="9152" y="10978"/>
                    <a:pt x="10612" y="10669"/>
                    <a:pt x="10612" y="10669"/>
                  </a:cubicBezTo>
                  <a:cubicBezTo>
                    <a:pt x="10668" y="10641"/>
                    <a:pt x="10725" y="10613"/>
                    <a:pt x="10753" y="10557"/>
                  </a:cubicBezTo>
                  <a:cubicBezTo>
                    <a:pt x="10753" y="10557"/>
                    <a:pt x="11258" y="9883"/>
                    <a:pt x="11763" y="8872"/>
                  </a:cubicBezTo>
                  <a:cubicBezTo>
                    <a:pt x="12269" y="7861"/>
                    <a:pt x="12802" y="6514"/>
                    <a:pt x="12802" y="5110"/>
                  </a:cubicBezTo>
                  <a:cubicBezTo>
                    <a:pt x="12802" y="4970"/>
                    <a:pt x="12802" y="4857"/>
                    <a:pt x="12774" y="4717"/>
                  </a:cubicBezTo>
                  <a:cubicBezTo>
                    <a:pt x="12690" y="3257"/>
                    <a:pt x="12044" y="2162"/>
                    <a:pt x="11455" y="1432"/>
                  </a:cubicBezTo>
                  <a:cubicBezTo>
                    <a:pt x="10837" y="702"/>
                    <a:pt x="10275" y="337"/>
                    <a:pt x="10247" y="337"/>
                  </a:cubicBezTo>
                  <a:cubicBezTo>
                    <a:pt x="10205" y="309"/>
                    <a:pt x="10163" y="295"/>
                    <a:pt x="10125" y="295"/>
                  </a:cubicBezTo>
                  <a:cubicBezTo>
                    <a:pt x="10086" y="295"/>
                    <a:pt x="10051" y="309"/>
                    <a:pt x="10023" y="337"/>
                  </a:cubicBezTo>
                  <a:cubicBezTo>
                    <a:pt x="9939" y="365"/>
                    <a:pt x="9882" y="450"/>
                    <a:pt x="9882" y="534"/>
                  </a:cubicBezTo>
                  <a:cubicBezTo>
                    <a:pt x="9882" y="562"/>
                    <a:pt x="9882" y="702"/>
                    <a:pt x="9714" y="927"/>
                  </a:cubicBezTo>
                  <a:cubicBezTo>
                    <a:pt x="9517" y="1123"/>
                    <a:pt x="9124" y="1376"/>
                    <a:pt x="8282" y="1517"/>
                  </a:cubicBezTo>
                  <a:lnTo>
                    <a:pt x="8284" y="1523"/>
                  </a:lnTo>
                  <a:lnTo>
                    <a:pt x="8284" y="1523"/>
                  </a:lnTo>
                  <a:cubicBezTo>
                    <a:pt x="8184" y="1545"/>
                    <a:pt x="8105" y="1545"/>
                    <a:pt x="8001" y="1545"/>
                  </a:cubicBezTo>
                  <a:cubicBezTo>
                    <a:pt x="7356" y="1545"/>
                    <a:pt x="6541" y="1180"/>
                    <a:pt x="5699" y="787"/>
                  </a:cubicBezTo>
                  <a:cubicBezTo>
                    <a:pt x="4857" y="422"/>
                    <a:pt x="4015" y="29"/>
                    <a:pt x="3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163;p64"/>
            <p:cNvSpPr/>
            <p:nvPr/>
          </p:nvSpPr>
          <p:spPr>
            <a:xfrm>
              <a:off x="4207250" y="2635575"/>
              <a:ext cx="66700" cy="50675"/>
            </a:xfrm>
            <a:custGeom>
              <a:avLst/>
              <a:gdLst/>
              <a:ahLst/>
              <a:cxnLst/>
              <a:rect l="l" t="t" r="r" b="b"/>
              <a:pathLst>
                <a:path w="2668" h="2027" extrusionOk="0">
                  <a:moveTo>
                    <a:pt x="2398" y="0"/>
                  </a:moveTo>
                  <a:cubicBezTo>
                    <a:pt x="2297" y="0"/>
                    <a:pt x="2190" y="80"/>
                    <a:pt x="2190" y="202"/>
                  </a:cubicBezTo>
                  <a:cubicBezTo>
                    <a:pt x="2162" y="258"/>
                    <a:pt x="2106" y="567"/>
                    <a:pt x="1966" y="848"/>
                  </a:cubicBezTo>
                  <a:cubicBezTo>
                    <a:pt x="1881" y="1016"/>
                    <a:pt x="1797" y="1156"/>
                    <a:pt x="1685" y="1269"/>
                  </a:cubicBezTo>
                  <a:cubicBezTo>
                    <a:pt x="1572" y="1409"/>
                    <a:pt x="1432" y="1493"/>
                    <a:pt x="1264" y="1521"/>
                  </a:cubicBezTo>
                  <a:cubicBezTo>
                    <a:pt x="1208" y="1549"/>
                    <a:pt x="1179" y="1549"/>
                    <a:pt x="1123" y="1549"/>
                  </a:cubicBezTo>
                  <a:cubicBezTo>
                    <a:pt x="1011" y="1549"/>
                    <a:pt x="927" y="1521"/>
                    <a:pt x="843" y="1437"/>
                  </a:cubicBezTo>
                  <a:cubicBezTo>
                    <a:pt x="730" y="1297"/>
                    <a:pt x="618" y="1072"/>
                    <a:pt x="562" y="876"/>
                  </a:cubicBezTo>
                  <a:cubicBezTo>
                    <a:pt x="534" y="763"/>
                    <a:pt x="506" y="679"/>
                    <a:pt x="506" y="623"/>
                  </a:cubicBezTo>
                  <a:lnTo>
                    <a:pt x="478" y="539"/>
                  </a:lnTo>
                  <a:lnTo>
                    <a:pt x="478" y="511"/>
                  </a:lnTo>
                  <a:cubicBezTo>
                    <a:pt x="452" y="410"/>
                    <a:pt x="360" y="310"/>
                    <a:pt x="260" y="310"/>
                  </a:cubicBezTo>
                  <a:cubicBezTo>
                    <a:pt x="249" y="310"/>
                    <a:pt x="237" y="311"/>
                    <a:pt x="225" y="314"/>
                  </a:cubicBezTo>
                  <a:cubicBezTo>
                    <a:pt x="85" y="342"/>
                    <a:pt x="0" y="455"/>
                    <a:pt x="0" y="567"/>
                  </a:cubicBezTo>
                  <a:cubicBezTo>
                    <a:pt x="0" y="595"/>
                    <a:pt x="56" y="904"/>
                    <a:pt x="197" y="1269"/>
                  </a:cubicBezTo>
                  <a:cubicBezTo>
                    <a:pt x="281" y="1437"/>
                    <a:pt x="365" y="1606"/>
                    <a:pt x="506" y="1774"/>
                  </a:cubicBezTo>
                  <a:cubicBezTo>
                    <a:pt x="674" y="1914"/>
                    <a:pt x="871" y="2027"/>
                    <a:pt x="1123" y="2027"/>
                  </a:cubicBezTo>
                  <a:cubicBezTo>
                    <a:pt x="1208" y="2027"/>
                    <a:pt x="1292" y="1999"/>
                    <a:pt x="1404" y="1971"/>
                  </a:cubicBezTo>
                  <a:cubicBezTo>
                    <a:pt x="1657" y="1914"/>
                    <a:pt x="1881" y="1746"/>
                    <a:pt x="2050" y="1578"/>
                  </a:cubicBezTo>
                  <a:cubicBezTo>
                    <a:pt x="2527" y="1016"/>
                    <a:pt x="2639" y="286"/>
                    <a:pt x="2639" y="258"/>
                  </a:cubicBezTo>
                  <a:cubicBezTo>
                    <a:pt x="2667" y="146"/>
                    <a:pt x="2583" y="5"/>
                    <a:pt x="2443" y="5"/>
                  </a:cubicBezTo>
                  <a:cubicBezTo>
                    <a:pt x="2428" y="2"/>
                    <a:pt x="2413" y="0"/>
                    <a:pt x="2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164;p64"/>
            <p:cNvSpPr/>
            <p:nvPr/>
          </p:nvSpPr>
          <p:spPr>
            <a:xfrm>
              <a:off x="4134950" y="2749975"/>
              <a:ext cx="383950" cy="124375"/>
            </a:xfrm>
            <a:custGeom>
              <a:avLst/>
              <a:gdLst/>
              <a:ahLst/>
              <a:cxnLst/>
              <a:rect l="l" t="t" r="r" b="b"/>
              <a:pathLst>
                <a:path w="15358" h="4975" extrusionOk="0">
                  <a:moveTo>
                    <a:pt x="9549" y="0"/>
                  </a:moveTo>
                  <a:cubicBezTo>
                    <a:pt x="9483" y="0"/>
                    <a:pt x="9416" y="2"/>
                    <a:pt x="9350" y="6"/>
                  </a:cubicBezTo>
                  <a:cubicBezTo>
                    <a:pt x="7188" y="146"/>
                    <a:pt x="2499" y="1887"/>
                    <a:pt x="1657" y="2785"/>
                  </a:cubicBezTo>
                  <a:cubicBezTo>
                    <a:pt x="843" y="3683"/>
                    <a:pt x="394" y="4469"/>
                    <a:pt x="394" y="4469"/>
                  </a:cubicBezTo>
                  <a:lnTo>
                    <a:pt x="1" y="4975"/>
                  </a:lnTo>
                  <a:cubicBezTo>
                    <a:pt x="1" y="4975"/>
                    <a:pt x="2948" y="4217"/>
                    <a:pt x="7272" y="3627"/>
                  </a:cubicBezTo>
                  <a:cubicBezTo>
                    <a:pt x="8093" y="3521"/>
                    <a:pt x="8880" y="3478"/>
                    <a:pt x="9617" y="3478"/>
                  </a:cubicBezTo>
                  <a:cubicBezTo>
                    <a:pt x="12785" y="3478"/>
                    <a:pt x="15021" y="4273"/>
                    <a:pt x="15021" y="4273"/>
                  </a:cubicBezTo>
                  <a:cubicBezTo>
                    <a:pt x="15021" y="4273"/>
                    <a:pt x="15357" y="3318"/>
                    <a:pt x="14319" y="2504"/>
                  </a:cubicBezTo>
                  <a:cubicBezTo>
                    <a:pt x="13339" y="1688"/>
                    <a:pt x="11647" y="0"/>
                    <a:pt x="9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165;p64"/>
            <p:cNvSpPr/>
            <p:nvPr/>
          </p:nvSpPr>
          <p:spPr>
            <a:xfrm>
              <a:off x="4128625" y="2744475"/>
              <a:ext cx="388875" cy="135675"/>
            </a:xfrm>
            <a:custGeom>
              <a:avLst/>
              <a:gdLst/>
              <a:ahLst/>
              <a:cxnLst/>
              <a:rect l="l" t="t" r="r" b="b"/>
              <a:pathLst>
                <a:path w="15555" h="5427" extrusionOk="0">
                  <a:moveTo>
                    <a:pt x="459" y="4555"/>
                  </a:moveTo>
                  <a:cubicBezTo>
                    <a:pt x="459" y="4555"/>
                    <a:pt x="459" y="4555"/>
                    <a:pt x="459" y="4555"/>
                  </a:cubicBezTo>
                  <a:lnTo>
                    <a:pt x="459" y="4555"/>
                  </a:lnTo>
                  <a:lnTo>
                    <a:pt x="459" y="4555"/>
                  </a:lnTo>
                  <a:close/>
                  <a:moveTo>
                    <a:pt x="9827" y="450"/>
                  </a:moveTo>
                  <a:cubicBezTo>
                    <a:pt x="10810" y="450"/>
                    <a:pt x="11708" y="843"/>
                    <a:pt x="12494" y="1377"/>
                  </a:cubicBezTo>
                  <a:cubicBezTo>
                    <a:pt x="13280" y="1882"/>
                    <a:pt x="13926" y="2500"/>
                    <a:pt x="14431" y="2893"/>
                  </a:cubicBezTo>
                  <a:cubicBezTo>
                    <a:pt x="14993" y="3342"/>
                    <a:pt x="15077" y="3791"/>
                    <a:pt x="15077" y="4100"/>
                  </a:cubicBezTo>
                  <a:cubicBezTo>
                    <a:pt x="15077" y="4133"/>
                    <a:pt x="15077" y="4161"/>
                    <a:pt x="15076" y="4185"/>
                  </a:cubicBezTo>
                  <a:lnTo>
                    <a:pt x="15076" y="4185"/>
                  </a:lnTo>
                  <a:cubicBezTo>
                    <a:pt x="14405" y="3978"/>
                    <a:pt x="12456" y="3454"/>
                    <a:pt x="9911" y="3454"/>
                  </a:cubicBezTo>
                  <a:cubicBezTo>
                    <a:pt x="9153" y="3454"/>
                    <a:pt x="8339" y="3510"/>
                    <a:pt x="7497" y="3623"/>
                  </a:cubicBezTo>
                  <a:cubicBezTo>
                    <a:pt x="4351" y="4029"/>
                    <a:pt x="1938" y="4552"/>
                    <a:pt x="843" y="4811"/>
                  </a:cubicBezTo>
                  <a:lnTo>
                    <a:pt x="843" y="4811"/>
                  </a:lnTo>
                  <a:lnTo>
                    <a:pt x="843" y="4802"/>
                  </a:lnTo>
                  <a:lnTo>
                    <a:pt x="871" y="4774"/>
                  </a:lnTo>
                  <a:cubicBezTo>
                    <a:pt x="955" y="4605"/>
                    <a:pt x="1377" y="3931"/>
                    <a:pt x="2078" y="3173"/>
                  </a:cubicBezTo>
                  <a:cubicBezTo>
                    <a:pt x="2247" y="3005"/>
                    <a:pt x="2696" y="2724"/>
                    <a:pt x="3258" y="2415"/>
                  </a:cubicBezTo>
                  <a:cubicBezTo>
                    <a:pt x="4128" y="1994"/>
                    <a:pt x="5335" y="1517"/>
                    <a:pt x="6514" y="1152"/>
                  </a:cubicBezTo>
                  <a:cubicBezTo>
                    <a:pt x="7693" y="787"/>
                    <a:pt x="8844" y="506"/>
                    <a:pt x="9631" y="450"/>
                  </a:cubicBezTo>
                  <a:close/>
                  <a:moveTo>
                    <a:pt x="9603" y="1"/>
                  </a:moveTo>
                  <a:cubicBezTo>
                    <a:pt x="8451" y="57"/>
                    <a:pt x="6739" y="534"/>
                    <a:pt x="5167" y="1124"/>
                  </a:cubicBezTo>
                  <a:cubicBezTo>
                    <a:pt x="4409" y="1405"/>
                    <a:pt x="3651" y="1714"/>
                    <a:pt x="3061" y="1994"/>
                  </a:cubicBezTo>
                  <a:cubicBezTo>
                    <a:pt x="2443" y="2303"/>
                    <a:pt x="1994" y="2584"/>
                    <a:pt x="1742" y="2865"/>
                  </a:cubicBezTo>
                  <a:cubicBezTo>
                    <a:pt x="968" y="3690"/>
                    <a:pt x="526" y="4420"/>
                    <a:pt x="459" y="4555"/>
                  </a:cubicBezTo>
                  <a:lnTo>
                    <a:pt x="459" y="4555"/>
                  </a:lnTo>
                  <a:lnTo>
                    <a:pt x="450" y="4549"/>
                  </a:lnTo>
                  <a:lnTo>
                    <a:pt x="85" y="5054"/>
                  </a:lnTo>
                  <a:cubicBezTo>
                    <a:pt x="1" y="5139"/>
                    <a:pt x="1" y="5251"/>
                    <a:pt x="57" y="5307"/>
                  </a:cubicBezTo>
                  <a:cubicBezTo>
                    <a:pt x="103" y="5376"/>
                    <a:pt x="188" y="5427"/>
                    <a:pt x="263" y="5427"/>
                  </a:cubicBezTo>
                  <a:cubicBezTo>
                    <a:pt x="279" y="5427"/>
                    <a:pt x="295" y="5424"/>
                    <a:pt x="310" y="5419"/>
                  </a:cubicBezTo>
                  <a:cubicBezTo>
                    <a:pt x="310" y="5419"/>
                    <a:pt x="506" y="5363"/>
                    <a:pt x="843" y="5279"/>
                  </a:cubicBezTo>
                  <a:cubicBezTo>
                    <a:pt x="1854" y="5054"/>
                    <a:pt x="4324" y="4521"/>
                    <a:pt x="7581" y="4072"/>
                  </a:cubicBezTo>
                  <a:cubicBezTo>
                    <a:pt x="8395" y="3960"/>
                    <a:pt x="9181" y="3931"/>
                    <a:pt x="9911" y="3931"/>
                  </a:cubicBezTo>
                  <a:cubicBezTo>
                    <a:pt x="11455" y="3931"/>
                    <a:pt x="12775" y="4128"/>
                    <a:pt x="13701" y="4324"/>
                  </a:cubicBezTo>
                  <a:cubicBezTo>
                    <a:pt x="14179" y="4409"/>
                    <a:pt x="14544" y="4521"/>
                    <a:pt x="14796" y="4577"/>
                  </a:cubicBezTo>
                  <a:cubicBezTo>
                    <a:pt x="14937" y="4633"/>
                    <a:pt x="15021" y="4661"/>
                    <a:pt x="15077" y="4689"/>
                  </a:cubicBezTo>
                  <a:cubicBezTo>
                    <a:pt x="15161" y="4689"/>
                    <a:pt x="15189" y="4718"/>
                    <a:pt x="15189" y="4718"/>
                  </a:cubicBezTo>
                  <a:cubicBezTo>
                    <a:pt x="15209" y="4722"/>
                    <a:pt x="15229" y="4725"/>
                    <a:pt x="15249" y="4725"/>
                  </a:cubicBezTo>
                  <a:cubicBezTo>
                    <a:pt x="15347" y="4725"/>
                    <a:pt x="15447" y="4670"/>
                    <a:pt x="15470" y="4577"/>
                  </a:cubicBezTo>
                  <a:cubicBezTo>
                    <a:pt x="15498" y="4549"/>
                    <a:pt x="15554" y="4381"/>
                    <a:pt x="15554" y="4100"/>
                  </a:cubicBezTo>
                  <a:cubicBezTo>
                    <a:pt x="15554" y="3707"/>
                    <a:pt x="15386" y="3061"/>
                    <a:pt x="14740" y="2528"/>
                  </a:cubicBezTo>
                  <a:cubicBezTo>
                    <a:pt x="14235" y="2135"/>
                    <a:pt x="13561" y="1517"/>
                    <a:pt x="12747" y="984"/>
                  </a:cubicBezTo>
                  <a:cubicBezTo>
                    <a:pt x="11905" y="422"/>
                    <a:pt x="10922" y="1"/>
                    <a:pt x="9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166;p64"/>
            <p:cNvSpPr/>
            <p:nvPr/>
          </p:nvSpPr>
          <p:spPr>
            <a:xfrm>
              <a:off x="3856300" y="3795025"/>
              <a:ext cx="103200" cy="213500"/>
            </a:xfrm>
            <a:custGeom>
              <a:avLst/>
              <a:gdLst/>
              <a:ahLst/>
              <a:cxnLst/>
              <a:rect l="l" t="t" r="r" b="b"/>
              <a:pathLst>
                <a:path w="4128" h="8540" extrusionOk="0">
                  <a:moveTo>
                    <a:pt x="2125" y="1"/>
                  </a:moveTo>
                  <a:cubicBezTo>
                    <a:pt x="1332" y="1"/>
                    <a:pt x="1" y="203"/>
                    <a:pt x="1" y="203"/>
                  </a:cubicBezTo>
                  <a:cubicBezTo>
                    <a:pt x="1" y="203"/>
                    <a:pt x="562" y="4134"/>
                    <a:pt x="759" y="5088"/>
                  </a:cubicBezTo>
                  <a:cubicBezTo>
                    <a:pt x="935" y="5969"/>
                    <a:pt x="2058" y="8540"/>
                    <a:pt x="2835" y="8540"/>
                  </a:cubicBezTo>
                  <a:cubicBezTo>
                    <a:pt x="2925" y="8540"/>
                    <a:pt x="3010" y="8505"/>
                    <a:pt x="3089" y="8429"/>
                  </a:cubicBezTo>
                  <a:cubicBezTo>
                    <a:pt x="3847" y="7699"/>
                    <a:pt x="4128" y="5201"/>
                    <a:pt x="3735" y="3937"/>
                  </a:cubicBezTo>
                  <a:cubicBezTo>
                    <a:pt x="3342" y="2702"/>
                    <a:pt x="2780" y="400"/>
                    <a:pt x="2696" y="119"/>
                  </a:cubicBezTo>
                  <a:cubicBezTo>
                    <a:pt x="2664" y="32"/>
                    <a:pt x="2436" y="1"/>
                    <a:pt x="2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167;p64"/>
            <p:cNvSpPr/>
            <p:nvPr/>
          </p:nvSpPr>
          <p:spPr>
            <a:xfrm>
              <a:off x="3850000" y="3788875"/>
              <a:ext cx="110200" cy="225325"/>
            </a:xfrm>
            <a:custGeom>
              <a:avLst/>
              <a:gdLst/>
              <a:ahLst/>
              <a:cxnLst/>
              <a:rect l="l" t="t" r="r" b="b"/>
              <a:pathLst>
                <a:path w="4408" h="9013" extrusionOk="0">
                  <a:moveTo>
                    <a:pt x="2415" y="477"/>
                  </a:moveTo>
                  <a:cubicBezTo>
                    <a:pt x="2555" y="477"/>
                    <a:pt x="2667" y="477"/>
                    <a:pt x="2724" y="506"/>
                  </a:cubicBezTo>
                  <a:lnTo>
                    <a:pt x="2737" y="506"/>
                  </a:lnTo>
                  <a:cubicBezTo>
                    <a:pt x="2759" y="600"/>
                    <a:pt x="2804" y="756"/>
                    <a:pt x="2864" y="955"/>
                  </a:cubicBezTo>
                  <a:cubicBezTo>
                    <a:pt x="3088" y="1797"/>
                    <a:pt x="3482" y="3313"/>
                    <a:pt x="3762" y="4268"/>
                  </a:cubicBezTo>
                  <a:cubicBezTo>
                    <a:pt x="3875" y="4604"/>
                    <a:pt x="3931" y="5082"/>
                    <a:pt x="3931" y="5559"/>
                  </a:cubicBezTo>
                  <a:cubicBezTo>
                    <a:pt x="3931" y="6149"/>
                    <a:pt x="3847" y="6794"/>
                    <a:pt x="3706" y="7328"/>
                  </a:cubicBezTo>
                  <a:cubicBezTo>
                    <a:pt x="3594" y="7861"/>
                    <a:pt x="3369" y="8310"/>
                    <a:pt x="3173" y="8507"/>
                  </a:cubicBezTo>
                  <a:cubicBezTo>
                    <a:pt x="3117" y="8535"/>
                    <a:pt x="3117" y="8535"/>
                    <a:pt x="3088" y="8563"/>
                  </a:cubicBezTo>
                  <a:cubicBezTo>
                    <a:pt x="3032" y="8563"/>
                    <a:pt x="2976" y="8535"/>
                    <a:pt x="2892" y="8479"/>
                  </a:cubicBezTo>
                  <a:cubicBezTo>
                    <a:pt x="2752" y="8395"/>
                    <a:pt x="2583" y="8170"/>
                    <a:pt x="2415" y="7917"/>
                  </a:cubicBezTo>
                  <a:cubicBezTo>
                    <a:pt x="2134" y="7524"/>
                    <a:pt x="1853" y="6991"/>
                    <a:pt x="1657" y="6514"/>
                  </a:cubicBezTo>
                  <a:cubicBezTo>
                    <a:pt x="1460" y="6008"/>
                    <a:pt x="1292" y="5559"/>
                    <a:pt x="1236" y="5306"/>
                  </a:cubicBezTo>
                  <a:cubicBezTo>
                    <a:pt x="1151" y="4829"/>
                    <a:pt x="955" y="3594"/>
                    <a:pt x="786" y="2499"/>
                  </a:cubicBezTo>
                  <a:cubicBezTo>
                    <a:pt x="666" y="1717"/>
                    <a:pt x="560" y="992"/>
                    <a:pt x="509" y="642"/>
                  </a:cubicBezTo>
                  <a:lnTo>
                    <a:pt x="509" y="642"/>
                  </a:lnTo>
                  <a:cubicBezTo>
                    <a:pt x="649" y="625"/>
                    <a:pt x="844" y="604"/>
                    <a:pt x="1067" y="590"/>
                  </a:cubicBezTo>
                  <a:cubicBezTo>
                    <a:pt x="1488" y="534"/>
                    <a:pt x="2022" y="477"/>
                    <a:pt x="2415" y="477"/>
                  </a:cubicBezTo>
                  <a:close/>
                  <a:moveTo>
                    <a:pt x="2415" y="0"/>
                  </a:moveTo>
                  <a:cubicBezTo>
                    <a:pt x="1572" y="0"/>
                    <a:pt x="225" y="225"/>
                    <a:pt x="225" y="225"/>
                  </a:cubicBezTo>
                  <a:cubicBezTo>
                    <a:pt x="84" y="225"/>
                    <a:pt x="0" y="365"/>
                    <a:pt x="28" y="477"/>
                  </a:cubicBezTo>
                  <a:cubicBezTo>
                    <a:pt x="28" y="477"/>
                    <a:pt x="590" y="4408"/>
                    <a:pt x="786" y="5391"/>
                  </a:cubicBezTo>
                  <a:cubicBezTo>
                    <a:pt x="871" y="5868"/>
                    <a:pt x="1207" y="6710"/>
                    <a:pt x="1601" y="7496"/>
                  </a:cubicBezTo>
                  <a:cubicBezTo>
                    <a:pt x="1825" y="7889"/>
                    <a:pt x="2050" y="8254"/>
                    <a:pt x="2274" y="8507"/>
                  </a:cubicBezTo>
                  <a:cubicBezTo>
                    <a:pt x="2387" y="8647"/>
                    <a:pt x="2499" y="8788"/>
                    <a:pt x="2639" y="8872"/>
                  </a:cubicBezTo>
                  <a:cubicBezTo>
                    <a:pt x="2780" y="8956"/>
                    <a:pt x="2920" y="9012"/>
                    <a:pt x="3088" y="9012"/>
                  </a:cubicBezTo>
                  <a:cubicBezTo>
                    <a:pt x="3229" y="9012"/>
                    <a:pt x="3369" y="8956"/>
                    <a:pt x="3482" y="8844"/>
                  </a:cubicBezTo>
                  <a:cubicBezTo>
                    <a:pt x="3818" y="8535"/>
                    <a:pt x="4015" y="8030"/>
                    <a:pt x="4183" y="7440"/>
                  </a:cubicBezTo>
                  <a:cubicBezTo>
                    <a:pt x="4324" y="6850"/>
                    <a:pt x="4408" y="6205"/>
                    <a:pt x="4408" y="5559"/>
                  </a:cubicBezTo>
                  <a:cubicBezTo>
                    <a:pt x="4408" y="5026"/>
                    <a:pt x="4352" y="4520"/>
                    <a:pt x="4211" y="4127"/>
                  </a:cubicBezTo>
                  <a:cubicBezTo>
                    <a:pt x="4015" y="3510"/>
                    <a:pt x="3790" y="2611"/>
                    <a:pt x="3594" y="1853"/>
                  </a:cubicBezTo>
                  <a:cubicBezTo>
                    <a:pt x="3482" y="1460"/>
                    <a:pt x="3397" y="1123"/>
                    <a:pt x="3313" y="842"/>
                  </a:cubicBezTo>
                  <a:cubicBezTo>
                    <a:pt x="3229" y="562"/>
                    <a:pt x="3173" y="365"/>
                    <a:pt x="3145" y="281"/>
                  </a:cubicBezTo>
                  <a:cubicBezTo>
                    <a:pt x="3117" y="169"/>
                    <a:pt x="3032" y="113"/>
                    <a:pt x="2976" y="84"/>
                  </a:cubicBezTo>
                  <a:cubicBezTo>
                    <a:pt x="2892" y="56"/>
                    <a:pt x="2808" y="28"/>
                    <a:pt x="2724" y="28"/>
                  </a:cubicBezTo>
                  <a:cubicBezTo>
                    <a:pt x="2611" y="28"/>
                    <a:pt x="2527" y="0"/>
                    <a:pt x="2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168;p64"/>
            <p:cNvSpPr/>
            <p:nvPr/>
          </p:nvSpPr>
          <p:spPr>
            <a:xfrm>
              <a:off x="3807875" y="3450575"/>
              <a:ext cx="162875" cy="381150"/>
            </a:xfrm>
            <a:custGeom>
              <a:avLst/>
              <a:gdLst/>
              <a:ahLst/>
              <a:cxnLst/>
              <a:rect l="l" t="t" r="r" b="b"/>
              <a:pathLst>
                <a:path w="6515" h="15246" extrusionOk="0">
                  <a:moveTo>
                    <a:pt x="843" y="0"/>
                  </a:moveTo>
                  <a:cubicBezTo>
                    <a:pt x="843" y="0"/>
                    <a:pt x="1" y="2723"/>
                    <a:pt x="1" y="4717"/>
                  </a:cubicBezTo>
                  <a:cubicBezTo>
                    <a:pt x="1" y="6682"/>
                    <a:pt x="338" y="8928"/>
                    <a:pt x="759" y="11848"/>
                  </a:cubicBezTo>
                  <a:cubicBezTo>
                    <a:pt x="1037" y="13546"/>
                    <a:pt x="2144" y="15245"/>
                    <a:pt x="3039" y="15245"/>
                  </a:cubicBezTo>
                  <a:cubicBezTo>
                    <a:pt x="3046" y="15245"/>
                    <a:pt x="3054" y="15245"/>
                    <a:pt x="3061" y="15245"/>
                  </a:cubicBezTo>
                  <a:cubicBezTo>
                    <a:pt x="5812" y="15104"/>
                    <a:pt x="4802" y="10023"/>
                    <a:pt x="5307" y="7075"/>
                  </a:cubicBezTo>
                  <a:cubicBezTo>
                    <a:pt x="5812" y="4127"/>
                    <a:pt x="6261" y="3959"/>
                    <a:pt x="6514" y="702"/>
                  </a:cubicBezTo>
                  <a:lnTo>
                    <a:pt x="8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169;p64"/>
            <p:cNvSpPr/>
            <p:nvPr/>
          </p:nvSpPr>
          <p:spPr>
            <a:xfrm>
              <a:off x="3802275" y="3444500"/>
              <a:ext cx="174775" cy="392825"/>
            </a:xfrm>
            <a:custGeom>
              <a:avLst/>
              <a:gdLst/>
              <a:ahLst/>
              <a:cxnLst/>
              <a:rect l="l" t="t" r="r" b="b"/>
              <a:pathLst>
                <a:path w="6991" h="15713" extrusionOk="0">
                  <a:moveTo>
                    <a:pt x="1047" y="1"/>
                  </a:moveTo>
                  <a:cubicBezTo>
                    <a:pt x="955" y="1"/>
                    <a:pt x="864" y="71"/>
                    <a:pt x="842" y="159"/>
                  </a:cubicBezTo>
                  <a:cubicBezTo>
                    <a:pt x="842" y="187"/>
                    <a:pt x="0" y="2910"/>
                    <a:pt x="0" y="4960"/>
                  </a:cubicBezTo>
                  <a:cubicBezTo>
                    <a:pt x="0" y="6953"/>
                    <a:pt x="309" y="9199"/>
                    <a:pt x="758" y="12147"/>
                  </a:cubicBezTo>
                  <a:cubicBezTo>
                    <a:pt x="899" y="13017"/>
                    <a:pt x="1264" y="13888"/>
                    <a:pt x="1685" y="14561"/>
                  </a:cubicBezTo>
                  <a:cubicBezTo>
                    <a:pt x="1909" y="14898"/>
                    <a:pt x="2162" y="15179"/>
                    <a:pt x="2415" y="15375"/>
                  </a:cubicBezTo>
                  <a:cubicBezTo>
                    <a:pt x="2695" y="15572"/>
                    <a:pt x="2976" y="15712"/>
                    <a:pt x="3257" y="15712"/>
                  </a:cubicBezTo>
                  <a:lnTo>
                    <a:pt x="3313" y="15712"/>
                  </a:lnTo>
                  <a:cubicBezTo>
                    <a:pt x="3678" y="15712"/>
                    <a:pt x="4015" y="15600"/>
                    <a:pt x="4296" y="15404"/>
                  </a:cubicBezTo>
                  <a:cubicBezTo>
                    <a:pt x="4773" y="15095"/>
                    <a:pt x="5054" y="14561"/>
                    <a:pt x="5222" y="13944"/>
                  </a:cubicBezTo>
                  <a:cubicBezTo>
                    <a:pt x="5503" y="13017"/>
                    <a:pt x="5531" y="11838"/>
                    <a:pt x="5559" y="10659"/>
                  </a:cubicBezTo>
                  <a:cubicBezTo>
                    <a:pt x="5587" y="9480"/>
                    <a:pt x="5587" y="8301"/>
                    <a:pt x="5756" y="7346"/>
                  </a:cubicBezTo>
                  <a:cubicBezTo>
                    <a:pt x="6008" y="5886"/>
                    <a:pt x="6261" y="5128"/>
                    <a:pt x="6457" y="4314"/>
                  </a:cubicBezTo>
                  <a:cubicBezTo>
                    <a:pt x="6654" y="3472"/>
                    <a:pt x="6850" y="2601"/>
                    <a:pt x="6963" y="945"/>
                  </a:cubicBezTo>
                  <a:cubicBezTo>
                    <a:pt x="6991" y="833"/>
                    <a:pt x="6878" y="720"/>
                    <a:pt x="6766" y="692"/>
                  </a:cubicBezTo>
                  <a:cubicBezTo>
                    <a:pt x="6626" y="692"/>
                    <a:pt x="6514" y="777"/>
                    <a:pt x="6514" y="917"/>
                  </a:cubicBezTo>
                  <a:cubicBezTo>
                    <a:pt x="6373" y="2545"/>
                    <a:pt x="6205" y="3388"/>
                    <a:pt x="6008" y="4174"/>
                  </a:cubicBezTo>
                  <a:cubicBezTo>
                    <a:pt x="5812" y="4988"/>
                    <a:pt x="5559" y="5802"/>
                    <a:pt x="5306" y="7290"/>
                  </a:cubicBezTo>
                  <a:cubicBezTo>
                    <a:pt x="5026" y="8778"/>
                    <a:pt x="5166" y="10799"/>
                    <a:pt x="5026" y="12428"/>
                  </a:cubicBezTo>
                  <a:cubicBezTo>
                    <a:pt x="4941" y="13242"/>
                    <a:pt x="4801" y="13972"/>
                    <a:pt x="4520" y="14449"/>
                  </a:cubicBezTo>
                  <a:cubicBezTo>
                    <a:pt x="4380" y="14702"/>
                    <a:pt x="4239" y="14898"/>
                    <a:pt x="4015" y="15039"/>
                  </a:cubicBezTo>
                  <a:cubicBezTo>
                    <a:pt x="3818" y="15151"/>
                    <a:pt x="3594" y="15235"/>
                    <a:pt x="3285" y="15263"/>
                  </a:cubicBezTo>
                  <a:lnTo>
                    <a:pt x="3257" y="15263"/>
                  </a:lnTo>
                  <a:cubicBezTo>
                    <a:pt x="3116" y="15263"/>
                    <a:pt x="2920" y="15179"/>
                    <a:pt x="2723" y="15011"/>
                  </a:cubicBezTo>
                  <a:cubicBezTo>
                    <a:pt x="2078" y="14505"/>
                    <a:pt x="1404" y="13270"/>
                    <a:pt x="1235" y="12063"/>
                  </a:cubicBezTo>
                  <a:cubicBezTo>
                    <a:pt x="786" y="9143"/>
                    <a:pt x="477" y="6897"/>
                    <a:pt x="477" y="4960"/>
                  </a:cubicBezTo>
                  <a:cubicBezTo>
                    <a:pt x="477" y="4005"/>
                    <a:pt x="674" y="2826"/>
                    <a:pt x="871" y="1900"/>
                  </a:cubicBezTo>
                  <a:cubicBezTo>
                    <a:pt x="983" y="1450"/>
                    <a:pt x="1067" y="1029"/>
                    <a:pt x="1151" y="749"/>
                  </a:cubicBezTo>
                  <a:cubicBezTo>
                    <a:pt x="1235" y="468"/>
                    <a:pt x="1292" y="299"/>
                    <a:pt x="1292" y="299"/>
                  </a:cubicBezTo>
                  <a:cubicBezTo>
                    <a:pt x="1320" y="187"/>
                    <a:pt x="1264" y="47"/>
                    <a:pt x="1123" y="19"/>
                  </a:cubicBezTo>
                  <a:cubicBezTo>
                    <a:pt x="1099" y="6"/>
                    <a:pt x="1073" y="1"/>
                    <a:pt x="1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170;p64"/>
            <p:cNvSpPr/>
            <p:nvPr/>
          </p:nvSpPr>
          <p:spPr>
            <a:xfrm>
              <a:off x="4094250" y="5104850"/>
              <a:ext cx="209875" cy="142550"/>
            </a:xfrm>
            <a:custGeom>
              <a:avLst/>
              <a:gdLst/>
              <a:ahLst/>
              <a:cxnLst/>
              <a:rect l="l" t="t" r="r" b="b"/>
              <a:pathLst>
                <a:path w="8395" h="5702" extrusionOk="0">
                  <a:moveTo>
                    <a:pt x="2570" y="1"/>
                  </a:moveTo>
                  <a:cubicBezTo>
                    <a:pt x="2394" y="1"/>
                    <a:pt x="1689" y="22"/>
                    <a:pt x="983" y="338"/>
                  </a:cubicBezTo>
                  <a:cubicBezTo>
                    <a:pt x="197" y="703"/>
                    <a:pt x="0" y="1209"/>
                    <a:pt x="253" y="1714"/>
                  </a:cubicBezTo>
                  <a:cubicBezTo>
                    <a:pt x="534" y="2219"/>
                    <a:pt x="1123" y="3427"/>
                    <a:pt x="2106" y="4016"/>
                  </a:cubicBezTo>
                  <a:cubicBezTo>
                    <a:pt x="3060" y="4634"/>
                    <a:pt x="4408" y="4914"/>
                    <a:pt x="5166" y="5420"/>
                  </a:cubicBezTo>
                  <a:cubicBezTo>
                    <a:pt x="5456" y="5606"/>
                    <a:pt x="5835" y="5701"/>
                    <a:pt x="6222" y="5701"/>
                  </a:cubicBezTo>
                  <a:cubicBezTo>
                    <a:pt x="6883" y="5701"/>
                    <a:pt x="7571" y="5425"/>
                    <a:pt x="7889" y="4858"/>
                  </a:cubicBezTo>
                  <a:cubicBezTo>
                    <a:pt x="8395" y="3960"/>
                    <a:pt x="7777" y="1939"/>
                    <a:pt x="7777" y="1939"/>
                  </a:cubicBezTo>
                  <a:cubicBezTo>
                    <a:pt x="7777" y="1939"/>
                    <a:pt x="5643" y="1405"/>
                    <a:pt x="4464" y="872"/>
                  </a:cubicBezTo>
                  <a:cubicBezTo>
                    <a:pt x="3313" y="338"/>
                    <a:pt x="2611" y="1"/>
                    <a:pt x="2611" y="1"/>
                  </a:cubicBezTo>
                  <a:cubicBezTo>
                    <a:pt x="2611" y="1"/>
                    <a:pt x="2597" y="1"/>
                    <a:pt x="2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171;p64"/>
            <p:cNvSpPr/>
            <p:nvPr/>
          </p:nvSpPr>
          <p:spPr>
            <a:xfrm>
              <a:off x="4092150" y="5099250"/>
              <a:ext cx="209875" cy="153750"/>
            </a:xfrm>
            <a:custGeom>
              <a:avLst/>
              <a:gdLst/>
              <a:ahLst/>
              <a:cxnLst/>
              <a:rect l="l" t="t" r="r" b="b"/>
              <a:pathLst>
                <a:path w="8395" h="6150" extrusionOk="0">
                  <a:moveTo>
                    <a:pt x="2584" y="451"/>
                  </a:moveTo>
                  <a:cubicBezTo>
                    <a:pt x="2619" y="467"/>
                    <a:pt x="3315" y="800"/>
                    <a:pt x="4464" y="1320"/>
                  </a:cubicBezTo>
                  <a:cubicBezTo>
                    <a:pt x="5502" y="1779"/>
                    <a:pt x="7224" y="2237"/>
                    <a:pt x="7687" y="2357"/>
                  </a:cubicBezTo>
                  <a:lnTo>
                    <a:pt x="7687" y="2357"/>
                  </a:lnTo>
                  <a:cubicBezTo>
                    <a:pt x="7765" y="2647"/>
                    <a:pt x="7945" y="3393"/>
                    <a:pt x="7945" y="4072"/>
                  </a:cubicBezTo>
                  <a:cubicBezTo>
                    <a:pt x="7945" y="4437"/>
                    <a:pt x="7889" y="4773"/>
                    <a:pt x="7777" y="4970"/>
                  </a:cubicBezTo>
                  <a:cubicBezTo>
                    <a:pt x="7636" y="5195"/>
                    <a:pt x="7412" y="5391"/>
                    <a:pt x="7159" y="5503"/>
                  </a:cubicBezTo>
                  <a:cubicBezTo>
                    <a:pt x="6906" y="5644"/>
                    <a:pt x="6598" y="5700"/>
                    <a:pt x="6289" y="5700"/>
                  </a:cubicBezTo>
                  <a:cubicBezTo>
                    <a:pt x="5952" y="5700"/>
                    <a:pt x="5615" y="5616"/>
                    <a:pt x="5390" y="5447"/>
                  </a:cubicBezTo>
                  <a:cubicBezTo>
                    <a:pt x="4969" y="5195"/>
                    <a:pt x="4436" y="4970"/>
                    <a:pt x="3874" y="4773"/>
                  </a:cubicBezTo>
                  <a:cubicBezTo>
                    <a:pt x="3341" y="4549"/>
                    <a:pt x="2751" y="4324"/>
                    <a:pt x="2302" y="4044"/>
                  </a:cubicBezTo>
                  <a:cubicBezTo>
                    <a:pt x="1404" y="3482"/>
                    <a:pt x="814" y="2331"/>
                    <a:pt x="562" y="1826"/>
                  </a:cubicBezTo>
                  <a:cubicBezTo>
                    <a:pt x="477" y="1713"/>
                    <a:pt x="477" y="1601"/>
                    <a:pt x="477" y="1517"/>
                  </a:cubicBezTo>
                  <a:cubicBezTo>
                    <a:pt x="477" y="1405"/>
                    <a:pt x="505" y="1292"/>
                    <a:pt x="618" y="1152"/>
                  </a:cubicBezTo>
                  <a:cubicBezTo>
                    <a:pt x="730" y="1040"/>
                    <a:pt x="898" y="899"/>
                    <a:pt x="1179" y="787"/>
                  </a:cubicBezTo>
                  <a:cubicBezTo>
                    <a:pt x="1748" y="502"/>
                    <a:pt x="2341" y="456"/>
                    <a:pt x="2584" y="451"/>
                  </a:cubicBezTo>
                  <a:close/>
                  <a:moveTo>
                    <a:pt x="2639" y="1"/>
                  </a:moveTo>
                  <a:cubicBezTo>
                    <a:pt x="2414" y="1"/>
                    <a:pt x="1713" y="29"/>
                    <a:pt x="983" y="338"/>
                  </a:cubicBezTo>
                  <a:cubicBezTo>
                    <a:pt x="674" y="506"/>
                    <a:pt x="421" y="675"/>
                    <a:pt x="253" y="871"/>
                  </a:cubicBezTo>
                  <a:cubicBezTo>
                    <a:pt x="84" y="1040"/>
                    <a:pt x="0" y="1292"/>
                    <a:pt x="0" y="1517"/>
                  </a:cubicBezTo>
                  <a:cubicBezTo>
                    <a:pt x="0" y="1713"/>
                    <a:pt x="56" y="1882"/>
                    <a:pt x="140" y="2050"/>
                  </a:cubicBezTo>
                  <a:cubicBezTo>
                    <a:pt x="393" y="2556"/>
                    <a:pt x="1011" y="3791"/>
                    <a:pt x="2050" y="4437"/>
                  </a:cubicBezTo>
                  <a:cubicBezTo>
                    <a:pt x="2583" y="4745"/>
                    <a:pt x="3173" y="4998"/>
                    <a:pt x="3706" y="5195"/>
                  </a:cubicBezTo>
                  <a:cubicBezTo>
                    <a:pt x="4267" y="5419"/>
                    <a:pt x="4773" y="5616"/>
                    <a:pt x="5138" y="5840"/>
                  </a:cubicBezTo>
                  <a:cubicBezTo>
                    <a:pt x="5475" y="6065"/>
                    <a:pt x="5868" y="6149"/>
                    <a:pt x="6289" y="6149"/>
                  </a:cubicBezTo>
                  <a:cubicBezTo>
                    <a:pt x="6654" y="6149"/>
                    <a:pt x="7047" y="6093"/>
                    <a:pt x="7356" y="5925"/>
                  </a:cubicBezTo>
                  <a:cubicBezTo>
                    <a:pt x="7693" y="5784"/>
                    <a:pt x="7973" y="5532"/>
                    <a:pt x="8170" y="5195"/>
                  </a:cubicBezTo>
                  <a:cubicBezTo>
                    <a:pt x="8338" y="4858"/>
                    <a:pt x="8394" y="4465"/>
                    <a:pt x="8394" y="4072"/>
                  </a:cubicBezTo>
                  <a:cubicBezTo>
                    <a:pt x="8394" y="3117"/>
                    <a:pt x="8086" y="2106"/>
                    <a:pt x="8086" y="2106"/>
                  </a:cubicBezTo>
                  <a:cubicBezTo>
                    <a:pt x="8058" y="2022"/>
                    <a:pt x="8001" y="1966"/>
                    <a:pt x="7917" y="1938"/>
                  </a:cubicBezTo>
                  <a:cubicBezTo>
                    <a:pt x="7917" y="1938"/>
                    <a:pt x="7805" y="1910"/>
                    <a:pt x="7580" y="1854"/>
                  </a:cubicBezTo>
                  <a:cubicBezTo>
                    <a:pt x="6935" y="1685"/>
                    <a:pt x="5503" y="1264"/>
                    <a:pt x="4660" y="899"/>
                  </a:cubicBezTo>
                  <a:cubicBezTo>
                    <a:pt x="4071" y="618"/>
                    <a:pt x="3594" y="394"/>
                    <a:pt x="3285" y="253"/>
                  </a:cubicBezTo>
                  <a:cubicBezTo>
                    <a:pt x="2948" y="113"/>
                    <a:pt x="2779" y="29"/>
                    <a:pt x="2779" y="29"/>
                  </a:cubicBezTo>
                  <a:lnTo>
                    <a:pt x="2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172;p64"/>
            <p:cNvSpPr/>
            <p:nvPr/>
          </p:nvSpPr>
          <p:spPr>
            <a:xfrm>
              <a:off x="4095650" y="5121025"/>
              <a:ext cx="197950" cy="126375"/>
            </a:xfrm>
            <a:custGeom>
              <a:avLst/>
              <a:gdLst/>
              <a:ahLst/>
              <a:cxnLst/>
              <a:rect l="l" t="t" r="r" b="b"/>
              <a:pathLst>
                <a:path w="7918" h="5055" extrusionOk="0">
                  <a:moveTo>
                    <a:pt x="450" y="0"/>
                  </a:moveTo>
                  <a:cubicBezTo>
                    <a:pt x="57" y="309"/>
                    <a:pt x="0" y="702"/>
                    <a:pt x="197" y="1067"/>
                  </a:cubicBezTo>
                  <a:cubicBezTo>
                    <a:pt x="478" y="1572"/>
                    <a:pt x="1067" y="2780"/>
                    <a:pt x="2050" y="3369"/>
                  </a:cubicBezTo>
                  <a:cubicBezTo>
                    <a:pt x="3004" y="3987"/>
                    <a:pt x="4352" y="4267"/>
                    <a:pt x="5110" y="4773"/>
                  </a:cubicBezTo>
                  <a:cubicBezTo>
                    <a:pt x="5400" y="4959"/>
                    <a:pt x="5779" y="5054"/>
                    <a:pt x="6166" y="5054"/>
                  </a:cubicBezTo>
                  <a:cubicBezTo>
                    <a:pt x="6827" y="5054"/>
                    <a:pt x="7515" y="4778"/>
                    <a:pt x="7833" y="4211"/>
                  </a:cubicBezTo>
                  <a:cubicBezTo>
                    <a:pt x="7861" y="4127"/>
                    <a:pt x="7889" y="4043"/>
                    <a:pt x="7918" y="3959"/>
                  </a:cubicBezTo>
                  <a:lnTo>
                    <a:pt x="7918" y="3959"/>
                  </a:lnTo>
                  <a:cubicBezTo>
                    <a:pt x="7377" y="4500"/>
                    <a:pt x="6619" y="4674"/>
                    <a:pt x="6043" y="4674"/>
                  </a:cubicBezTo>
                  <a:cubicBezTo>
                    <a:pt x="5871" y="4674"/>
                    <a:pt x="5716" y="4658"/>
                    <a:pt x="5587" y="4632"/>
                  </a:cubicBezTo>
                  <a:cubicBezTo>
                    <a:pt x="4914" y="4520"/>
                    <a:pt x="3706" y="3678"/>
                    <a:pt x="2948" y="3369"/>
                  </a:cubicBezTo>
                  <a:cubicBezTo>
                    <a:pt x="2162" y="3060"/>
                    <a:pt x="1264" y="2162"/>
                    <a:pt x="843" y="1404"/>
                  </a:cubicBezTo>
                  <a:cubicBezTo>
                    <a:pt x="534" y="842"/>
                    <a:pt x="450" y="281"/>
                    <a:pt x="4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173;p64"/>
            <p:cNvSpPr/>
            <p:nvPr/>
          </p:nvSpPr>
          <p:spPr>
            <a:xfrm>
              <a:off x="4092150" y="5115125"/>
              <a:ext cx="208475" cy="137875"/>
            </a:xfrm>
            <a:custGeom>
              <a:avLst/>
              <a:gdLst/>
              <a:ahLst/>
              <a:cxnLst/>
              <a:rect l="l" t="t" r="r" b="b"/>
              <a:pathLst>
                <a:path w="8339" h="5515" extrusionOk="0">
                  <a:moveTo>
                    <a:pt x="606" y="0"/>
                  </a:moveTo>
                  <a:cubicBezTo>
                    <a:pt x="544" y="0"/>
                    <a:pt x="483" y="27"/>
                    <a:pt x="421" y="68"/>
                  </a:cubicBezTo>
                  <a:cubicBezTo>
                    <a:pt x="140" y="292"/>
                    <a:pt x="0" y="573"/>
                    <a:pt x="0" y="882"/>
                  </a:cubicBezTo>
                  <a:cubicBezTo>
                    <a:pt x="0" y="1078"/>
                    <a:pt x="56" y="1247"/>
                    <a:pt x="140" y="1415"/>
                  </a:cubicBezTo>
                  <a:cubicBezTo>
                    <a:pt x="393" y="1921"/>
                    <a:pt x="1011" y="3156"/>
                    <a:pt x="2050" y="3802"/>
                  </a:cubicBezTo>
                  <a:cubicBezTo>
                    <a:pt x="2583" y="4110"/>
                    <a:pt x="3173" y="4363"/>
                    <a:pt x="3706" y="4560"/>
                  </a:cubicBezTo>
                  <a:cubicBezTo>
                    <a:pt x="4267" y="4784"/>
                    <a:pt x="4773" y="4981"/>
                    <a:pt x="5138" y="5205"/>
                  </a:cubicBezTo>
                  <a:cubicBezTo>
                    <a:pt x="5475" y="5430"/>
                    <a:pt x="5868" y="5514"/>
                    <a:pt x="6289" y="5514"/>
                  </a:cubicBezTo>
                  <a:cubicBezTo>
                    <a:pt x="6654" y="5514"/>
                    <a:pt x="7047" y="5458"/>
                    <a:pt x="7356" y="5290"/>
                  </a:cubicBezTo>
                  <a:cubicBezTo>
                    <a:pt x="7693" y="5149"/>
                    <a:pt x="7973" y="4897"/>
                    <a:pt x="8170" y="4560"/>
                  </a:cubicBezTo>
                  <a:cubicBezTo>
                    <a:pt x="8226" y="4475"/>
                    <a:pt x="8254" y="4363"/>
                    <a:pt x="8282" y="4279"/>
                  </a:cubicBezTo>
                  <a:cubicBezTo>
                    <a:pt x="8338" y="4167"/>
                    <a:pt x="8282" y="4054"/>
                    <a:pt x="8198" y="3998"/>
                  </a:cubicBezTo>
                  <a:cubicBezTo>
                    <a:pt x="8155" y="3977"/>
                    <a:pt x="8112" y="3968"/>
                    <a:pt x="8072" y="3968"/>
                  </a:cubicBezTo>
                  <a:cubicBezTo>
                    <a:pt x="8008" y="3968"/>
                    <a:pt x="7952" y="3991"/>
                    <a:pt x="7917" y="4026"/>
                  </a:cubicBezTo>
                  <a:cubicBezTo>
                    <a:pt x="7443" y="4474"/>
                    <a:pt x="6796" y="4675"/>
                    <a:pt x="6278" y="4675"/>
                  </a:cubicBezTo>
                  <a:cubicBezTo>
                    <a:pt x="6243" y="4675"/>
                    <a:pt x="6210" y="4674"/>
                    <a:pt x="6176" y="4672"/>
                  </a:cubicBezTo>
                  <a:cubicBezTo>
                    <a:pt x="6008" y="4672"/>
                    <a:pt x="5868" y="4672"/>
                    <a:pt x="5783" y="4644"/>
                  </a:cubicBezTo>
                  <a:cubicBezTo>
                    <a:pt x="5503" y="4588"/>
                    <a:pt x="5025" y="4363"/>
                    <a:pt x="4548" y="4110"/>
                  </a:cubicBezTo>
                  <a:cubicBezTo>
                    <a:pt x="4071" y="3830"/>
                    <a:pt x="3594" y="3549"/>
                    <a:pt x="3173" y="3380"/>
                  </a:cubicBezTo>
                  <a:cubicBezTo>
                    <a:pt x="2836" y="3268"/>
                    <a:pt x="2414" y="2959"/>
                    <a:pt x="2078" y="2622"/>
                  </a:cubicBezTo>
                  <a:cubicBezTo>
                    <a:pt x="1713" y="2286"/>
                    <a:pt x="1376" y="1893"/>
                    <a:pt x="1179" y="1528"/>
                  </a:cubicBezTo>
                  <a:cubicBezTo>
                    <a:pt x="898" y="1022"/>
                    <a:pt x="814" y="489"/>
                    <a:pt x="814" y="236"/>
                  </a:cubicBezTo>
                  <a:cubicBezTo>
                    <a:pt x="814" y="124"/>
                    <a:pt x="758" y="68"/>
                    <a:pt x="674" y="12"/>
                  </a:cubicBezTo>
                  <a:cubicBezTo>
                    <a:pt x="651" y="4"/>
                    <a:pt x="629"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174;p64"/>
            <p:cNvSpPr/>
            <p:nvPr/>
          </p:nvSpPr>
          <p:spPr>
            <a:xfrm>
              <a:off x="4480275" y="5126625"/>
              <a:ext cx="139000" cy="99000"/>
            </a:xfrm>
            <a:custGeom>
              <a:avLst/>
              <a:gdLst/>
              <a:ahLst/>
              <a:cxnLst/>
              <a:rect l="l" t="t" r="r" b="b"/>
              <a:pathLst>
                <a:path w="5560" h="3960" extrusionOk="0">
                  <a:moveTo>
                    <a:pt x="0" y="1"/>
                  </a:moveTo>
                  <a:lnTo>
                    <a:pt x="0" y="1"/>
                  </a:lnTo>
                  <a:cubicBezTo>
                    <a:pt x="0" y="1"/>
                    <a:pt x="253" y="1573"/>
                    <a:pt x="253" y="2191"/>
                  </a:cubicBezTo>
                  <a:cubicBezTo>
                    <a:pt x="253" y="2836"/>
                    <a:pt x="1320" y="3959"/>
                    <a:pt x="2415" y="3959"/>
                  </a:cubicBezTo>
                  <a:cubicBezTo>
                    <a:pt x="3538" y="3959"/>
                    <a:pt x="4633" y="3538"/>
                    <a:pt x="5110" y="2977"/>
                  </a:cubicBezTo>
                  <a:cubicBezTo>
                    <a:pt x="5559" y="2387"/>
                    <a:pt x="5391" y="422"/>
                    <a:pt x="5391" y="422"/>
                  </a:cubicBezTo>
                  <a:lnTo>
                    <a:pt x="5391" y="422"/>
                  </a:lnTo>
                  <a:cubicBezTo>
                    <a:pt x="5391" y="422"/>
                    <a:pt x="4066" y="627"/>
                    <a:pt x="2704" y="627"/>
                  </a:cubicBezTo>
                  <a:cubicBezTo>
                    <a:pt x="1597" y="627"/>
                    <a:pt x="466" y="49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175;p64"/>
            <p:cNvSpPr/>
            <p:nvPr/>
          </p:nvSpPr>
          <p:spPr>
            <a:xfrm>
              <a:off x="4474650" y="5120600"/>
              <a:ext cx="147425" cy="111325"/>
            </a:xfrm>
            <a:custGeom>
              <a:avLst/>
              <a:gdLst/>
              <a:ahLst/>
              <a:cxnLst/>
              <a:rect l="l" t="t" r="r" b="b"/>
              <a:pathLst>
                <a:path w="5897" h="4453" extrusionOk="0">
                  <a:moveTo>
                    <a:pt x="549" y="720"/>
                  </a:moveTo>
                  <a:lnTo>
                    <a:pt x="549" y="720"/>
                  </a:lnTo>
                  <a:cubicBezTo>
                    <a:pt x="780" y="831"/>
                    <a:pt x="1042" y="910"/>
                    <a:pt x="1320" y="972"/>
                  </a:cubicBezTo>
                  <a:cubicBezTo>
                    <a:pt x="1826" y="1056"/>
                    <a:pt x="2387" y="1112"/>
                    <a:pt x="2977" y="1112"/>
                  </a:cubicBezTo>
                  <a:cubicBezTo>
                    <a:pt x="3987" y="1112"/>
                    <a:pt x="4953" y="991"/>
                    <a:pt x="5394" y="926"/>
                  </a:cubicBezTo>
                  <a:lnTo>
                    <a:pt x="5394" y="926"/>
                  </a:lnTo>
                  <a:cubicBezTo>
                    <a:pt x="5419" y="1040"/>
                    <a:pt x="5419" y="1231"/>
                    <a:pt x="5419" y="1449"/>
                  </a:cubicBezTo>
                  <a:cubicBezTo>
                    <a:pt x="5419" y="1758"/>
                    <a:pt x="5391" y="2095"/>
                    <a:pt x="5363" y="2403"/>
                  </a:cubicBezTo>
                  <a:cubicBezTo>
                    <a:pt x="5307" y="2712"/>
                    <a:pt x="5223" y="2965"/>
                    <a:pt x="5138" y="3049"/>
                  </a:cubicBezTo>
                  <a:cubicBezTo>
                    <a:pt x="4942" y="3302"/>
                    <a:pt x="4577" y="3526"/>
                    <a:pt x="4128" y="3695"/>
                  </a:cubicBezTo>
                  <a:cubicBezTo>
                    <a:pt x="3707" y="3863"/>
                    <a:pt x="3173" y="3976"/>
                    <a:pt x="2640" y="3976"/>
                  </a:cubicBezTo>
                  <a:cubicBezTo>
                    <a:pt x="2163" y="3976"/>
                    <a:pt x="1685" y="3723"/>
                    <a:pt x="1292" y="3386"/>
                  </a:cubicBezTo>
                  <a:cubicBezTo>
                    <a:pt x="1124" y="3218"/>
                    <a:pt x="955" y="3049"/>
                    <a:pt x="843" y="2853"/>
                  </a:cubicBezTo>
                  <a:cubicBezTo>
                    <a:pt x="759" y="2684"/>
                    <a:pt x="703" y="2544"/>
                    <a:pt x="703" y="2432"/>
                  </a:cubicBezTo>
                  <a:cubicBezTo>
                    <a:pt x="703" y="2095"/>
                    <a:pt x="647" y="1533"/>
                    <a:pt x="590" y="1056"/>
                  </a:cubicBezTo>
                  <a:cubicBezTo>
                    <a:pt x="576" y="937"/>
                    <a:pt x="562" y="824"/>
                    <a:pt x="549" y="720"/>
                  </a:cubicBezTo>
                  <a:close/>
                  <a:moveTo>
                    <a:pt x="241" y="0"/>
                  </a:moveTo>
                  <a:cubicBezTo>
                    <a:pt x="207" y="0"/>
                    <a:pt x="172" y="7"/>
                    <a:pt x="141" y="17"/>
                  </a:cubicBezTo>
                  <a:cubicBezTo>
                    <a:pt x="29" y="73"/>
                    <a:pt x="1" y="157"/>
                    <a:pt x="1" y="270"/>
                  </a:cubicBezTo>
                  <a:cubicBezTo>
                    <a:pt x="1" y="270"/>
                    <a:pt x="57" y="663"/>
                    <a:pt x="113" y="1112"/>
                  </a:cubicBezTo>
                  <a:cubicBezTo>
                    <a:pt x="169" y="1589"/>
                    <a:pt x="225" y="2151"/>
                    <a:pt x="225" y="2432"/>
                  </a:cubicBezTo>
                  <a:cubicBezTo>
                    <a:pt x="225" y="2656"/>
                    <a:pt x="338" y="2881"/>
                    <a:pt x="450" y="3105"/>
                  </a:cubicBezTo>
                  <a:cubicBezTo>
                    <a:pt x="647" y="3442"/>
                    <a:pt x="955" y="3751"/>
                    <a:pt x="1348" y="4004"/>
                  </a:cubicBezTo>
                  <a:cubicBezTo>
                    <a:pt x="1713" y="4256"/>
                    <a:pt x="2163" y="4453"/>
                    <a:pt x="2640" y="4453"/>
                  </a:cubicBezTo>
                  <a:cubicBezTo>
                    <a:pt x="3229" y="4453"/>
                    <a:pt x="3791" y="4341"/>
                    <a:pt x="4296" y="4144"/>
                  </a:cubicBezTo>
                  <a:cubicBezTo>
                    <a:pt x="4802" y="3948"/>
                    <a:pt x="5223" y="3695"/>
                    <a:pt x="5503" y="3358"/>
                  </a:cubicBezTo>
                  <a:cubicBezTo>
                    <a:pt x="5700" y="3133"/>
                    <a:pt x="5756" y="2797"/>
                    <a:pt x="5812" y="2460"/>
                  </a:cubicBezTo>
                  <a:cubicBezTo>
                    <a:pt x="5868" y="2123"/>
                    <a:pt x="5896" y="1758"/>
                    <a:pt x="5896" y="1449"/>
                  </a:cubicBezTo>
                  <a:cubicBezTo>
                    <a:pt x="5896" y="1000"/>
                    <a:pt x="5868" y="663"/>
                    <a:pt x="5868" y="635"/>
                  </a:cubicBezTo>
                  <a:cubicBezTo>
                    <a:pt x="5840" y="579"/>
                    <a:pt x="5812" y="522"/>
                    <a:pt x="5756" y="494"/>
                  </a:cubicBezTo>
                  <a:cubicBezTo>
                    <a:pt x="5728" y="438"/>
                    <a:pt x="5644" y="438"/>
                    <a:pt x="5588" y="438"/>
                  </a:cubicBezTo>
                  <a:cubicBezTo>
                    <a:pt x="5588" y="438"/>
                    <a:pt x="5503" y="438"/>
                    <a:pt x="5363" y="466"/>
                  </a:cubicBezTo>
                  <a:cubicBezTo>
                    <a:pt x="4942" y="522"/>
                    <a:pt x="3959" y="635"/>
                    <a:pt x="2977" y="635"/>
                  </a:cubicBezTo>
                  <a:cubicBezTo>
                    <a:pt x="2415" y="635"/>
                    <a:pt x="1854" y="607"/>
                    <a:pt x="1405" y="494"/>
                  </a:cubicBezTo>
                  <a:cubicBezTo>
                    <a:pt x="955" y="410"/>
                    <a:pt x="590" y="270"/>
                    <a:pt x="394" y="73"/>
                  </a:cubicBezTo>
                  <a:cubicBezTo>
                    <a:pt x="358" y="20"/>
                    <a:pt x="300"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176;p64"/>
            <p:cNvSpPr/>
            <p:nvPr/>
          </p:nvSpPr>
          <p:spPr>
            <a:xfrm>
              <a:off x="4485875" y="5175750"/>
              <a:ext cx="127775" cy="49875"/>
            </a:xfrm>
            <a:custGeom>
              <a:avLst/>
              <a:gdLst/>
              <a:ahLst/>
              <a:cxnLst/>
              <a:rect l="l" t="t" r="r" b="b"/>
              <a:pathLst>
                <a:path w="5111" h="1995" extrusionOk="0">
                  <a:moveTo>
                    <a:pt x="1" y="1"/>
                  </a:moveTo>
                  <a:cubicBezTo>
                    <a:pt x="29" y="85"/>
                    <a:pt x="29" y="169"/>
                    <a:pt x="29" y="226"/>
                  </a:cubicBezTo>
                  <a:cubicBezTo>
                    <a:pt x="29" y="871"/>
                    <a:pt x="1096" y="1994"/>
                    <a:pt x="2191" y="1994"/>
                  </a:cubicBezTo>
                  <a:cubicBezTo>
                    <a:pt x="3314" y="1994"/>
                    <a:pt x="4409" y="1573"/>
                    <a:pt x="4886" y="1012"/>
                  </a:cubicBezTo>
                  <a:cubicBezTo>
                    <a:pt x="4998" y="843"/>
                    <a:pt x="5083" y="619"/>
                    <a:pt x="5111" y="338"/>
                  </a:cubicBezTo>
                  <a:lnTo>
                    <a:pt x="5111" y="338"/>
                  </a:lnTo>
                  <a:cubicBezTo>
                    <a:pt x="4636" y="862"/>
                    <a:pt x="3739" y="1609"/>
                    <a:pt x="2697" y="1609"/>
                  </a:cubicBezTo>
                  <a:cubicBezTo>
                    <a:pt x="2567" y="1609"/>
                    <a:pt x="2436" y="1598"/>
                    <a:pt x="2303" y="1573"/>
                  </a:cubicBezTo>
                  <a:cubicBezTo>
                    <a:pt x="1180" y="1349"/>
                    <a:pt x="366" y="478"/>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177;p64"/>
            <p:cNvSpPr/>
            <p:nvPr/>
          </p:nvSpPr>
          <p:spPr>
            <a:xfrm>
              <a:off x="4480275" y="5169875"/>
              <a:ext cx="139700" cy="62050"/>
            </a:xfrm>
            <a:custGeom>
              <a:avLst/>
              <a:gdLst/>
              <a:ahLst/>
              <a:cxnLst/>
              <a:rect l="l" t="t" r="r" b="b"/>
              <a:pathLst>
                <a:path w="5588" h="2482" extrusionOk="0">
                  <a:moveTo>
                    <a:pt x="1012" y="1359"/>
                  </a:moveTo>
                  <a:cubicBezTo>
                    <a:pt x="1374" y="1636"/>
                    <a:pt x="1814" y="1880"/>
                    <a:pt x="2324" y="2002"/>
                  </a:cubicBezTo>
                  <a:lnTo>
                    <a:pt x="2324" y="2002"/>
                  </a:lnTo>
                  <a:cubicBezTo>
                    <a:pt x="1878" y="1972"/>
                    <a:pt x="1435" y="1731"/>
                    <a:pt x="1067" y="1415"/>
                  </a:cubicBezTo>
                  <a:cubicBezTo>
                    <a:pt x="1049" y="1397"/>
                    <a:pt x="1030" y="1378"/>
                    <a:pt x="1012" y="1359"/>
                  </a:cubicBezTo>
                  <a:close/>
                  <a:moveTo>
                    <a:pt x="236" y="1"/>
                  </a:moveTo>
                  <a:cubicBezTo>
                    <a:pt x="213" y="1"/>
                    <a:pt x="190" y="4"/>
                    <a:pt x="169" y="11"/>
                  </a:cubicBezTo>
                  <a:cubicBezTo>
                    <a:pt x="57" y="39"/>
                    <a:pt x="0" y="152"/>
                    <a:pt x="0" y="236"/>
                  </a:cubicBezTo>
                  <a:cubicBezTo>
                    <a:pt x="0" y="320"/>
                    <a:pt x="0" y="404"/>
                    <a:pt x="0" y="461"/>
                  </a:cubicBezTo>
                  <a:cubicBezTo>
                    <a:pt x="0" y="685"/>
                    <a:pt x="113" y="910"/>
                    <a:pt x="225" y="1134"/>
                  </a:cubicBezTo>
                  <a:cubicBezTo>
                    <a:pt x="422" y="1471"/>
                    <a:pt x="730" y="1780"/>
                    <a:pt x="1123" y="2033"/>
                  </a:cubicBezTo>
                  <a:cubicBezTo>
                    <a:pt x="1488" y="2285"/>
                    <a:pt x="1938" y="2482"/>
                    <a:pt x="2415" y="2482"/>
                  </a:cubicBezTo>
                  <a:cubicBezTo>
                    <a:pt x="3004" y="2482"/>
                    <a:pt x="3566" y="2370"/>
                    <a:pt x="4071" y="2173"/>
                  </a:cubicBezTo>
                  <a:cubicBezTo>
                    <a:pt x="4577" y="1977"/>
                    <a:pt x="4998" y="1724"/>
                    <a:pt x="5278" y="1387"/>
                  </a:cubicBezTo>
                  <a:cubicBezTo>
                    <a:pt x="5447" y="1190"/>
                    <a:pt x="5531" y="910"/>
                    <a:pt x="5587" y="629"/>
                  </a:cubicBezTo>
                  <a:cubicBezTo>
                    <a:pt x="5587" y="517"/>
                    <a:pt x="5531" y="404"/>
                    <a:pt x="5447" y="376"/>
                  </a:cubicBezTo>
                  <a:cubicBezTo>
                    <a:pt x="5417" y="356"/>
                    <a:pt x="5384" y="347"/>
                    <a:pt x="5349" y="347"/>
                  </a:cubicBezTo>
                  <a:cubicBezTo>
                    <a:pt x="5287" y="347"/>
                    <a:pt x="5221" y="378"/>
                    <a:pt x="5166" y="432"/>
                  </a:cubicBezTo>
                  <a:cubicBezTo>
                    <a:pt x="4942" y="685"/>
                    <a:pt x="4605" y="966"/>
                    <a:pt x="4240" y="1219"/>
                  </a:cubicBezTo>
                  <a:cubicBezTo>
                    <a:pt x="3847" y="1443"/>
                    <a:pt x="3397" y="1612"/>
                    <a:pt x="2920" y="1612"/>
                  </a:cubicBezTo>
                  <a:cubicBezTo>
                    <a:pt x="2808" y="1612"/>
                    <a:pt x="2696" y="1612"/>
                    <a:pt x="2555" y="1584"/>
                  </a:cubicBezTo>
                  <a:cubicBezTo>
                    <a:pt x="1544" y="1387"/>
                    <a:pt x="786" y="545"/>
                    <a:pt x="422" y="96"/>
                  </a:cubicBezTo>
                  <a:cubicBezTo>
                    <a:pt x="379" y="32"/>
                    <a:pt x="306" y="1"/>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178;p64"/>
            <p:cNvSpPr/>
            <p:nvPr/>
          </p:nvSpPr>
          <p:spPr>
            <a:xfrm>
              <a:off x="4017975" y="3637125"/>
              <a:ext cx="654625" cy="1546225"/>
            </a:xfrm>
            <a:custGeom>
              <a:avLst/>
              <a:gdLst/>
              <a:ahLst/>
              <a:cxnLst/>
              <a:rect l="l" t="t" r="r" b="b"/>
              <a:pathLst>
                <a:path w="26185" h="61849" extrusionOk="0">
                  <a:moveTo>
                    <a:pt x="360" y="0"/>
                  </a:moveTo>
                  <a:cubicBezTo>
                    <a:pt x="136" y="0"/>
                    <a:pt x="0" y="108"/>
                    <a:pt x="103" y="427"/>
                  </a:cubicBezTo>
                  <a:cubicBezTo>
                    <a:pt x="103" y="427"/>
                    <a:pt x="356" y="5677"/>
                    <a:pt x="216" y="7895"/>
                  </a:cubicBezTo>
                  <a:cubicBezTo>
                    <a:pt x="103" y="10141"/>
                    <a:pt x="412" y="21567"/>
                    <a:pt x="665" y="25329"/>
                  </a:cubicBezTo>
                  <a:cubicBezTo>
                    <a:pt x="918" y="29092"/>
                    <a:pt x="1760" y="37598"/>
                    <a:pt x="2321" y="41023"/>
                  </a:cubicBezTo>
                  <a:cubicBezTo>
                    <a:pt x="2911" y="44476"/>
                    <a:pt x="5915" y="58009"/>
                    <a:pt x="5915" y="58009"/>
                  </a:cubicBezTo>
                  <a:cubicBezTo>
                    <a:pt x="5915" y="58009"/>
                    <a:pt x="5297" y="59244"/>
                    <a:pt x="5466" y="59749"/>
                  </a:cubicBezTo>
                  <a:cubicBezTo>
                    <a:pt x="5606" y="60254"/>
                    <a:pt x="6841" y="61602"/>
                    <a:pt x="8666" y="61799"/>
                  </a:cubicBezTo>
                  <a:cubicBezTo>
                    <a:pt x="8981" y="61832"/>
                    <a:pt x="9254" y="61848"/>
                    <a:pt x="9490" y="61848"/>
                  </a:cubicBezTo>
                  <a:cubicBezTo>
                    <a:pt x="10643" y="61848"/>
                    <a:pt x="10941" y="61459"/>
                    <a:pt x="11221" y="60760"/>
                  </a:cubicBezTo>
                  <a:cubicBezTo>
                    <a:pt x="11586" y="59946"/>
                    <a:pt x="11726" y="57812"/>
                    <a:pt x="11839" y="56492"/>
                  </a:cubicBezTo>
                  <a:cubicBezTo>
                    <a:pt x="11951" y="55145"/>
                    <a:pt x="13046" y="52450"/>
                    <a:pt x="12653" y="48884"/>
                  </a:cubicBezTo>
                  <a:cubicBezTo>
                    <a:pt x="12288" y="45319"/>
                    <a:pt x="12990" y="32854"/>
                    <a:pt x="12990" y="32854"/>
                  </a:cubicBezTo>
                  <a:lnTo>
                    <a:pt x="13551" y="24319"/>
                  </a:lnTo>
                  <a:cubicBezTo>
                    <a:pt x="13551" y="24319"/>
                    <a:pt x="13944" y="34791"/>
                    <a:pt x="14337" y="36363"/>
                  </a:cubicBezTo>
                  <a:cubicBezTo>
                    <a:pt x="14702" y="37963"/>
                    <a:pt x="17622" y="55201"/>
                    <a:pt x="17931" y="56156"/>
                  </a:cubicBezTo>
                  <a:cubicBezTo>
                    <a:pt x="18240" y="57138"/>
                    <a:pt x="17987" y="58879"/>
                    <a:pt x="18184" y="59272"/>
                  </a:cubicBezTo>
                  <a:cubicBezTo>
                    <a:pt x="18380" y="59693"/>
                    <a:pt x="18549" y="60619"/>
                    <a:pt x="19054" y="61013"/>
                  </a:cubicBezTo>
                  <a:cubicBezTo>
                    <a:pt x="19375" y="61280"/>
                    <a:pt x="20375" y="61457"/>
                    <a:pt x="21271" y="61457"/>
                  </a:cubicBezTo>
                  <a:cubicBezTo>
                    <a:pt x="21786" y="61457"/>
                    <a:pt x="22266" y="61398"/>
                    <a:pt x="22563" y="61265"/>
                  </a:cubicBezTo>
                  <a:cubicBezTo>
                    <a:pt x="23377" y="60928"/>
                    <a:pt x="24051" y="60451"/>
                    <a:pt x="24051" y="60086"/>
                  </a:cubicBezTo>
                  <a:cubicBezTo>
                    <a:pt x="24051" y="59749"/>
                    <a:pt x="24360" y="58065"/>
                    <a:pt x="24248" y="57138"/>
                  </a:cubicBezTo>
                  <a:cubicBezTo>
                    <a:pt x="24163" y="56212"/>
                    <a:pt x="23911" y="55454"/>
                    <a:pt x="23911" y="55201"/>
                  </a:cubicBezTo>
                  <a:cubicBezTo>
                    <a:pt x="23911" y="54948"/>
                    <a:pt x="24669" y="41360"/>
                    <a:pt x="24669" y="37598"/>
                  </a:cubicBezTo>
                  <a:cubicBezTo>
                    <a:pt x="24669" y="33836"/>
                    <a:pt x="24220" y="29597"/>
                    <a:pt x="24220" y="29597"/>
                  </a:cubicBezTo>
                  <a:cubicBezTo>
                    <a:pt x="24220" y="29597"/>
                    <a:pt x="25680" y="18507"/>
                    <a:pt x="25932" y="14043"/>
                  </a:cubicBezTo>
                  <a:cubicBezTo>
                    <a:pt x="26185" y="9580"/>
                    <a:pt x="25876" y="5930"/>
                    <a:pt x="25623" y="4582"/>
                  </a:cubicBezTo>
                  <a:cubicBezTo>
                    <a:pt x="25371" y="3263"/>
                    <a:pt x="24922" y="371"/>
                    <a:pt x="24922" y="371"/>
                  </a:cubicBezTo>
                  <a:cubicBezTo>
                    <a:pt x="24922" y="371"/>
                    <a:pt x="19559" y="2027"/>
                    <a:pt x="15348" y="2168"/>
                  </a:cubicBezTo>
                  <a:cubicBezTo>
                    <a:pt x="12975" y="2231"/>
                    <a:pt x="11476" y="2366"/>
                    <a:pt x="10192" y="2366"/>
                  </a:cubicBezTo>
                  <a:cubicBezTo>
                    <a:pt x="9198" y="2366"/>
                    <a:pt x="8332" y="2285"/>
                    <a:pt x="7291" y="2027"/>
                  </a:cubicBezTo>
                  <a:cubicBezTo>
                    <a:pt x="4932" y="1466"/>
                    <a:pt x="1816" y="624"/>
                    <a:pt x="1563" y="427"/>
                  </a:cubicBezTo>
                  <a:cubicBezTo>
                    <a:pt x="1403" y="321"/>
                    <a:pt x="748"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179;p64"/>
            <p:cNvSpPr/>
            <p:nvPr/>
          </p:nvSpPr>
          <p:spPr>
            <a:xfrm>
              <a:off x="4013525" y="3630950"/>
              <a:ext cx="661200" cy="1558175"/>
            </a:xfrm>
            <a:custGeom>
              <a:avLst/>
              <a:gdLst/>
              <a:ahLst/>
              <a:cxnLst/>
              <a:rect l="l" t="t" r="r" b="b"/>
              <a:pathLst>
                <a:path w="26448" h="62327" extrusionOk="0">
                  <a:moveTo>
                    <a:pt x="534" y="478"/>
                  </a:moveTo>
                  <a:cubicBezTo>
                    <a:pt x="674" y="478"/>
                    <a:pt x="927" y="534"/>
                    <a:pt x="1124" y="646"/>
                  </a:cubicBezTo>
                  <a:cubicBezTo>
                    <a:pt x="1236" y="674"/>
                    <a:pt x="1348" y="730"/>
                    <a:pt x="1432" y="786"/>
                  </a:cubicBezTo>
                  <a:cubicBezTo>
                    <a:pt x="1517" y="815"/>
                    <a:pt x="1573" y="871"/>
                    <a:pt x="1601" y="871"/>
                  </a:cubicBezTo>
                  <a:cubicBezTo>
                    <a:pt x="1629" y="899"/>
                    <a:pt x="1685" y="927"/>
                    <a:pt x="1713" y="955"/>
                  </a:cubicBezTo>
                  <a:cubicBezTo>
                    <a:pt x="1882" y="1011"/>
                    <a:pt x="2162" y="1123"/>
                    <a:pt x="2555" y="1236"/>
                  </a:cubicBezTo>
                  <a:cubicBezTo>
                    <a:pt x="3735" y="1573"/>
                    <a:pt x="5756" y="2106"/>
                    <a:pt x="7440" y="2499"/>
                  </a:cubicBezTo>
                  <a:cubicBezTo>
                    <a:pt x="8479" y="2780"/>
                    <a:pt x="9378" y="2836"/>
                    <a:pt x="10388" y="2836"/>
                  </a:cubicBezTo>
                  <a:cubicBezTo>
                    <a:pt x="11680" y="2836"/>
                    <a:pt x="13168" y="2724"/>
                    <a:pt x="15526" y="2639"/>
                  </a:cubicBezTo>
                  <a:cubicBezTo>
                    <a:pt x="19256" y="2541"/>
                    <a:pt x="23822" y="1242"/>
                    <a:pt x="24913" y="916"/>
                  </a:cubicBezTo>
                  <a:lnTo>
                    <a:pt x="24913" y="916"/>
                  </a:lnTo>
                  <a:cubicBezTo>
                    <a:pt x="25027" y="1635"/>
                    <a:pt x="25369" y="3775"/>
                    <a:pt x="25577" y="4885"/>
                  </a:cubicBezTo>
                  <a:cubicBezTo>
                    <a:pt x="25745" y="5840"/>
                    <a:pt x="25970" y="8086"/>
                    <a:pt x="25970" y="11006"/>
                  </a:cubicBezTo>
                  <a:cubicBezTo>
                    <a:pt x="25970" y="12016"/>
                    <a:pt x="25942" y="13111"/>
                    <a:pt x="25886" y="14262"/>
                  </a:cubicBezTo>
                  <a:cubicBezTo>
                    <a:pt x="25773" y="16480"/>
                    <a:pt x="25324" y="20383"/>
                    <a:pt x="24931" y="23724"/>
                  </a:cubicBezTo>
                  <a:cubicBezTo>
                    <a:pt x="24735" y="25380"/>
                    <a:pt x="24538" y="26924"/>
                    <a:pt x="24398" y="28019"/>
                  </a:cubicBezTo>
                  <a:cubicBezTo>
                    <a:pt x="24257" y="29142"/>
                    <a:pt x="24173" y="29816"/>
                    <a:pt x="24173" y="29816"/>
                  </a:cubicBezTo>
                  <a:lnTo>
                    <a:pt x="24173" y="29872"/>
                  </a:lnTo>
                  <a:cubicBezTo>
                    <a:pt x="24173" y="29872"/>
                    <a:pt x="24201" y="30153"/>
                    <a:pt x="24229" y="30602"/>
                  </a:cubicBezTo>
                  <a:cubicBezTo>
                    <a:pt x="24370" y="31949"/>
                    <a:pt x="24622" y="35038"/>
                    <a:pt x="24622" y="37845"/>
                  </a:cubicBezTo>
                  <a:cubicBezTo>
                    <a:pt x="24622" y="39698"/>
                    <a:pt x="24426" y="44050"/>
                    <a:pt x="24229" y="47952"/>
                  </a:cubicBezTo>
                  <a:cubicBezTo>
                    <a:pt x="24145" y="49889"/>
                    <a:pt x="24033" y="51742"/>
                    <a:pt x="23977" y="53090"/>
                  </a:cubicBezTo>
                  <a:cubicBezTo>
                    <a:pt x="23920" y="53792"/>
                    <a:pt x="23892" y="54353"/>
                    <a:pt x="23892" y="54746"/>
                  </a:cubicBezTo>
                  <a:cubicBezTo>
                    <a:pt x="23864" y="54971"/>
                    <a:pt x="23864" y="55111"/>
                    <a:pt x="23864" y="55223"/>
                  </a:cubicBezTo>
                  <a:cubicBezTo>
                    <a:pt x="23836" y="55364"/>
                    <a:pt x="23836" y="55420"/>
                    <a:pt x="23836" y="55448"/>
                  </a:cubicBezTo>
                  <a:cubicBezTo>
                    <a:pt x="23836" y="55532"/>
                    <a:pt x="23864" y="55645"/>
                    <a:pt x="23892" y="55785"/>
                  </a:cubicBezTo>
                  <a:cubicBezTo>
                    <a:pt x="23977" y="56150"/>
                    <a:pt x="24117" y="56739"/>
                    <a:pt x="24201" y="57413"/>
                  </a:cubicBezTo>
                  <a:cubicBezTo>
                    <a:pt x="24229" y="57526"/>
                    <a:pt x="24229" y="57666"/>
                    <a:pt x="24229" y="57806"/>
                  </a:cubicBezTo>
                  <a:cubicBezTo>
                    <a:pt x="24229" y="58256"/>
                    <a:pt x="24173" y="58817"/>
                    <a:pt x="24117" y="59294"/>
                  </a:cubicBezTo>
                  <a:cubicBezTo>
                    <a:pt x="24089" y="59519"/>
                    <a:pt x="24061" y="59743"/>
                    <a:pt x="24033" y="59912"/>
                  </a:cubicBezTo>
                  <a:cubicBezTo>
                    <a:pt x="24005" y="60108"/>
                    <a:pt x="24005" y="60249"/>
                    <a:pt x="24005" y="60333"/>
                  </a:cubicBezTo>
                  <a:cubicBezTo>
                    <a:pt x="24005" y="60361"/>
                    <a:pt x="23977" y="60417"/>
                    <a:pt x="23920" y="60501"/>
                  </a:cubicBezTo>
                  <a:cubicBezTo>
                    <a:pt x="23752" y="60726"/>
                    <a:pt x="23247" y="61063"/>
                    <a:pt x="22657" y="61316"/>
                  </a:cubicBezTo>
                  <a:cubicBezTo>
                    <a:pt x="22462" y="61389"/>
                    <a:pt x="22078" y="61462"/>
                    <a:pt x="21669" y="61462"/>
                  </a:cubicBezTo>
                  <a:cubicBezTo>
                    <a:pt x="21606" y="61462"/>
                    <a:pt x="21542" y="61460"/>
                    <a:pt x="21478" y="61456"/>
                  </a:cubicBezTo>
                  <a:cubicBezTo>
                    <a:pt x="21057" y="61456"/>
                    <a:pt x="20579" y="61428"/>
                    <a:pt x="20186" y="61344"/>
                  </a:cubicBezTo>
                  <a:cubicBezTo>
                    <a:pt x="19990" y="61316"/>
                    <a:pt x="19821" y="61260"/>
                    <a:pt x="19681" y="61231"/>
                  </a:cubicBezTo>
                  <a:cubicBezTo>
                    <a:pt x="19513" y="61175"/>
                    <a:pt x="19428" y="61119"/>
                    <a:pt x="19372" y="61091"/>
                  </a:cubicBezTo>
                  <a:cubicBezTo>
                    <a:pt x="19176" y="60923"/>
                    <a:pt x="19007" y="60642"/>
                    <a:pt x="18895" y="60305"/>
                  </a:cubicBezTo>
                  <a:cubicBezTo>
                    <a:pt x="18783" y="59996"/>
                    <a:pt x="18698" y="59659"/>
                    <a:pt x="18558" y="59435"/>
                  </a:cubicBezTo>
                  <a:cubicBezTo>
                    <a:pt x="18558" y="59407"/>
                    <a:pt x="18530" y="59294"/>
                    <a:pt x="18530" y="59126"/>
                  </a:cubicBezTo>
                  <a:cubicBezTo>
                    <a:pt x="18502" y="58957"/>
                    <a:pt x="18502" y="58761"/>
                    <a:pt x="18502" y="58536"/>
                  </a:cubicBezTo>
                  <a:cubicBezTo>
                    <a:pt x="18502" y="58424"/>
                    <a:pt x="18502" y="58312"/>
                    <a:pt x="18502" y="58171"/>
                  </a:cubicBezTo>
                  <a:cubicBezTo>
                    <a:pt x="18502" y="57582"/>
                    <a:pt x="18502" y="56880"/>
                    <a:pt x="18333" y="56346"/>
                  </a:cubicBezTo>
                  <a:cubicBezTo>
                    <a:pt x="18305" y="56290"/>
                    <a:pt x="18277" y="56178"/>
                    <a:pt x="18249" y="56010"/>
                  </a:cubicBezTo>
                  <a:cubicBezTo>
                    <a:pt x="17969" y="54662"/>
                    <a:pt x="17182" y="50170"/>
                    <a:pt x="16424" y="45846"/>
                  </a:cubicBezTo>
                  <a:cubicBezTo>
                    <a:pt x="16031" y="43685"/>
                    <a:pt x="15666" y="41551"/>
                    <a:pt x="15358" y="39867"/>
                  </a:cubicBezTo>
                  <a:cubicBezTo>
                    <a:pt x="15049" y="38182"/>
                    <a:pt x="14824" y="36947"/>
                    <a:pt x="14740" y="36582"/>
                  </a:cubicBezTo>
                  <a:cubicBezTo>
                    <a:pt x="14684" y="36385"/>
                    <a:pt x="14628" y="36048"/>
                    <a:pt x="14600" y="35627"/>
                  </a:cubicBezTo>
                  <a:cubicBezTo>
                    <a:pt x="14431" y="34083"/>
                    <a:pt x="14263" y="31332"/>
                    <a:pt x="14150" y="28945"/>
                  </a:cubicBezTo>
                  <a:cubicBezTo>
                    <a:pt x="14094" y="27738"/>
                    <a:pt x="14066" y="26643"/>
                    <a:pt x="14010" y="25857"/>
                  </a:cubicBezTo>
                  <a:cubicBezTo>
                    <a:pt x="13982" y="25043"/>
                    <a:pt x="13982" y="24566"/>
                    <a:pt x="13982" y="24538"/>
                  </a:cubicBezTo>
                  <a:cubicBezTo>
                    <a:pt x="13954" y="24425"/>
                    <a:pt x="13870" y="24341"/>
                    <a:pt x="13729" y="24313"/>
                  </a:cubicBezTo>
                  <a:cubicBezTo>
                    <a:pt x="13617" y="24313"/>
                    <a:pt x="13505" y="24425"/>
                    <a:pt x="13505" y="24538"/>
                  </a:cubicBezTo>
                  <a:lnTo>
                    <a:pt x="12943" y="33101"/>
                  </a:lnTo>
                  <a:lnTo>
                    <a:pt x="12915" y="33101"/>
                  </a:lnTo>
                  <a:cubicBezTo>
                    <a:pt x="12915" y="33101"/>
                    <a:pt x="12494" y="40793"/>
                    <a:pt x="12494" y="45818"/>
                  </a:cubicBezTo>
                  <a:cubicBezTo>
                    <a:pt x="12494" y="47194"/>
                    <a:pt x="12522" y="48373"/>
                    <a:pt x="12606" y="49159"/>
                  </a:cubicBezTo>
                  <a:cubicBezTo>
                    <a:pt x="12662" y="49665"/>
                    <a:pt x="12690" y="50170"/>
                    <a:pt x="12690" y="50647"/>
                  </a:cubicBezTo>
                  <a:cubicBezTo>
                    <a:pt x="12690" y="52023"/>
                    <a:pt x="12494" y="53258"/>
                    <a:pt x="12269" y="54269"/>
                  </a:cubicBezTo>
                  <a:cubicBezTo>
                    <a:pt x="12073" y="55308"/>
                    <a:pt x="11820" y="56094"/>
                    <a:pt x="11792" y="56711"/>
                  </a:cubicBezTo>
                  <a:cubicBezTo>
                    <a:pt x="11736" y="57385"/>
                    <a:pt x="11680" y="58256"/>
                    <a:pt x="11567" y="59042"/>
                  </a:cubicBezTo>
                  <a:cubicBezTo>
                    <a:pt x="11483" y="59828"/>
                    <a:pt x="11343" y="60558"/>
                    <a:pt x="11203" y="60923"/>
                  </a:cubicBezTo>
                  <a:cubicBezTo>
                    <a:pt x="11034" y="61260"/>
                    <a:pt x="10922" y="61484"/>
                    <a:pt x="10725" y="61624"/>
                  </a:cubicBezTo>
                  <a:cubicBezTo>
                    <a:pt x="10529" y="61765"/>
                    <a:pt x="10220" y="61849"/>
                    <a:pt x="9686" y="61849"/>
                  </a:cubicBezTo>
                  <a:cubicBezTo>
                    <a:pt x="9462" y="61849"/>
                    <a:pt x="9181" y="61849"/>
                    <a:pt x="8872" y="61821"/>
                  </a:cubicBezTo>
                  <a:cubicBezTo>
                    <a:pt x="8002" y="61709"/>
                    <a:pt x="7272" y="61344"/>
                    <a:pt x="6767" y="60951"/>
                  </a:cubicBezTo>
                  <a:cubicBezTo>
                    <a:pt x="6486" y="60754"/>
                    <a:pt x="6289" y="60530"/>
                    <a:pt x="6121" y="60361"/>
                  </a:cubicBezTo>
                  <a:cubicBezTo>
                    <a:pt x="5981" y="60165"/>
                    <a:pt x="5868" y="59996"/>
                    <a:pt x="5868" y="59940"/>
                  </a:cubicBezTo>
                  <a:cubicBezTo>
                    <a:pt x="5840" y="59912"/>
                    <a:pt x="5840" y="59856"/>
                    <a:pt x="5840" y="59800"/>
                  </a:cubicBezTo>
                  <a:cubicBezTo>
                    <a:pt x="5840" y="59575"/>
                    <a:pt x="5953" y="59210"/>
                    <a:pt x="6065" y="58901"/>
                  </a:cubicBezTo>
                  <a:cubicBezTo>
                    <a:pt x="6121" y="58761"/>
                    <a:pt x="6177" y="58620"/>
                    <a:pt x="6233" y="58508"/>
                  </a:cubicBezTo>
                  <a:cubicBezTo>
                    <a:pt x="6261" y="58480"/>
                    <a:pt x="6261" y="58424"/>
                    <a:pt x="6289" y="58396"/>
                  </a:cubicBezTo>
                  <a:lnTo>
                    <a:pt x="6318" y="58368"/>
                  </a:lnTo>
                  <a:cubicBezTo>
                    <a:pt x="6318" y="58312"/>
                    <a:pt x="6346" y="58256"/>
                    <a:pt x="6318" y="58199"/>
                  </a:cubicBezTo>
                  <a:cubicBezTo>
                    <a:pt x="6318" y="58199"/>
                    <a:pt x="6121" y="57357"/>
                    <a:pt x="5840" y="56038"/>
                  </a:cubicBezTo>
                  <a:cubicBezTo>
                    <a:pt x="4970" y="52079"/>
                    <a:pt x="3173" y="43825"/>
                    <a:pt x="2724" y="41242"/>
                  </a:cubicBezTo>
                  <a:cubicBezTo>
                    <a:pt x="2162" y="37817"/>
                    <a:pt x="1320" y="29310"/>
                    <a:pt x="1068" y="25576"/>
                  </a:cubicBezTo>
                  <a:cubicBezTo>
                    <a:pt x="871" y="22404"/>
                    <a:pt x="590" y="13785"/>
                    <a:pt x="590" y="9827"/>
                  </a:cubicBezTo>
                  <a:cubicBezTo>
                    <a:pt x="590" y="9097"/>
                    <a:pt x="618" y="8507"/>
                    <a:pt x="618" y="8170"/>
                  </a:cubicBezTo>
                  <a:cubicBezTo>
                    <a:pt x="646" y="7721"/>
                    <a:pt x="674" y="7131"/>
                    <a:pt x="674" y="6514"/>
                  </a:cubicBezTo>
                  <a:cubicBezTo>
                    <a:pt x="674" y="4015"/>
                    <a:pt x="506" y="674"/>
                    <a:pt x="506" y="674"/>
                  </a:cubicBezTo>
                  <a:lnTo>
                    <a:pt x="506" y="618"/>
                  </a:lnTo>
                  <a:cubicBezTo>
                    <a:pt x="478" y="562"/>
                    <a:pt x="478" y="534"/>
                    <a:pt x="478" y="506"/>
                  </a:cubicBezTo>
                  <a:lnTo>
                    <a:pt x="478" y="478"/>
                  </a:lnTo>
                  <a:close/>
                  <a:moveTo>
                    <a:pt x="534" y="0"/>
                  </a:moveTo>
                  <a:cubicBezTo>
                    <a:pt x="422" y="0"/>
                    <a:pt x="310" y="28"/>
                    <a:pt x="197" y="113"/>
                  </a:cubicBezTo>
                  <a:cubicBezTo>
                    <a:pt x="57" y="197"/>
                    <a:pt x="1" y="365"/>
                    <a:pt x="1" y="506"/>
                  </a:cubicBezTo>
                  <a:cubicBezTo>
                    <a:pt x="1" y="571"/>
                    <a:pt x="17" y="636"/>
                    <a:pt x="38" y="701"/>
                  </a:cubicBezTo>
                  <a:lnTo>
                    <a:pt x="38" y="701"/>
                  </a:lnTo>
                  <a:lnTo>
                    <a:pt x="29" y="702"/>
                  </a:lnTo>
                  <a:cubicBezTo>
                    <a:pt x="29" y="702"/>
                    <a:pt x="85" y="1545"/>
                    <a:pt x="113" y="2696"/>
                  </a:cubicBezTo>
                  <a:cubicBezTo>
                    <a:pt x="169" y="3819"/>
                    <a:pt x="197" y="5278"/>
                    <a:pt x="197" y="6514"/>
                  </a:cubicBezTo>
                  <a:cubicBezTo>
                    <a:pt x="197" y="7131"/>
                    <a:pt x="197" y="7693"/>
                    <a:pt x="169" y="8142"/>
                  </a:cubicBezTo>
                  <a:cubicBezTo>
                    <a:pt x="141" y="8507"/>
                    <a:pt x="141" y="9069"/>
                    <a:pt x="141" y="9827"/>
                  </a:cubicBezTo>
                  <a:cubicBezTo>
                    <a:pt x="141" y="13785"/>
                    <a:pt x="394" y="22404"/>
                    <a:pt x="618" y="25605"/>
                  </a:cubicBezTo>
                  <a:cubicBezTo>
                    <a:pt x="871" y="29367"/>
                    <a:pt x="1685" y="37845"/>
                    <a:pt x="2275" y="41326"/>
                  </a:cubicBezTo>
                  <a:cubicBezTo>
                    <a:pt x="2840" y="44639"/>
                    <a:pt x="5628" y="57226"/>
                    <a:pt x="5854" y="58246"/>
                  </a:cubicBezTo>
                  <a:lnTo>
                    <a:pt x="5854" y="58246"/>
                  </a:lnTo>
                  <a:cubicBezTo>
                    <a:pt x="5803" y="58338"/>
                    <a:pt x="5718" y="58511"/>
                    <a:pt x="5644" y="58733"/>
                  </a:cubicBezTo>
                  <a:cubicBezTo>
                    <a:pt x="5503" y="59070"/>
                    <a:pt x="5391" y="59463"/>
                    <a:pt x="5363" y="59800"/>
                  </a:cubicBezTo>
                  <a:cubicBezTo>
                    <a:pt x="5363" y="59884"/>
                    <a:pt x="5391" y="59968"/>
                    <a:pt x="5419" y="60080"/>
                  </a:cubicBezTo>
                  <a:lnTo>
                    <a:pt x="5419" y="60052"/>
                  </a:lnTo>
                  <a:cubicBezTo>
                    <a:pt x="5475" y="60249"/>
                    <a:pt x="5588" y="60445"/>
                    <a:pt x="5756" y="60642"/>
                  </a:cubicBezTo>
                  <a:cubicBezTo>
                    <a:pt x="6289" y="61288"/>
                    <a:pt x="7384" y="62102"/>
                    <a:pt x="8816" y="62270"/>
                  </a:cubicBezTo>
                  <a:cubicBezTo>
                    <a:pt x="9153" y="62298"/>
                    <a:pt x="9434" y="62326"/>
                    <a:pt x="9686" y="62326"/>
                  </a:cubicBezTo>
                  <a:cubicBezTo>
                    <a:pt x="10276" y="62326"/>
                    <a:pt x="10697" y="62214"/>
                    <a:pt x="11006" y="61989"/>
                  </a:cubicBezTo>
                  <a:cubicBezTo>
                    <a:pt x="11315" y="61765"/>
                    <a:pt x="11455" y="61456"/>
                    <a:pt x="11624" y="61119"/>
                  </a:cubicBezTo>
                  <a:cubicBezTo>
                    <a:pt x="11820" y="60642"/>
                    <a:pt x="11932" y="59912"/>
                    <a:pt x="12045" y="59098"/>
                  </a:cubicBezTo>
                  <a:cubicBezTo>
                    <a:pt x="12129" y="58284"/>
                    <a:pt x="12213" y="57413"/>
                    <a:pt x="12241" y="56739"/>
                  </a:cubicBezTo>
                  <a:cubicBezTo>
                    <a:pt x="12297" y="56234"/>
                    <a:pt x="12522" y="55392"/>
                    <a:pt x="12719" y="54381"/>
                  </a:cubicBezTo>
                  <a:cubicBezTo>
                    <a:pt x="12943" y="53342"/>
                    <a:pt x="13168" y="52079"/>
                    <a:pt x="13168" y="50647"/>
                  </a:cubicBezTo>
                  <a:cubicBezTo>
                    <a:pt x="13168" y="50142"/>
                    <a:pt x="13140" y="49637"/>
                    <a:pt x="13084" y="49103"/>
                  </a:cubicBezTo>
                  <a:cubicBezTo>
                    <a:pt x="12999" y="48373"/>
                    <a:pt x="12971" y="47194"/>
                    <a:pt x="12971" y="45818"/>
                  </a:cubicBezTo>
                  <a:cubicBezTo>
                    <a:pt x="12971" y="43320"/>
                    <a:pt x="13084" y="40147"/>
                    <a:pt x="13168" y="37592"/>
                  </a:cubicBezTo>
                  <a:cubicBezTo>
                    <a:pt x="13224" y="36329"/>
                    <a:pt x="13280" y="35206"/>
                    <a:pt x="13336" y="34392"/>
                  </a:cubicBezTo>
                  <a:cubicBezTo>
                    <a:pt x="13364" y="33606"/>
                    <a:pt x="13392" y="33129"/>
                    <a:pt x="13392" y="33129"/>
                  </a:cubicBezTo>
                  <a:lnTo>
                    <a:pt x="13679" y="28962"/>
                  </a:lnTo>
                  <a:lnTo>
                    <a:pt x="13679" y="28962"/>
                  </a:lnTo>
                  <a:cubicBezTo>
                    <a:pt x="13695" y="29306"/>
                    <a:pt x="13712" y="29657"/>
                    <a:pt x="13729" y="30012"/>
                  </a:cubicBezTo>
                  <a:cubicBezTo>
                    <a:pt x="13813" y="31416"/>
                    <a:pt x="13898" y="32876"/>
                    <a:pt x="13982" y="34083"/>
                  </a:cubicBezTo>
                  <a:cubicBezTo>
                    <a:pt x="14038" y="34673"/>
                    <a:pt x="14066" y="35234"/>
                    <a:pt x="14122" y="35683"/>
                  </a:cubicBezTo>
                  <a:cubicBezTo>
                    <a:pt x="14178" y="36105"/>
                    <a:pt x="14235" y="36470"/>
                    <a:pt x="14263" y="36666"/>
                  </a:cubicBezTo>
                  <a:cubicBezTo>
                    <a:pt x="14375" y="37059"/>
                    <a:pt x="14628" y="38435"/>
                    <a:pt x="14965" y="40288"/>
                  </a:cubicBezTo>
                  <a:cubicBezTo>
                    <a:pt x="15442" y="43067"/>
                    <a:pt x="16116" y="46941"/>
                    <a:pt x="16705" y="50198"/>
                  </a:cubicBezTo>
                  <a:cubicBezTo>
                    <a:pt x="16986" y="51826"/>
                    <a:pt x="17267" y="53286"/>
                    <a:pt x="17463" y="54409"/>
                  </a:cubicBezTo>
                  <a:cubicBezTo>
                    <a:pt x="17575" y="54971"/>
                    <a:pt x="17660" y="55420"/>
                    <a:pt x="17716" y="55785"/>
                  </a:cubicBezTo>
                  <a:cubicBezTo>
                    <a:pt x="17800" y="56150"/>
                    <a:pt x="17856" y="56375"/>
                    <a:pt x="17884" y="56487"/>
                  </a:cubicBezTo>
                  <a:cubicBezTo>
                    <a:pt x="18025" y="56908"/>
                    <a:pt x="18053" y="57582"/>
                    <a:pt x="18025" y="58171"/>
                  </a:cubicBezTo>
                  <a:cubicBezTo>
                    <a:pt x="18025" y="58312"/>
                    <a:pt x="18025" y="58424"/>
                    <a:pt x="18025" y="58536"/>
                  </a:cubicBezTo>
                  <a:cubicBezTo>
                    <a:pt x="18025" y="58761"/>
                    <a:pt x="18025" y="58985"/>
                    <a:pt x="18053" y="59154"/>
                  </a:cubicBezTo>
                  <a:cubicBezTo>
                    <a:pt x="18053" y="59350"/>
                    <a:pt x="18081" y="59491"/>
                    <a:pt x="18165" y="59631"/>
                  </a:cubicBezTo>
                  <a:cubicBezTo>
                    <a:pt x="18249" y="59800"/>
                    <a:pt x="18333" y="60137"/>
                    <a:pt x="18474" y="60473"/>
                  </a:cubicBezTo>
                  <a:cubicBezTo>
                    <a:pt x="18586" y="60838"/>
                    <a:pt x="18783" y="61203"/>
                    <a:pt x="19092" y="61456"/>
                  </a:cubicBezTo>
                  <a:cubicBezTo>
                    <a:pt x="19204" y="61540"/>
                    <a:pt x="19344" y="61596"/>
                    <a:pt x="19513" y="61653"/>
                  </a:cubicBezTo>
                  <a:cubicBezTo>
                    <a:pt x="20018" y="61849"/>
                    <a:pt x="20776" y="61933"/>
                    <a:pt x="21478" y="61933"/>
                  </a:cubicBezTo>
                  <a:cubicBezTo>
                    <a:pt x="22011" y="61933"/>
                    <a:pt x="22489" y="61877"/>
                    <a:pt x="22854" y="61737"/>
                  </a:cubicBezTo>
                  <a:cubicBezTo>
                    <a:pt x="23275" y="61540"/>
                    <a:pt x="23640" y="61344"/>
                    <a:pt x="23948" y="61119"/>
                  </a:cubicBezTo>
                  <a:cubicBezTo>
                    <a:pt x="24089" y="61007"/>
                    <a:pt x="24201" y="60895"/>
                    <a:pt x="24313" y="60782"/>
                  </a:cubicBezTo>
                  <a:cubicBezTo>
                    <a:pt x="24398" y="60642"/>
                    <a:pt x="24454" y="60501"/>
                    <a:pt x="24454" y="60333"/>
                  </a:cubicBezTo>
                  <a:cubicBezTo>
                    <a:pt x="24454" y="60305"/>
                    <a:pt x="24482" y="60165"/>
                    <a:pt x="24510" y="59968"/>
                  </a:cubicBezTo>
                  <a:cubicBezTo>
                    <a:pt x="24566" y="59463"/>
                    <a:pt x="24678" y="58536"/>
                    <a:pt x="24678" y="57806"/>
                  </a:cubicBezTo>
                  <a:cubicBezTo>
                    <a:pt x="24678" y="57666"/>
                    <a:pt x="24678" y="57497"/>
                    <a:pt x="24678" y="57357"/>
                  </a:cubicBezTo>
                  <a:cubicBezTo>
                    <a:pt x="24622" y="56880"/>
                    <a:pt x="24538" y="56459"/>
                    <a:pt x="24454" y="56122"/>
                  </a:cubicBezTo>
                  <a:cubicBezTo>
                    <a:pt x="24398" y="55953"/>
                    <a:pt x="24370" y="55785"/>
                    <a:pt x="24341" y="55673"/>
                  </a:cubicBezTo>
                  <a:cubicBezTo>
                    <a:pt x="24313" y="55560"/>
                    <a:pt x="24313" y="55476"/>
                    <a:pt x="24313" y="55448"/>
                  </a:cubicBezTo>
                  <a:cubicBezTo>
                    <a:pt x="24313" y="55448"/>
                    <a:pt x="24313" y="55364"/>
                    <a:pt x="24313" y="55252"/>
                  </a:cubicBezTo>
                  <a:cubicBezTo>
                    <a:pt x="24398" y="53539"/>
                    <a:pt x="25071" y="41383"/>
                    <a:pt x="25071" y="37845"/>
                  </a:cubicBezTo>
                  <a:cubicBezTo>
                    <a:pt x="25071" y="34242"/>
                    <a:pt x="24665" y="30259"/>
                    <a:pt x="24625" y="29874"/>
                  </a:cubicBezTo>
                  <a:lnTo>
                    <a:pt x="24625" y="29874"/>
                  </a:lnTo>
                  <a:cubicBezTo>
                    <a:pt x="24701" y="29280"/>
                    <a:pt x="26117" y="18662"/>
                    <a:pt x="26363" y="14290"/>
                  </a:cubicBezTo>
                  <a:cubicBezTo>
                    <a:pt x="26419" y="13139"/>
                    <a:pt x="26447" y="12016"/>
                    <a:pt x="26447" y="11006"/>
                  </a:cubicBezTo>
                  <a:cubicBezTo>
                    <a:pt x="26447" y="8058"/>
                    <a:pt x="26222" y="5812"/>
                    <a:pt x="26026" y="4801"/>
                  </a:cubicBezTo>
                  <a:cubicBezTo>
                    <a:pt x="25914" y="4127"/>
                    <a:pt x="25717" y="3089"/>
                    <a:pt x="25577" y="2190"/>
                  </a:cubicBezTo>
                  <a:cubicBezTo>
                    <a:pt x="25436" y="1292"/>
                    <a:pt x="25324" y="590"/>
                    <a:pt x="25324" y="590"/>
                  </a:cubicBezTo>
                  <a:cubicBezTo>
                    <a:pt x="25324" y="534"/>
                    <a:pt x="25268" y="450"/>
                    <a:pt x="25212" y="422"/>
                  </a:cubicBezTo>
                  <a:cubicBezTo>
                    <a:pt x="25156" y="393"/>
                    <a:pt x="25100" y="393"/>
                    <a:pt x="25043" y="393"/>
                  </a:cubicBezTo>
                  <a:cubicBezTo>
                    <a:pt x="25015" y="393"/>
                    <a:pt x="24959" y="422"/>
                    <a:pt x="24791" y="478"/>
                  </a:cubicBezTo>
                  <a:cubicBezTo>
                    <a:pt x="23724" y="786"/>
                    <a:pt x="19148" y="2078"/>
                    <a:pt x="15526" y="2190"/>
                  </a:cubicBezTo>
                  <a:cubicBezTo>
                    <a:pt x="13140" y="2246"/>
                    <a:pt x="11652" y="2387"/>
                    <a:pt x="10388" y="2387"/>
                  </a:cubicBezTo>
                  <a:cubicBezTo>
                    <a:pt x="9378" y="2387"/>
                    <a:pt x="8563" y="2303"/>
                    <a:pt x="7525" y="2050"/>
                  </a:cubicBezTo>
                  <a:cubicBezTo>
                    <a:pt x="6346" y="1769"/>
                    <a:pt x="4998" y="1432"/>
                    <a:pt x="3875" y="1123"/>
                  </a:cubicBezTo>
                  <a:cubicBezTo>
                    <a:pt x="3342" y="955"/>
                    <a:pt x="2836" y="815"/>
                    <a:pt x="2471" y="702"/>
                  </a:cubicBezTo>
                  <a:cubicBezTo>
                    <a:pt x="2303" y="646"/>
                    <a:pt x="2162" y="618"/>
                    <a:pt x="2050" y="562"/>
                  </a:cubicBezTo>
                  <a:cubicBezTo>
                    <a:pt x="1994" y="562"/>
                    <a:pt x="1938" y="534"/>
                    <a:pt x="1910" y="506"/>
                  </a:cubicBezTo>
                  <a:lnTo>
                    <a:pt x="1882" y="506"/>
                  </a:lnTo>
                  <a:cubicBezTo>
                    <a:pt x="1826" y="450"/>
                    <a:pt x="1741" y="422"/>
                    <a:pt x="1657" y="365"/>
                  </a:cubicBezTo>
                  <a:cubicBezTo>
                    <a:pt x="1517" y="281"/>
                    <a:pt x="1320" y="197"/>
                    <a:pt x="1124" y="141"/>
                  </a:cubicBezTo>
                  <a:cubicBezTo>
                    <a:pt x="927" y="57"/>
                    <a:pt x="731"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180;p64"/>
            <p:cNvSpPr/>
            <p:nvPr/>
          </p:nvSpPr>
          <p:spPr>
            <a:xfrm>
              <a:off x="4350425" y="4004350"/>
              <a:ext cx="40025" cy="246475"/>
            </a:xfrm>
            <a:custGeom>
              <a:avLst/>
              <a:gdLst/>
              <a:ahLst/>
              <a:cxnLst/>
              <a:rect l="l" t="t" r="r" b="b"/>
              <a:pathLst>
                <a:path w="1601" h="9859" extrusionOk="0">
                  <a:moveTo>
                    <a:pt x="1376" y="0"/>
                  </a:moveTo>
                  <a:cubicBezTo>
                    <a:pt x="1236" y="0"/>
                    <a:pt x="1124" y="84"/>
                    <a:pt x="1124" y="225"/>
                  </a:cubicBezTo>
                  <a:lnTo>
                    <a:pt x="29" y="9602"/>
                  </a:lnTo>
                  <a:cubicBezTo>
                    <a:pt x="1" y="9714"/>
                    <a:pt x="113" y="9854"/>
                    <a:pt x="225" y="9854"/>
                  </a:cubicBezTo>
                  <a:cubicBezTo>
                    <a:pt x="240" y="9857"/>
                    <a:pt x="254" y="9859"/>
                    <a:pt x="269" y="9859"/>
                  </a:cubicBezTo>
                  <a:cubicBezTo>
                    <a:pt x="388" y="9859"/>
                    <a:pt x="481" y="9758"/>
                    <a:pt x="506" y="9658"/>
                  </a:cubicBezTo>
                  <a:lnTo>
                    <a:pt x="1573" y="281"/>
                  </a:lnTo>
                  <a:cubicBezTo>
                    <a:pt x="1601" y="141"/>
                    <a:pt x="1489" y="28"/>
                    <a:pt x="1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181;p64"/>
            <p:cNvSpPr/>
            <p:nvPr/>
          </p:nvSpPr>
          <p:spPr>
            <a:xfrm>
              <a:off x="4370775" y="4022050"/>
              <a:ext cx="101800" cy="48475"/>
            </a:xfrm>
            <a:custGeom>
              <a:avLst/>
              <a:gdLst/>
              <a:ahLst/>
              <a:cxnLst/>
              <a:rect l="l" t="t" r="r" b="b"/>
              <a:pathLst>
                <a:path w="4072" h="1939" extrusionOk="0">
                  <a:moveTo>
                    <a:pt x="3809" y="1"/>
                  </a:moveTo>
                  <a:cubicBezTo>
                    <a:pt x="3777" y="1"/>
                    <a:pt x="3743" y="8"/>
                    <a:pt x="3707" y="22"/>
                  </a:cubicBezTo>
                  <a:lnTo>
                    <a:pt x="197" y="1482"/>
                  </a:lnTo>
                  <a:cubicBezTo>
                    <a:pt x="57" y="1538"/>
                    <a:pt x="1" y="1679"/>
                    <a:pt x="57" y="1791"/>
                  </a:cubicBezTo>
                  <a:cubicBezTo>
                    <a:pt x="103" y="1884"/>
                    <a:pt x="208" y="1938"/>
                    <a:pt x="306" y="1938"/>
                  </a:cubicBezTo>
                  <a:cubicBezTo>
                    <a:pt x="326" y="1938"/>
                    <a:pt x="346" y="1936"/>
                    <a:pt x="366" y="1931"/>
                  </a:cubicBezTo>
                  <a:lnTo>
                    <a:pt x="3903" y="471"/>
                  </a:lnTo>
                  <a:cubicBezTo>
                    <a:pt x="4015" y="415"/>
                    <a:pt x="4072" y="275"/>
                    <a:pt x="4015" y="162"/>
                  </a:cubicBezTo>
                  <a:cubicBezTo>
                    <a:pt x="3974" y="58"/>
                    <a:pt x="3901" y="1"/>
                    <a:pt x="3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182;p64"/>
            <p:cNvSpPr/>
            <p:nvPr/>
          </p:nvSpPr>
          <p:spPr>
            <a:xfrm>
              <a:off x="4550450" y="4371275"/>
              <a:ext cx="79350" cy="306325"/>
            </a:xfrm>
            <a:custGeom>
              <a:avLst/>
              <a:gdLst/>
              <a:ahLst/>
              <a:cxnLst/>
              <a:rect l="l" t="t" r="r" b="b"/>
              <a:pathLst>
                <a:path w="3174" h="12253" extrusionOk="0">
                  <a:moveTo>
                    <a:pt x="2924" y="1"/>
                  </a:moveTo>
                  <a:cubicBezTo>
                    <a:pt x="2809" y="1"/>
                    <a:pt x="2720" y="81"/>
                    <a:pt x="2696" y="203"/>
                  </a:cubicBezTo>
                  <a:lnTo>
                    <a:pt x="29" y="11966"/>
                  </a:lnTo>
                  <a:cubicBezTo>
                    <a:pt x="1" y="12078"/>
                    <a:pt x="85" y="12219"/>
                    <a:pt x="225" y="12247"/>
                  </a:cubicBezTo>
                  <a:cubicBezTo>
                    <a:pt x="240" y="12250"/>
                    <a:pt x="255" y="12252"/>
                    <a:pt x="270" y="12252"/>
                  </a:cubicBezTo>
                  <a:cubicBezTo>
                    <a:pt x="372" y="12252"/>
                    <a:pt x="482" y="12173"/>
                    <a:pt x="506" y="12050"/>
                  </a:cubicBezTo>
                  <a:lnTo>
                    <a:pt x="3145" y="287"/>
                  </a:lnTo>
                  <a:cubicBezTo>
                    <a:pt x="3173" y="175"/>
                    <a:pt x="3089" y="34"/>
                    <a:pt x="2977" y="6"/>
                  </a:cubicBezTo>
                  <a:cubicBezTo>
                    <a:pt x="2959" y="3"/>
                    <a:pt x="2941" y="1"/>
                    <a:pt x="2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183;p64"/>
            <p:cNvSpPr/>
            <p:nvPr/>
          </p:nvSpPr>
          <p:spPr>
            <a:xfrm>
              <a:off x="4764525" y="2629475"/>
              <a:ext cx="126375" cy="225925"/>
            </a:xfrm>
            <a:custGeom>
              <a:avLst/>
              <a:gdLst/>
              <a:ahLst/>
              <a:cxnLst/>
              <a:rect l="l" t="t" r="r" b="b"/>
              <a:pathLst>
                <a:path w="5055" h="9037" extrusionOk="0">
                  <a:moveTo>
                    <a:pt x="4524" y="1"/>
                  </a:moveTo>
                  <a:cubicBezTo>
                    <a:pt x="4493" y="1"/>
                    <a:pt x="4464" y="35"/>
                    <a:pt x="4436" y="109"/>
                  </a:cubicBezTo>
                  <a:cubicBezTo>
                    <a:pt x="4212" y="699"/>
                    <a:pt x="4156" y="1541"/>
                    <a:pt x="4156" y="2215"/>
                  </a:cubicBezTo>
                  <a:cubicBezTo>
                    <a:pt x="4156" y="2888"/>
                    <a:pt x="3847" y="3253"/>
                    <a:pt x="3847" y="3253"/>
                  </a:cubicBezTo>
                  <a:cubicBezTo>
                    <a:pt x="3847" y="3253"/>
                    <a:pt x="2949" y="1288"/>
                    <a:pt x="2190" y="1232"/>
                  </a:cubicBezTo>
                  <a:cubicBezTo>
                    <a:pt x="2081" y="1220"/>
                    <a:pt x="1988" y="1214"/>
                    <a:pt x="1909" y="1214"/>
                  </a:cubicBezTo>
                  <a:cubicBezTo>
                    <a:pt x="1439" y="1214"/>
                    <a:pt x="1477" y="1417"/>
                    <a:pt x="1741" y="1681"/>
                  </a:cubicBezTo>
                  <a:cubicBezTo>
                    <a:pt x="2050" y="1990"/>
                    <a:pt x="2275" y="2130"/>
                    <a:pt x="2640" y="2804"/>
                  </a:cubicBezTo>
                  <a:cubicBezTo>
                    <a:pt x="3005" y="3478"/>
                    <a:pt x="3005" y="3703"/>
                    <a:pt x="3005" y="3703"/>
                  </a:cubicBezTo>
                  <a:cubicBezTo>
                    <a:pt x="3005" y="3703"/>
                    <a:pt x="1741" y="2271"/>
                    <a:pt x="1152" y="2271"/>
                  </a:cubicBezTo>
                  <a:cubicBezTo>
                    <a:pt x="534" y="2271"/>
                    <a:pt x="1" y="2580"/>
                    <a:pt x="394" y="2804"/>
                  </a:cubicBezTo>
                  <a:cubicBezTo>
                    <a:pt x="759" y="3029"/>
                    <a:pt x="1517" y="3169"/>
                    <a:pt x="1517" y="3169"/>
                  </a:cubicBezTo>
                  <a:lnTo>
                    <a:pt x="2050" y="4236"/>
                  </a:lnTo>
                  <a:cubicBezTo>
                    <a:pt x="2050" y="4236"/>
                    <a:pt x="1397" y="4009"/>
                    <a:pt x="889" y="4009"/>
                  </a:cubicBezTo>
                  <a:cubicBezTo>
                    <a:pt x="682" y="4009"/>
                    <a:pt x="499" y="4046"/>
                    <a:pt x="394" y="4152"/>
                  </a:cubicBezTo>
                  <a:cubicBezTo>
                    <a:pt x="1" y="4545"/>
                    <a:pt x="759" y="4685"/>
                    <a:pt x="759" y="4685"/>
                  </a:cubicBezTo>
                  <a:lnTo>
                    <a:pt x="1292" y="4769"/>
                  </a:lnTo>
                  <a:cubicBezTo>
                    <a:pt x="1292" y="4769"/>
                    <a:pt x="618" y="5892"/>
                    <a:pt x="618" y="6791"/>
                  </a:cubicBezTo>
                  <a:cubicBezTo>
                    <a:pt x="618" y="7689"/>
                    <a:pt x="843" y="9037"/>
                    <a:pt x="843" y="9037"/>
                  </a:cubicBezTo>
                  <a:lnTo>
                    <a:pt x="2949" y="8447"/>
                  </a:lnTo>
                  <a:cubicBezTo>
                    <a:pt x="2949" y="8447"/>
                    <a:pt x="3763" y="5949"/>
                    <a:pt x="4071" y="5219"/>
                  </a:cubicBezTo>
                  <a:cubicBezTo>
                    <a:pt x="4380" y="4461"/>
                    <a:pt x="5054" y="3618"/>
                    <a:pt x="5054" y="2664"/>
                  </a:cubicBezTo>
                  <a:cubicBezTo>
                    <a:pt x="5054" y="1799"/>
                    <a:pt x="4750" y="1"/>
                    <a:pt x="45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184;p64"/>
            <p:cNvSpPr/>
            <p:nvPr/>
          </p:nvSpPr>
          <p:spPr>
            <a:xfrm>
              <a:off x="4765225" y="2623775"/>
              <a:ext cx="131275" cy="237525"/>
            </a:xfrm>
            <a:custGeom>
              <a:avLst/>
              <a:gdLst/>
              <a:ahLst/>
              <a:cxnLst/>
              <a:rect l="l" t="t" r="r" b="b"/>
              <a:pathLst>
                <a:path w="5251" h="9501" extrusionOk="0">
                  <a:moveTo>
                    <a:pt x="4522" y="799"/>
                  </a:moveTo>
                  <a:cubicBezTo>
                    <a:pt x="4575" y="1025"/>
                    <a:pt x="4624" y="1314"/>
                    <a:pt x="4661" y="1628"/>
                  </a:cubicBezTo>
                  <a:cubicBezTo>
                    <a:pt x="4745" y="2078"/>
                    <a:pt x="4773" y="2555"/>
                    <a:pt x="4773" y="2892"/>
                  </a:cubicBezTo>
                  <a:cubicBezTo>
                    <a:pt x="4773" y="3313"/>
                    <a:pt x="4633" y="3734"/>
                    <a:pt x="4437" y="4127"/>
                  </a:cubicBezTo>
                  <a:cubicBezTo>
                    <a:pt x="4240" y="4548"/>
                    <a:pt x="3987" y="4941"/>
                    <a:pt x="3819" y="5362"/>
                  </a:cubicBezTo>
                  <a:cubicBezTo>
                    <a:pt x="3549" y="6024"/>
                    <a:pt x="2895" y="7991"/>
                    <a:pt x="2733" y="8480"/>
                  </a:cubicBezTo>
                  <a:lnTo>
                    <a:pt x="2733" y="8480"/>
                  </a:lnTo>
                  <a:lnTo>
                    <a:pt x="1006" y="8970"/>
                  </a:lnTo>
                  <a:lnTo>
                    <a:pt x="1006" y="8970"/>
                  </a:lnTo>
                  <a:cubicBezTo>
                    <a:pt x="946" y="8532"/>
                    <a:pt x="815" y="7644"/>
                    <a:pt x="815" y="7019"/>
                  </a:cubicBezTo>
                  <a:cubicBezTo>
                    <a:pt x="815" y="6626"/>
                    <a:pt x="983" y="6120"/>
                    <a:pt x="1152" y="5755"/>
                  </a:cubicBezTo>
                  <a:cubicBezTo>
                    <a:pt x="1208" y="5559"/>
                    <a:pt x="1292" y="5390"/>
                    <a:pt x="1376" y="5278"/>
                  </a:cubicBezTo>
                  <a:cubicBezTo>
                    <a:pt x="1404" y="5222"/>
                    <a:pt x="1433" y="5194"/>
                    <a:pt x="1433" y="5138"/>
                  </a:cubicBezTo>
                  <a:lnTo>
                    <a:pt x="1461" y="5110"/>
                  </a:lnTo>
                  <a:cubicBezTo>
                    <a:pt x="1517" y="5025"/>
                    <a:pt x="1517" y="4969"/>
                    <a:pt x="1461" y="4885"/>
                  </a:cubicBezTo>
                  <a:cubicBezTo>
                    <a:pt x="1433" y="4801"/>
                    <a:pt x="1376" y="4773"/>
                    <a:pt x="1292" y="4745"/>
                  </a:cubicBezTo>
                  <a:lnTo>
                    <a:pt x="786" y="4691"/>
                  </a:lnTo>
                  <a:lnTo>
                    <a:pt x="786" y="4691"/>
                  </a:lnTo>
                  <a:lnTo>
                    <a:pt x="787" y="4689"/>
                  </a:lnTo>
                  <a:lnTo>
                    <a:pt x="759" y="4689"/>
                  </a:lnTo>
                  <a:cubicBezTo>
                    <a:pt x="731" y="4661"/>
                    <a:pt x="618" y="4632"/>
                    <a:pt x="562" y="4604"/>
                  </a:cubicBezTo>
                  <a:lnTo>
                    <a:pt x="512" y="4571"/>
                  </a:lnTo>
                  <a:lnTo>
                    <a:pt x="512" y="4571"/>
                  </a:lnTo>
                  <a:lnTo>
                    <a:pt x="534" y="4548"/>
                  </a:lnTo>
                  <a:cubicBezTo>
                    <a:pt x="534" y="4520"/>
                    <a:pt x="590" y="4520"/>
                    <a:pt x="646" y="4492"/>
                  </a:cubicBezTo>
                  <a:cubicBezTo>
                    <a:pt x="703" y="4464"/>
                    <a:pt x="787" y="4464"/>
                    <a:pt x="871" y="4464"/>
                  </a:cubicBezTo>
                  <a:cubicBezTo>
                    <a:pt x="1096" y="4464"/>
                    <a:pt x="1376" y="4520"/>
                    <a:pt x="1573" y="4576"/>
                  </a:cubicBezTo>
                  <a:cubicBezTo>
                    <a:pt x="1685" y="4604"/>
                    <a:pt x="1769" y="4632"/>
                    <a:pt x="1826" y="4661"/>
                  </a:cubicBezTo>
                  <a:lnTo>
                    <a:pt x="1910" y="4661"/>
                  </a:lnTo>
                  <a:lnTo>
                    <a:pt x="1938" y="4689"/>
                  </a:lnTo>
                  <a:cubicBezTo>
                    <a:pt x="1959" y="4696"/>
                    <a:pt x="1982" y="4699"/>
                    <a:pt x="2005" y="4699"/>
                  </a:cubicBezTo>
                  <a:cubicBezTo>
                    <a:pt x="2075" y="4699"/>
                    <a:pt x="2148" y="4668"/>
                    <a:pt x="2191" y="4604"/>
                  </a:cubicBezTo>
                  <a:cubicBezTo>
                    <a:pt x="2247" y="4548"/>
                    <a:pt x="2275" y="4436"/>
                    <a:pt x="2219" y="4352"/>
                  </a:cubicBezTo>
                  <a:lnTo>
                    <a:pt x="1685" y="3313"/>
                  </a:lnTo>
                  <a:cubicBezTo>
                    <a:pt x="1657" y="3229"/>
                    <a:pt x="1601" y="3201"/>
                    <a:pt x="1545" y="3173"/>
                  </a:cubicBezTo>
                  <a:cubicBezTo>
                    <a:pt x="1545" y="3173"/>
                    <a:pt x="1489" y="3173"/>
                    <a:pt x="1404" y="3144"/>
                  </a:cubicBezTo>
                  <a:cubicBezTo>
                    <a:pt x="1320" y="3116"/>
                    <a:pt x="1124" y="3088"/>
                    <a:pt x="955" y="3032"/>
                  </a:cubicBezTo>
                  <a:cubicBezTo>
                    <a:pt x="807" y="2983"/>
                    <a:pt x="637" y="2912"/>
                    <a:pt x="522" y="2857"/>
                  </a:cubicBezTo>
                  <a:lnTo>
                    <a:pt x="522" y="2857"/>
                  </a:lnTo>
                  <a:cubicBezTo>
                    <a:pt x="560" y="2838"/>
                    <a:pt x="612" y="2820"/>
                    <a:pt x="675" y="2808"/>
                  </a:cubicBezTo>
                  <a:cubicBezTo>
                    <a:pt x="787" y="2780"/>
                    <a:pt x="955" y="2751"/>
                    <a:pt x="1124" y="2751"/>
                  </a:cubicBezTo>
                  <a:cubicBezTo>
                    <a:pt x="1131" y="2748"/>
                    <a:pt x="1140" y="2746"/>
                    <a:pt x="1151" y="2746"/>
                  </a:cubicBezTo>
                  <a:cubicBezTo>
                    <a:pt x="1224" y="2746"/>
                    <a:pt x="1370" y="2822"/>
                    <a:pt x="1517" y="2920"/>
                  </a:cubicBezTo>
                  <a:cubicBezTo>
                    <a:pt x="1826" y="3116"/>
                    <a:pt x="2134" y="3397"/>
                    <a:pt x="2387" y="3650"/>
                  </a:cubicBezTo>
                  <a:cubicBezTo>
                    <a:pt x="2527" y="3762"/>
                    <a:pt x="2612" y="3874"/>
                    <a:pt x="2696" y="3959"/>
                  </a:cubicBezTo>
                  <a:cubicBezTo>
                    <a:pt x="2780" y="4043"/>
                    <a:pt x="2808" y="4099"/>
                    <a:pt x="2808" y="4099"/>
                  </a:cubicBezTo>
                  <a:cubicBezTo>
                    <a:pt x="2870" y="4140"/>
                    <a:pt x="2932" y="4166"/>
                    <a:pt x="2993" y="4166"/>
                  </a:cubicBezTo>
                  <a:cubicBezTo>
                    <a:pt x="3016" y="4166"/>
                    <a:pt x="3038" y="4163"/>
                    <a:pt x="3061" y="4155"/>
                  </a:cubicBezTo>
                  <a:cubicBezTo>
                    <a:pt x="3173" y="4127"/>
                    <a:pt x="3229" y="4043"/>
                    <a:pt x="3229" y="3931"/>
                  </a:cubicBezTo>
                  <a:cubicBezTo>
                    <a:pt x="3229" y="3874"/>
                    <a:pt x="3201" y="3622"/>
                    <a:pt x="2808" y="2920"/>
                  </a:cubicBezTo>
                  <a:cubicBezTo>
                    <a:pt x="2443" y="2218"/>
                    <a:pt x="2162" y="2021"/>
                    <a:pt x="1882" y="1741"/>
                  </a:cubicBezTo>
                  <a:cubicBezTo>
                    <a:pt x="1859" y="1718"/>
                    <a:pt x="1841" y="1700"/>
                    <a:pt x="1826" y="1685"/>
                  </a:cubicBezTo>
                  <a:lnTo>
                    <a:pt x="2134" y="1685"/>
                  </a:lnTo>
                  <a:cubicBezTo>
                    <a:pt x="2219" y="1685"/>
                    <a:pt x="2387" y="1797"/>
                    <a:pt x="2584" y="1965"/>
                  </a:cubicBezTo>
                  <a:cubicBezTo>
                    <a:pt x="2836" y="2218"/>
                    <a:pt x="3089" y="2639"/>
                    <a:pt x="3285" y="2976"/>
                  </a:cubicBezTo>
                  <a:cubicBezTo>
                    <a:pt x="3398" y="3144"/>
                    <a:pt x="3454" y="3285"/>
                    <a:pt x="3510" y="3397"/>
                  </a:cubicBezTo>
                  <a:cubicBezTo>
                    <a:pt x="3538" y="3453"/>
                    <a:pt x="3566" y="3509"/>
                    <a:pt x="3594" y="3538"/>
                  </a:cubicBezTo>
                  <a:lnTo>
                    <a:pt x="3594" y="3594"/>
                  </a:lnTo>
                  <a:cubicBezTo>
                    <a:pt x="3650" y="3650"/>
                    <a:pt x="3707" y="3706"/>
                    <a:pt x="3791" y="3706"/>
                  </a:cubicBezTo>
                  <a:cubicBezTo>
                    <a:pt x="3812" y="3713"/>
                    <a:pt x="3833" y="3717"/>
                    <a:pt x="3853" y="3717"/>
                  </a:cubicBezTo>
                  <a:cubicBezTo>
                    <a:pt x="3914" y="3717"/>
                    <a:pt x="3966" y="3685"/>
                    <a:pt x="3987" y="3622"/>
                  </a:cubicBezTo>
                  <a:cubicBezTo>
                    <a:pt x="4015" y="3594"/>
                    <a:pt x="4352" y="3173"/>
                    <a:pt x="4352" y="2443"/>
                  </a:cubicBezTo>
                  <a:cubicBezTo>
                    <a:pt x="4352" y="1913"/>
                    <a:pt x="4404" y="1298"/>
                    <a:pt x="4522" y="799"/>
                  </a:cubicBezTo>
                  <a:close/>
                  <a:moveTo>
                    <a:pt x="4493" y="0"/>
                  </a:moveTo>
                  <a:cubicBezTo>
                    <a:pt x="4408" y="0"/>
                    <a:pt x="4324" y="56"/>
                    <a:pt x="4268" y="112"/>
                  </a:cubicBezTo>
                  <a:cubicBezTo>
                    <a:pt x="4240" y="140"/>
                    <a:pt x="4212" y="197"/>
                    <a:pt x="4184" y="253"/>
                  </a:cubicBezTo>
                  <a:lnTo>
                    <a:pt x="4212" y="253"/>
                  </a:lnTo>
                  <a:cubicBezTo>
                    <a:pt x="3959" y="899"/>
                    <a:pt x="3875" y="1741"/>
                    <a:pt x="3875" y="2443"/>
                  </a:cubicBezTo>
                  <a:cubicBezTo>
                    <a:pt x="3875" y="2639"/>
                    <a:pt x="3847" y="2823"/>
                    <a:pt x="3812" y="2963"/>
                  </a:cubicBezTo>
                  <a:lnTo>
                    <a:pt x="3812" y="2963"/>
                  </a:lnTo>
                  <a:cubicBezTo>
                    <a:pt x="3723" y="2789"/>
                    <a:pt x="3610" y="2579"/>
                    <a:pt x="3482" y="2358"/>
                  </a:cubicBezTo>
                  <a:cubicBezTo>
                    <a:pt x="3314" y="2106"/>
                    <a:pt x="3117" y="1853"/>
                    <a:pt x="2892" y="1628"/>
                  </a:cubicBezTo>
                  <a:cubicBezTo>
                    <a:pt x="2696" y="1432"/>
                    <a:pt x="2471" y="1263"/>
                    <a:pt x="2191" y="1235"/>
                  </a:cubicBezTo>
                  <a:cubicBezTo>
                    <a:pt x="2078" y="1207"/>
                    <a:pt x="1994" y="1207"/>
                    <a:pt x="1910" y="1207"/>
                  </a:cubicBezTo>
                  <a:cubicBezTo>
                    <a:pt x="1741" y="1207"/>
                    <a:pt x="1629" y="1207"/>
                    <a:pt x="1517" y="1263"/>
                  </a:cubicBezTo>
                  <a:cubicBezTo>
                    <a:pt x="1461" y="1292"/>
                    <a:pt x="1404" y="1348"/>
                    <a:pt x="1348" y="1404"/>
                  </a:cubicBezTo>
                  <a:cubicBezTo>
                    <a:pt x="1320" y="1460"/>
                    <a:pt x="1292" y="1544"/>
                    <a:pt x="1292" y="1600"/>
                  </a:cubicBezTo>
                  <a:cubicBezTo>
                    <a:pt x="1292" y="1713"/>
                    <a:pt x="1320" y="1797"/>
                    <a:pt x="1376" y="1853"/>
                  </a:cubicBezTo>
                  <a:cubicBezTo>
                    <a:pt x="1433" y="1937"/>
                    <a:pt x="1489" y="1993"/>
                    <a:pt x="1545" y="2078"/>
                  </a:cubicBezTo>
                  <a:cubicBezTo>
                    <a:pt x="1814" y="2347"/>
                    <a:pt x="1997" y="2466"/>
                    <a:pt x="2281" y="2919"/>
                  </a:cubicBezTo>
                  <a:lnTo>
                    <a:pt x="2281" y="2919"/>
                  </a:lnTo>
                  <a:cubicBezTo>
                    <a:pt x="2112" y="2772"/>
                    <a:pt x="1947" y="2633"/>
                    <a:pt x="1798" y="2527"/>
                  </a:cubicBezTo>
                  <a:cubicBezTo>
                    <a:pt x="1573" y="2386"/>
                    <a:pt x="1348" y="2274"/>
                    <a:pt x="1124" y="2274"/>
                  </a:cubicBezTo>
                  <a:cubicBezTo>
                    <a:pt x="843" y="2274"/>
                    <a:pt x="618" y="2330"/>
                    <a:pt x="422" y="2415"/>
                  </a:cubicBezTo>
                  <a:cubicBezTo>
                    <a:pt x="310" y="2443"/>
                    <a:pt x="225" y="2499"/>
                    <a:pt x="141" y="2555"/>
                  </a:cubicBezTo>
                  <a:cubicBezTo>
                    <a:pt x="85" y="2639"/>
                    <a:pt x="1" y="2723"/>
                    <a:pt x="1" y="2864"/>
                  </a:cubicBezTo>
                  <a:cubicBezTo>
                    <a:pt x="1" y="2948"/>
                    <a:pt x="29" y="3032"/>
                    <a:pt x="85" y="3088"/>
                  </a:cubicBezTo>
                  <a:cubicBezTo>
                    <a:pt x="113" y="3144"/>
                    <a:pt x="169" y="3201"/>
                    <a:pt x="253" y="3229"/>
                  </a:cubicBezTo>
                  <a:cubicBezTo>
                    <a:pt x="478" y="3369"/>
                    <a:pt x="759" y="3453"/>
                    <a:pt x="1011" y="3538"/>
                  </a:cubicBezTo>
                  <a:cubicBezTo>
                    <a:pt x="1145" y="3571"/>
                    <a:pt x="1269" y="3604"/>
                    <a:pt x="1347" y="3626"/>
                  </a:cubicBezTo>
                  <a:lnTo>
                    <a:pt x="1347" y="3626"/>
                  </a:lnTo>
                  <a:lnTo>
                    <a:pt x="1572" y="4101"/>
                  </a:lnTo>
                  <a:lnTo>
                    <a:pt x="1572" y="4101"/>
                  </a:lnTo>
                  <a:cubicBezTo>
                    <a:pt x="1360" y="4055"/>
                    <a:pt x="1108" y="4015"/>
                    <a:pt x="871" y="4015"/>
                  </a:cubicBezTo>
                  <a:cubicBezTo>
                    <a:pt x="759" y="4015"/>
                    <a:pt x="618" y="4015"/>
                    <a:pt x="506" y="4043"/>
                  </a:cubicBezTo>
                  <a:cubicBezTo>
                    <a:pt x="394" y="4071"/>
                    <a:pt x="281" y="4127"/>
                    <a:pt x="197" y="4211"/>
                  </a:cubicBezTo>
                  <a:cubicBezTo>
                    <a:pt x="85" y="4324"/>
                    <a:pt x="29" y="4436"/>
                    <a:pt x="29" y="4576"/>
                  </a:cubicBezTo>
                  <a:cubicBezTo>
                    <a:pt x="29" y="4717"/>
                    <a:pt x="85" y="4829"/>
                    <a:pt x="169" y="4913"/>
                  </a:cubicBezTo>
                  <a:cubicBezTo>
                    <a:pt x="281" y="4997"/>
                    <a:pt x="422" y="5054"/>
                    <a:pt x="506" y="5082"/>
                  </a:cubicBezTo>
                  <a:cubicBezTo>
                    <a:pt x="618" y="5110"/>
                    <a:pt x="675" y="5138"/>
                    <a:pt x="703" y="5138"/>
                  </a:cubicBezTo>
                  <a:lnTo>
                    <a:pt x="894" y="5168"/>
                  </a:lnTo>
                  <a:lnTo>
                    <a:pt x="894" y="5168"/>
                  </a:lnTo>
                  <a:cubicBezTo>
                    <a:pt x="834" y="5277"/>
                    <a:pt x="766" y="5410"/>
                    <a:pt x="703" y="5559"/>
                  </a:cubicBezTo>
                  <a:cubicBezTo>
                    <a:pt x="534" y="5980"/>
                    <a:pt x="366" y="6513"/>
                    <a:pt x="366" y="7019"/>
                  </a:cubicBezTo>
                  <a:cubicBezTo>
                    <a:pt x="366" y="7945"/>
                    <a:pt x="590" y="9293"/>
                    <a:pt x="590" y="9293"/>
                  </a:cubicBezTo>
                  <a:cubicBezTo>
                    <a:pt x="590" y="9377"/>
                    <a:pt x="618" y="9433"/>
                    <a:pt x="675" y="9461"/>
                  </a:cubicBezTo>
                  <a:cubicBezTo>
                    <a:pt x="714" y="9481"/>
                    <a:pt x="768" y="9501"/>
                    <a:pt x="816" y="9501"/>
                  </a:cubicBezTo>
                  <a:cubicBezTo>
                    <a:pt x="836" y="9501"/>
                    <a:pt x="855" y="9498"/>
                    <a:pt x="871" y="9489"/>
                  </a:cubicBezTo>
                  <a:lnTo>
                    <a:pt x="2977" y="8900"/>
                  </a:lnTo>
                  <a:cubicBezTo>
                    <a:pt x="3061" y="8872"/>
                    <a:pt x="3117" y="8816"/>
                    <a:pt x="3145" y="8731"/>
                  </a:cubicBezTo>
                  <a:cubicBezTo>
                    <a:pt x="3145" y="8731"/>
                    <a:pt x="3342" y="8114"/>
                    <a:pt x="3594" y="7412"/>
                  </a:cubicBezTo>
                  <a:cubicBezTo>
                    <a:pt x="3819" y="6710"/>
                    <a:pt x="4100" y="5896"/>
                    <a:pt x="4268" y="5531"/>
                  </a:cubicBezTo>
                  <a:cubicBezTo>
                    <a:pt x="4408" y="5166"/>
                    <a:pt x="4633" y="4773"/>
                    <a:pt x="4858" y="4352"/>
                  </a:cubicBezTo>
                  <a:cubicBezTo>
                    <a:pt x="5054" y="3903"/>
                    <a:pt x="5251" y="3425"/>
                    <a:pt x="5251" y="2892"/>
                  </a:cubicBezTo>
                  <a:cubicBezTo>
                    <a:pt x="5251" y="2415"/>
                    <a:pt x="5166" y="1769"/>
                    <a:pt x="5082" y="1179"/>
                  </a:cubicBezTo>
                  <a:cubicBezTo>
                    <a:pt x="5026" y="899"/>
                    <a:pt x="4970" y="646"/>
                    <a:pt x="4886" y="449"/>
                  </a:cubicBezTo>
                  <a:cubicBezTo>
                    <a:pt x="4858" y="337"/>
                    <a:pt x="4830" y="253"/>
                    <a:pt x="4802" y="197"/>
                  </a:cubicBezTo>
                  <a:lnTo>
                    <a:pt x="4717" y="84"/>
                  </a:lnTo>
                  <a:cubicBezTo>
                    <a:pt x="4661" y="28"/>
                    <a:pt x="4605"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185;p64"/>
            <p:cNvSpPr/>
            <p:nvPr/>
          </p:nvSpPr>
          <p:spPr>
            <a:xfrm>
              <a:off x="4805950" y="2688050"/>
              <a:ext cx="101775" cy="120325"/>
            </a:xfrm>
            <a:custGeom>
              <a:avLst/>
              <a:gdLst/>
              <a:ahLst/>
              <a:cxnLst/>
              <a:rect l="l" t="t" r="r" b="b"/>
              <a:pathLst>
                <a:path w="4071" h="4813" extrusionOk="0">
                  <a:moveTo>
                    <a:pt x="3496" y="0"/>
                  </a:moveTo>
                  <a:cubicBezTo>
                    <a:pt x="3202" y="0"/>
                    <a:pt x="2918" y="706"/>
                    <a:pt x="2499" y="1219"/>
                  </a:cubicBezTo>
                  <a:cubicBezTo>
                    <a:pt x="1965" y="1809"/>
                    <a:pt x="1067" y="2202"/>
                    <a:pt x="674" y="2791"/>
                  </a:cubicBezTo>
                  <a:cubicBezTo>
                    <a:pt x="309" y="3381"/>
                    <a:pt x="0" y="4813"/>
                    <a:pt x="0" y="4813"/>
                  </a:cubicBezTo>
                  <a:lnTo>
                    <a:pt x="1656" y="4757"/>
                  </a:lnTo>
                  <a:cubicBezTo>
                    <a:pt x="1741" y="3549"/>
                    <a:pt x="3004" y="2202"/>
                    <a:pt x="3397" y="1668"/>
                  </a:cubicBezTo>
                  <a:cubicBezTo>
                    <a:pt x="3762" y="1135"/>
                    <a:pt x="4071" y="461"/>
                    <a:pt x="3678" y="96"/>
                  </a:cubicBezTo>
                  <a:cubicBezTo>
                    <a:pt x="3616" y="30"/>
                    <a:pt x="3556" y="0"/>
                    <a:pt x="34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186;p64"/>
            <p:cNvSpPr/>
            <p:nvPr/>
          </p:nvSpPr>
          <p:spPr>
            <a:xfrm>
              <a:off x="4799625" y="2682025"/>
              <a:ext cx="108800" cy="132100"/>
            </a:xfrm>
            <a:custGeom>
              <a:avLst/>
              <a:gdLst/>
              <a:ahLst/>
              <a:cxnLst/>
              <a:rect l="l" t="t" r="r" b="b"/>
              <a:pathLst>
                <a:path w="4352" h="5284" extrusionOk="0">
                  <a:moveTo>
                    <a:pt x="3762" y="0"/>
                  </a:moveTo>
                  <a:cubicBezTo>
                    <a:pt x="3678" y="0"/>
                    <a:pt x="3594" y="28"/>
                    <a:pt x="3538" y="56"/>
                  </a:cubicBezTo>
                  <a:cubicBezTo>
                    <a:pt x="3426" y="141"/>
                    <a:pt x="3341" y="225"/>
                    <a:pt x="3257" y="309"/>
                  </a:cubicBezTo>
                  <a:cubicBezTo>
                    <a:pt x="3032" y="590"/>
                    <a:pt x="2836" y="1011"/>
                    <a:pt x="2555" y="1292"/>
                  </a:cubicBezTo>
                  <a:cubicBezTo>
                    <a:pt x="2331" y="1573"/>
                    <a:pt x="1994" y="1797"/>
                    <a:pt x="1657" y="2050"/>
                  </a:cubicBezTo>
                  <a:cubicBezTo>
                    <a:pt x="1292" y="2302"/>
                    <a:pt x="955" y="2555"/>
                    <a:pt x="730" y="2920"/>
                  </a:cubicBezTo>
                  <a:cubicBezTo>
                    <a:pt x="534" y="3257"/>
                    <a:pt x="365" y="3762"/>
                    <a:pt x="225" y="4212"/>
                  </a:cubicBezTo>
                  <a:cubicBezTo>
                    <a:pt x="113" y="4661"/>
                    <a:pt x="28" y="4998"/>
                    <a:pt x="28" y="4998"/>
                  </a:cubicBezTo>
                  <a:cubicBezTo>
                    <a:pt x="0" y="5138"/>
                    <a:pt x="85" y="5250"/>
                    <a:pt x="225" y="5278"/>
                  </a:cubicBezTo>
                  <a:cubicBezTo>
                    <a:pt x="240" y="5282"/>
                    <a:pt x="255" y="5284"/>
                    <a:pt x="270" y="5284"/>
                  </a:cubicBezTo>
                  <a:cubicBezTo>
                    <a:pt x="372" y="5284"/>
                    <a:pt x="478" y="5207"/>
                    <a:pt x="478" y="5110"/>
                  </a:cubicBezTo>
                  <a:cubicBezTo>
                    <a:pt x="478" y="5110"/>
                    <a:pt x="506" y="5026"/>
                    <a:pt x="534" y="4885"/>
                  </a:cubicBezTo>
                  <a:cubicBezTo>
                    <a:pt x="590" y="4661"/>
                    <a:pt x="674" y="4352"/>
                    <a:pt x="786" y="4015"/>
                  </a:cubicBezTo>
                  <a:cubicBezTo>
                    <a:pt x="899" y="3678"/>
                    <a:pt x="1011" y="3341"/>
                    <a:pt x="1123" y="3145"/>
                  </a:cubicBezTo>
                  <a:cubicBezTo>
                    <a:pt x="1292" y="2920"/>
                    <a:pt x="1573" y="2667"/>
                    <a:pt x="1909" y="2443"/>
                  </a:cubicBezTo>
                  <a:cubicBezTo>
                    <a:pt x="2246" y="2190"/>
                    <a:pt x="2639" y="1937"/>
                    <a:pt x="2920" y="1601"/>
                  </a:cubicBezTo>
                  <a:cubicBezTo>
                    <a:pt x="3145" y="1348"/>
                    <a:pt x="3341" y="1011"/>
                    <a:pt x="3510" y="786"/>
                  </a:cubicBezTo>
                  <a:cubicBezTo>
                    <a:pt x="3566" y="674"/>
                    <a:pt x="3650" y="590"/>
                    <a:pt x="3706" y="534"/>
                  </a:cubicBezTo>
                  <a:lnTo>
                    <a:pt x="3762" y="478"/>
                  </a:lnTo>
                  <a:lnTo>
                    <a:pt x="3790" y="506"/>
                  </a:lnTo>
                  <a:cubicBezTo>
                    <a:pt x="3847" y="562"/>
                    <a:pt x="3875" y="646"/>
                    <a:pt x="3875" y="758"/>
                  </a:cubicBezTo>
                  <a:cubicBezTo>
                    <a:pt x="3875" y="1039"/>
                    <a:pt x="3706" y="1432"/>
                    <a:pt x="3454" y="1769"/>
                  </a:cubicBezTo>
                  <a:cubicBezTo>
                    <a:pt x="3285" y="2022"/>
                    <a:pt x="2864" y="2499"/>
                    <a:pt x="2471" y="3060"/>
                  </a:cubicBezTo>
                  <a:cubicBezTo>
                    <a:pt x="2078" y="3622"/>
                    <a:pt x="1713" y="4296"/>
                    <a:pt x="1685" y="4970"/>
                  </a:cubicBezTo>
                  <a:cubicBezTo>
                    <a:pt x="1685" y="5110"/>
                    <a:pt x="1769" y="5222"/>
                    <a:pt x="1909" y="5222"/>
                  </a:cubicBezTo>
                  <a:cubicBezTo>
                    <a:pt x="2022" y="5222"/>
                    <a:pt x="2134" y="5138"/>
                    <a:pt x="2134" y="4998"/>
                  </a:cubicBezTo>
                  <a:cubicBezTo>
                    <a:pt x="2190" y="4464"/>
                    <a:pt x="2499" y="3847"/>
                    <a:pt x="2864" y="3313"/>
                  </a:cubicBezTo>
                  <a:cubicBezTo>
                    <a:pt x="3229" y="2780"/>
                    <a:pt x="3622" y="2331"/>
                    <a:pt x="3819" y="2050"/>
                  </a:cubicBezTo>
                  <a:cubicBezTo>
                    <a:pt x="4099" y="1657"/>
                    <a:pt x="4352" y="1208"/>
                    <a:pt x="4352" y="758"/>
                  </a:cubicBezTo>
                  <a:cubicBezTo>
                    <a:pt x="4352" y="562"/>
                    <a:pt x="4268" y="337"/>
                    <a:pt x="4099" y="169"/>
                  </a:cubicBezTo>
                  <a:cubicBezTo>
                    <a:pt x="4015" y="85"/>
                    <a:pt x="3903" y="0"/>
                    <a:pt x="3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187;p64"/>
            <p:cNvSpPr/>
            <p:nvPr/>
          </p:nvSpPr>
          <p:spPr>
            <a:xfrm>
              <a:off x="4770150" y="2830675"/>
              <a:ext cx="77225" cy="73875"/>
            </a:xfrm>
            <a:custGeom>
              <a:avLst/>
              <a:gdLst/>
              <a:ahLst/>
              <a:cxnLst/>
              <a:rect l="l" t="t" r="r" b="b"/>
              <a:pathLst>
                <a:path w="3089" h="2955" extrusionOk="0">
                  <a:moveTo>
                    <a:pt x="1536" y="0"/>
                  </a:moveTo>
                  <a:cubicBezTo>
                    <a:pt x="677" y="0"/>
                    <a:pt x="169" y="315"/>
                    <a:pt x="169" y="315"/>
                  </a:cubicBezTo>
                  <a:lnTo>
                    <a:pt x="0" y="2561"/>
                  </a:lnTo>
                  <a:lnTo>
                    <a:pt x="3088" y="2954"/>
                  </a:lnTo>
                  <a:lnTo>
                    <a:pt x="3032" y="455"/>
                  </a:lnTo>
                  <a:cubicBezTo>
                    <a:pt x="3032" y="455"/>
                    <a:pt x="2724" y="90"/>
                    <a:pt x="1741" y="6"/>
                  </a:cubicBezTo>
                  <a:cubicBezTo>
                    <a:pt x="1671" y="2"/>
                    <a:pt x="1603" y="0"/>
                    <a:pt x="1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188;p64"/>
            <p:cNvSpPr/>
            <p:nvPr/>
          </p:nvSpPr>
          <p:spPr>
            <a:xfrm>
              <a:off x="4764525" y="2825200"/>
              <a:ext cx="89175" cy="84950"/>
            </a:xfrm>
            <a:custGeom>
              <a:avLst/>
              <a:gdLst/>
              <a:ahLst/>
              <a:cxnLst/>
              <a:rect l="l" t="t" r="r" b="b"/>
              <a:pathLst>
                <a:path w="3567" h="3398" extrusionOk="0">
                  <a:moveTo>
                    <a:pt x="1713" y="450"/>
                  </a:moveTo>
                  <a:cubicBezTo>
                    <a:pt x="1797" y="450"/>
                    <a:pt x="1854" y="450"/>
                    <a:pt x="1938" y="478"/>
                  </a:cubicBezTo>
                  <a:cubicBezTo>
                    <a:pt x="2415" y="506"/>
                    <a:pt x="2696" y="618"/>
                    <a:pt x="2864" y="702"/>
                  </a:cubicBezTo>
                  <a:cubicBezTo>
                    <a:pt x="2929" y="724"/>
                    <a:pt x="2976" y="762"/>
                    <a:pt x="3008" y="791"/>
                  </a:cubicBezTo>
                  <a:lnTo>
                    <a:pt x="3008" y="791"/>
                  </a:lnTo>
                  <a:lnTo>
                    <a:pt x="3089" y="2892"/>
                  </a:lnTo>
                  <a:lnTo>
                    <a:pt x="3089" y="2892"/>
                  </a:lnTo>
                  <a:lnTo>
                    <a:pt x="492" y="2584"/>
                  </a:lnTo>
                  <a:lnTo>
                    <a:pt x="492" y="2584"/>
                  </a:lnTo>
                  <a:lnTo>
                    <a:pt x="611" y="676"/>
                  </a:lnTo>
                  <a:lnTo>
                    <a:pt x="611" y="676"/>
                  </a:lnTo>
                  <a:cubicBezTo>
                    <a:pt x="786" y="594"/>
                    <a:pt x="1170" y="450"/>
                    <a:pt x="1713" y="450"/>
                  </a:cubicBezTo>
                  <a:close/>
                  <a:moveTo>
                    <a:pt x="1713" y="1"/>
                  </a:moveTo>
                  <a:cubicBezTo>
                    <a:pt x="815" y="1"/>
                    <a:pt x="281" y="309"/>
                    <a:pt x="253" y="337"/>
                  </a:cubicBezTo>
                  <a:cubicBezTo>
                    <a:pt x="197" y="366"/>
                    <a:pt x="169" y="450"/>
                    <a:pt x="169" y="506"/>
                  </a:cubicBezTo>
                  <a:lnTo>
                    <a:pt x="1" y="2780"/>
                  </a:lnTo>
                  <a:cubicBezTo>
                    <a:pt x="1" y="2892"/>
                    <a:pt x="85" y="3005"/>
                    <a:pt x="197" y="3033"/>
                  </a:cubicBezTo>
                  <a:lnTo>
                    <a:pt x="3285" y="3398"/>
                  </a:lnTo>
                  <a:cubicBezTo>
                    <a:pt x="3370" y="3398"/>
                    <a:pt x="3426" y="3370"/>
                    <a:pt x="3482" y="3341"/>
                  </a:cubicBezTo>
                  <a:cubicBezTo>
                    <a:pt x="3538" y="3285"/>
                    <a:pt x="3566" y="3229"/>
                    <a:pt x="3538" y="3145"/>
                  </a:cubicBezTo>
                  <a:lnTo>
                    <a:pt x="3482" y="674"/>
                  </a:lnTo>
                  <a:cubicBezTo>
                    <a:pt x="3482" y="618"/>
                    <a:pt x="3454" y="590"/>
                    <a:pt x="3426" y="534"/>
                  </a:cubicBezTo>
                  <a:cubicBezTo>
                    <a:pt x="3398" y="478"/>
                    <a:pt x="3005" y="85"/>
                    <a:pt x="1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189;p64"/>
            <p:cNvSpPr/>
            <p:nvPr/>
          </p:nvSpPr>
          <p:spPr>
            <a:xfrm>
              <a:off x="3826125" y="2811350"/>
              <a:ext cx="1043000" cy="918300"/>
            </a:xfrm>
            <a:custGeom>
              <a:avLst/>
              <a:gdLst/>
              <a:ahLst/>
              <a:cxnLst/>
              <a:rect l="l" t="t" r="r" b="b"/>
              <a:pathLst>
                <a:path w="41720" h="36732" extrusionOk="0">
                  <a:moveTo>
                    <a:pt x="20826" y="0"/>
                  </a:moveTo>
                  <a:cubicBezTo>
                    <a:pt x="19951" y="0"/>
                    <a:pt x="19026" y="75"/>
                    <a:pt x="18109" y="274"/>
                  </a:cubicBezTo>
                  <a:cubicBezTo>
                    <a:pt x="14347" y="1116"/>
                    <a:pt x="12157" y="2127"/>
                    <a:pt x="10248" y="3222"/>
                  </a:cubicBezTo>
                  <a:cubicBezTo>
                    <a:pt x="8339" y="4317"/>
                    <a:pt x="4577" y="5327"/>
                    <a:pt x="3931" y="6675"/>
                  </a:cubicBezTo>
                  <a:cubicBezTo>
                    <a:pt x="3285" y="7994"/>
                    <a:pt x="1011" y="22172"/>
                    <a:pt x="478" y="24025"/>
                  </a:cubicBezTo>
                  <a:cubicBezTo>
                    <a:pt x="338" y="24558"/>
                    <a:pt x="169" y="25148"/>
                    <a:pt x="1" y="25766"/>
                  </a:cubicBezTo>
                  <a:cubicBezTo>
                    <a:pt x="57" y="25990"/>
                    <a:pt x="141" y="26383"/>
                    <a:pt x="310" y="26776"/>
                  </a:cubicBezTo>
                  <a:lnTo>
                    <a:pt x="5054" y="27562"/>
                  </a:lnTo>
                  <a:cubicBezTo>
                    <a:pt x="5307" y="27338"/>
                    <a:pt x="5391" y="27141"/>
                    <a:pt x="5391" y="27141"/>
                  </a:cubicBezTo>
                  <a:cubicBezTo>
                    <a:pt x="5391" y="27141"/>
                    <a:pt x="5419" y="27198"/>
                    <a:pt x="5419" y="27282"/>
                  </a:cubicBezTo>
                  <a:cubicBezTo>
                    <a:pt x="5924" y="25878"/>
                    <a:pt x="6739" y="23829"/>
                    <a:pt x="6739" y="23829"/>
                  </a:cubicBezTo>
                  <a:cubicBezTo>
                    <a:pt x="6739" y="23829"/>
                    <a:pt x="6991" y="33402"/>
                    <a:pt x="7834" y="34441"/>
                  </a:cubicBezTo>
                  <a:cubicBezTo>
                    <a:pt x="8479" y="35227"/>
                    <a:pt x="9715" y="35451"/>
                    <a:pt x="10641" y="35648"/>
                  </a:cubicBezTo>
                  <a:cubicBezTo>
                    <a:pt x="11904" y="35901"/>
                    <a:pt x="13168" y="36181"/>
                    <a:pt x="14431" y="36350"/>
                  </a:cubicBezTo>
                  <a:cubicBezTo>
                    <a:pt x="16266" y="36619"/>
                    <a:pt x="18100" y="36732"/>
                    <a:pt x="19933" y="36732"/>
                  </a:cubicBezTo>
                  <a:cubicBezTo>
                    <a:pt x="22503" y="36732"/>
                    <a:pt x="25070" y="36509"/>
                    <a:pt x="27626" y="36181"/>
                  </a:cubicBezTo>
                  <a:cubicBezTo>
                    <a:pt x="28918" y="36013"/>
                    <a:pt x="31023" y="36097"/>
                    <a:pt x="31950" y="35002"/>
                  </a:cubicBezTo>
                  <a:cubicBezTo>
                    <a:pt x="32652" y="34188"/>
                    <a:pt x="32652" y="33149"/>
                    <a:pt x="32652" y="32897"/>
                  </a:cubicBezTo>
                  <a:cubicBezTo>
                    <a:pt x="32652" y="32644"/>
                    <a:pt x="33157" y="21976"/>
                    <a:pt x="33157" y="21976"/>
                  </a:cubicBezTo>
                  <a:cubicBezTo>
                    <a:pt x="33157" y="21976"/>
                    <a:pt x="38476" y="25938"/>
                    <a:pt x="39749" y="25938"/>
                  </a:cubicBezTo>
                  <a:cubicBezTo>
                    <a:pt x="39771" y="25938"/>
                    <a:pt x="39791" y="25937"/>
                    <a:pt x="39811" y="25934"/>
                  </a:cubicBezTo>
                  <a:cubicBezTo>
                    <a:pt x="40962" y="25822"/>
                    <a:pt x="41720" y="24783"/>
                    <a:pt x="41607" y="21723"/>
                  </a:cubicBezTo>
                  <a:cubicBezTo>
                    <a:pt x="41467" y="18663"/>
                    <a:pt x="41158" y="3671"/>
                    <a:pt x="40765" y="2969"/>
                  </a:cubicBezTo>
                  <a:cubicBezTo>
                    <a:pt x="40564" y="2609"/>
                    <a:pt x="39933" y="2397"/>
                    <a:pt x="39261" y="2397"/>
                  </a:cubicBezTo>
                  <a:cubicBezTo>
                    <a:pt x="38623" y="2397"/>
                    <a:pt x="37947" y="2588"/>
                    <a:pt x="37565" y="3025"/>
                  </a:cubicBezTo>
                  <a:cubicBezTo>
                    <a:pt x="36807" y="3924"/>
                    <a:pt x="36442" y="11335"/>
                    <a:pt x="36442" y="11335"/>
                  </a:cubicBezTo>
                  <a:cubicBezTo>
                    <a:pt x="36442" y="11335"/>
                    <a:pt x="33999" y="6029"/>
                    <a:pt x="32989" y="4373"/>
                  </a:cubicBezTo>
                  <a:cubicBezTo>
                    <a:pt x="31950" y="2716"/>
                    <a:pt x="25773" y="723"/>
                    <a:pt x="25773" y="723"/>
                  </a:cubicBezTo>
                  <a:cubicBezTo>
                    <a:pt x="25773" y="723"/>
                    <a:pt x="23541" y="0"/>
                    <a:pt x="20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190;p64"/>
            <p:cNvSpPr/>
            <p:nvPr/>
          </p:nvSpPr>
          <p:spPr>
            <a:xfrm>
              <a:off x="3820525" y="2805550"/>
              <a:ext cx="1051425" cy="930000"/>
            </a:xfrm>
            <a:custGeom>
              <a:avLst/>
              <a:gdLst/>
              <a:ahLst/>
              <a:cxnLst/>
              <a:rect l="l" t="t" r="r" b="b"/>
              <a:pathLst>
                <a:path w="42057" h="37200" extrusionOk="0">
                  <a:moveTo>
                    <a:pt x="21056" y="0"/>
                  </a:moveTo>
                  <a:cubicBezTo>
                    <a:pt x="20158" y="0"/>
                    <a:pt x="19231" y="85"/>
                    <a:pt x="18277" y="281"/>
                  </a:cubicBezTo>
                  <a:cubicBezTo>
                    <a:pt x="14487" y="1123"/>
                    <a:pt x="12297" y="2162"/>
                    <a:pt x="10360" y="3257"/>
                  </a:cubicBezTo>
                  <a:cubicBezTo>
                    <a:pt x="9433" y="3762"/>
                    <a:pt x="8001" y="4296"/>
                    <a:pt x="6738" y="4857"/>
                  </a:cubicBezTo>
                  <a:cubicBezTo>
                    <a:pt x="6120" y="5138"/>
                    <a:pt x="5503" y="5447"/>
                    <a:pt x="5026" y="5756"/>
                  </a:cubicBezTo>
                  <a:cubicBezTo>
                    <a:pt x="4520" y="6065"/>
                    <a:pt x="4155" y="6402"/>
                    <a:pt x="3959" y="6795"/>
                  </a:cubicBezTo>
                  <a:cubicBezTo>
                    <a:pt x="3846" y="6991"/>
                    <a:pt x="3762" y="7356"/>
                    <a:pt x="3622" y="7889"/>
                  </a:cubicBezTo>
                  <a:cubicBezTo>
                    <a:pt x="3173" y="9714"/>
                    <a:pt x="2499" y="13392"/>
                    <a:pt x="1881" y="16817"/>
                  </a:cubicBezTo>
                  <a:cubicBezTo>
                    <a:pt x="1572" y="18530"/>
                    <a:pt x="1292" y="20186"/>
                    <a:pt x="1039" y="21506"/>
                  </a:cubicBezTo>
                  <a:cubicBezTo>
                    <a:pt x="786" y="22825"/>
                    <a:pt x="590" y="23808"/>
                    <a:pt x="477" y="24201"/>
                  </a:cubicBezTo>
                  <a:cubicBezTo>
                    <a:pt x="337" y="24734"/>
                    <a:pt x="169" y="25324"/>
                    <a:pt x="0" y="25942"/>
                  </a:cubicBezTo>
                  <a:lnTo>
                    <a:pt x="0" y="26054"/>
                  </a:lnTo>
                  <a:cubicBezTo>
                    <a:pt x="56" y="26278"/>
                    <a:pt x="141" y="26671"/>
                    <a:pt x="337" y="27121"/>
                  </a:cubicBezTo>
                  <a:cubicBezTo>
                    <a:pt x="358" y="27203"/>
                    <a:pt x="438" y="27255"/>
                    <a:pt x="535" y="27255"/>
                  </a:cubicBezTo>
                  <a:cubicBezTo>
                    <a:pt x="571" y="27255"/>
                    <a:pt x="608" y="27248"/>
                    <a:pt x="646" y="27233"/>
                  </a:cubicBezTo>
                  <a:cubicBezTo>
                    <a:pt x="758" y="27177"/>
                    <a:pt x="814" y="27036"/>
                    <a:pt x="758" y="26924"/>
                  </a:cubicBezTo>
                  <a:cubicBezTo>
                    <a:pt x="590" y="26531"/>
                    <a:pt x="505" y="26166"/>
                    <a:pt x="477" y="25970"/>
                  </a:cubicBezTo>
                  <a:lnTo>
                    <a:pt x="472" y="25970"/>
                  </a:lnTo>
                  <a:lnTo>
                    <a:pt x="472" y="25970"/>
                  </a:lnTo>
                  <a:cubicBezTo>
                    <a:pt x="633" y="25383"/>
                    <a:pt x="793" y="24823"/>
                    <a:pt x="927" y="24313"/>
                  </a:cubicBezTo>
                  <a:cubicBezTo>
                    <a:pt x="1067" y="23836"/>
                    <a:pt x="1320" y="22601"/>
                    <a:pt x="1600" y="21000"/>
                  </a:cubicBezTo>
                  <a:cubicBezTo>
                    <a:pt x="2050" y="18586"/>
                    <a:pt x="2639" y="15329"/>
                    <a:pt x="3145" y="12522"/>
                  </a:cubicBezTo>
                  <a:cubicBezTo>
                    <a:pt x="3425" y="11146"/>
                    <a:pt x="3678" y="9883"/>
                    <a:pt x="3874" y="8900"/>
                  </a:cubicBezTo>
                  <a:cubicBezTo>
                    <a:pt x="3987" y="8395"/>
                    <a:pt x="4071" y="7974"/>
                    <a:pt x="4155" y="7637"/>
                  </a:cubicBezTo>
                  <a:cubicBezTo>
                    <a:pt x="4239" y="7328"/>
                    <a:pt x="4324" y="7103"/>
                    <a:pt x="4380" y="6991"/>
                  </a:cubicBezTo>
                  <a:cubicBezTo>
                    <a:pt x="4492" y="6738"/>
                    <a:pt x="4829" y="6430"/>
                    <a:pt x="5278" y="6149"/>
                  </a:cubicBezTo>
                  <a:cubicBezTo>
                    <a:pt x="5952" y="5700"/>
                    <a:pt x="6935" y="5279"/>
                    <a:pt x="7889" y="4885"/>
                  </a:cubicBezTo>
                  <a:cubicBezTo>
                    <a:pt x="8872" y="4464"/>
                    <a:pt x="9854" y="4071"/>
                    <a:pt x="10584" y="3650"/>
                  </a:cubicBezTo>
                  <a:cubicBezTo>
                    <a:pt x="12493" y="2583"/>
                    <a:pt x="14627" y="1573"/>
                    <a:pt x="18389" y="730"/>
                  </a:cubicBezTo>
                  <a:cubicBezTo>
                    <a:pt x="19287" y="534"/>
                    <a:pt x="20186" y="478"/>
                    <a:pt x="21056" y="478"/>
                  </a:cubicBezTo>
                  <a:cubicBezTo>
                    <a:pt x="22404" y="478"/>
                    <a:pt x="23611" y="646"/>
                    <a:pt x="24481" y="815"/>
                  </a:cubicBezTo>
                  <a:cubicBezTo>
                    <a:pt x="24931" y="927"/>
                    <a:pt x="25295" y="1011"/>
                    <a:pt x="25548" y="1067"/>
                  </a:cubicBezTo>
                  <a:cubicBezTo>
                    <a:pt x="25660" y="1095"/>
                    <a:pt x="25745" y="1123"/>
                    <a:pt x="25829" y="1152"/>
                  </a:cubicBezTo>
                  <a:cubicBezTo>
                    <a:pt x="25885" y="1180"/>
                    <a:pt x="25913" y="1180"/>
                    <a:pt x="25913" y="1180"/>
                  </a:cubicBezTo>
                  <a:cubicBezTo>
                    <a:pt x="25913" y="1180"/>
                    <a:pt x="26025" y="1208"/>
                    <a:pt x="26194" y="1264"/>
                  </a:cubicBezTo>
                  <a:cubicBezTo>
                    <a:pt x="26783" y="1460"/>
                    <a:pt x="28299" y="1994"/>
                    <a:pt x="29759" y="2639"/>
                  </a:cubicBezTo>
                  <a:cubicBezTo>
                    <a:pt x="30489" y="2976"/>
                    <a:pt x="31191" y="3313"/>
                    <a:pt x="31781" y="3678"/>
                  </a:cubicBezTo>
                  <a:cubicBezTo>
                    <a:pt x="32370" y="4043"/>
                    <a:pt x="32820" y="4408"/>
                    <a:pt x="33016" y="4717"/>
                  </a:cubicBezTo>
                  <a:cubicBezTo>
                    <a:pt x="33493" y="5531"/>
                    <a:pt x="34364" y="7272"/>
                    <a:pt x="35094" y="8816"/>
                  </a:cubicBezTo>
                  <a:cubicBezTo>
                    <a:pt x="35487" y="9574"/>
                    <a:pt x="35824" y="10304"/>
                    <a:pt x="36048" y="10809"/>
                  </a:cubicBezTo>
                  <a:cubicBezTo>
                    <a:pt x="36301" y="11343"/>
                    <a:pt x="36441" y="11680"/>
                    <a:pt x="36441" y="11680"/>
                  </a:cubicBezTo>
                  <a:cubicBezTo>
                    <a:pt x="36487" y="11749"/>
                    <a:pt x="36572" y="11799"/>
                    <a:pt x="36663" y="11799"/>
                  </a:cubicBezTo>
                  <a:cubicBezTo>
                    <a:pt x="36682" y="11799"/>
                    <a:pt x="36702" y="11797"/>
                    <a:pt x="36722" y="11792"/>
                  </a:cubicBezTo>
                  <a:cubicBezTo>
                    <a:pt x="36806" y="11792"/>
                    <a:pt x="36890" y="11680"/>
                    <a:pt x="36890" y="11595"/>
                  </a:cubicBezTo>
                  <a:cubicBezTo>
                    <a:pt x="36890" y="11567"/>
                    <a:pt x="36918" y="11118"/>
                    <a:pt x="36975" y="10416"/>
                  </a:cubicBezTo>
                  <a:cubicBezTo>
                    <a:pt x="37031" y="9349"/>
                    <a:pt x="37171" y="7749"/>
                    <a:pt x="37340" y="6317"/>
                  </a:cubicBezTo>
                  <a:cubicBezTo>
                    <a:pt x="37424" y="5587"/>
                    <a:pt x="37536" y="4942"/>
                    <a:pt x="37648" y="4408"/>
                  </a:cubicBezTo>
                  <a:cubicBezTo>
                    <a:pt x="37705" y="4156"/>
                    <a:pt x="37761" y="3931"/>
                    <a:pt x="37817" y="3734"/>
                  </a:cubicBezTo>
                  <a:cubicBezTo>
                    <a:pt x="37873" y="3566"/>
                    <a:pt x="37929" y="3454"/>
                    <a:pt x="37985" y="3398"/>
                  </a:cubicBezTo>
                  <a:cubicBezTo>
                    <a:pt x="38266" y="3061"/>
                    <a:pt x="38884" y="2864"/>
                    <a:pt x="39501" y="2864"/>
                  </a:cubicBezTo>
                  <a:cubicBezTo>
                    <a:pt x="39810" y="2864"/>
                    <a:pt x="40119" y="2920"/>
                    <a:pt x="40344" y="3004"/>
                  </a:cubicBezTo>
                  <a:cubicBezTo>
                    <a:pt x="40568" y="3089"/>
                    <a:pt x="40737" y="3201"/>
                    <a:pt x="40793" y="3313"/>
                  </a:cubicBezTo>
                  <a:cubicBezTo>
                    <a:pt x="40793" y="3313"/>
                    <a:pt x="40821" y="3426"/>
                    <a:pt x="40849" y="3566"/>
                  </a:cubicBezTo>
                  <a:cubicBezTo>
                    <a:pt x="40933" y="4156"/>
                    <a:pt x="41017" y="5419"/>
                    <a:pt x="41073" y="7047"/>
                  </a:cubicBezTo>
                  <a:cubicBezTo>
                    <a:pt x="41326" y="11876"/>
                    <a:pt x="41495" y="19821"/>
                    <a:pt x="41579" y="21983"/>
                  </a:cubicBezTo>
                  <a:cubicBezTo>
                    <a:pt x="41607" y="22180"/>
                    <a:pt x="41607" y="22404"/>
                    <a:pt x="41607" y="22601"/>
                  </a:cubicBezTo>
                  <a:cubicBezTo>
                    <a:pt x="41607" y="23864"/>
                    <a:pt x="41410" y="24678"/>
                    <a:pt x="41130" y="25184"/>
                  </a:cubicBezTo>
                  <a:cubicBezTo>
                    <a:pt x="40849" y="25689"/>
                    <a:pt x="40484" y="25885"/>
                    <a:pt x="40007" y="25942"/>
                  </a:cubicBezTo>
                  <a:lnTo>
                    <a:pt x="39979" y="25942"/>
                  </a:lnTo>
                  <a:cubicBezTo>
                    <a:pt x="39866" y="25942"/>
                    <a:pt x="39670" y="25885"/>
                    <a:pt x="39417" y="25801"/>
                  </a:cubicBezTo>
                  <a:cubicBezTo>
                    <a:pt x="38519" y="25436"/>
                    <a:pt x="37031" y="24482"/>
                    <a:pt x="35795" y="23639"/>
                  </a:cubicBezTo>
                  <a:cubicBezTo>
                    <a:pt x="35178" y="23218"/>
                    <a:pt x="34616" y="22797"/>
                    <a:pt x="34195" y="22516"/>
                  </a:cubicBezTo>
                  <a:cubicBezTo>
                    <a:pt x="33774" y="22208"/>
                    <a:pt x="33521" y="22039"/>
                    <a:pt x="33521" y="22039"/>
                  </a:cubicBezTo>
                  <a:cubicBezTo>
                    <a:pt x="33487" y="22004"/>
                    <a:pt x="33441" y="21980"/>
                    <a:pt x="33392" y="21980"/>
                  </a:cubicBezTo>
                  <a:cubicBezTo>
                    <a:pt x="33361" y="21980"/>
                    <a:pt x="33329" y="21990"/>
                    <a:pt x="33297" y="22011"/>
                  </a:cubicBezTo>
                  <a:cubicBezTo>
                    <a:pt x="33213" y="22039"/>
                    <a:pt x="33156" y="22123"/>
                    <a:pt x="33156" y="22208"/>
                  </a:cubicBezTo>
                  <a:cubicBezTo>
                    <a:pt x="33156" y="22208"/>
                    <a:pt x="33044" y="24875"/>
                    <a:pt x="32904" y="27570"/>
                  </a:cubicBezTo>
                  <a:cubicBezTo>
                    <a:pt x="32848" y="28917"/>
                    <a:pt x="32763" y="30265"/>
                    <a:pt x="32735" y="31304"/>
                  </a:cubicBezTo>
                  <a:cubicBezTo>
                    <a:pt x="32707" y="31837"/>
                    <a:pt x="32679" y="32258"/>
                    <a:pt x="32679" y="32567"/>
                  </a:cubicBezTo>
                  <a:cubicBezTo>
                    <a:pt x="32651" y="32904"/>
                    <a:pt x="32651" y="33073"/>
                    <a:pt x="32651" y="33129"/>
                  </a:cubicBezTo>
                  <a:cubicBezTo>
                    <a:pt x="32651" y="33381"/>
                    <a:pt x="32651" y="34336"/>
                    <a:pt x="32005" y="35094"/>
                  </a:cubicBezTo>
                  <a:cubicBezTo>
                    <a:pt x="31612" y="35571"/>
                    <a:pt x="30910" y="35796"/>
                    <a:pt x="30124" y="35936"/>
                  </a:cubicBezTo>
                  <a:cubicBezTo>
                    <a:pt x="29338" y="36077"/>
                    <a:pt x="28496" y="36077"/>
                    <a:pt x="27822" y="36161"/>
                  </a:cubicBezTo>
                  <a:cubicBezTo>
                    <a:pt x="25239" y="36498"/>
                    <a:pt x="22656" y="36722"/>
                    <a:pt x="20102" y="36722"/>
                  </a:cubicBezTo>
                  <a:cubicBezTo>
                    <a:pt x="18277" y="36722"/>
                    <a:pt x="16480" y="36610"/>
                    <a:pt x="14683" y="36357"/>
                  </a:cubicBezTo>
                  <a:cubicBezTo>
                    <a:pt x="13420" y="36189"/>
                    <a:pt x="12185" y="35908"/>
                    <a:pt x="10921" y="35655"/>
                  </a:cubicBezTo>
                  <a:cubicBezTo>
                    <a:pt x="10444" y="35543"/>
                    <a:pt x="9911" y="35459"/>
                    <a:pt x="9433" y="35262"/>
                  </a:cubicBezTo>
                  <a:cubicBezTo>
                    <a:pt x="8956" y="35094"/>
                    <a:pt x="8507" y="34869"/>
                    <a:pt x="8226" y="34504"/>
                  </a:cubicBezTo>
                  <a:cubicBezTo>
                    <a:pt x="8170" y="34448"/>
                    <a:pt x="8086" y="34196"/>
                    <a:pt x="8001" y="33859"/>
                  </a:cubicBezTo>
                  <a:cubicBezTo>
                    <a:pt x="7693" y="32651"/>
                    <a:pt x="7496" y="30181"/>
                    <a:pt x="7384" y="28019"/>
                  </a:cubicBezTo>
                  <a:cubicBezTo>
                    <a:pt x="7300" y="26952"/>
                    <a:pt x="7271" y="25970"/>
                    <a:pt x="7243" y="25240"/>
                  </a:cubicBezTo>
                  <a:cubicBezTo>
                    <a:pt x="7215" y="24510"/>
                    <a:pt x="7215" y="24061"/>
                    <a:pt x="7215" y="24061"/>
                  </a:cubicBezTo>
                  <a:cubicBezTo>
                    <a:pt x="7187" y="23948"/>
                    <a:pt x="7131" y="23864"/>
                    <a:pt x="7019" y="23836"/>
                  </a:cubicBezTo>
                  <a:cubicBezTo>
                    <a:pt x="7000" y="23831"/>
                    <a:pt x="6980" y="23829"/>
                    <a:pt x="6961" y="23829"/>
                  </a:cubicBezTo>
                  <a:cubicBezTo>
                    <a:pt x="6870" y="23829"/>
                    <a:pt x="6785" y="23883"/>
                    <a:pt x="6738" y="23976"/>
                  </a:cubicBezTo>
                  <a:cubicBezTo>
                    <a:pt x="6738" y="23976"/>
                    <a:pt x="6019" y="25785"/>
                    <a:pt x="5537" y="27168"/>
                  </a:cubicBezTo>
                  <a:lnTo>
                    <a:pt x="5537" y="27168"/>
                  </a:lnTo>
                  <a:cubicBezTo>
                    <a:pt x="5489" y="27185"/>
                    <a:pt x="5449" y="27215"/>
                    <a:pt x="5419" y="27261"/>
                  </a:cubicBezTo>
                  <a:cubicBezTo>
                    <a:pt x="5419" y="27289"/>
                    <a:pt x="5334" y="27430"/>
                    <a:pt x="5110" y="27654"/>
                  </a:cubicBezTo>
                  <a:cubicBezTo>
                    <a:pt x="5026" y="27738"/>
                    <a:pt x="5026" y="27879"/>
                    <a:pt x="5110" y="27963"/>
                  </a:cubicBezTo>
                  <a:cubicBezTo>
                    <a:pt x="5152" y="28019"/>
                    <a:pt x="5215" y="28047"/>
                    <a:pt x="5278" y="28047"/>
                  </a:cubicBezTo>
                  <a:cubicBezTo>
                    <a:pt x="5341" y="28047"/>
                    <a:pt x="5405" y="28019"/>
                    <a:pt x="5447" y="27963"/>
                  </a:cubicBezTo>
                  <a:cubicBezTo>
                    <a:pt x="5529" y="27880"/>
                    <a:pt x="5597" y="27804"/>
                    <a:pt x="5651" y="27738"/>
                  </a:cubicBezTo>
                  <a:lnTo>
                    <a:pt x="5651" y="27738"/>
                  </a:lnTo>
                  <a:cubicBezTo>
                    <a:pt x="5759" y="27736"/>
                    <a:pt x="5840" y="27679"/>
                    <a:pt x="5868" y="27570"/>
                  </a:cubicBezTo>
                  <a:cubicBezTo>
                    <a:pt x="6120" y="26896"/>
                    <a:pt x="6457" y="26026"/>
                    <a:pt x="6710" y="25352"/>
                  </a:cubicBezTo>
                  <a:cubicBezTo>
                    <a:pt x="6731" y="25298"/>
                    <a:pt x="6752" y="25246"/>
                    <a:pt x="6773" y="25195"/>
                  </a:cubicBezTo>
                  <a:lnTo>
                    <a:pt x="6773" y="25195"/>
                  </a:lnTo>
                  <a:cubicBezTo>
                    <a:pt x="6806" y="26135"/>
                    <a:pt x="6866" y="27550"/>
                    <a:pt x="6963" y="29002"/>
                  </a:cubicBezTo>
                  <a:cubicBezTo>
                    <a:pt x="7047" y="30265"/>
                    <a:pt x="7159" y="31557"/>
                    <a:pt x="7300" y="32595"/>
                  </a:cubicBezTo>
                  <a:cubicBezTo>
                    <a:pt x="7384" y="33129"/>
                    <a:pt x="7440" y="33606"/>
                    <a:pt x="7552" y="33971"/>
                  </a:cubicBezTo>
                  <a:cubicBezTo>
                    <a:pt x="7636" y="34336"/>
                    <a:pt x="7721" y="34617"/>
                    <a:pt x="7861" y="34813"/>
                  </a:cubicBezTo>
                  <a:cubicBezTo>
                    <a:pt x="8226" y="35262"/>
                    <a:pt x="8731" y="35515"/>
                    <a:pt x="9265" y="35712"/>
                  </a:cubicBezTo>
                  <a:cubicBezTo>
                    <a:pt x="9798" y="35908"/>
                    <a:pt x="10360" y="36020"/>
                    <a:pt x="10809" y="36105"/>
                  </a:cubicBezTo>
                  <a:cubicBezTo>
                    <a:pt x="12072" y="36385"/>
                    <a:pt x="13336" y="36638"/>
                    <a:pt x="14627" y="36835"/>
                  </a:cubicBezTo>
                  <a:cubicBezTo>
                    <a:pt x="16452" y="37087"/>
                    <a:pt x="18277" y="37200"/>
                    <a:pt x="20102" y="37200"/>
                  </a:cubicBezTo>
                  <a:cubicBezTo>
                    <a:pt x="22685" y="37200"/>
                    <a:pt x="25295" y="36975"/>
                    <a:pt x="27878" y="36638"/>
                  </a:cubicBezTo>
                  <a:cubicBezTo>
                    <a:pt x="28496" y="36554"/>
                    <a:pt x="29366" y="36526"/>
                    <a:pt x="30180" y="36385"/>
                  </a:cubicBezTo>
                  <a:cubicBezTo>
                    <a:pt x="31023" y="36245"/>
                    <a:pt x="31837" y="35992"/>
                    <a:pt x="32370" y="35375"/>
                  </a:cubicBezTo>
                  <a:cubicBezTo>
                    <a:pt x="33128" y="34476"/>
                    <a:pt x="33100" y="33409"/>
                    <a:pt x="33128" y="33129"/>
                  </a:cubicBezTo>
                  <a:cubicBezTo>
                    <a:pt x="33128" y="33101"/>
                    <a:pt x="33128" y="32904"/>
                    <a:pt x="33128" y="32595"/>
                  </a:cubicBezTo>
                  <a:cubicBezTo>
                    <a:pt x="33184" y="31500"/>
                    <a:pt x="33297" y="28889"/>
                    <a:pt x="33409" y="26587"/>
                  </a:cubicBezTo>
                  <a:cubicBezTo>
                    <a:pt x="33465" y="25436"/>
                    <a:pt x="33521" y="24341"/>
                    <a:pt x="33578" y="23527"/>
                  </a:cubicBezTo>
                  <a:cubicBezTo>
                    <a:pt x="33590" y="23177"/>
                    <a:pt x="33603" y="22883"/>
                    <a:pt x="33613" y="22664"/>
                  </a:cubicBezTo>
                  <a:lnTo>
                    <a:pt x="33613" y="22664"/>
                  </a:lnTo>
                  <a:cubicBezTo>
                    <a:pt x="34112" y="23022"/>
                    <a:pt x="35054" y="23703"/>
                    <a:pt x="36076" y="24397"/>
                  </a:cubicBezTo>
                  <a:cubicBezTo>
                    <a:pt x="36834" y="24875"/>
                    <a:pt x="37620" y="25380"/>
                    <a:pt x="38294" y="25773"/>
                  </a:cubicBezTo>
                  <a:cubicBezTo>
                    <a:pt x="38659" y="25942"/>
                    <a:pt x="38968" y="26110"/>
                    <a:pt x="39249" y="26222"/>
                  </a:cubicBezTo>
                  <a:cubicBezTo>
                    <a:pt x="39529" y="26335"/>
                    <a:pt x="39754" y="26419"/>
                    <a:pt x="39979" y="26419"/>
                  </a:cubicBezTo>
                  <a:lnTo>
                    <a:pt x="40063" y="26419"/>
                  </a:lnTo>
                  <a:cubicBezTo>
                    <a:pt x="40652" y="26335"/>
                    <a:pt x="41186" y="26026"/>
                    <a:pt x="41523" y="25408"/>
                  </a:cubicBezTo>
                  <a:cubicBezTo>
                    <a:pt x="41888" y="24819"/>
                    <a:pt x="42056" y="23892"/>
                    <a:pt x="42056" y="22601"/>
                  </a:cubicBezTo>
                  <a:cubicBezTo>
                    <a:pt x="42056" y="22404"/>
                    <a:pt x="42056" y="22180"/>
                    <a:pt x="42056" y="21955"/>
                  </a:cubicBezTo>
                  <a:cubicBezTo>
                    <a:pt x="42000" y="20411"/>
                    <a:pt x="41888" y="15891"/>
                    <a:pt x="41719" y="11680"/>
                  </a:cubicBezTo>
                  <a:cubicBezTo>
                    <a:pt x="41663" y="9574"/>
                    <a:pt x="41579" y="7525"/>
                    <a:pt x="41495" y="5980"/>
                  </a:cubicBezTo>
                  <a:cubicBezTo>
                    <a:pt x="41438" y="5194"/>
                    <a:pt x="41410" y="4549"/>
                    <a:pt x="41354" y="4043"/>
                  </a:cubicBezTo>
                  <a:cubicBezTo>
                    <a:pt x="41326" y="3819"/>
                    <a:pt x="41326" y="3594"/>
                    <a:pt x="41298" y="3454"/>
                  </a:cubicBezTo>
                  <a:cubicBezTo>
                    <a:pt x="41270" y="3369"/>
                    <a:pt x="41270" y="3313"/>
                    <a:pt x="41242" y="3257"/>
                  </a:cubicBezTo>
                  <a:cubicBezTo>
                    <a:pt x="41242" y="3173"/>
                    <a:pt x="41214" y="3145"/>
                    <a:pt x="41186" y="3089"/>
                  </a:cubicBezTo>
                  <a:cubicBezTo>
                    <a:pt x="41045" y="2836"/>
                    <a:pt x="40793" y="2668"/>
                    <a:pt x="40512" y="2555"/>
                  </a:cubicBezTo>
                  <a:cubicBezTo>
                    <a:pt x="40203" y="2443"/>
                    <a:pt x="39866" y="2387"/>
                    <a:pt x="39501" y="2387"/>
                  </a:cubicBezTo>
                  <a:cubicBezTo>
                    <a:pt x="38799" y="2387"/>
                    <a:pt x="38069" y="2583"/>
                    <a:pt x="37620" y="3117"/>
                  </a:cubicBezTo>
                  <a:cubicBezTo>
                    <a:pt x="37480" y="3285"/>
                    <a:pt x="37396" y="3510"/>
                    <a:pt x="37311" y="3819"/>
                  </a:cubicBezTo>
                  <a:cubicBezTo>
                    <a:pt x="37003" y="4857"/>
                    <a:pt x="36778" y="6766"/>
                    <a:pt x="36638" y="8451"/>
                  </a:cubicBezTo>
                  <a:cubicBezTo>
                    <a:pt x="36567" y="9297"/>
                    <a:pt x="36518" y="10080"/>
                    <a:pt x="36486" y="10649"/>
                  </a:cubicBezTo>
                  <a:lnTo>
                    <a:pt x="36486" y="10649"/>
                  </a:lnTo>
                  <a:cubicBezTo>
                    <a:pt x="36243" y="10120"/>
                    <a:pt x="35901" y="9392"/>
                    <a:pt x="35515" y="8619"/>
                  </a:cubicBezTo>
                  <a:cubicBezTo>
                    <a:pt x="34785" y="7075"/>
                    <a:pt x="33914" y="5335"/>
                    <a:pt x="33409" y="4464"/>
                  </a:cubicBezTo>
                  <a:cubicBezTo>
                    <a:pt x="33100" y="3987"/>
                    <a:pt x="32511" y="3566"/>
                    <a:pt x="31753" y="3117"/>
                  </a:cubicBezTo>
                  <a:cubicBezTo>
                    <a:pt x="29563" y="1853"/>
                    <a:pt x="26082" y="730"/>
                    <a:pt x="26053" y="730"/>
                  </a:cubicBezTo>
                  <a:cubicBezTo>
                    <a:pt x="26053" y="730"/>
                    <a:pt x="23808" y="0"/>
                    <a:pt x="210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191;p64"/>
            <p:cNvSpPr/>
            <p:nvPr/>
          </p:nvSpPr>
          <p:spPr>
            <a:xfrm>
              <a:off x="4528000" y="3305275"/>
              <a:ext cx="55475" cy="49150"/>
            </a:xfrm>
            <a:custGeom>
              <a:avLst/>
              <a:gdLst/>
              <a:ahLst/>
              <a:cxnLst/>
              <a:rect l="l" t="t" r="r" b="b"/>
              <a:pathLst>
                <a:path w="2219" h="1966" extrusionOk="0">
                  <a:moveTo>
                    <a:pt x="1938" y="1"/>
                  </a:moveTo>
                  <a:lnTo>
                    <a:pt x="0" y="1601"/>
                  </a:lnTo>
                  <a:lnTo>
                    <a:pt x="309" y="1966"/>
                  </a:lnTo>
                  <a:lnTo>
                    <a:pt x="2218" y="366"/>
                  </a:lnTo>
                  <a:lnTo>
                    <a:pt x="19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192;p64"/>
            <p:cNvSpPr/>
            <p:nvPr/>
          </p:nvSpPr>
          <p:spPr>
            <a:xfrm>
              <a:off x="4205850" y="3376875"/>
              <a:ext cx="290600" cy="241475"/>
            </a:xfrm>
            <a:custGeom>
              <a:avLst/>
              <a:gdLst/>
              <a:ahLst/>
              <a:cxnLst/>
              <a:rect l="l" t="t" r="r" b="b"/>
              <a:pathLst>
                <a:path w="11624" h="9659" extrusionOk="0">
                  <a:moveTo>
                    <a:pt x="11342" y="0"/>
                  </a:moveTo>
                  <a:lnTo>
                    <a:pt x="0" y="9321"/>
                  </a:lnTo>
                  <a:lnTo>
                    <a:pt x="309" y="9658"/>
                  </a:lnTo>
                  <a:lnTo>
                    <a:pt x="11623" y="365"/>
                  </a:lnTo>
                  <a:lnTo>
                    <a:pt x="113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193;p64"/>
            <p:cNvSpPr/>
            <p:nvPr/>
          </p:nvSpPr>
          <p:spPr>
            <a:xfrm>
              <a:off x="4167250" y="3454775"/>
              <a:ext cx="129150" cy="108825"/>
            </a:xfrm>
            <a:custGeom>
              <a:avLst/>
              <a:gdLst/>
              <a:ahLst/>
              <a:cxnLst/>
              <a:rect l="l" t="t" r="r" b="b"/>
              <a:pathLst>
                <a:path w="5166" h="4353" extrusionOk="0">
                  <a:moveTo>
                    <a:pt x="4857" y="1"/>
                  </a:moveTo>
                  <a:lnTo>
                    <a:pt x="0" y="3987"/>
                  </a:lnTo>
                  <a:lnTo>
                    <a:pt x="281" y="4352"/>
                  </a:lnTo>
                  <a:lnTo>
                    <a:pt x="5166" y="366"/>
                  </a:lnTo>
                  <a:lnTo>
                    <a:pt x="48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194;p64"/>
            <p:cNvSpPr/>
            <p:nvPr/>
          </p:nvSpPr>
          <p:spPr>
            <a:xfrm>
              <a:off x="3883675" y="3624500"/>
              <a:ext cx="118650" cy="385075"/>
            </a:xfrm>
            <a:custGeom>
              <a:avLst/>
              <a:gdLst/>
              <a:ahLst/>
              <a:cxnLst/>
              <a:rect l="l" t="t" r="r" b="b"/>
              <a:pathLst>
                <a:path w="4746" h="15403" extrusionOk="0">
                  <a:moveTo>
                    <a:pt x="3454" y="1"/>
                  </a:moveTo>
                  <a:cubicBezTo>
                    <a:pt x="3327" y="1"/>
                    <a:pt x="3198" y="63"/>
                    <a:pt x="3117" y="202"/>
                  </a:cubicBezTo>
                  <a:lnTo>
                    <a:pt x="310" y="5424"/>
                  </a:lnTo>
                  <a:cubicBezTo>
                    <a:pt x="85" y="5845"/>
                    <a:pt x="1" y="6323"/>
                    <a:pt x="85" y="6772"/>
                  </a:cubicBezTo>
                  <a:lnTo>
                    <a:pt x="1545" y="15194"/>
                  </a:lnTo>
                  <a:cubicBezTo>
                    <a:pt x="1560" y="15332"/>
                    <a:pt x="1667" y="15403"/>
                    <a:pt x="1775" y="15403"/>
                  </a:cubicBezTo>
                  <a:cubicBezTo>
                    <a:pt x="1865" y="15403"/>
                    <a:pt x="1956" y="15353"/>
                    <a:pt x="1994" y="15250"/>
                  </a:cubicBezTo>
                  <a:lnTo>
                    <a:pt x="4577" y="8260"/>
                  </a:lnTo>
                  <a:cubicBezTo>
                    <a:pt x="4689" y="7951"/>
                    <a:pt x="4745" y="7614"/>
                    <a:pt x="4689" y="7305"/>
                  </a:cubicBezTo>
                  <a:lnTo>
                    <a:pt x="3847" y="343"/>
                  </a:lnTo>
                  <a:cubicBezTo>
                    <a:pt x="3814" y="128"/>
                    <a:pt x="3636"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195;p64"/>
            <p:cNvSpPr/>
            <p:nvPr/>
          </p:nvSpPr>
          <p:spPr>
            <a:xfrm>
              <a:off x="3878775" y="3619025"/>
              <a:ext cx="128450" cy="396575"/>
            </a:xfrm>
            <a:custGeom>
              <a:avLst/>
              <a:gdLst/>
              <a:ahLst/>
              <a:cxnLst/>
              <a:rect l="l" t="t" r="r" b="b"/>
              <a:pathLst>
                <a:path w="5138" h="15863" extrusionOk="0">
                  <a:moveTo>
                    <a:pt x="3650" y="449"/>
                  </a:moveTo>
                  <a:lnTo>
                    <a:pt x="3762" y="505"/>
                  </a:lnTo>
                  <a:cubicBezTo>
                    <a:pt x="3790" y="505"/>
                    <a:pt x="3790" y="534"/>
                    <a:pt x="3818" y="590"/>
                  </a:cubicBezTo>
                  <a:lnTo>
                    <a:pt x="4661" y="7552"/>
                  </a:lnTo>
                  <a:cubicBezTo>
                    <a:pt x="4661" y="7636"/>
                    <a:pt x="4661" y="7693"/>
                    <a:pt x="4661" y="7777"/>
                  </a:cubicBezTo>
                  <a:cubicBezTo>
                    <a:pt x="4661" y="7973"/>
                    <a:pt x="4633" y="8198"/>
                    <a:pt x="4548" y="8394"/>
                  </a:cubicBezTo>
                  <a:lnTo>
                    <a:pt x="1966" y="15385"/>
                  </a:lnTo>
                  <a:lnTo>
                    <a:pt x="506" y="6963"/>
                  </a:lnTo>
                  <a:cubicBezTo>
                    <a:pt x="478" y="6850"/>
                    <a:pt x="478" y="6738"/>
                    <a:pt x="478" y="6654"/>
                  </a:cubicBezTo>
                  <a:cubicBezTo>
                    <a:pt x="478" y="6345"/>
                    <a:pt x="562" y="6036"/>
                    <a:pt x="702" y="5755"/>
                  </a:cubicBezTo>
                  <a:lnTo>
                    <a:pt x="3538" y="534"/>
                  </a:lnTo>
                  <a:cubicBezTo>
                    <a:pt x="3566" y="477"/>
                    <a:pt x="3594" y="449"/>
                    <a:pt x="3650" y="449"/>
                  </a:cubicBezTo>
                  <a:close/>
                  <a:moveTo>
                    <a:pt x="3650" y="0"/>
                  </a:moveTo>
                  <a:cubicBezTo>
                    <a:pt x="3454" y="0"/>
                    <a:pt x="3229" y="112"/>
                    <a:pt x="3117" y="309"/>
                  </a:cubicBezTo>
                  <a:lnTo>
                    <a:pt x="281" y="5531"/>
                  </a:lnTo>
                  <a:cubicBezTo>
                    <a:pt x="113" y="5868"/>
                    <a:pt x="0" y="6261"/>
                    <a:pt x="0" y="6654"/>
                  </a:cubicBezTo>
                  <a:cubicBezTo>
                    <a:pt x="0" y="6766"/>
                    <a:pt x="28" y="6907"/>
                    <a:pt x="56" y="7047"/>
                  </a:cubicBezTo>
                  <a:lnTo>
                    <a:pt x="1516" y="15469"/>
                  </a:lnTo>
                  <a:cubicBezTo>
                    <a:pt x="1516" y="15582"/>
                    <a:pt x="1601" y="15694"/>
                    <a:pt x="1685" y="15750"/>
                  </a:cubicBezTo>
                  <a:cubicBezTo>
                    <a:pt x="1769" y="15806"/>
                    <a:pt x="1853" y="15862"/>
                    <a:pt x="1966" y="15862"/>
                  </a:cubicBezTo>
                  <a:cubicBezTo>
                    <a:pt x="2134" y="15862"/>
                    <a:pt x="2331" y="15750"/>
                    <a:pt x="2387" y="15554"/>
                  </a:cubicBezTo>
                  <a:lnTo>
                    <a:pt x="4998" y="8563"/>
                  </a:lnTo>
                  <a:cubicBezTo>
                    <a:pt x="5082" y="8310"/>
                    <a:pt x="5138" y="8030"/>
                    <a:pt x="5138" y="7777"/>
                  </a:cubicBezTo>
                  <a:cubicBezTo>
                    <a:pt x="5138" y="7665"/>
                    <a:pt x="5138" y="7580"/>
                    <a:pt x="5138" y="7496"/>
                  </a:cubicBezTo>
                  <a:lnTo>
                    <a:pt x="4268" y="534"/>
                  </a:lnTo>
                  <a:cubicBezTo>
                    <a:pt x="4268" y="365"/>
                    <a:pt x="4183" y="225"/>
                    <a:pt x="4043" y="140"/>
                  </a:cubicBezTo>
                  <a:cubicBezTo>
                    <a:pt x="3931" y="28"/>
                    <a:pt x="3790" y="0"/>
                    <a:pt x="3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196;p64"/>
            <p:cNvSpPr/>
            <p:nvPr/>
          </p:nvSpPr>
          <p:spPr>
            <a:xfrm>
              <a:off x="4737150" y="3094725"/>
              <a:ext cx="70925" cy="163550"/>
            </a:xfrm>
            <a:custGeom>
              <a:avLst/>
              <a:gdLst/>
              <a:ahLst/>
              <a:cxnLst/>
              <a:rect l="l" t="t" r="r" b="b"/>
              <a:pathLst>
                <a:path w="2837" h="6542" extrusionOk="0">
                  <a:moveTo>
                    <a:pt x="1" y="0"/>
                  </a:moveTo>
                  <a:lnTo>
                    <a:pt x="2836" y="654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197;p64"/>
            <p:cNvSpPr/>
            <p:nvPr/>
          </p:nvSpPr>
          <p:spPr>
            <a:xfrm>
              <a:off x="4730125" y="3088925"/>
              <a:ext cx="84250" cy="175525"/>
            </a:xfrm>
            <a:custGeom>
              <a:avLst/>
              <a:gdLst/>
              <a:ahLst/>
              <a:cxnLst/>
              <a:rect l="l" t="t" r="r" b="b"/>
              <a:pathLst>
                <a:path w="3370" h="7021" extrusionOk="0">
                  <a:moveTo>
                    <a:pt x="257" y="1"/>
                  </a:moveTo>
                  <a:cubicBezTo>
                    <a:pt x="237" y="1"/>
                    <a:pt x="217" y="3"/>
                    <a:pt x="198" y="8"/>
                  </a:cubicBezTo>
                  <a:cubicBezTo>
                    <a:pt x="57" y="64"/>
                    <a:pt x="1" y="204"/>
                    <a:pt x="57" y="316"/>
                  </a:cubicBezTo>
                  <a:lnTo>
                    <a:pt x="2893" y="6886"/>
                  </a:lnTo>
                  <a:cubicBezTo>
                    <a:pt x="2934" y="6968"/>
                    <a:pt x="3020" y="7020"/>
                    <a:pt x="3107" y="7020"/>
                  </a:cubicBezTo>
                  <a:cubicBezTo>
                    <a:pt x="3139" y="7020"/>
                    <a:pt x="3171" y="7013"/>
                    <a:pt x="3202" y="6998"/>
                  </a:cubicBezTo>
                  <a:cubicBezTo>
                    <a:pt x="3314" y="6942"/>
                    <a:pt x="3370" y="6802"/>
                    <a:pt x="3314" y="6689"/>
                  </a:cubicBezTo>
                  <a:lnTo>
                    <a:pt x="506" y="148"/>
                  </a:lnTo>
                  <a:cubicBezTo>
                    <a:pt x="460" y="55"/>
                    <a:pt x="356"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198;p64"/>
            <p:cNvSpPr/>
            <p:nvPr/>
          </p:nvSpPr>
          <p:spPr>
            <a:xfrm>
              <a:off x="3973525" y="3851475"/>
              <a:ext cx="22225" cy="90425"/>
            </a:xfrm>
            <a:custGeom>
              <a:avLst/>
              <a:gdLst/>
              <a:ahLst/>
              <a:cxnLst/>
              <a:rect l="l" t="t" r="r" b="b"/>
              <a:pathLst>
                <a:path w="889" h="3617" extrusionOk="0">
                  <a:moveTo>
                    <a:pt x="685" y="1"/>
                  </a:moveTo>
                  <a:cubicBezTo>
                    <a:pt x="578" y="1"/>
                    <a:pt x="438" y="191"/>
                    <a:pt x="309" y="500"/>
                  </a:cubicBezTo>
                  <a:cubicBezTo>
                    <a:pt x="28" y="1174"/>
                    <a:pt x="0" y="3617"/>
                    <a:pt x="0" y="3617"/>
                  </a:cubicBezTo>
                  <a:cubicBezTo>
                    <a:pt x="0" y="3617"/>
                    <a:pt x="730" y="2129"/>
                    <a:pt x="843" y="921"/>
                  </a:cubicBezTo>
                  <a:cubicBezTo>
                    <a:pt x="888" y="267"/>
                    <a:pt x="810" y="1"/>
                    <a:pt x="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199;p64"/>
            <p:cNvSpPr/>
            <p:nvPr/>
          </p:nvSpPr>
          <p:spPr>
            <a:xfrm>
              <a:off x="3967900" y="3845725"/>
              <a:ext cx="33025" cy="101975"/>
            </a:xfrm>
            <a:custGeom>
              <a:avLst/>
              <a:gdLst/>
              <a:ahLst/>
              <a:cxnLst/>
              <a:rect l="l" t="t" r="r" b="b"/>
              <a:pathLst>
                <a:path w="1321" h="4079" extrusionOk="0">
                  <a:moveTo>
                    <a:pt x="838" y="639"/>
                  </a:moveTo>
                  <a:lnTo>
                    <a:pt x="838" y="639"/>
                  </a:lnTo>
                  <a:cubicBezTo>
                    <a:pt x="841" y="682"/>
                    <a:pt x="843" y="731"/>
                    <a:pt x="843" y="786"/>
                  </a:cubicBezTo>
                  <a:cubicBezTo>
                    <a:pt x="843" y="871"/>
                    <a:pt x="843" y="1011"/>
                    <a:pt x="815" y="1123"/>
                  </a:cubicBezTo>
                  <a:cubicBezTo>
                    <a:pt x="792" y="1599"/>
                    <a:pt x="660" y="2110"/>
                    <a:pt x="507" y="2556"/>
                  </a:cubicBezTo>
                  <a:lnTo>
                    <a:pt x="507" y="2556"/>
                  </a:lnTo>
                  <a:cubicBezTo>
                    <a:pt x="515" y="2382"/>
                    <a:pt x="525" y="2202"/>
                    <a:pt x="534" y="2022"/>
                  </a:cubicBezTo>
                  <a:cubicBezTo>
                    <a:pt x="562" y="1769"/>
                    <a:pt x="590" y="1516"/>
                    <a:pt x="618" y="1292"/>
                  </a:cubicBezTo>
                  <a:cubicBezTo>
                    <a:pt x="675" y="1095"/>
                    <a:pt x="703" y="899"/>
                    <a:pt x="759" y="814"/>
                  </a:cubicBezTo>
                  <a:cubicBezTo>
                    <a:pt x="785" y="749"/>
                    <a:pt x="811" y="689"/>
                    <a:pt x="838" y="639"/>
                  </a:cubicBezTo>
                  <a:close/>
                  <a:moveTo>
                    <a:pt x="899" y="0"/>
                  </a:moveTo>
                  <a:cubicBezTo>
                    <a:pt x="815" y="0"/>
                    <a:pt x="731" y="28"/>
                    <a:pt x="675" y="84"/>
                  </a:cubicBezTo>
                  <a:cubicBezTo>
                    <a:pt x="534" y="197"/>
                    <a:pt x="422" y="393"/>
                    <a:pt x="310" y="618"/>
                  </a:cubicBezTo>
                  <a:cubicBezTo>
                    <a:pt x="225" y="843"/>
                    <a:pt x="169" y="1123"/>
                    <a:pt x="141" y="1460"/>
                  </a:cubicBezTo>
                  <a:cubicBezTo>
                    <a:pt x="1" y="2471"/>
                    <a:pt x="1" y="3847"/>
                    <a:pt x="1" y="3847"/>
                  </a:cubicBezTo>
                  <a:cubicBezTo>
                    <a:pt x="1" y="3959"/>
                    <a:pt x="85" y="4043"/>
                    <a:pt x="169" y="4071"/>
                  </a:cubicBezTo>
                  <a:cubicBezTo>
                    <a:pt x="189" y="4076"/>
                    <a:pt x="208" y="4078"/>
                    <a:pt x="227" y="4078"/>
                  </a:cubicBezTo>
                  <a:cubicBezTo>
                    <a:pt x="318" y="4078"/>
                    <a:pt x="404" y="4024"/>
                    <a:pt x="450" y="3931"/>
                  </a:cubicBezTo>
                  <a:cubicBezTo>
                    <a:pt x="450" y="3931"/>
                    <a:pt x="1180" y="2443"/>
                    <a:pt x="1292" y="1179"/>
                  </a:cubicBezTo>
                  <a:cubicBezTo>
                    <a:pt x="1320" y="1039"/>
                    <a:pt x="1320" y="899"/>
                    <a:pt x="1320" y="786"/>
                  </a:cubicBezTo>
                  <a:cubicBezTo>
                    <a:pt x="1320" y="562"/>
                    <a:pt x="1292" y="421"/>
                    <a:pt x="1264" y="281"/>
                  </a:cubicBezTo>
                  <a:cubicBezTo>
                    <a:pt x="1236" y="225"/>
                    <a:pt x="1208" y="169"/>
                    <a:pt x="1152" y="84"/>
                  </a:cubicBezTo>
                  <a:cubicBezTo>
                    <a:pt x="1096" y="28"/>
                    <a:pt x="1012" y="0"/>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200;p64"/>
            <p:cNvSpPr/>
            <p:nvPr/>
          </p:nvSpPr>
          <p:spPr>
            <a:xfrm>
              <a:off x="3935625" y="3881125"/>
              <a:ext cx="53525" cy="115525"/>
            </a:xfrm>
            <a:custGeom>
              <a:avLst/>
              <a:gdLst/>
              <a:ahLst/>
              <a:cxnLst/>
              <a:rect l="l" t="t" r="r" b="b"/>
              <a:pathLst>
                <a:path w="2141" h="4621" extrusionOk="0">
                  <a:moveTo>
                    <a:pt x="1781" y="1"/>
                  </a:moveTo>
                  <a:cubicBezTo>
                    <a:pt x="1761" y="1"/>
                    <a:pt x="1738" y="6"/>
                    <a:pt x="1713" y="16"/>
                  </a:cubicBezTo>
                  <a:cubicBezTo>
                    <a:pt x="1236" y="213"/>
                    <a:pt x="1039" y="1167"/>
                    <a:pt x="1039" y="1167"/>
                  </a:cubicBezTo>
                  <a:cubicBezTo>
                    <a:pt x="1039" y="1167"/>
                    <a:pt x="877" y="1079"/>
                    <a:pt x="689" y="1079"/>
                  </a:cubicBezTo>
                  <a:cubicBezTo>
                    <a:pt x="493" y="1079"/>
                    <a:pt x="269" y="1174"/>
                    <a:pt x="169" y="1560"/>
                  </a:cubicBezTo>
                  <a:cubicBezTo>
                    <a:pt x="0" y="2318"/>
                    <a:pt x="169" y="4620"/>
                    <a:pt x="169" y="4620"/>
                  </a:cubicBezTo>
                  <a:cubicBezTo>
                    <a:pt x="169" y="4620"/>
                    <a:pt x="1348" y="3301"/>
                    <a:pt x="1516" y="2431"/>
                  </a:cubicBezTo>
                  <a:cubicBezTo>
                    <a:pt x="1703" y="1606"/>
                    <a:pt x="2141" y="1"/>
                    <a:pt x="17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201;p64"/>
            <p:cNvSpPr/>
            <p:nvPr/>
          </p:nvSpPr>
          <p:spPr>
            <a:xfrm>
              <a:off x="3932125" y="3875200"/>
              <a:ext cx="57575" cy="127325"/>
            </a:xfrm>
            <a:custGeom>
              <a:avLst/>
              <a:gdLst/>
              <a:ahLst/>
              <a:cxnLst/>
              <a:rect l="l" t="t" r="r" b="b"/>
              <a:pathLst>
                <a:path w="2303" h="5093" extrusionOk="0">
                  <a:moveTo>
                    <a:pt x="1825" y="550"/>
                  </a:moveTo>
                  <a:cubicBezTo>
                    <a:pt x="1825" y="554"/>
                    <a:pt x="1825" y="558"/>
                    <a:pt x="1825" y="562"/>
                  </a:cubicBezTo>
                  <a:cubicBezTo>
                    <a:pt x="1825" y="787"/>
                    <a:pt x="1769" y="1151"/>
                    <a:pt x="1684" y="1545"/>
                  </a:cubicBezTo>
                  <a:cubicBezTo>
                    <a:pt x="1600" y="1909"/>
                    <a:pt x="1516" y="2303"/>
                    <a:pt x="1432" y="2611"/>
                  </a:cubicBezTo>
                  <a:cubicBezTo>
                    <a:pt x="1348" y="2976"/>
                    <a:pt x="1039" y="3538"/>
                    <a:pt x="730" y="3959"/>
                  </a:cubicBezTo>
                  <a:cubicBezTo>
                    <a:pt x="659" y="4072"/>
                    <a:pt x="581" y="4171"/>
                    <a:pt x="507" y="4260"/>
                  </a:cubicBezTo>
                  <a:lnTo>
                    <a:pt x="507" y="4260"/>
                  </a:lnTo>
                  <a:cubicBezTo>
                    <a:pt x="506" y="4253"/>
                    <a:pt x="506" y="4246"/>
                    <a:pt x="505" y="4240"/>
                  </a:cubicBezTo>
                  <a:cubicBezTo>
                    <a:pt x="505" y="3875"/>
                    <a:pt x="477" y="3369"/>
                    <a:pt x="477" y="2948"/>
                  </a:cubicBezTo>
                  <a:cubicBezTo>
                    <a:pt x="477" y="2499"/>
                    <a:pt x="505" y="2078"/>
                    <a:pt x="562" y="1853"/>
                  </a:cubicBezTo>
                  <a:cubicBezTo>
                    <a:pt x="590" y="1685"/>
                    <a:pt x="646" y="1629"/>
                    <a:pt x="674" y="1601"/>
                  </a:cubicBezTo>
                  <a:cubicBezTo>
                    <a:pt x="730" y="1573"/>
                    <a:pt x="758" y="1545"/>
                    <a:pt x="814" y="1545"/>
                  </a:cubicBezTo>
                  <a:cubicBezTo>
                    <a:pt x="870" y="1545"/>
                    <a:pt x="955" y="1573"/>
                    <a:pt x="1011" y="1573"/>
                  </a:cubicBezTo>
                  <a:lnTo>
                    <a:pt x="1067" y="1601"/>
                  </a:lnTo>
                  <a:lnTo>
                    <a:pt x="1067" y="1629"/>
                  </a:lnTo>
                  <a:cubicBezTo>
                    <a:pt x="1095" y="1643"/>
                    <a:pt x="1130" y="1650"/>
                    <a:pt x="1169" y="1650"/>
                  </a:cubicBezTo>
                  <a:cubicBezTo>
                    <a:pt x="1207" y="1650"/>
                    <a:pt x="1249" y="1643"/>
                    <a:pt x="1291" y="1629"/>
                  </a:cubicBezTo>
                  <a:cubicBezTo>
                    <a:pt x="1348" y="1601"/>
                    <a:pt x="1404" y="1545"/>
                    <a:pt x="1404" y="1460"/>
                  </a:cubicBezTo>
                  <a:lnTo>
                    <a:pt x="1432" y="1432"/>
                  </a:lnTo>
                  <a:cubicBezTo>
                    <a:pt x="1432" y="1348"/>
                    <a:pt x="1488" y="1123"/>
                    <a:pt x="1600" y="899"/>
                  </a:cubicBezTo>
                  <a:cubicBezTo>
                    <a:pt x="1658" y="764"/>
                    <a:pt x="1742" y="630"/>
                    <a:pt x="1825" y="550"/>
                  </a:cubicBezTo>
                  <a:close/>
                  <a:moveTo>
                    <a:pt x="1937" y="0"/>
                  </a:moveTo>
                  <a:cubicBezTo>
                    <a:pt x="1881" y="0"/>
                    <a:pt x="1825" y="28"/>
                    <a:pt x="1769" y="57"/>
                  </a:cubicBezTo>
                  <a:cubicBezTo>
                    <a:pt x="1600" y="113"/>
                    <a:pt x="1460" y="253"/>
                    <a:pt x="1376" y="393"/>
                  </a:cubicBezTo>
                  <a:cubicBezTo>
                    <a:pt x="1195" y="623"/>
                    <a:pt x="1082" y="910"/>
                    <a:pt x="1019" y="1115"/>
                  </a:cubicBezTo>
                  <a:lnTo>
                    <a:pt x="1019" y="1115"/>
                  </a:lnTo>
                  <a:cubicBezTo>
                    <a:pt x="958" y="1103"/>
                    <a:pt x="889" y="1095"/>
                    <a:pt x="814" y="1095"/>
                  </a:cubicBezTo>
                  <a:cubicBezTo>
                    <a:pt x="702" y="1095"/>
                    <a:pt x="533" y="1123"/>
                    <a:pt x="393" y="1236"/>
                  </a:cubicBezTo>
                  <a:cubicBezTo>
                    <a:pt x="253" y="1348"/>
                    <a:pt x="140" y="1516"/>
                    <a:pt x="84" y="1741"/>
                  </a:cubicBezTo>
                  <a:cubicBezTo>
                    <a:pt x="28" y="2050"/>
                    <a:pt x="0" y="2471"/>
                    <a:pt x="0" y="2948"/>
                  </a:cubicBezTo>
                  <a:cubicBezTo>
                    <a:pt x="0" y="3847"/>
                    <a:pt x="84" y="4885"/>
                    <a:pt x="84" y="4885"/>
                  </a:cubicBezTo>
                  <a:cubicBezTo>
                    <a:pt x="84" y="4998"/>
                    <a:pt x="168" y="5054"/>
                    <a:pt x="253" y="5082"/>
                  </a:cubicBezTo>
                  <a:cubicBezTo>
                    <a:pt x="275" y="5089"/>
                    <a:pt x="300" y="5093"/>
                    <a:pt x="325" y="5093"/>
                  </a:cubicBezTo>
                  <a:cubicBezTo>
                    <a:pt x="393" y="5093"/>
                    <a:pt x="464" y="5067"/>
                    <a:pt x="505" y="5026"/>
                  </a:cubicBezTo>
                  <a:cubicBezTo>
                    <a:pt x="505" y="5026"/>
                    <a:pt x="786" y="4689"/>
                    <a:pt x="1123" y="4212"/>
                  </a:cubicBezTo>
                  <a:cubicBezTo>
                    <a:pt x="1432" y="3762"/>
                    <a:pt x="1769" y="3201"/>
                    <a:pt x="1881" y="2724"/>
                  </a:cubicBezTo>
                  <a:cubicBezTo>
                    <a:pt x="1965" y="2415"/>
                    <a:pt x="2049" y="2022"/>
                    <a:pt x="2134" y="1629"/>
                  </a:cubicBezTo>
                  <a:cubicBezTo>
                    <a:pt x="2218" y="1236"/>
                    <a:pt x="2302" y="843"/>
                    <a:pt x="2302" y="562"/>
                  </a:cubicBezTo>
                  <a:cubicBezTo>
                    <a:pt x="2302" y="450"/>
                    <a:pt x="2302" y="337"/>
                    <a:pt x="2246" y="253"/>
                  </a:cubicBezTo>
                  <a:cubicBezTo>
                    <a:pt x="2218" y="197"/>
                    <a:pt x="2190" y="141"/>
                    <a:pt x="2134" y="85"/>
                  </a:cubicBezTo>
                  <a:cubicBezTo>
                    <a:pt x="2078" y="28"/>
                    <a:pt x="1993" y="0"/>
                    <a:pt x="1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202;p64"/>
            <p:cNvSpPr/>
            <p:nvPr/>
          </p:nvSpPr>
          <p:spPr>
            <a:xfrm>
              <a:off x="3952475" y="3904550"/>
              <a:ext cx="18275" cy="72300"/>
            </a:xfrm>
            <a:custGeom>
              <a:avLst/>
              <a:gdLst/>
              <a:ahLst/>
              <a:cxnLst/>
              <a:rect l="l" t="t" r="r" b="b"/>
              <a:pathLst>
                <a:path w="731" h="2892" extrusionOk="0">
                  <a:moveTo>
                    <a:pt x="363" y="0"/>
                  </a:moveTo>
                  <a:cubicBezTo>
                    <a:pt x="345" y="0"/>
                    <a:pt x="327" y="2"/>
                    <a:pt x="309" y="6"/>
                  </a:cubicBezTo>
                  <a:cubicBezTo>
                    <a:pt x="197" y="34"/>
                    <a:pt x="112" y="174"/>
                    <a:pt x="141" y="286"/>
                  </a:cubicBezTo>
                  <a:lnTo>
                    <a:pt x="141" y="314"/>
                  </a:lnTo>
                  <a:cubicBezTo>
                    <a:pt x="169" y="427"/>
                    <a:pt x="253" y="876"/>
                    <a:pt x="253" y="1409"/>
                  </a:cubicBezTo>
                  <a:cubicBezTo>
                    <a:pt x="253" y="1802"/>
                    <a:pt x="197" y="2252"/>
                    <a:pt x="56" y="2560"/>
                  </a:cubicBezTo>
                  <a:cubicBezTo>
                    <a:pt x="0" y="2701"/>
                    <a:pt x="56" y="2841"/>
                    <a:pt x="197" y="2869"/>
                  </a:cubicBezTo>
                  <a:cubicBezTo>
                    <a:pt x="227" y="2884"/>
                    <a:pt x="259" y="2891"/>
                    <a:pt x="291" y="2891"/>
                  </a:cubicBezTo>
                  <a:cubicBezTo>
                    <a:pt x="378" y="2891"/>
                    <a:pt x="464" y="2839"/>
                    <a:pt x="506" y="2757"/>
                  </a:cubicBezTo>
                  <a:cubicBezTo>
                    <a:pt x="674" y="2336"/>
                    <a:pt x="730" y="1858"/>
                    <a:pt x="730" y="1409"/>
                  </a:cubicBezTo>
                  <a:cubicBezTo>
                    <a:pt x="730" y="764"/>
                    <a:pt x="590" y="202"/>
                    <a:pt x="590" y="174"/>
                  </a:cubicBezTo>
                  <a:cubicBezTo>
                    <a:pt x="565" y="76"/>
                    <a:pt x="477"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203;p64"/>
            <p:cNvSpPr/>
            <p:nvPr/>
          </p:nvSpPr>
          <p:spPr>
            <a:xfrm>
              <a:off x="4649425" y="3143050"/>
              <a:ext cx="18275" cy="224025"/>
            </a:xfrm>
            <a:custGeom>
              <a:avLst/>
              <a:gdLst/>
              <a:ahLst/>
              <a:cxnLst/>
              <a:rect l="l" t="t" r="r" b="b"/>
              <a:pathLst>
                <a:path w="731" h="8961" extrusionOk="0">
                  <a:moveTo>
                    <a:pt x="463" y="0"/>
                  </a:moveTo>
                  <a:cubicBezTo>
                    <a:pt x="343" y="0"/>
                    <a:pt x="253" y="103"/>
                    <a:pt x="253" y="229"/>
                  </a:cubicBezTo>
                  <a:lnTo>
                    <a:pt x="0" y="8708"/>
                  </a:lnTo>
                  <a:cubicBezTo>
                    <a:pt x="0" y="8848"/>
                    <a:pt x="113" y="8932"/>
                    <a:pt x="225" y="8960"/>
                  </a:cubicBezTo>
                  <a:cubicBezTo>
                    <a:pt x="365" y="8960"/>
                    <a:pt x="478" y="8848"/>
                    <a:pt x="478" y="8736"/>
                  </a:cubicBezTo>
                  <a:lnTo>
                    <a:pt x="730" y="229"/>
                  </a:lnTo>
                  <a:cubicBezTo>
                    <a:pt x="730" y="117"/>
                    <a:pt x="618" y="4"/>
                    <a:pt x="506" y="4"/>
                  </a:cubicBezTo>
                  <a:cubicBezTo>
                    <a:pt x="491" y="2"/>
                    <a:pt x="477"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204;p64"/>
            <p:cNvSpPr/>
            <p:nvPr/>
          </p:nvSpPr>
          <p:spPr>
            <a:xfrm>
              <a:off x="4652225" y="3168275"/>
              <a:ext cx="37925" cy="131550"/>
            </a:xfrm>
            <a:custGeom>
              <a:avLst/>
              <a:gdLst/>
              <a:ahLst/>
              <a:cxnLst/>
              <a:rect l="l" t="t" r="r" b="b"/>
              <a:pathLst>
                <a:path w="1517" h="5262" extrusionOk="0">
                  <a:moveTo>
                    <a:pt x="1276" y="1"/>
                  </a:moveTo>
                  <a:cubicBezTo>
                    <a:pt x="1174" y="1"/>
                    <a:pt x="1064" y="80"/>
                    <a:pt x="1039" y="203"/>
                  </a:cubicBezTo>
                  <a:lnTo>
                    <a:pt x="29" y="4975"/>
                  </a:lnTo>
                  <a:cubicBezTo>
                    <a:pt x="1" y="5116"/>
                    <a:pt x="85" y="5228"/>
                    <a:pt x="197" y="5256"/>
                  </a:cubicBezTo>
                  <a:cubicBezTo>
                    <a:pt x="216" y="5260"/>
                    <a:pt x="234" y="5262"/>
                    <a:pt x="251" y="5262"/>
                  </a:cubicBezTo>
                  <a:cubicBezTo>
                    <a:pt x="366" y="5262"/>
                    <a:pt x="454" y="5185"/>
                    <a:pt x="478" y="5088"/>
                  </a:cubicBezTo>
                  <a:lnTo>
                    <a:pt x="1489" y="287"/>
                  </a:lnTo>
                  <a:cubicBezTo>
                    <a:pt x="1517" y="175"/>
                    <a:pt x="1461" y="34"/>
                    <a:pt x="1320" y="6"/>
                  </a:cubicBezTo>
                  <a:cubicBezTo>
                    <a:pt x="1306" y="2"/>
                    <a:pt x="1291" y="1"/>
                    <a:pt x="1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205;p64"/>
            <p:cNvSpPr/>
            <p:nvPr/>
          </p:nvSpPr>
          <p:spPr>
            <a:xfrm>
              <a:off x="3982650" y="3160575"/>
              <a:ext cx="18275" cy="252825"/>
            </a:xfrm>
            <a:custGeom>
              <a:avLst/>
              <a:gdLst/>
              <a:ahLst/>
              <a:cxnLst/>
              <a:rect l="l" t="t" r="r" b="b"/>
              <a:pathLst>
                <a:path w="731" h="10113" extrusionOk="0">
                  <a:moveTo>
                    <a:pt x="260" y="1"/>
                  </a:moveTo>
                  <a:cubicBezTo>
                    <a:pt x="248" y="1"/>
                    <a:pt x="237" y="2"/>
                    <a:pt x="225" y="5"/>
                  </a:cubicBezTo>
                  <a:cubicBezTo>
                    <a:pt x="85" y="5"/>
                    <a:pt x="0" y="118"/>
                    <a:pt x="0" y="230"/>
                  </a:cubicBezTo>
                  <a:lnTo>
                    <a:pt x="253" y="9860"/>
                  </a:lnTo>
                  <a:cubicBezTo>
                    <a:pt x="253" y="10000"/>
                    <a:pt x="365" y="10112"/>
                    <a:pt x="478" y="10112"/>
                  </a:cubicBezTo>
                  <a:cubicBezTo>
                    <a:pt x="618" y="10084"/>
                    <a:pt x="730" y="10000"/>
                    <a:pt x="730" y="9860"/>
                  </a:cubicBezTo>
                  <a:lnTo>
                    <a:pt x="450" y="230"/>
                  </a:lnTo>
                  <a:cubicBezTo>
                    <a:pt x="450" y="104"/>
                    <a:pt x="360"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206;p64"/>
            <p:cNvSpPr/>
            <p:nvPr/>
          </p:nvSpPr>
          <p:spPr>
            <a:xfrm>
              <a:off x="2591550" y="5031175"/>
              <a:ext cx="1179850" cy="346750"/>
            </a:xfrm>
            <a:custGeom>
              <a:avLst/>
              <a:gdLst/>
              <a:ahLst/>
              <a:cxnLst/>
              <a:rect l="l" t="t" r="r" b="b"/>
              <a:pathLst>
                <a:path w="47194" h="13870" extrusionOk="0">
                  <a:moveTo>
                    <a:pt x="23583" y="1"/>
                  </a:moveTo>
                  <a:cubicBezTo>
                    <a:pt x="10556" y="1"/>
                    <a:pt x="0" y="3117"/>
                    <a:pt x="0" y="6935"/>
                  </a:cubicBezTo>
                  <a:cubicBezTo>
                    <a:pt x="0" y="10753"/>
                    <a:pt x="10556" y="13869"/>
                    <a:pt x="23583" y="13869"/>
                  </a:cubicBezTo>
                  <a:cubicBezTo>
                    <a:pt x="36610" y="13869"/>
                    <a:pt x="47194" y="10753"/>
                    <a:pt x="47194" y="6935"/>
                  </a:cubicBezTo>
                  <a:cubicBezTo>
                    <a:pt x="47194" y="3117"/>
                    <a:pt x="36610" y="1"/>
                    <a:pt x="23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207;p64"/>
            <p:cNvSpPr/>
            <p:nvPr/>
          </p:nvSpPr>
          <p:spPr>
            <a:xfrm>
              <a:off x="2591550" y="5031175"/>
              <a:ext cx="1179850" cy="346750"/>
            </a:xfrm>
            <a:custGeom>
              <a:avLst/>
              <a:gdLst/>
              <a:ahLst/>
              <a:cxnLst/>
              <a:rect l="l" t="t" r="r" b="b"/>
              <a:pathLst>
                <a:path w="47194" h="13870" extrusionOk="0">
                  <a:moveTo>
                    <a:pt x="23583" y="1"/>
                  </a:moveTo>
                  <a:cubicBezTo>
                    <a:pt x="10556" y="1"/>
                    <a:pt x="0" y="3117"/>
                    <a:pt x="0" y="6935"/>
                  </a:cubicBezTo>
                  <a:cubicBezTo>
                    <a:pt x="0" y="10753"/>
                    <a:pt x="10556" y="13869"/>
                    <a:pt x="23583" y="13869"/>
                  </a:cubicBezTo>
                  <a:cubicBezTo>
                    <a:pt x="36610" y="13869"/>
                    <a:pt x="47194" y="10753"/>
                    <a:pt x="47194" y="6935"/>
                  </a:cubicBezTo>
                  <a:cubicBezTo>
                    <a:pt x="47194" y="3117"/>
                    <a:pt x="36610" y="1"/>
                    <a:pt x="23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208;p64"/>
            <p:cNvSpPr/>
            <p:nvPr/>
          </p:nvSpPr>
          <p:spPr>
            <a:xfrm>
              <a:off x="3400100" y="2659400"/>
              <a:ext cx="126350" cy="233900"/>
            </a:xfrm>
            <a:custGeom>
              <a:avLst/>
              <a:gdLst/>
              <a:ahLst/>
              <a:cxnLst/>
              <a:rect l="l" t="t" r="r" b="b"/>
              <a:pathLst>
                <a:path w="5054" h="9356" extrusionOk="0">
                  <a:moveTo>
                    <a:pt x="1156" y="1"/>
                  </a:moveTo>
                  <a:cubicBezTo>
                    <a:pt x="1015" y="1"/>
                    <a:pt x="904" y="7"/>
                    <a:pt x="843" y="7"/>
                  </a:cubicBezTo>
                  <a:cubicBezTo>
                    <a:pt x="618" y="7"/>
                    <a:pt x="393" y="147"/>
                    <a:pt x="674" y="540"/>
                  </a:cubicBezTo>
                  <a:cubicBezTo>
                    <a:pt x="983" y="905"/>
                    <a:pt x="1881" y="990"/>
                    <a:pt x="1881" y="1355"/>
                  </a:cubicBezTo>
                  <a:lnTo>
                    <a:pt x="1881" y="3713"/>
                  </a:lnTo>
                  <a:cubicBezTo>
                    <a:pt x="1881" y="3713"/>
                    <a:pt x="1516" y="2646"/>
                    <a:pt x="1292" y="2028"/>
                  </a:cubicBezTo>
                  <a:cubicBezTo>
                    <a:pt x="1135" y="1618"/>
                    <a:pt x="653" y="1384"/>
                    <a:pt x="345" y="1384"/>
                  </a:cubicBezTo>
                  <a:cubicBezTo>
                    <a:pt x="211" y="1384"/>
                    <a:pt x="110" y="1429"/>
                    <a:pt x="85" y="1523"/>
                  </a:cubicBezTo>
                  <a:cubicBezTo>
                    <a:pt x="0" y="1804"/>
                    <a:pt x="534" y="2337"/>
                    <a:pt x="758" y="3179"/>
                  </a:cubicBezTo>
                  <a:cubicBezTo>
                    <a:pt x="983" y="3994"/>
                    <a:pt x="899" y="5594"/>
                    <a:pt x="899" y="5594"/>
                  </a:cubicBezTo>
                  <a:cubicBezTo>
                    <a:pt x="899" y="5594"/>
                    <a:pt x="843" y="6492"/>
                    <a:pt x="1516" y="7250"/>
                  </a:cubicBezTo>
                  <a:cubicBezTo>
                    <a:pt x="2190" y="8008"/>
                    <a:pt x="3482" y="9356"/>
                    <a:pt x="3482" y="9356"/>
                  </a:cubicBezTo>
                  <a:lnTo>
                    <a:pt x="5054" y="8149"/>
                  </a:lnTo>
                  <a:cubicBezTo>
                    <a:pt x="5054" y="8149"/>
                    <a:pt x="4520" y="6801"/>
                    <a:pt x="4689" y="6127"/>
                  </a:cubicBezTo>
                  <a:cubicBezTo>
                    <a:pt x="4829" y="5425"/>
                    <a:pt x="4913" y="4387"/>
                    <a:pt x="4520" y="3544"/>
                  </a:cubicBezTo>
                  <a:cubicBezTo>
                    <a:pt x="4155" y="2730"/>
                    <a:pt x="2948" y="2562"/>
                    <a:pt x="2948" y="2562"/>
                  </a:cubicBezTo>
                  <a:cubicBezTo>
                    <a:pt x="2948" y="2562"/>
                    <a:pt x="3032" y="2281"/>
                    <a:pt x="3032" y="1888"/>
                  </a:cubicBezTo>
                  <a:cubicBezTo>
                    <a:pt x="3032" y="1523"/>
                    <a:pt x="3032" y="821"/>
                    <a:pt x="2499" y="372"/>
                  </a:cubicBezTo>
                  <a:cubicBezTo>
                    <a:pt x="2111" y="45"/>
                    <a:pt x="1530" y="1"/>
                    <a:pt x="1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209;p64"/>
            <p:cNvSpPr/>
            <p:nvPr/>
          </p:nvSpPr>
          <p:spPr>
            <a:xfrm>
              <a:off x="3395875" y="2653250"/>
              <a:ext cx="136900" cy="245950"/>
            </a:xfrm>
            <a:custGeom>
              <a:avLst/>
              <a:gdLst/>
              <a:ahLst/>
              <a:cxnLst/>
              <a:rect l="l" t="t" r="r" b="b"/>
              <a:pathLst>
                <a:path w="5476" h="9838" extrusionOk="0">
                  <a:moveTo>
                    <a:pt x="1292" y="478"/>
                  </a:moveTo>
                  <a:cubicBezTo>
                    <a:pt x="1461" y="478"/>
                    <a:pt x="1685" y="478"/>
                    <a:pt x="1910" y="534"/>
                  </a:cubicBezTo>
                  <a:cubicBezTo>
                    <a:pt x="2135" y="590"/>
                    <a:pt x="2359" y="674"/>
                    <a:pt x="2500" y="814"/>
                  </a:cubicBezTo>
                  <a:cubicBezTo>
                    <a:pt x="2724" y="983"/>
                    <a:pt x="2836" y="1236"/>
                    <a:pt x="2893" y="1460"/>
                  </a:cubicBezTo>
                  <a:cubicBezTo>
                    <a:pt x="2949" y="1713"/>
                    <a:pt x="2949" y="1937"/>
                    <a:pt x="2949" y="2134"/>
                  </a:cubicBezTo>
                  <a:cubicBezTo>
                    <a:pt x="2949" y="2302"/>
                    <a:pt x="2949" y="2471"/>
                    <a:pt x="2921" y="2583"/>
                  </a:cubicBezTo>
                  <a:cubicBezTo>
                    <a:pt x="2921" y="2639"/>
                    <a:pt x="2921" y="2695"/>
                    <a:pt x="2893" y="2724"/>
                  </a:cubicBezTo>
                  <a:lnTo>
                    <a:pt x="2893" y="2752"/>
                  </a:lnTo>
                  <a:cubicBezTo>
                    <a:pt x="2865" y="2836"/>
                    <a:pt x="2893" y="2892"/>
                    <a:pt x="2921" y="2948"/>
                  </a:cubicBezTo>
                  <a:cubicBezTo>
                    <a:pt x="2977" y="3004"/>
                    <a:pt x="3033" y="3032"/>
                    <a:pt x="3089" y="3060"/>
                  </a:cubicBezTo>
                  <a:cubicBezTo>
                    <a:pt x="3145" y="3060"/>
                    <a:pt x="3426" y="3117"/>
                    <a:pt x="3735" y="3229"/>
                  </a:cubicBezTo>
                  <a:cubicBezTo>
                    <a:pt x="4044" y="3369"/>
                    <a:pt x="4352" y="3594"/>
                    <a:pt x="4493" y="3903"/>
                  </a:cubicBezTo>
                  <a:cubicBezTo>
                    <a:pt x="4661" y="4296"/>
                    <a:pt x="4746" y="4773"/>
                    <a:pt x="4746" y="5222"/>
                  </a:cubicBezTo>
                  <a:cubicBezTo>
                    <a:pt x="4746" y="5643"/>
                    <a:pt x="4689" y="6008"/>
                    <a:pt x="4633" y="6317"/>
                  </a:cubicBezTo>
                  <a:cubicBezTo>
                    <a:pt x="4605" y="6429"/>
                    <a:pt x="4605" y="6542"/>
                    <a:pt x="4605" y="6654"/>
                  </a:cubicBezTo>
                  <a:cubicBezTo>
                    <a:pt x="4605" y="7047"/>
                    <a:pt x="4689" y="7496"/>
                    <a:pt x="4802" y="7861"/>
                  </a:cubicBezTo>
                  <a:cubicBezTo>
                    <a:pt x="4861" y="8055"/>
                    <a:pt x="4913" y="8217"/>
                    <a:pt x="4952" y="8326"/>
                  </a:cubicBezTo>
                  <a:lnTo>
                    <a:pt x="4952" y="8326"/>
                  </a:lnTo>
                  <a:lnTo>
                    <a:pt x="3676" y="9306"/>
                  </a:lnTo>
                  <a:lnTo>
                    <a:pt x="3676" y="9306"/>
                  </a:lnTo>
                  <a:cubicBezTo>
                    <a:pt x="3541" y="9161"/>
                    <a:pt x="3325" y="8928"/>
                    <a:pt x="3089" y="8675"/>
                  </a:cubicBezTo>
                  <a:cubicBezTo>
                    <a:pt x="2696" y="8254"/>
                    <a:pt x="2191" y="7721"/>
                    <a:pt x="1854" y="7328"/>
                  </a:cubicBezTo>
                  <a:cubicBezTo>
                    <a:pt x="1348" y="6794"/>
                    <a:pt x="1320" y="6121"/>
                    <a:pt x="1320" y="5924"/>
                  </a:cubicBezTo>
                  <a:lnTo>
                    <a:pt x="1320" y="5868"/>
                  </a:lnTo>
                  <a:lnTo>
                    <a:pt x="1320" y="5840"/>
                  </a:lnTo>
                  <a:cubicBezTo>
                    <a:pt x="1320" y="5840"/>
                    <a:pt x="1320" y="5587"/>
                    <a:pt x="1320" y="5222"/>
                  </a:cubicBezTo>
                  <a:cubicBezTo>
                    <a:pt x="1320" y="4689"/>
                    <a:pt x="1292" y="3903"/>
                    <a:pt x="1152" y="3369"/>
                  </a:cubicBezTo>
                  <a:cubicBezTo>
                    <a:pt x="1040" y="2948"/>
                    <a:pt x="843" y="2611"/>
                    <a:pt x="703" y="2330"/>
                  </a:cubicBezTo>
                  <a:cubicBezTo>
                    <a:pt x="647" y="2190"/>
                    <a:pt x="562" y="2078"/>
                    <a:pt x="534" y="1994"/>
                  </a:cubicBezTo>
                  <a:cubicBezTo>
                    <a:pt x="498" y="1939"/>
                    <a:pt x="485" y="1885"/>
                    <a:pt x="481" y="1853"/>
                  </a:cubicBezTo>
                  <a:lnTo>
                    <a:pt x="506" y="1853"/>
                  </a:lnTo>
                  <a:cubicBezTo>
                    <a:pt x="590" y="1853"/>
                    <a:pt x="759" y="1909"/>
                    <a:pt x="899" y="1994"/>
                  </a:cubicBezTo>
                  <a:cubicBezTo>
                    <a:pt x="1068" y="2078"/>
                    <a:pt x="1180" y="2218"/>
                    <a:pt x="1236" y="2359"/>
                  </a:cubicBezTo>
                  <a:cubicBezTo>
                    <a:pt x="1348" y="2667"/>
                    <a:pt x="1489" y="3088"/>
                    <a:pt x="1629" y="3425"/>
                  </a:cubicBezTo>
                  <a:cubicBezTo>
                    <a:pt x="1707" y="3660"/>
                    <a:pt x="1785" y="3853"/>
                    <a:pt x="1826" y="3949"/>
                  </a:cubicBezTo>
                  <a:lnTo>
                    <a:pt x="1826" y="3949"/>
                  </a:lnTo>
                  <a:lnTo>
                    <a:pt x="1826" y="3959"/>
                  </a:lnTo>
                  <a:lnTo>
                    <a:pt x="1830" y="3959"/>
                  </a:lnTo>
                  <a:cubicBezTo>
                    <a:pt x="1845" y="3995"/>
                    <a:pt x="1854" y="4015"/>
                    <a:pt x="1854" y="4015"/>
                  </a:cubicBezTo>
                  <a:cubicBezTo>
                    <a:pt x="1882" y="4127"/>
                    <a:pt x="1994" y="4183"/>
                    <a:pt x="2107" y="4183"/>
                  </a:cubicBezTo>
                  <a:cubicBezTo>
                    <a:pt x="2219" y="4155"/>
                    <a:pt x="2303" y="4071"/>
                    <a:pt x="2303" y="3959"/>
                  </a:cubicBezTo>
                  <a:lnTo>
                    <a:pt x="2303" y="1601"/>
                  </a:lnTo>
                  <a:cubicBezTo>
                    <a:pt x="2303" y="1516"/>
                    <a:pt x="2275" y="1432"/>
                    <a:pt x="2219" y="1348"/>
                  </a:cubicBezTo>
                  <a:cubicBezTo>
                    <a:pt x="2135" y="1236"/>
                    <a:pt x="2022" y="1151"/>
                    <a:pt x="1910" y="1095"/>
                  </a:cubicBezTo>
                  <a:cubicBezTo>
                    <a:pt x="1742" y="1011"/>
                    <a:pt x="1545" y="927"/>
                    <a:pt x="1377" y="871"/>
                  </a:cubicBezTo>
                  <a:cubicBezTo>
                    <a:pt x="1236" y="786"/>
                    <a:pt x="1096" y="702"/>
                    <a:pt x="1040" y="618"/>
                  </a:cubicBezTo>
                  <a:cubicBezTo>
                    <a:pt x="984" y="590"/>
                    <a:pt x="955" y="534"/>
                    <a:pt x="955" y="506"/>
                  </a:cubicBezTo>
                  <a:lnTo>
                    <a:pt x="948" y="499"/>
                  </a:lnTo>
                  <a:lnTo>
                    <a:pt x="948" y="499"/>
                  </a:lnTo>
                  <a:lnTo>
                    <a:pt x="1012" y="478"/>
                  </a:lnTo>
                  <a:close/>
                  <a:moveTo>
                    <a:pt x="1292" y="0"/>
                  </a:moveTo>
                  <a:cubicBezTo>
                    <a:pt x="1152" y="0"/>
                    <a:pt x="1040" y="28"/>
                    <a:pt x="1012" y="28"/>
                  </a:cubicBezTo>
                  <a:cubicBezTo>
                    <a:pt x="899" y="28"/>
                    <a:pt x="787" y="28"/>
                    <a:pt x="675" y="113"/>
                  </a:cubicBezTo>
                  <a:cubicBezTo>
                    <a:pt x="562" y="169"/>
                    <a:pt x="478" y="309"/>
                    <a:pt x="478" y="478"/>
                  </a:cubicBezTo>
                  <a:cubicBezTo>
                    <a:pt x="478" y="618"/>
                    <a:pt x="562" y="758"/>
                    <a:pt x="675" y="927"/>
                  </a:cubicBezTo>
                  <a:cubicBezTo>
                    <a:pt x="787" y="1067"/>
                    <a:pt x="927" y="1151"/>
                    <a:pt x="1068" y="1207"/>
                  </a:cubicBezTo>
                  <a:cubicBezTo>
                    <a:pt x="1264" y="1320"/>
                    <a:pt x="1489" y="1404"/>
                    <a:pt x="1657" y="1488"/>
                  </a:cubicBezTo>
                  <a:cubicBezTo>
                    <a:pt x="1742" y="1516"/>
                    <a:pt x="1798" y="1572"/>
                    <a:pt x="1798" y="1601"/>
                  </a:cubicBezTo>
                  <a:lnTo>
                    <a:pt x="1826" y="1601"/>
                  </a:lnTo>
                  <a:lnTo>
                    <a:pt x="1826" y="2597"/>
                  </a:lnTo>
                  <a:lnTo>
                    <a:pt x="1826" y="2597"/>
                  </a:lnTo>
                  <a:cubicBezTo>
                    <a:pt x="1776" y="2460"/>
                    <a:pt x="1728" y="2331"/>
                    <a:pt x="1685" y="2218"/>
                  </a:cubicBezTo>
                  <a:cubicBezTo>
                    <a:pt x="1573" y="1937"/>
                    <a:pt x="1377" y="1741"/>
                    <a:pt x="1152" y="1601"/>
                  </a:cubicBezTo>
                  <a:cubicBezTo>
                    <a:pt x="927" y="1460"/>
                    <a:pt x="703" y="1404"/>
                    <a:pt x="506" y="1404"/>
                  </a:cubicBezTo>
                  <a:cubicBezTo>
                    <a:pt x="394" y="1404"/>
                    <a:pt x="310" y="1404"/>
                    <a:pt x="226" y="1460"/>
                  </a:cubicBezTo>
                  <a:cubicBezTo>
                    <a:pt x="147" y="1486"/>
                    <a:pt x="68" y="1562"/>
                    <a:pt x="35" y="1687"/>
                  </a:cubicBezTo>
                  <a:lnTo>
                    <a:pt x="35" y="1687"/>
                  </a:lnTo>
                  <a:lnTo>
                    <a:pt x="29" y="1685"/>
                  </a:lnTo>
                  <a:cubicBezTo>
                    <a:pt x="1" y="1741"/>
                    <a:pt x="1" y="1797"/>
                    <a:pt x="1" y="1825"/>
                  </a:cubicBezTo>
                  <a:cubicBezTo>
                    <a:pt x="1" y="1965"/>
                    <a:pt x="57" y="2078"/>
                    <a:pt x="113" y="2190"/>
                  </a:cubicBezTo>
                  <a:cubicBezTo>
                    <a:pt x="282" y="2527"/>
                    <a:pt x="562" y="2948"/>
                    <a:pt x="703" y="3482"/>
                  </a:cubicBezTo>
                  <a:cubicBezTo>
                    <a:pt x="815" y="3931"/>
                    <a:pt x="871" y="4689"/>
                    <a:pt x="871" y="5222"/>
                  </a:cubicBezTo>
                  <a:cubicBezTo>
                    <a:pt x="871" y="5391"/>
                    <a:pt x="843" y="5559"/>
                    <a:pt x="843" y="5643"/>
                  </a:cubicBezTo>
                  <a:cubicBezTo>
                    <a:pt x="843" y="5756"/>
                    <a:pt x="843" y="5812"/>
                    <a:pt x="843" y="5812"/>
                  </a:cubicBezTo>
                  <a:cubicBezTo>
                    <a:pt x="843" y="5812"/>
                    <a:pt x="843" y="5868"/>
                    <a:pt x="843" y="5924"/>
                  </a:cubicBezTo>
                  <a:cubicBezTo>
                    <a:pt x="843" y="6177"/>
                    <a:pt x="899" y="6963"/>
                    <a:pt x="1517" y="7665"/>
                  </a:cubicBezTo>
                  <a:cubicBezTo>
                    <a:pt x="2191" y="8423"/>
                    <a:pt x="3482" y="9770"/>
                    <a:pt x="3482" y="9770"/>
                  </a:cubicBezTo>
                  <a:cubicBezTo>
                    <a:pt x="3529" y="9817"/>
                    <a:pt x="3592" y="9837"/>
                    <a:pt x="3654" y="9837"/>
                  </a:cubicBezTo>
                  <a:cubicBezTo>
                    <a:pt x="3704" y="9837"/>
                    <a:pt x="3753" y="9824"/>
                    <a:pt x="3791" y="9798"/>
                  </a:cubicBezTo>
                  <a:lnTo>
                    <a:pt x="5363" y="8591"/>
                  </a:lnTo>
                  <a:cubicBezTo>
                    <a:pt x="5447" y="8535"/>
                    <a:pt x="5475" y="8423"/>
                    <a:pt x="5447" y="8310"/>
                  </a:cubicBezTo>
                  <a:lnTo>
                    <a:pt x="5419" y="8282"/>
                  </a:lnTo>
                  <a:cubicBezTo>
                    <a:pt x="5391" y="8170"/>
                    <a:pt x="5307" y="7917"/>
                    <a:pt x="5223" y="7609"/>
                  </a:cubicBezTo>
                  <a:cubicBezTo>
                    <a:pt x="5139" y="7272"/>
                    <a:pt x="5054" y="6935"/>
                    <a:pt x="5054" y="6654"/>
                  </a:cubicBezTo>
                  <a:cubicBezTo>
                    <a:pt x="5054" y="6570"/>
                    <a:pt x="5054" y="6486"/>
                    <a:pt x="5082" y="6401"/>
                  </a:cubicBezTo>
                  <a:cubicBezTo>
                    <a:pt x="5167" y="6092"/>
                    <a:pt x="5223" y="5671"/>
                    <a:pt x="5223" y="5222"/>
                  </a:cubicBezTo>
                  <a:cubicBezTo>
                    <a:pt x="5223" y="4717"/>
                    <a:pt x="5139" y="4183"/>
                    <a:pt x="4914" y="3706"/>
                  </a:cubicBezTo>
                  <a:cubicBezTo>
                    <a:pt x="4689" y="3201"/>
                    <a:pt x="4240" y="2920"/>
                    <a:pt x="3847" y="2780"/>
                  </a:cubicBezTo>
                  <a:cubicBezTo>
                    <a:pt x="3674" y="2700"/>
                    <a:pt x="3513" y="2651"/>
                    <a:pt x="3389" y="2623"/>
                  </a:cubicBezTo>
                  <a:lnTo>
                    <a:pt x="3389" y="2623"/>
                  </a:lnTo>
                  <a:cubicBezTo>
                    <a:pt x="3408" y="2496"/>
                    <a:pt x="3426" y="2327"/>
                    <a:pt x="3426" y="2134"/>
                  </a:cubicBezTo>
                  <a:cubicBezTo>
                    <a:pt x="3426" y="1937"/>
                    <a:pt x="3426" y="1657"/>
                    <a:pt x="3342" y="1348"/>
                  </a:cubicBezTo>
                  <a:cubicBezTo>
                    <a:pt x="3286" y="1039"/>
                    <a:pt x="3117" y="702"/>
                    <a:pt x="2808" y="449"/>
                  </a:cubicBezTo>
                  <a:cubicBezTo>
                    <a:pt x="2584" y="253"/>
                    <a:pt x="2275" y="141"/>
                    <a:pt x="2022" y="84"/>
                  </a:cubicBezTo>
                  <a:cubicBezTo>
                    <a:pt x="1742" y="28"/>
                    <a:pt x="1489" y="0"/>
                    <a:pt x="1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210;p64"/>
            <p:cNvSpPr/>
            <p:nvPr/>
          </p:nvSpPr>
          <p:spPr>
            <a:xfrm>
              <a:off x="3487125" y="2863100"/>
              <a:ext cx="346050" cy="500625"/>
            </a:xfrm>
            <a:custGeom>
              <a:avLst/>
              <a:gdLst/>
              <a:ahLst/>
              <a:cxnLst/>
              <a:rect l="l" t="t" r="r" b="b"/>
              <a:pathLst>
                <a:path w="13842" h="20025" extrusionOk="0">
                  <a:moveTo>
                    <a:pt x="1573" y="1"/>
                  </a:moveTo>
                  <a:lnTo>
                    <a:pt x="1" y="1208"/>
                  </a:lnTo>
                  <a:cubicBezTo>
                    <a:pt x="1" y="1208"/>
                    <a:pt x="8732" y="19007"/>
                    <a:pt x="9546" y="19597"/>
                  </a:cubicBezTo>
                  <a:cubicBezTo>
                    <a:pt x="9893" y="19851"/>
                    <a:pt x="10274" y="20025"/>
                    <a:pt x="10686" y="20025"/>
                  </a:cubicBezTo>
                  <a:cubicBezTo>
                    <a:pt x="11273" y="20025"/>
                    <a:pt x="11925" y="19672"/>
                    <a:pt x="12634" y="18698"/>
                  </a:cubicBezTo>
                  <a:cubicBezTo>
                    <a:pt x="13841" y="17042"/>
                    <a:pt x="13701" y="15975"/>
                    <a:pt x="12859" y="14094"/>
                  </a:cubicBezTo>
                  <a:cubicBezTo>
                    <a:pt x="12045" y="12213"/>
                    <a:pt x="1573" y="1"/>
                    <a:pt x="1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211;p64"/>
            <p:cNvSpPr/>
            <p:nvPr/>
          </p:nvSpPr>
          <p:spPr>
            <a:xfrm>
              <a:off x="3480800" y="2857400"/>
              <a:ext cx="350275" cy="512475"/>
            </a:xfrm>
            <a:custGeom>
              <a:avLst/>
              <a:gdLst/>
              <a:ahLst/>
              <a:cxnLst/>
              <a:rect l="l" t="t" r="r" b="b"/>
              <a:pathLst>
                <a:path w="14011" h="20499" extrusionOk="0">
                  <a:moveTo>
                    <a:pt x="1802" y="551"/>
                  </a:moveTo>
                  <a:cubicBezTo>
                    <a:pt x="1878" y="634"/>
                    <a:pt x="1981" y="752"/>
                    <a:pt x="2107" y="902"/>
                  </a:cubicBezTo>
                  <a:cubicBezTo>
                    <a:pt x="3117" y="2082"/>
                    <a:pt x="5644" y="5086"/>
                    <a:pt x="8002" y="7949"/>
                  </a:cubicBezTo>
                  <a:cubicBezTo>
                    <a:pt x="9181" y="9409"/>
                    <a:pt x="10332" y="10813"/>
                    <a:pt x="11231" y="11992"/>
                  </a:cubicBezTo>
                  <a:cubicBezTo>
                    <a:pt x="11680" y="12553"/>
                    <a:pt x="12045" y="13087"/>
                    <a:pt x="12354" y="13508"/>
                  </a:cubicBezTo>
                  <a:cubicBezTo>
                    <a:pt x="12635" y="13929"/>
                    <a:pt x="12831" y="14238"/>
                    <a:pt x="12915" y="14434"/>
                  </a:cubicBezTo>
                  <a:cubicBezTo>
                    <a:pt x="13308" y="15333"/>
                    <a:pt x="13533" y="16035"/>
                    <a:pt x="13533" y="16680"/>
                  </a:cubicBezTo>
                  <a:cubicBezTo>
                    <a:pt x="13533" y="17326"/>
                    <a:pt x="13308" y="17972"/>
                    <a:pt x="12719" y="18786"/>
                  </a:cubicBezTo>
                  <a:cubicBezTo>
                    <a:pt x="12354" y="19263"/>
                    <a:pt x="12045" y="19572"/>
                    <a:pt x="11736" y="19769"/>
                  </a:cubicBezTo>
                  <a:cubicBezTo>
                    <a:pt x="11455" y="19965"/>
                    <a:pt x="11175" y="20021"/>
                    <a:pt x="10950" y="20021"/>
                  </a:cubicBezTo>
                  <a:cubicBezTo>
                    <a:pt x="10585" y="20021"/>
                    <a:pt x="10248" y="19881"/>
                    <a:pt x="9939" y="19656"/>
                  </a:cubicBezTo>
                  <a:cubicBezTo>
                    <a:pt x="9939" y="19656"/>
                    <a:pt x="9911" y="19628"/>
                    <a:pt x="9883" y="19572"/>
                  </a:cubicBezTo>
                  <a:cubicBezTo>
                    <a:pt x="9715" y="19376"/>
                    <a:pt x="9462" y="18926"/>
                    <a:pt x="9097" y="18337"/>
                  </a:cubicBezTo>
                  <a:cubicBezTo>
                    <a:pt x="7890" y="16175"/>
                    <a:pt x="5728" y="11936"/>
                    <a:pt x="3875" y="8230"/>
                  </a:cubicBezTo>
                  <a:cubicBezTo>
                    <a:pt x="2949" y="6377"/>
                    <a:pt x="2078" y="4636"/>
                    <a:pt x="1461" y="3401"/>
                  </a:cubicBezTo>
                  <a:cubicBezTo>
                    <a:pt x="1152" y="2755"/>
                    <a:pt x="899" y="2250"/>
                    <a:pt x="731" y="1885"/>
                  </a:cubicBezTo>
                  <a:cubicBezTo>
                    <a:pt x="655" y="1732"/>
                    <a:pt x="590" y="1609"/>
                    <a:pt x="542" y="1519"/>
                  </a:cubicBezTo>
                  <a:lnTo>
                    <a:pt x="542" y="1519"/>
                  </a:lnTo>
                  <a:lnTo>
                    <a:pt x="1802" y="551"/>
                  </a:lnTo>
                  <a:close/>
                  <a:moveTo>
                    <a:pt x="1852" y="0"/>
                  </a:moveTo>
                  <a:cubicBezTo>
                    <a:pt x="1796" y="0"/>
                    <a:pt x="1738" y="21"/>
                    <a:pt x="1685" y="60"/>
                  </a:cubicBezTo>
                  <a:lnTo>
                    <a:pt x="113" y="1267"/>
                  </a:lnTo>
                  <a:cubicBezTo>
                    <a:pt x="29" y="1324"/>
                    <a:pt x="1" y="1436"/>
                    <a:pt x="29" y="1548"/>
                  </a:cubicBezTo>
                  <a:cubicBezTo>
                    <a:pt x="29" y="1548"/>
                    <a:pt x="2219" y="5984"/>
                    <a:pt x="4493" y="10532"/>
                  </a:cubicBezTo>
                  <a:cubicBezTo>
                    <a:pt x="5644" y="12778"/>
                    <a:pt x="6823" y="15052"/>
                    <a:pt x="7750" y="16821"/>
                  </a:cubicBezTo>
                  <a:cubicBezTo>
                    <a:pt x="8227" y="17691"/>
                    <a:pt x="8620" y="18449"/>
                    <a:pt x="8957" y="18983"/>
                  </a:cubicBezTo>
                  <a:cubicBezTo>
                    <a:pt x="9125" y="19263"/>
                    <a:pt x="9238" y="19488"/>
                    <a:pt x="9378" y="19656"/>
                  </a:cubicBezTo>
                  <a:cubicBezTo>
                    <a:pt x="9434" y="19741"/>
                    <a:pt x="9462" y="19825"/>
                    <a:pt x="9518" y="19881"/>
                  </a:cubicBezTo>
                  <a:cubicBezTo>
                    <a:pt x="9574" y="19937"/>
                    <a:pt x="9603" y="19993"/>
                    <a:pt x="9659" y="20021"/>
                  </a:cubicBezTo>
                  <a:cubicBezTo>
                    <a:pt x="10024" y="20302"/>
                    <a:pt x="10473" y="20499"/>
                    <a:pt x="10950" y="20499"/>
                  </a:cubicBezTo>
                  <a:cubicBezTo>
                    <a:pt x="11287" y="20499"/>
                    <a:pt x="11652" y="20386"/>
                    <a:pt x="11989" y="20162"/>
                  </a:cubicBezTo>
                  <a:cubicBezTo>
                    <a:pt x="12354" y="19937"/>
                    <a:pt x="12719" y="19572"/>
                    <a:pt x="13084" y="19067"/>
                  </a:cubicBezTo>
                  <a:cubicBezTo>
                    <a:pt x="13730" y="18196"/>
                    <a:pt x="14010" y="17467"/>
                    <a:pt x="14010" y="16680"/>
                  </a:cubicBezTo>
                  <a:cubicBezTo>
                    <a:pt x="14010" y="15922"/>
                    <a:pt x="13758" y="15164"/>
                    <a:pt x="13336" y="14238"/>
                  </a:cubicBezTo>
                  <a:cubicBezTo>
                    <a:pt x="13224" y="13957"/>
                    <a:pt x="12971" y="13564"/>
                    <a:pt x="12578" y="13031"/>
                  </a:cubicBezTo>
                  <a:cubicBezTo>
                    <a:pt x="11315" y="11234"/>
                    <a:pt x="8676" y="8005"/>
                    <a:pt x="6346" y="5198"/>
                  </a:cubicBezTo>
                  <a:cubicBezTo>
                    <a:pt x="4016" y="2418"/>
                    <a:pt x="2022" y="88"/>
                    <a:pt x="2022" y="88"/>
                  </a:cubicBezTo>
                  <a:cubicBezTo>
                    <a:pt x="1977" y="28"/>
                    <a:pt x="1916" y="0"/>
                    <a:pt x="1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212;p64"/>
            <p:cNvSpPr/>
            <p:nvPr/>
          </p:nvSpPr>
          <p:spPr>
            <a:xfrm>
              <a:off x="3115850" y="2418375"/>
              <a:ext cx="301125" cy="330350"/>
            </a:xfrm>
            <a:custGeom>
              <a:avLst/>
              <a:gdLst/>
              <a:ahLst/>
              <a:cxnLst/>
              <a:rect l="l" t="t" r="r" b="b"/>
              <a:pathLst>
                <a:path w="12045" h="13214" extrusionOk="0">
                  <a:moveTo>
                    <a:pt x="7069" y="1"/>
                  </a:moveTo>
                  <a:cubicBezTo>
                    <a:pt x="6062" y="1"/>
                    <a:pt x="4893" y="75"/>
                    <a:pt x="3818" y="327"/>
                  </a:cubicBezTo>
                  <a:cubicBezTo>
                    <a:pt x="1179" y="945"/>
                    <a:pt x="0" y="3359"/>
                    <a:pt x="786" y="5746"/>
                  </a:cubicBezTo>
                  <a:cubicBezTo>
                    <a:pt x="1572" y="8104"/>
                    <a:pt x="2358" y="9564"/>
                    <a:pt x="2358" y="9564"/>
                  </a:cubicBezTo>
                  <a:lnTo>
                    <a:pt x="2246" y="12877"/>
                  </a:lnTo>
                  <a:lnTo>
                    <a:pt x="4324" y="12877"/>
                  </a:lnTo>
                  <a:cubicBezTo>
                    <a:pt x="5390" y="12877"/>
                    <a:pt x="8086" y="13213"/>
                    <a:pt x="8086" y="13213"/>
                  </a:cubicBezTo>
                  <a:lnTo>
                    <a:pt x="8198" y="11080"/>
                  </a:lnTo>
                  <a:cubicBezTo>
                    <a:pt x="8198" y="11080"/>
                    <a:pt x="9130" y="11257"/>
                    <a:pt x="9869" y="11257"/>
                  </a:cubicBezTo>
                  <a:cubicBezTo>
                    <a:pt x="9961" y="11257"/>
                    <a:pt x="10051" y="11254"/>
                    <a:pt x="10135" y="11248"/>
                  </a:cubicBezTo>
                  <a:cubicBezTo>
                    <a:pt x="10865" y="11192"/>
                    <a:pt x="11258" y="11136"/>
                    <a:pt x="11258" y="10350"/>
                  </a:cubicBezTo>
                  <a:cubicBezTo>
                    <a:pt x="11258" y="9564"/>
                    <a:pt x="11427" y="7149"/>
                    <a:pt x="11427" y="7149"/>
                  </a:cubicBezTo>
                  <a:cubicBezTo>
                    <a:pt x="11427" y="7149"/>
                    <a:pt x="11595" y="6981"/>
                    <a:pt x="11820" y="6532"/>
                  </a:cubicBezTo>
                  <a:cubicBezTo>
                    <a:pt x="12044" y="6082"/>
                    <a:pt x="11651" y="5914"/>
                    <a:pt x="11314" y="5324"/>
                  </a:cubicBezTo>
                  <a:cubicBezTo>
                    <a:pt x="10977" y="4763"/>
                    <a:pt x="10809" y="4201"/>
                    <a:pt x="10809" y="3528"/>
                  </a:cubicBezTo>
                  <a:cubicBezTo>
                    <a:pt x="10809" y="2854"/>
                    <a:pt x="9658" y="159"/>
                    <a:pt x="9658" y="159"/>
                  </a:cubicBezTo>
                  <a:cubicBezTo>
                    <a:pt x="9658" y="159"/>
                    <a:pt x="8534" y="1"/>
                    <a:pt x="7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213;p64"/>
            <p:cNvSpPr/>
            <p:nvPr/>
          </p:nvSpPr>
          <p:spPr>
            <a:xfrm>
              <a:off x="3123550" y="2412500"/>
              <a:ext cx="294825" cy="342125"/>
            </a:xfrm>
            <a:custGeom>
              <a:avLst/>
              <a:gdLst/>
              <a:ahLst/>
              <a:cxnLst/>
              <a:rect l="l" t="t" r="r" b="b"/>
              <a:pathLst>
                <a:path w="11793" h="13685" extrusionOk="0">
                  <a:moveTo>
                    <a:pt x="6767" y="478"/>
                  </a:moveTo>
                  <a:cubicBezTo>
                    <a:pt x="7497" y="478"/>
                    <a:pt x="8143" y="506"/>
                    <a:pt x="8592" y="562"/>
                  </a:cubicBezTo>
                  <a:cubicBezTo>
                    <a:pt x="8816" y="562"/>
                    <a:pt x="9013" y="590"/>
                    <a:pt x="9125" y="590"/>
                  </a:cubicBezTo>
                  <a:cubicBezTo>
                    <a:pt x="9152" y="596"/>
                    <a:pt x="9177" y="600"/>
                    <a:pt x="9198" y="604"/>
                  </a:cubicBezTo>
                  <a:lnTo>
                    <a:pt x="9198" y="604"/>
                  </a:lnTo>
                  <a:cubicBezTo>
                    <a:pt x="9226" y="681"/>
                    <a:pt x="9267" y="791"/>
                    <a:pt x="9322" y="927"/>
                  </a:cubicBezTo>
                  <a:cubicBezTo>
                    <a:pt x="9490" y="1320"/>
                    <a:pt x="9715" y="1910"/>
                    <a:pt x="9911" y="2471"/>
                  </a:cubicBezTo>
                  <a:cubicBezTo>
                    <a:pt x="10024" y="2780"/>
                    <a:pt x="10108" y="3033"/>
                    <a:pt x="10164" y="3257"/>
                  </a:cubicBezTo>
                  <a:cubicBezTo>
                    <a:pt x="10220" y="3510"/>
                    <a:pt x="10248" y="3678"/>
                    <a:pt x="10248" y="3763"/>
                  </a:cubicBezTo>
                  <a:cubicBezTo>
                    <a:pt x="10248" y="4493"/>
                    <a:pt x="10445" y="5110"/>
                    <a:pt x="10782" y="5700"/>
                  </a:cubicBezTo>
                  <a:cubicBezTo>
                    <a:pt x="10950" y="5924"/>
                    <a:pt x="11090" y="6121"/>
                    <a:pt x="11203" y="6233"/>
                  </a:cubicBezTo>
                  <a:cubicBezTo>
                    <a:pt x="11259" y="6317"/>
                    <a:pt x="11287" y="6374"/>
                    <a:pt x="11315" y="6402"/>
                  </a:cubicBezTo>
                  <a:cubicBezTo>
                    <a:pt x="11315" y="6458"/>
                    <a:pt x="11343" y="6486"/>
                    <a:pt x="11343" y="6514"/>
                  </a:cubicBezTo>
                  <a:cubicBezTo>
                    <a:pt x="11343" y="6542"/>
                    <a:pt x="11315" y="6570"/>
                    <a:pt x="11287" y="6654"/>
                  </a:cubicBezTo>
                  <a:cubicBezTo>
                    <a:pt x="11175" y="6879"/>
                    <a:pt x="11090" y="7019"/>
                    <a:pt x="11034" y="7104"/>
                  </a:cubicBezTo>
                  <a:cubicBezTo>
                    <a:pt x="11006" y="7132"/>
                    <a:pt x="10978" y="7160"/>
                    <a:pt x="10950" y="7188"/>
                  </a:cubicBezTo>
                  <a:lnTo>
                    <a:pt x="10950" y="7216"/>
                  </a:lnTo>
                  <a:cubicBezTo>
                    <a:pt x="10894" y="7244"/>
                    <a:pt x="10866" y="7300"/>
                    <a:pt x="10866" y="7356"/>
                  </a:cubicBezTo>
                  <a:cubicBezTo>
                    <a:pt x="10866" y="7356"/>
                    <a:pt x="10697" y="9771"/>
                    <a:pt x="10697" y="10585"/>
                  </a:cubicBezTo>
                  <a:cubicBezTo>
                    <a:pt x="10697" y="10753"/>
                    <a:pt x="10669" y="10894"/>
                    <a:pt x="10641" y="10950"/>
                  </a:cubicBezTo>
                  <a:cubicBezTo>
                    <a:pt x="10613" y="11062"/>
                    <a:pt x="10557" y="11118"/>
                    <a:pt x="10417" y="11146"/>
                  </a:cubicBezTo>
                  <a:cubicBezTo>
                    <a:pt x="10276" y="11202"/>
                    <a:pt x="10080" y="11231"/>
                    <a:pt x="9799" y="11259"/>
                  </a:cubicBezTo>
                  <a:lnTo>
                    <a:pt x="9546" y="11259"/>
                  </a:lnTo>
                  <a:cubicBezTo>
                    <a:pt x="9209" y="11259"/>
                    <a:pt x="8816" y="11202"/>
                    <a:pt x="8479" y="11174"/>
                  </a:cubicBezTo>
                  <a:cubicBezTo>
                    <a:pt x="8339" y="11146"/>
                    <a:pt x="8199" y="11118"/>
                    <a:pt x="8086" y="11118"/>
                  </a:cubicBezTo>
                  <a:cubicBezTo>
                    <a:pt x="8002" y="11090"/>
                    <a:pt x="7946" y="11090"/>
                    <a:pt x="7946" y="11090"/>
                  </a:cubicBezTo>
                  <a:cubicBezTo>
                    <a:pt x="7930" y="11082"/>
                    <a:pt x="7911" y="11079"/>
                    <a:pt x="7891" y="11079"/>
                  </a:cubicBezTo>
                  <a:cubicBezTo>
                    <a:pt x="7843" y="11079"/>
                    <a:pt x="7789" y="11098"/>
                    <a:pt x="7750" y="11118"/>
                  </a:cubicBezTo>
                  <a:cubicBezTo>
                    <a:pt x="7693" y="11174"/>
                    <a:pt x="7665" y="11231"/>
                    <a:pt x="7665" y="11315"/>
                  </a:cubicBezTo>
                  <a:lnTo>
                    <a:pt x="7566" y="13195"/>
                  </a:lnTo>
                  <a:lnTo>
                    <a:pt x="7566" y="13195"/>
                  </a:lnTo>
                  <a:cubicBezTo>
                    <a:pt x="7300" y="13163"/>
                    <a:pt x="6837" y="13109"/>
                    <a:pt x="6318" y="13055"/>
                  </a:cubicBezTo>
                  <a:cubicBezTo>
                    <a:pt x="5504" y="12971"/>
                    <a:pt x="4577" y="12887"/>
                    <a:pt x="4016" y="12887"/>
                  </a:cubicBezTo>
                  <a:lnTo>
                    <a:pt x="2170" y="12887"/>
                  </a:lnTo>
                  <a:lnTo>
                    <a:pt x="2275" y="9799"/>
                  </a:lnTo>
                  <a:lnTo>
                    <a:pt x="2247" y="9686"/>
                  </a:lnTo>
                  <a:cubicBezTo>
                    <a:pt x="2247" y="9686"/>
                    <a:pt x="2247" y="9658"/>
                    <a:pt x="2219" y="9630"/>
                  </a:cubicBezTo>
                  <a:cubicBezTo>
                    <a:pt x="2050" y="9321"/>
                    <a:pt x="1377" y="7946"/>
                    <a:pt x="703" y="5896"/>
                  </a:cubicBezTo>
                  <a:cubicBezTo>
                    <a:pt x="534" y="5419"/>
                    <a:pt x="478" y="4970"/>
                    <a:pt x="478" y="4521"/>
                  </a:cubicBezTo>
                  <a:cubicBezTo>
                    <a:pt x="478" y="3650"/>
                    <a:pt x="731" y="2836"/>
                    <a:pt x="1264" y="2190"/>
                  </a:cubicBezTo>
                  <a:cubicBezTo>
                    <a:pt x="1798" y="1517"/>
                    <a:pt x="2556" y="1039"/>
                    <a:pt x="3566" y="787"/>
                  </a:cubicBezTo>
                  <a:cubicBezTo>
                    <a:pt x="4605" y="534"/>
                    <a:pt x="5784" y="478"/>
                    <a:pt x="6767" y="478"/>
                  </a:cubicBezTo>
                  <a:close/>
                  <a:moveTo>
                    <a:pt x="6767" y="1"/>
                  </a:moveTo>
                  <a:cubicBezTo>
                    <a:pt x="5756" y="1"/>
                    <a:pt x="4549" y="85"/>
                    <a:pt x="3454" y="338"/>
                  </a:cubicBezTo>
                  <a:cubicBezTo>
                    <a:pt x="2359" y="590"/>
                    <a:pt x="1489" y="1152"/>
                    <a:pt x="899" y="1882"/>
                  </a:cubicBezTo>
                  <a:cubicBezTo>
                    <a:pt x="310" y="2640"/>
                    <a:pt x="1" y="3566"/>
                    <a:pt x="1" y="4521"/>
                  </a:cubicBezTo>
                  <a:cubicBezTo>
                    <a:pt x="1" y="5026"/>
                    <a:pt x="85" y="5531"/>
                    <a:pt x="254" y="6037"/>
                  </a:cubicBezTo>
                  <a:cubicBezTo>
                    <a:pt x="961" y="8185"/>
                    <a:pt x="1669" y="9583"/>
                    <a:pt x="1824" y="9861"/>
                  </a:cubicBezTo>
                  <a:lnTo>
                    <a:pt x="1824" y="9861"/>
                  </a:lnTo>
                  <a:lnTo>
                    <a:pt x="1713" y="13112"/>
                  </a:lnTo>
                  <a:cubicBezTo>
                    <a:pt x="1685" y="13168"/>
                    <a:pt x="1713" y="13224"/>
                    <a:pt x="1770" y="13280"/>
                  </a:cubicBezTo>
                  <a:cubicBezTo>
                    <a:pt x="1798" y="13336"/>
                    <a:pt x="1882" y="13336"/>
                    <a:pt x="1938" y="13336"/>
                  </a:cubicBezTo>
                  <a:lnTo>
                    <a:pt x="4016" y="13336"/>
                  </a:lnTo>
                  <a:cubicBezTo>
                    <a:pt x="4521" y="13336"/>
                    <a:pt x="5475" y="13420"/>
                    <a:pt x="6290" y="13505"/>
                  </a:cubicBezTo>
                  <a:cubicBezTo>
                    <a:pt x="7076" y="13589"/>
                    <a:pt x="7750" y="13673"/>
                    <a:pt x="7750" y="13673"/>
                  </a:cubicBezTo>
                  <a:cubicBezTo>
                    <a:pt x="7774" y="13681"/>
                    <a:pt x="7796" y="13685"/>
                    <a:pt x="7817" y="13685"/>
                  </a:cubicBezTo>
                  <a:cubicBezTo>
                    <a:pt x="7867" y="13685"/>
                    <a:pt x="7906" y="13665"/>
                    <a:pt x="7946" y="13645"/>
                  </a:cubicBezTo>
                  <a:cubicBezTo>
                    <a:pt x="7974" y="13589"/>
                    <a:pt x="8030" y="13533"/>
                    <a:pt x="8030" y="13476"/>
                  </a:cubicBezTo>
                  <a:lnTo>
                    <a:pt x="8128" y="11590"/>
                  </a:lnTo>
                  <a:lnTo>
                    <a:pt x="8128" y="11590"/>
                  </a:lnTo>
                  <a:cubicBezTo>
                    <a:pt x="8459" y="11648"/>
                    <a:pt x="9040" y="11736"/>
                    <a:pt x="9546" y="11736"/>
                  </a:cubicBezTo>
                  <a:cubicBezTo>
                    <a:pt x="9659" y="11736"/>
                    <a:pt x="9743" y="11736"/>
                    <a:pt x="9827" y="11708"/>
                  </a:cubicBezTo>
                  <a:cubicBezTo>
                    <a:pt x="10192" y="11680"/>
                    <a:pt x="10501" y="11680"/>
                    <a:pt x="10782" y="11511"/>
                  </a:cubicBezTo>
                  <a:cubicBezTo>
                    <a:pt x="10922" y="11427"/>
                    <a:pt x="11006" y="11287"/>
                    <a:pt x="11090" y="11146"/>
                  </a:cubicBezTo>
                  <a:cubicBezTo>
                    <a:pt x="11147" y="10978"/>
                    <a:pt x="11175" y="10809"/>
                    <a:pt x="11175" y="10585"/>
                  </a:cubicBezTo>
                  <a:cubicBezTo>
                    <a:pt x="11175" y="10192"/>
                    <a:pt x="11203" y="9406"/>
                    <a:pt x="11259" y="8704"/>
                  </a:cubicBezTo>
                  <a:cubicBezTo>
                    <a:pt x="11280" y="8167"/>
                    <a:pt x="11318" y="7679"/>
                    <a:pt x="11335" y="7480"/>
                  </a:cubicBezTo>
                  <a:lnTo>
                    <a:pt x="11335" y="7480"/>
                  </a:lnTo>
                  <a:cubicBezTo>
                    <a:pt x="11407" y="7383"/>
                    <a:pt x="11550" y="7186"/>
                    <a:pt x="11708" y="6851"/>
                  </a:cubicBezTo>
                  <a:cubicBezTo>
                    <a:pt x="11764" y="6739"/>
                    <a:pt x="11792" y="6626"/>
                    <a:pt x="11792" y="6514"/>
                  </a:cubicBezTo>
                  <a:cubicBezTo>
                    <a:pt x="11792" y="6402"/>
                    <a:pt x="11764" y="6289"/>
                    <a:pt x="11736" y="6205"/>
                  </a:cubicBezTo>
                  <a:cubicBezTo>
                    <a:pt x="11596" y="5924"/>
                    <a:pt x="11371" y="5756"/>
                    <a:pt x="11203" y="5447"/>
                  </a:cubicBezTo>
                  <a:cubicBezTo>
                    <a:pt x="10866" y="4914"/>
                    <a:pt x="10725" y="4408"/>
                    <a:pt x="10725" y="3763"/>
                  </a:cubicBezTo>
                  <a:cubicBezTo>
                    <a:pt x="10725" y="3538"/>
                    <a:pt x="10641" y="3257"/>
                    <a:pt x="10529" y="2892"/>
                  </a:cubicBezTo>
                  <a:cubicBezTo>
                    <a:pt x="10220" y="1825"/>
                    <a:pt x="9574" y="309"/>
                    <a:pt x="9574" y="309"/>
                  </a:cubicBezTo>
                  <a:cubicBezTo>
                    <a:pt x="9546" y="225"/>
                    <a:pt x="9490" y="169"/>
                    <a:pt x="9406" y="169"/>
                  </a:cubicBezTo>
                  <a:cubicBezTo>
                    <a:pt x="9378" y="169"/>
                    <a:pt x="8255" y="1"/>
                    <a:pt x="6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214;p64"/>
            <p:cNvSpPr/>
            <p:nvPr/>
          </p:nvSpPr>
          <p:spPr>
            <a:xfrm>
              <a:off x="3035125" y="2305125"/>
              <a:ext cx="402900" cy="383475"/>
            </a:xfrm>
            <a:custGeom>
              <a:avLst/>
              <a:gdLst/>
              <a:ahLst/>
              <a:cxnLst/>
              <a:rect l="l" t="t" r="r" b="b"/>
              <a:pathLst>
                <a:path w="16116" h="15339" extrusionOk="0">
                  <a:moveTo>
                    <a:pt x="10367" y="1"/>
                  </a:moveTo>
                  <a:cubicBezTo>
                    <a:pt x="10158" y="1"/>
                    <a:pt x="9948" y="42"/>
                    <a:pt x="9742" y="141"/>
                  </a:cubicBezTo>
                  <a:cubicBezTo>
                    <a:pt x="8451" y="758"/>
                    <a:pt x="8339" y="1544"/>
                    <a:pt x="8339" y="1544"/>
                  </a:cubicBezTo>
                  <a:cubicBezTo>
                    <a:pt x="8339" y="1544"/>
                    <a:pt x="3622" y="1769"/>
                    <a:pt x="1825" y="3678"/>
                  </a:cubicBezTo>
                  <a:cubicBezTo>
                    <a:pt x="0" y="5587"/>
                    <a:pt x="1545" y="10051"/>
                    <a:pt x="2780" y="11679"/>
                  </a:cubicBezTo>
                  <a:cubicBezTo>
                    <a:pt x="4015" y="13308"/>
                    <a:pt x="4970" y="15048"/>
                    <a:pt x="6093" y="15273"/>
                  </a:cubicBezTo>
                  <a:cubicBezTo>
                    <a:pt x="6311" y="15316"/>
                    <a:pt x="6565" y="15339"/>
                    <a:pt x="6839" y="15339"/>
                  </a:cubicBezTo>
                  <a:cubicBezTo>
                    <a:pt x="7974" y="15339"/>
                    <a:pt x="9446" y="14953"/>
                    <a:pt x="10079" y="14094"/>
                  </a:cubicBezTo>
                  <a:cubicBezTo>
                    <a:pt x="10865" y="13027"/>
                    <a:pt x="10472" y="11399"/>
                    <a:pt x="10472" y="11399"/>
                  </a:cubicBezTo>
                  <a:lnTo>
                    <a:pt x="10978" y="11174"/>
                  </a:lnTo>
                  <a:cubicBezTo>
                    <a:pt x="10978" y="11174"/>
                    <a:pt x="12157" y="10837"/>
                    <a:pt x="11932" y="9798"/>
                  </a:cubicBezTo>
                  <a:cubicBezTo>
                    <a:pt x="11708" y="8788"/>
                    <a:pt x="11315" y="8338"/>
                    <a:pt x="11371" y="8170"/>
                  </a:cubicBezTo>
                  <a:cubicBezTo>
                    <a:pt x="11427" y="8001"/>
                    <a:pt x="12325" y="7665"/>
                    <a:pt x="12325" y="6935"/>
                  </a:cubicBezTo>
                  <a:cubicBezTo>
                    <a:pt x="12325" y="6205"/>
                    <a:pt x="11371" y="5812"/>
                    <a:pt x="11371" y="5812"/>
                  </a:cubicBezTo>
                  <a:cubicBezTo>
                    <a:pt x="11371" y="5812"/>
                    <a:pt x="15554" y="4520"/>
                    <a:pt x="15835" y="3341"/>
                  </a:cubicBezTo>
                  <a:cubicBezTo>
                    <a:pt x="16115" y="2162"/>
                    <a:pt x="15554" y="983"/>
                    <a:pt x="14431" y="983"/>
                  </a:cubicBezTo>
                  <a:cubicBezTo>
                    <a:pt x="13308" y="983"/>
                    <a:pt x="12971" y="1151"/>
                    <a:pt x="12718" y="1151"/>
                  </a:cubicBezTo>
                  <a:cubicBezTo>
                    <a:pt x="12530" y="1151"/>
                    <a:pt x="11468" y="1"/>
                    <a:pt x="10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215;p64"/>
            <p:cNvSpPr/>
            <p:nvPr/>
          </p:nvSpPr>
          <p:spPr>
            <a:xfrm>
              <a:off x="3054075" y="2298800"/>
              <a:ext cx="384650" cy="395875"/>
            </a:xfrm>
            <a:custGeom>
              <a:avLst/>
              <a:gdLst/>
              <a:ahLst/>
              <a:cxnLst/>
              <a:rect l="l" t="t" r="r" b="b"/>
              <a:pathLst>
                <a:path w="15386" h="15835" extrusionOk="0">
                  <a:moveTo>
                    <a:pt x="9630" y="478"/>
                  </a:moveTo>
                  <a:cubicBezTo>
                    <a:pt x="10079" y="478"/>
                    <a:pt x="10585" y="730"/>
                    <a:pt x="11006" y="1011"/>
                  </a:cubicBezTo>
                  <a:cubicBezTo>
                    <a:pt x="11202" y="1152"/>
                    <a:pt x="11399" y="1292"/>
                    <a:pt x="11539" y="1404"/>
                  </a:cubicBezTo>
                  <a:cubicBezTo>
                    <a:pt x="11623" y="1460"/>
                    <a:pt x="11680" y="1517"/>
                    <a:pt x="11736" y="1545"/>
                  </a:cubicBezTo>
                  <a:lnTo>
                    <a:pt x="11820" y="1601"/>
                  </a:lnTo>
                  <a:cubicBezTo>
                    <a:pt x="11876" y="1601"/>
                    <a:pt x="11904" y="1629"/>
                    <a:pt x="11960" y="1629"/>
                  </a:cubicBezTo>
                  <a:cubicBezTo>
                    <a:pt x="12157" y="1629"/>
                    <a:pt x="12269" y="1573"/>
                    <a:pt x="12522" y="1545"/>
                  </a:cubicBezTo>
                  <a:cubicBezTo>
                    <a:pt x="12746" y="1517"/>
                    <a:pt x="13111" y="1460"/>
                    <a:pt x="13673" y="1460"/>
                  </a:cubicBezTo>
                  <a:cubicBezTo>
                    <a:pt x="14066" y="1460"/>
                    <a:pt x="14347" y="1629"/>
                    <a:pt x="14571" y="1910"/>
                  </a:cubicBezTo>
                  <a:cubicBezTo>
                    <a:pt x="14768" y="2162"/>
                    <a:pt x="14908" y="2555"/>
                    <a:pt x="14908" y="2976"/>
                  </a:cubicBezTo>
                  <a:cubicBezTo>
                    <a:pt x="14908" y="3173"/>
                    <a:pt x="14880" y="3341"/>
                    <a:pt x="14852" y="3538"/>
                  </a:cubicBezTo>
                  <a:cubicBezTo>
                    <a:pt x="14824" y="3622"/>
                    <a:pt x="14740" y="3734"/>
                    <a:pt x="14627" y="3875"/>
                  </a:cubicBezTo>
                  <a:cubicBezTo>
                    <a:pt x="14403" y="4099"/>
                    <a:pt x="14038" y="4352"/>
                    <a:pt x="13617" y="4577"/>
                  </a:cubicBezTo>
                  <a:cubicBezTo>
                    <a:pt x="12971" y="4942"/>
                    <a:pt x="12213" y="5250"/>
                    <a:pt x="11595" y="5475"/>
                  </a:cubicBezTo>
                  <a:cubicBezTo>
                    <a:pt x="11287" y="5587"/>
                    <a:pt x="11034" y="5700"/>
                    <a:pt x="10837" y="5756"/>
                  </a:cubicBezTo>
                  <a:cubicBezTo>
                    <a:pt x="10669" y="5812"/>
                    <a:pt x="10557" y="5840"/>
                    <a:pt x="10557" y="5840"/>
                  </a:cubicBezTo>
                  <a:cubicBezTo>
                    <a:pt x="10472" y="5868"/>
                    <a:pt x="10388" y="5952"/>
                    <a:pt x="10388" y="6065"/>
                  </a:cubicBezTo>
                  <a:cubicBezTo>
                    <a:pt x="10388" y="6149"/>
                    <a:pt x="10444" y="6261"/>
                    <a:pt x="10529" y="6289"/>
                  </a:cubicBezTo>
                  <a:cubicBezTo>
                    <a:pt x="10585" y="6317"/>
                    <a:pt x="10809" y="6402"/>
                    <a:pt x="11006" y="6570"/>
                  </a:cubicBezTo>
                  <a:cubicBezTo>
                    <a:pt x="11090" y="6654"/>
                    <a:pt x="11174" y="6767"/>
                    <a:pt x="11258" y="6851"/>
                  </a:cubicBezTo>
                  <a:cubicBezTo>
                    <a:pt x="11315" y="6963"/>
                    <a:pt x="11343" y="7075"/>
                    <a:pt x="11343" y="7188"/>
                  </a:cubicBezTo>
                  <a:cubicBezTo>
                    <a:pt x="11343" y="7328"/>
                    <a:pt x="11315" y="7440"/>
                    <a:pt x="11230" y="7553"/>
                  </a:cubicBezTo>
                  <a:cubicBezTo>
                    <a:pt x="11146" y="7721"/>
                    <a:pt x="10978" y="7861"/>
                    <a:pt x="10809" y="7974"/>
                  </a:cubicBezTo>
                  <a:cubicBezTo>
                    <a:pt x="10725" y="8030"/>
                    <a:pt x="10669" y="8086"/>
                    <a:pt x="10585" y="8142"/>
                  </a:cubicBezTo>
                  <a:lnTo>
                    <a:pt x="10500" y="8226"/>
                  </a:lnTo>
                  <a:cubicBezTo>
                    <a:pt x="10472" y="8254"/>
                    <a:pt x="10416" y="8283"/>
                    <a:pt x="10388" y="8367"/>
                  </a:cubicBezTo>
                  <a:lnTo>
                    <a:pt x="10403" y="8371"/>
                  </a:lnTo>
                  <a:lnTo>
                    <a:pt x="10403" y="8371"/>
                  </a:lnTo>
                  <a:cubicBezTo>
                    <a:pt x="10388" y="8415"/>
                    <a:pt x="10388" y="8456"/>
                    <a:pt x="10388" y="8479"/>
                  </a:cubicBezTo>
                  <a:cubicBezTo>
                    <a:pt x="10388" y="8591"/>
                    <a:pt x="10416" y="8676"/>
                    <a:pt x="10472" y="8760"/>
                  </a:cubicBezTo>
                  <a:cubicBezTo>
                    <a:pt x="10585" y="9041"/>
                    <a:pt x="10809" y="9434"/>
                    <a:pt x="10950" y="10107"/>
                  </a:cubicBezTo>
                  <a:cubicBezTo>
                    <a:pt x="10978" y="10192"/>
                    <a:pt x="10978" y="10248"/>
                    <a:pt x="10978" y="10304"/>
                  </a:cubicBezTo>
                  <a:cubicBezTo>
                    <a:pt x="10978" y="10472"/>
                    <a:pt x="10922" y="10585"/>
                    <a:pt x="10865" y="10697"/>
                  </a:cubicBezTo>
                  <a:cubicBezTo>
                    <a:pt x="10753" y="10865"/>
                    <a:pt x="10585" y="11006"/>
                    <a:pt x="10416" y="11090"/>
                  </a:cubicBezTo>
                  <a:cubicBezTo>
                    <a:pt x="10360" y="11118"/>
                    <a:pt x="10276" y="11146"/>
                    <a:pt x="10248" y="11174"/>
                  </a:cubicBezTo>
                  <a:lnTo>
                    <a:pt x="10192" y="11174"/>
                  </a:lnTo>
                  <a:lnTo>
                    <a:pt x="10164" y="11202"/>
                  </a:lnTo>
                  <a:lnTo>
                    <a:pt x="10135" y="11202"/>
                  </a:lnTo>
                  <a:lnTo>
                    <a:pt x="9630" y="11427"/>
                  </a:lnTo>
                  <a:cubicBezTo>
                    <a:pt x="9518" y="11483"/>
                    <a:pt x="9462" y="11595"/>
                    <a:pt x="9490" y="11708"/>
                  </a:cubicBezTo>
                  <a:cubicBezTo>
                    <a:pt x="9518" y="11792"/>
                    <a:pt x="9574" y="12129"/>
                    <a:pt x="9574" y="12578"/>
                  </a:cubicBezTo>
                  <a:cubicBezTo>
                    <a:pt x="9602" y="13111"/>
                    <a:pt x="9490" y="13729"/>
                    <a:pt x="9153" y="14206"/>
                  </a:cubicBezTo>
                  <a:cubicBezTo>
                    <a:pt x="8872" y="14571"/>
                    <a:pt x="8367" y="14880"/>
                    <a:pt x="7805" y="15077"/>
                  </a:cubicBezTo>
                  <a:cubicBezTo>
                    <a:pt x="7244" y="15273"/>
                    <a:pt x="6626" y="15357"/>
                    <a:pt x="6093" y="15357"/>
                  </a:cubicBezTo>
                  <a:cubicBezTo>
                    <a:pt x="5812" y="15357"/>
                    <a:pt x="5587" y="15329"/>
                    <a:pt x="5391" y="15301"/>
                  </a:cubicBezTo>
                  <a:cubicBezTo>
                    <a:pt x="4914" y="15217"/>
                    <a:pt x="4408" y="14768"/>
                    <a:pt x="3903" y="14094"/>
                  </a:cubicBezTo>
                  <a:cubicBezTo>
                    <a:pt x="3369" y="13448"/>
                    <a:pt x="2836" y="12606"/>
                    <a:pt x="2190" y="11792"/>
                  </a:cubicBezTo>
                  <a:cubicBezTo>
                    <a:pt x="1797" y="11258"/>
                    <a:pt x="1376" y="10416"/>
                    <a:pt x="1039" y="9462"/>
                  </a:cubicBezTo>
                  <a:cubicBezTo>
                    <a:pt x="702" y="8507"/>
                    <a:pt x="450" y="7440"/>
                    <a:pt x="450" y="6458"/>
                  </a:cubicBezTo>
                  <a:cubicBezTo>
                    <a:pt x="450" y="5503"/>
                    <a:pt x="702" y="4661"/>
                    <a:pt x="1236" y="4099"/>
                  </a:cubicBezTo>
                  <a:cubicBezTo>
                    <a:pt x="2050" y="3201"/>
                    <a:pt x="3650" y="2668"/>
                    <a:pt x="5054" y="2359"/>
                  </a:cubicBezTo>
                  <a:cubicBezTo>
                    <a:pt x="5728" y="2218"/>
                    <a:pt x="6373" y="2134"/>
                    <a:pt x="6851" y="2078"/>
                  </a:cubicBezTo>
                  <a:cubicBezTo>
                    <a:pt x="7075" y="2078"/>
                    <a:pt x="7272" y="2050"/>
                    <a:pt x="7384" y="2050"/>
                  </a:cubicBezTo>
                  <a:cubicBezTo>
                    <a:pt x="7525" y="2022"/>
                    <a:pt x="7581" y="2022"/>
                    <a:pt x="7609" y="2022"/>
                  </a:cubicBezTo>
                  <a:cubicBezTo>
                    <a:pt x="7693" y="2022"/>
                    <a:pt x="7805" y="1938"/>
                    <a:pt x="7805" y="1825"/>
                  </a:cubicBezTo>
                  <a:lnTo>
                    <a:pt x="7833" y="1797"/>
                  </a:lnTo>
                  <a:cubicBezTo>
                    <a:pt x="7861" y="1685"/>
                    <a:pt x="8058" y="1095"/>
                    <a:pt x="9097" y="590"/>
                  </a:cubicBezTo>
                  <a:cubicBezTo>
                    <a:pt x="9265" y="506"/>
                    <a:pt x="9434" y="478"/>
                    <a:pt x="9630" y="478"/>
                  </a:cubicBezTo>
                  <a:close/>
                  <a:moveTo>
                    <a:pt x="9630" y="0"/>
                  </a:moveTo>
                  <a:cubicBezTo>
                    <a:pt x="9377" y="0"/>
                    <a:pt x="9125" y="57"/>
                    <a:pt x="8900" y="169"/>
                  </a:cubicBezTo>
                  <a:cubicBezTo>
                    <a:pt x="7888" y="644"/>
                    <a:pt x="7529" y="1256"/>
                    <a:pt x="7410" y="1569"/>
                  </a:cubicBezTo>
                  <a:lnTo>
                    <a:pt x="7410" y="1569"/>
                  </a:lnTo>
                  <a:cubicBezTo>
                    <a:pt x="7031" y="1607"/>
                    <a:pt x="6064" y="1689"/>
                    <a:pt x="4942" y="1910"/>
                  </a:cubicBezTo>
                  <a:cubicBezTo>
                    <a:pt x="3510" y="2218"/>
                    <a:pt x="1853" y="2752"/>
                    <a:pt x="899" y="3763"/>
                  </a:cubicBezTo>
                  <a:cubicBezTo>
                    <a:pt x="225" y="4464"/>
                    <a:pt x="1" y="5447"/>
                    <a:pt x="1" y="6458"/>
                  </a:cubicBezTo>
                  <a:cubicBezTo>
                    <a:pt x="1" y="7496"/>
                    <a:pt x="253" y="8619"/>
                    <a:pt x="590" y="9602"/>
                  </a:cubicBezTo>
                  <a:cubicBezTo>
                    <a:pt x="927" y="10613"/>
                    <a:pt x="1376" y="11483"/>
                    <a:pt x="1825" y="12073"/>
                  </a:cubicBezTo>
                  <a:cubicBezTo>
                    <a:pt x="2443" y="12859"/>
                    <a:pt x="2976" y="13701"/>
                    <a:pt x="3538" y="14403"/>
                  </a:cubicBezTo>
                  <a:cubicBezTo>
                    <a:pt x="4071" y="15077"/>
                    <a:pt x="4633" y="15610"/>
                    <a:pt x="5279" y="15750"/>
                  </a:cubicBezTo>
                  <a:cubicBezTo>
                    <a:pt x="5531" y="15807"/>
                    <a:pt x="5784" y="15835"/>
                    <a:pt x="6093" y="15835"/>
                  </a:cubicBezTo>
                  <a:cubicBezTo>
                    <a:pt x="6682" y="15835"/>
                    <a:pt x="7356" y="15722"/>
                    <a:pt x="7974" y="15498"/>
                  </a:cubicBezTo>
                  <a:cubicBezTo>
                    <a:pt x="8591" y="15301"/>
                    <a:pt x="9153" y="14964"/>
                    <a:pt x="9518" y="14487"/>
                  </a:cubicBezTo>
                  <a:cubicBezTo>
                    <a:pt x="9967" y="13869"/>
                    <a:pt x="10051" y="13168"/>
                    <a:pt x="10051" y="12578"/>
                  </a:cubicBezTo>
                  <a:cubicBezTo>
                    <a:pt x="10051" y="12242"/>
                    <a:pt x="10011" y="11956"/>
                    <a:pt x="9979" y="11780"/>
                  </a:cubicBezTo>
                  <a:lnTo>
                    <a:pt x="9979" y="11780"/>
                  </a:lnTo>
                  <a:lnTo>
                    <a:pt x="10299" y="11638"/>
                  </a:lnTo>
                  <a:lnTo>
                    <a:pt x="10299" y="11638"/>
                  </a:lnTo>
                  <a:lnTo>
                    <a:pt x="10304" y="11652"/>
                  </a:lnTo>
                  <a:cubicBezTo>
                    <a:pt x="10304" y="11623"/>
                    <a:pt x="10585" y="11567"/>
                    <a:pt x="10865" y="11371"/>
                  </a:cubicBezTo>
                  <a:cubicBezTo>
                    <a:pt x="11006" y="11258"/>
                    <a:pt x="11146" y="11146"/>
                    <a:pt x="11258" y="10950"/>
                  </a:cubicBezTo>
                  <a:cubicBezTo>
                    <a:pt x="11371" y="10781"/>
                    <a:pt x="11455" y="10557"/>
                    <a:pt x="11455" y="10304"/>
                  </a:cubicBezTo>
                  <a:cubicBezTo>
                    <a:pt x="11455" y="10220"/>
                    <a:pt x="11427" y="10107"/>
                    <a:pt x="11427" y="10023"/>
                  </a:cubicBezTo>
                  <a:cubicBezTo>
                    <a:pt x="11315" y="9518"/>
                    <a:pt x="11146" y="9153"/>
                    <a:pt x="11034" y="8900"/>
                  </a:cubicBezTo>
                  <a:cubicBezTo>
                    <a:pt x="10978" y="8760"/>
                    <a:pt x="10922" y="8648"/>
                    <a:pt x="10894" y="8563"/>
                  </a:cubicBezTo>
                  <a:lnTo>
                    <a:pt x="10875" y="8508"/>
                  </a:lnTo>
                  <a:lnTo>
                    <a:pt x="10875" y="8508"/>
                  </a:lnTo>
                  <a:cubicBezTo>
                    <a:pt x="10908" y="8484"/>
                    <a:pt x="10957" y="8444"/>
                    <a:pt x="11006" y="8395"/>
                  </a:cubicBezTo>
                  <a:cubicBezTo>
                    <a:pt x="11146" y="8311"/>
                    <a:pt x="11343" y="8170"/>
                    <a:pt x="11511" y="7974"/>
                  </a:cubicBezTo>
                  <a:cubicBezTo>
                    <a:pt x="11680" y="7777"/>
                    <a:pt x="11820" y="7525"/>
                    <a:pt x="11820" y="7188"/>
                  </a:cubicBezTo>
                  <a:cubicBezTo>
                    <a:pt x="11820" y="6963"/>
                    <a:pt x="11736" y="6738"/>
                    <a:pt x="11623" y="6570"/>
                  </a:cubicBezTo>
                  <a:cubicBezTo>
                    <a:pt x="11493" y="6375"/>
                    <a:pt x="11329" y="6230"/>
                    <a:pt x="11184" y="6122"/>
                  </a:cubicBezTo>
                  <a:lnTo>
                    <a:pt x="11184" y="6122"/>
                  </a:lnTo>
                  <a:cubicBezTo>
                    <a:pt x="11590" y="5978"/>
                    <a:pt x="12201" y="5750"/>
                    <a:pt x="12831" y="5475"/>
                  </a:cubicBezTo>
                  <a:cubicBezTo>
                    <a:pt x="13392" y="5250"/>
                    <a:pt x="13926" y="4970"/>
                    <a:pt x="14375" y="4661"/>
                  </a:cubicBezTo>
                  <a:cubicBezTo>
                    <a:pt x="14599" y="4521"/>
                    <a:pt x="14796" y="4352"/>
                    <a:pt x="14964" y="4212"/>
                  </a:cubicBezTo>
                  <a:cubicBezTo>
                    <a:pt x="15133" y="4043"/>
                    <a:pt x="15245" y="3847"/>
                    <a:pt x="15301" y="3650"/>
                  </a:cubicBezTo>
                  <a:cubicBezTo>
                    <a:pt x="15357" y="3426"/>
                    <a:pt x="15385" y="3201"/>
                    <a:pt x="15385" y="2976"/>
                  </a:cubicBezTo>
                  <a:cubicBezTo>
                    <a:pt x="15385" y="2471"/>
                    <a:pt x="15217" y="1994"/>
                    <a:pt x="14936" y="1601"/>
                  </a:cubicBezTo>
                  <a:cubicBezTo>
                    <a:pt x="14656" y="1236"/>
                    <a:pt x="14206" y="983"/>
                    <a:pt x="13673" y="983"/>
                  </a:cubicBezTo>
                  <a:cubicBezTo>
                    <a:pt x="13083" y="983"/>
                    <a:pt x="12718" y="1039"/>
                    <a:pt x="12438" y="1095"/>
                  </a:cubicBezTo>
                  <a:cubicBezTo>
                    <a:pt x="12233" y="1118"/>
                    <a:pt x="12084" y="1159"/>
                    <a:pt x="12005" y="1159"/>
                  </a:cubicBezTo>
                  <a:cubicBezTo>
                    <a:pt x="12000" y="1159"/>
                    <a:pt x="11995" y="1159"/>
                    <a:pt x="11990" y="1159"/>
                  </a:cubicBezTo>
                  <a:lnTo>
                    <a:pt x="11990" y="1159"/>
                  </a:lnTo>
                  <a:cubicBezTo>
                    <a:pt x="11943" y="1121"/>
                    <a:pt x="11840" y="1038"/>
                    <a:pt x="11736" y="955"/>
                  </a:cubicBezTo>
                  <a:cubicBezTo>
                    <a:pt x="11511" y="787"/>
                    <a:pt x="11202" y="562"/>
                    <a:pt x="10837" y="365"/>
                  </a:cubicBezTo>
                  <a:cubicBezTo>
                    <a:pt x="10472" y="169"/>
                    <a:pt x="10051" y="0"/>
                    <a:pt x="9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216;p64"/>
            <p:cNvSpPr/>
            <p:nvPr/>
          </p:nvSpPr>
          <p:spPr>
            <a:xfrm>
              <a:off x="3253400" y="2545500"/>
              <a:ext cx="71625" cy="89550"/>
            </a:xfrm>
            <a:custGeom>
              <a:avLst/>
              <a:gdLst/>
              <a:ahLst/>
              <a:cxnLst/>
              <a:rect l="l" t="t" r="r" b="b"/>
              <a:pathLst>
                <a:path w="2865" h="3582" extrusionOk="0">
                  <a:moveTo>
                    <a:pt x="1093" y="1"/>
                  </a:moveTo>
                  <a:cubicBezTo>
                    <a:pt x="1007" y="1"/>
                    <a:pt x="924" y="23"/>
                    <a:pt x="843" y="71"/>
                  </a:cubicBezTo>
                  <a:cubicBezTo>
                    <a:pt x="1" y="604"/>
                    <a:pt x="618" y="2513"/>
                    <a:pt x="1180" y="3131"/>
                  </a:cubicBezTo>
                  <a:cubicBezTo>
                    <a:pt x="1479" y="3460"/>
                    <a:pt x="1809" y="3582"/>
                    <a:pt x="2095" y="3582"/>
                  </a:cubicBezTo>
                  <a:cubicBezTo>
                    <a:pt x="2347" y="3582"/>
                    <a:pt x="2564" y="3487"/>
                    <a:pt x="2696" y="3356"/>
                  </a:cubicBezTo>
                  <a:lnTo>
                    <a:pt x="2864" y="1952"/>
                  </a:lnTo>
                  <a:cubicBezTo>
                    <a:pt x="2864" y="1952"/>
                    <a:pt x="1900" y="1"/>
                    <a:pt x="10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217;p64"/>
            <p:cNvSpPr/>
            <p:nvPr/>
          </p:nvSpPr>
          <p:spPr>
            <a:xfrm>
              <a:off x="3258325" y="2540250"/>
              <a:ext cx="73725" cy="100375"/>
            </a:xfrm>
            <a:custGeom>
              <a:avLst/>
              <a:gdLst/>
              <a:ahLst/>
              <a:cxnLst/>
              <a:rect l="l" t="t" r="r" b="b"/>
              <a:pathLst>
                <a:path w="2949" h="4015" extrusionOk="0">
                  <a:moveTo>
                    <a:pt x="899" y="0"/>
                  </a:moveTo>
                  <a:cubicBezTo>
                    <a:pt x="786" y="0"/>
                    <a:pt x="646" y="28"/>
                    <a:pt x="534" y="84"/>
                  </a:cubicBezTo>
                  <a:cubicBezTo>
                    <a:pt x="337" y="225"/>
                    <a:pt x="197" y="393"/>
                    <a:pt x="113" y="590"/>
                  </a:cubicBezTo>
                  <a:cubicBezTo>
                    <a:pt x="28" y="786"/>
                    <a:pt x="0" y="1011"/>
                    <a:pt x="0" y="1236"/>
                  </a:cubicBezTo>
                  <a:cubicBezTo>
                    <a:pt x="0" y="1657"/>
                    <a:pt x="113" y="2106"/>
                    <a:pt x="253" y="2499"/>
                  </a:cubicBezTo>
                  <a:cubicBezTo>
                    <a:pt x="421" y="2892"/>
                    <a:pt x="590" y="3257"/>
                    <a:pt x="814" y="3481"/>
                  </a:cubicBezTo>
                  <a:cubicBezTo>
                    <a:pt x="1151" y="3875"/>
                    <a:pt x="1544" y="4015"/>
                    <a:pt x="1909" y="4015"/>
                  </a:cubicBezTo>
                  <a:cubicBezTo>
                    <a:pt x="2218" y="4015"/>
                    <a:pt x="2499" y="3903"/>
                    <a:pt x="2667" y="3734"/>
                  </a:cubicBezTo>
                  <a:cubicBezTo>
                    <a:pt x="2752" y="3622"/>
                    <a:pt x="2780" y="3481"/>
                    <a:pt x="2667" y="3397"/>
                  </a:cubicBezTo>
                  <a:cubicBezTo>
                    <a:pt x="2625" y="3355"/>
                    <a:pt x="2569" y="3334"/>
                    <a:pt x="2513" y="3334"/>
                  </a:cubicBezTo>
                  <a:cubicBezTo>
                    <a:pt x="2457" y="3334"/>
                    <a:pt x="2401" y="3355"/>
                    <a:pt x="2359" y="3397"/>
                  </a:cubicBezTo>
                  <a:cubicBezTo>
                    <a:pt x="2286" y="3470"/>
                    <a:pt x="2149" y="3543"/>
                    <a:pt x="1987" y="3543"/>
                  </a:cubicBezTo>
                  <a:cubicBezTo>
                    <a:pt x="1961" y="3543"/>
                    <a:pt x="1936" y="3541"/>
                    <a:pt x="1909" y="3538"/>
                  </a:cubicBezTo>
                  <a:cubicBezTo>
                    <a:pt x="1685" y="3538"/>
                    <a:pt x="1432" y="3453"/>
                    <a:pt x="1151" y="3173"/>
                  </a:cubicBezTo>
                  <a:cubicBezTo>
                    <a:pt x="1011" y="3004"/>
                    <a:pt x="843" y="2695"/>
                    <a:pt x="702" y="2330"/>
                  </a:cubicBezTo>
                  <a:cubicBezTo>
                    <a:pt x="562" y="1965"/>
                    <a:pt x="478" y="1572"/>
                    <a:pt x="478" y="1236"/>
                  </a:cubicBezTo>
                  <a:cubicBezTo>
                    <a:pt x="478" y="1067"/>
                    <a:pt x="506" y="899"/>
                    <a:pt x="562" y="758"/>
                  </a:cubicBezTo>
                  <a:cubicBezTo>
                    <a:pt x="590" y="646"/>
                    <a:pt x="674" y="562"/>
                    <a:pt x="786" y="506"/>
                  </a:cubicBezTo>
                  <a:cubicBezTo>
                    <a:pt x="814" y="477"/>
                    <a:pt x="871" y="449"/>
                    <a:pt x="899" y="449"/>
                  </a:cubicBezTo>
                  <a:cubicBezTo>
                    <a:pt x="1011" y="449"/>
                    <a:pt x="1179" y="534"/>
                    <a:pt x="1376" y="702"/>
                  </a:cubicBezTo>
                  <a:cubicBezTo>
                    <a:pt x="1657" y="955"/>
                    <a:pt x="1937" y="1348"/>
                    <a:pt x="2134" y="1657"/>
                  </a:cubicBezTo>
                  <a:cubicBezTo>
                    <a:pt x="2246" y="1825"/>
                    <a:pt x="2330" y="1965"/>
                    <a:pt x="2387" y="2078"/>
                  </a:cubicBezTo>
                  <a:cubicBezTo>
                    <a:pt x="2415" y="2134"/>
                    <a:pt x="2443" y="2190"/>
                    <a:pt x="2443" y="2218"/>
                  </a:cubicBezTo>
                  <a:lnTo>
                    <a:pt x="2471" y="2246"/>
                  </a:lnTo>
                  <a:cubicBezTo>
                    <a:pt x="2512" y="2328"/>
                    <a:pt x="2598" y="2381"/>
                    <a:pt x="2686" y="2381"/>
                  </a:cubicBezTo>
                  <a:cubicBezTo>
                    <a:pt x="2717" y="2381"/>
                    <a:pt x="2750" y="2374"/>
                    <a:pt x="2780" y="2358"/>
                  </a:cubicBezTo>
                  <a:cubicBezTo>
                    <a:pt x="2892" y="2302"/>
                    <a:pt x="2948" y="2162"/>
                    <a:pt x="2892" y="2050"/>
                  </a:cubicBezTo>
                  <a:cubicBezTo>
                    <a:pt x="2892" y="2050"/>
                    <a:pt x="2639" y="1544"/>
                    <a:pt x="2274" y="1039"/>
                  </a:cubicBezTo>
                  <a:cubicBezTo>
                    <a:pt x="2106" y="814"/>
                    <a:pt x="1909" y="562"/>
                    <a:pt x="1685" y="337"/>
                  </a:cubicBezTo>
                  <a:cubicBezTo>
                    <a:pt x="1460" y="141"/>
                    <a:pt x="1207" y="0"/>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218;p64"/>
            <p:cNvSpPr/>
            <p:nvPr/>
          </p:nvSpPr>
          <p:spPr>
            <a:xfrm>
              <a:off x="3096175" y="2715150"/>
              <a:ext cx="256925" cy="96750"/>
            </a:xfrm>
            <a:custGeom>
              <a:avLst/>
              <a:gdLst/>
              <a:ahLst/>
              <a:cxnLst/>
              <a:rect l="l" t="t" r="r" b="b"/>
              <a:pathLst>
                <a:path w="10277" h="3870" extrusionOk="0">
                  <a:moveTo>
                    <a:pt x="5011" y="0"/>
                  </a:moveTo>
                  <a:cubicBezTo>
                    <a:pt x="3592" y="0"/>
                    <a:pt x="2176" y="434"/>
                    <a:pt x="1517" y="1006"/>
                  </a:cubicBezTo>
                  <a:cubicBezTo>
                    <a:pt x="675" y="1735"/>
                    <a:pt x="113" y="3195"/>
                    <a:pt x="113" y="3195"/>
                  </a:cubicBezTo>
                  <a:lnTo>
                    <a:pt x="1" y="3869"/>
                  </a:lnTo>
                  <a:cubicBezTo>
                    <a:pt x="1" y="3869"/>
                    <a:pt x="2247" y="3027"/>
                    <a:pt x="5447" y="3027"/>
                  </a:cubicBezTo>
                  <a:cubicBezTo>
                    <a:pt x="8648" y="3027"/>
                    <a:pt x="10276" y="3813"/>
                    <a:pt x="10276" y="3813"/>
                  </a:cubicBezTo>
                  <a:cubicBezTo>
                    <a:pt x="10276" y="3813"/>
                    <a:pt x="9996" y="2522"/>
                    <a:pt x="9659" y="1735"/>
                  </a:cubicBezTo>
                  <a:cubicBezTo>
                    <a:pt x="9322" y="949"/>
                    <a:pt x="7918" y="444"/>
                    <a:pt x="6177" y="107"/>
                  </a:cubicBezTo>
                  <a:cubicBezTo>
                    <a:pt x="5799" y="34"/>
                    <a:pt x="5405" y="0"/>
                    <a:pt x="5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219;p64"/>
            <p:cNvSpPr/>
            <p:nvPr/>
          </p:nvSpPr>
          <p:spPr>
            <a:xfrm>
              <a:off x="3089875" y="2709400"/>
              <a:ext cx="269550" cy="108575"/>
            </a:xfrm>
            <a:custGeom>
              <a:avLst/>
              <a:gdLst/>
              <a:ahLst/>
              <a:cxnLst/>
              <a:rect l="l" t="t" r="r" b="b"/>
              <a:pathLst>
                <a:path w="10782" h="4343" extrusionOk="0">
                  <a:moveTo>
                    <a:pt x="5250" y="478"/>
                  </a:moveTo>
                  <a:cubicBezTo>
                    <a:pt x="5643" y="478"/>
                    <a:pt x="6036" y="506"/>
                    <a:pt x="6401" y="562"/>
                  </a:cubicBezTo>
                  <a:cubicBezTo>
                    <a:pt x="7244" y="730"/>
                    <a:pt x="8030" y="955"/>
                    <a:pt x="8619" y="1207"/>
                  </a:cubicBezTo>
                  <a:cubicBezTo>
                    <a:pt x="9209" y="1460"/>
                    <a:pt x="9574" y="1769"/>
                    <a:pt x="9714" y="2050"/>
                  </a:cubicBezTo>
                  <a:cubicBezTo>
                    <a:pt x="9855" y="2443"/>
                    <a:pt x="10023" y="2948"/>
                    <a:pt x="10135" y="3369"/>
                  </a:cubicBezTo>
                  <a:cubicBezTo>
                    <a:pt x="10165" y="3473"/>
                    <a:pt x="10195" y="3578"/>
                    <a:pt x="10220" y="3673"/>
                  </a:cubicBezTo>
                  <a:lnTo>
                    <a:pt x="10220" y="3673"/>
                  </a:lnTo>
                  <a:cubicBezTo>
                    <a:pt x="9538" y="3434"/>
                    <a:pt x="8028" y="3032"/>
                    <a:pt x="5699" y="3032"/>
                  </a:cubicBezTo>
                  <a:cubicBezTo>
                    <a:pt x="3223" y="3032"/>
                    <a:pt x="1315" y="3519"/>
                    <a:pt x="543" y="3765"/>
                  </a:cubicBezTo>
                  <a:lnTo>
                    <a:pt x="543" y="3765"/>
                  </a:lnTo>
                  <a:lnTo>
                    <a:pt x="590" y="3481"/>
                  </a:lnTo>
                  <a:lnTo>
                    <a:pt x="577" y="3478"/>
                  </a:lnTo>
                  <a:lnTo>
                    <a:pt x="577" y="3478"/>
                  </a:lnTo>
                  <a:lnTo>
                    <a:pt x="590" y="3453"/>
                  </a:lnTo>
                  <a:cubicBezTo>
                    <a:pt x="702" y="3173"/>
                    <a:pt x="1236" y="1994"/>
                    <a:pt x="1909" y="1404"/>
                  </a:cubicBezTo>
                  <a:cubicBezTo>
                    <a:pt x="2218" y="1151"/>
                    <a:pt x="2695" y="927"/>
                    <a:pt x="3285" y="758"/>
                  </a:cubicBezTo>
                  <a:cubicBezTo>
                    <a:pt x="3875" y="562"/>
                    <a:pt x="4576" y="478"/>
                    <a:pt x="5250" y="478"/>
                  </a:cubicBezTo>
                  <a:close/>
                  <a:moveTo>
                    <a:pt x="5250" y="0"/>
                  </a:moveTo>
                  <a:cubicBezTo>
                    <a:pt x="4520" y="0"/>
                    <a:pt x="3790" y="113"/>
                    <a:pt x="3173" y="309"/>
                  </a:cubicBezTo>
                  <a:cubicBezTo>
                    <a:pt x="2527" y="478"/>
                    <a:pt x="1994" y="730"/>
                    <a:pt x="1601" y="1067"/>
                  </a:cubicBezTo>
                  <a:cubicBezTo>
                    <a:pt x="1151" y="1460"/>
                    <a:pt x="786" y="2022"/>
                    <a:pt x="534" y="2499"/>
                  </a:cubicBezTo>
                  <a:cubicBezTo>
                    <a:pt x="281" y="2976"/>
                    <a:pt x="141" y="3341"/>
                    <a:pt x="141" y="3341"/>
                  </a:cubicBezTo>
                  <a:lnTo>
                    <a:pt x="113" y="3397"/>
                  </a:lnTo>
                  <a:lnTo>
                    <a:pt x="0" y="4071"/>
                  </a:lnTo>
                  <a:cubicBezTo>
                    <a:pt x="0" y="4155"/>
                    <a:pt x="28" y="4240"/>
                    <a:pt x="85" y="4296"/>
                  </a:cubicBezTo>
                  <a:cubicBezTo>
                    <a:pt x="134" y="4329"/>
                    <a:pt x="183" y="4342"/>
                    <a:pt x="233" y="4342"/>
                  </a:cubicBezTo>
                  <a:cubicBezTo>
                    <a:pt x="267" y="4342"/>
                    <a:pt x="302" y="4335"/>
                    <a:pt x="337" y="4324"/>
                  </a:cubicBezTo>
                  <a:cubicBezTo>
                    <a:pt x="590" y="4240"/>
                    <a:pt x="2724" y="3510"/>
                    <a:pt x="5699" y="3510"/>
                  </a:cubicBezTo>
                  <a:cubicBezTo>
                    <a:pt x="7300" y="3510"/>
                    <a:pt x="8479" y="3706"/>
                    <a:pt x="9265" y="3875"/>
                  </a:cubicBezTo>
                  <a:cubicBezTo>
                    <a:pt x="9658" y="3987"/>
                    <a:pt x="9967" y="4071"/>
                    <a:pt x="10163" y="4155"/>
                  </a:cubicBezTo>
                  <a:cubicBezTo>
                    <a:pt x="10248" y="4183"/>
                    <a:pt x="10332" y="4211"/>
                    <a:pt x="10388" y="4240"/>
                  </a:cubicBezTo>
                  <a:lnTo>
                    <a:pt x="10416" y="4268"/>
                  </a:lnTo>
                  <a:lnTo>
                    <a:pt x="10444" y="4268"/>
                  </a:lnTo>
                  <a:cubicBezTo>
                    <a:pt x="10479" y="4279"/>
                    <a:pt x="10514" y="4286"/>
                    <a:pt x="10549" y="4286"/>
                  </a:cubicBezTo>
                  <a:cubicBezTo>
                    <a:pt x="10598" y="4286"/>
                    <a:pt x="10647" y="4272"/>
                    <a:pt x="10697" y="4240"/>
                  </a:cubicBezTo>
                  <a:cubicBezTo>
                    <a:pt x="10753" y="4183"/>
                    <a:pt x="10781" y="4099"/>
                    <a:pt x="10781" y="4015"/>
                  </a:cubicBezTo>
                  <a:cubicBezTo>
                    <a:pt x="10781" y="3987"/>
                    <a:pt x="10500" y="2695"/>
                    <a:pt x="10135" y="1881"/>
                  </a:cubicBezTo>
                  <a:cubicBezTo>
                    <a:pt x="9911" y="1404"/>
                    <a:pt x="9433" y="1039"/>
                    <a:pt x="8788" y="758"/>
                  </a:cubicBezTo>
                  <a:cubicBezTo>
                    <a:pt x="8170" y="506"/>
                    <a:pt x="7356" y="281"/>
                    <a:pt x="6486" y="113"/>
                  </a:cubicBezTo>
                  <a:cubicBezTo>
                    <a:pt x="6093" y="28"/>
                    <a:pt x="5671" y="0"/>
                    <a:pt x="5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220;p64"/>
            <p:cNvSpPr/>
            <p:nvPr/>
          </p:nvSpPr>
          <p:spPr>
            <a:xfrm>
              <a:off x="2812625" y="5107575"/>
              <a:ext cx="230250" cy="130200"/>
            </a:xfrm>
            <a:custGeom>
              <a:avLst/>
              <a:gdLst/>
              <a:ahLst/>
              <a:cxnLst/>
              <a:rect l="l" t="t" r="r" b="b"/>
              <a:pathLst>
                <a:path w="9210" h="5208" extrusionOk="0">
                  <a:moveTo>
                    <a:pt x="2579" y="0"/>
                  </a:moveTo>
                  <a:cubicBezTo>
                    <a:pt x="2040" y="0"/>
                    <a:pt x="1483" y="27"/>
                    <a:pt x="1124" y="117"/>
                  </a:cubicBezTo>
                  <a:cubicBezTo>
                    <a:pt x="225" y="342"/>
                    <a:pt x="1" y="1128"/>
                    <a:pt x="394" y="1689"/>
                  </a:cubicBezTo>
                  <a:cubicBezTo>
                    <a:pt x="787" y="2251"/>
                    <a:pt x="1629" y="3261"/>
                    <a:pt x="2191" y="3711"/>
                  </a:cubicBezTo>
                  <a:cubicBezTo>
                    <a:pt x="2752" y="4160"/>
                    <a:pt x="4549" y="4384"/>
                    <a:pt x="5335" y="4777"/>
                  </a:cubicBezTo>
                  <a:cubicBezTo>
                    <a:pt x="5783" y="5002"/>
                    <a:pt x="6287" y="5208"/>
                    <a:pt x="6835" y="5208"/>
                  </a:cubicBezTo>
                  <a:cubicBezTo>
                    <a:pt x="7247" y="5208"/>
                    <a:pt x="7684" y="5091"/>
                    <a:pt x="8142" y="4777"/>
                  </a:cubicBezTo>
                  <a:cubicBezTo>
                    <a:pt x="9209" y="4047"/>
                    <a:pt x="8592" y="1296"/>
                    <a:pt x="8592" y="1296"/>
                  </a:cubicBezTo>
                  <a:lnTo>
                    <a:pt x="8592" y="1296"/>
                  </a:lnTo>
                  <a:cubicBezTo>
                    <a:pt x="8592" y="1296"/>
                    <a:pt x="8272" y="1350"/>
                    <a:pt x="7780" y="1350"/>
                  </a:cubicBezTo>
                  <a:cubicBezTo>
                    <a:pt x="6858" y="1350"/>
                    <a:pt x="5328" y="1159"/>
                    <a:pt x="4156" y="61"/>
                  </a:cubicBezTo>
                  <a:cubicBezTo>
                    <a:pt x="4156" y="61"/>
                    <a:pt x="3388" y="0"/>
                    <a:pt x="25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221;p64"/>
            <p:cNvSpPr/>
            <p:nvPr/>
          </p:nvSpPr>
          <p:spPr>
            <a:xfrm>
              <a:off x="2811925" y="5102075"/>
              <a:ext cx="226025" cy="141800"/>
            </a:xfrm>
            <a:custGeom>
              <a:avLst/>
              <a:gdLst/>
              <a:ahLst/>
              <a:cxnLst/>
              <a:rect l="l" t="t" r="r" b="b"/>
              <a:pathLst>
                <a:path w="9041" h="5672" extrusionOk="0">
                  <a:moveTo>
                    <a:pt x="2612" y="449"/>
                  </a:moveTo>
                  <a:cubicBezTo>
                    <a:pt x="3005" y="449"/>
                    <a:pt x="3398" y="477"/>
                    <a:pt x="3679" y="477"/>
                  </a:cubicBezTo>
                  <a:cubicBezTo>
                    <a:pt x="3863" y="494"/>
                    <a:pt x="3998" y="501"/>
                    <a:pt x="4076" y="504"/>
                  </a:cubicBezTo>
                  <a:lnTo>
                    <a:pt x="4076" y="504"/>
                  </a:lnTo>
                  <a:cubicBezTo>
                    <a:pt x="5329" y="1607"/>
                    <a:pt x="6866" y="1797"/>
                    <a:pt x="7805" y="1797"/>
                  </a:cubicBezTo>
                  <a:cubicBezTo>
                    <a:pt x="8075" y="1797"/>
                    <a:pt x="8287" y="1783"/>
                    <a:pt x="8435" y="1768"/>
                  </a:cubicBezTo>
                  <a:lnTo>
                    <a:pt x="8435" y="1768"/>
                  </a:lnTo>
                  <a:cubicBezTo>
                    <a:pt x="8490" y="2045"/>
                    <a:pt x="8564" y="2597"/>
                    <a:pt x="8564" y="3173"/>
                  </a:cubicBezTo>
                  <a:cubicBezTo>
                    <a:pt x="8564" y="3509"/>
                    <a:pt x="8535" y="3874"/>
                    <a:pt x="8451" y="4155"/>
                  </a:cubicBezTo>
                  <a:cubicBezTo>
                    <a:pt x="8367" y="4464"/>
                    <a:pt x="8227" y="4689"/>
                    <a:pt x="8058" y="4801"/>
                  </a:cubicBezTo>
                  <a:cubicBezTo>
                    <a:pt x="7609" y="5110"/>
                    <a:pt x="7244" y="5194"/>
                    <a:pt x="6879" y="5194"/>
                  </a:cubicBezTo>
                  <a:cubicBezTo>
                    <a:pt x="6374" y="5194"/>
                    <a:pt x="5896" y="5025"/>
                    <a:pt x="5475" y="4801"/>
                  </a:cubicBezTo>
                  <a:cubicBezTo>
                    <a:pt x="5026" y="4576"/>
                    <a:pt x="4380" y="4436"/>
                    <a:pt x="3763" y="4267"/>
                  </a:cubicBezTo>
                  <a:cubicBezTo>
                    <a:pt x="3454" y="4183"/>
                    <a:pt x="3173" y="4099"/>
                    <a:pt x="2920" y="4015"/>
                  </a:cubicBezTo>
                  <a:cubicBezTo>
                    <a:pt x="2668" y="3931"/>
                    <a:pt x="2471" y="3846"/>
                    <a:pt x="2359" y="3762"/>
                  </a:cubicBezTo>
                  <a:cubicBezTo>
                    <a:pt x="1826" y="3341"/>
                    <a:pt x="983" y="2330"/>
                    <a:pt x="618" y="1769"/>
                  </a:cubicBezTo>
                  <a:cubicBezTo>
                    <a:pt x="506" y="1628"/>
                    <a:pt x="478" y="1488"/>
                    <a:pt x="478" y="1348"/>
                  </a:cubicBezTo>
                  <a:cubicBezTo>
                    <a:pt x="478" y="1179"/>
                    <a:pt x="506" y="1011"/>
                    <a:pt x="646" y="898"/>
                  </a:cubicBezTo>
                  <a:cubicBezTo>
                    <a:pt x="759" y="758"/>
                    <a:pt x="927" y="618"/>
                    <a:pt x="1208" y="562"/>
                  </a:cubicBezTo>
                  <a:cubicBezTo>
                    <a:pt x="1517" y="477"/>
                    <a:pt x="2078" y="449"/>
                    <a:pt x="2612" y="449"/>
                  </a:cubicBezTo>
                  <a:close/>
                  <a:moveTo>
                    <a:pt x="2612" y="0"/>
                  </a:moveTo>
                  <a:cubicBezTo>
                    <a:pt x="2050" y="0"/>
                    <a:pt x="1489" y="0"/>
                    <a:pt x="1096" y="112"/>
                  </a:cubicBezTo>
                  <a:cubicBezTo>
                    <a:pt x="731" y="197"/>
                    <a:pt x="478" y="365"/>
                    <a:pt x="281" y="590"/>
                  </a:cubicBezTo>
                  <a:cubicBezTo>
                    <a:pt x="85" y="814"/>
                    <a:pt x="1" y="1067"/>
                    <a:pt x="1" y="1348"/>
                  </a:cubicBezTo>
                  <a:cubicBezTo>
                    <a:pt x="1" y="1600"/>
                    <a:pt x="85" y="1825"/>
                    <a:pt x="225" y="2050"/>
                  </a:cubicBezTo>
                  <a:cubicBezTo>
                    <a:pt x="646" y="2639"/>
                    <a:pt x="1461" y="3650"/>
                    <a:pt x="2078" y="4127"/>
                  </a:cubicBezTo>
                  <a:cubicBezTo>
                    <a:pt x="2247" y="4267"/>
                    <a:pt x="2499" y="4352"/>
                    <a:pt x="2752" y="4464"/>
                  </a:cubicBezTo>
                  <a:cubicBezTo>
                    <a:pt x="3173" y="4604"/>
                    <a:pt x="3650" y="4717"/>
                    <a:pt x="4128" y="4829"/>
                  </a:cubicBezTo>
                  <a:cubicBezTo>
                    <a:pt x="4577" y="4969"/>
                    <a:pt x="4998" y="5082"/>
                    <a:pt x="5251" y="5222"/>
                  </a:cubicBezTo>
                  <a:cubicBezTo>
                    <a:pt x="5728" y="5447"/>
                    <a:pt x="6261" y="5671"/>
                    <a:pt x="6879" y="5671"/>
                  </a:cubicBezTo>
                  <a:cubicBezTo>
                    <a:pt x="7328" y="5671"/>
                    <a:pt x="7805" y="5531"/>
                    <a:pt x="8311" y="5194"/>
                  </a:cubicBezTo>
                  <a:cubicBezTo>
                    <a:pt x="8620" y="4997"/>
                    <a:pt x="8788" y="4660"/>
                    <a:pt x="8900" y="4296"/>
                  </a:cubicBezTo>
                  <a:cubicBezTo>
                    <a:pt x="9013" y="3931"/>
                    <a:pt x="9041" y="3538"/>
                    <a:pt x="9041" y="3173"/>
                  </a:cubicBezTo>
                  <a:cubicBezTo>
                    <a:pt x="9041" y="2274"/>
                    <a:pt x="8872" y="1488"/>
                    <a:pt x="8844" y="1460"/>
                  </a:cubicBezTo>
                  <a:cubicBezTo>
                    <a:pt x="8844" y="1362"/>
                    <a:pt x="8738" y="1286"/>
                    <a:pt x="8637" y="1286"/>
                  </a:cubicBezTo>
                  <a:cubicBezTo>
                    <a:pt x="8622" y="1286"/>
                    <a:pt x="8606" y="1288"/>
                    <a:pt x="8592" y="1292"/>
                  </a:cubicBezTo>
                  <a:lnTo>
                    <a:pt x="8535" y="1292"/>
                  </a:lnTo>
                  <a:cubicBezTo>
                    <a:pt x="8423" y="1320"/>
                    <a:pt x="8170" y="1348"/>
                    <a:pt x="7805" y="1348"/>
                  </a:cubicBezTo>
                  <a:cubicBezTo>
                    <a:pt x="6935" y="1348"/>
                    <a:pt x="5447" y="1151"/>
                    <a:pt x="4352" y="112"/>
                  </a:cubicBezTo>
                  <a:cubicBezTo>
                    <a:pt x="4296" y="84"/>
                    <a:pt x="4268" y="56"/>
                    <a:pt x="4212" y="56"/>
                  </a:cubicBezTo>
                  <a:cubicBezTo>
                    <a:pt x="4212" y="56"/>
                    <a:pt x="3426"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222;p64"/>
            <p:cNvSpPr/>
            <p:nvPr/>
          </p:nvSpPr>
          <p:spPr>
            <a:xfrm>
              <a:off x="2816150" y="5125225"/>
              <a:ext cx="209875" cy="112550"/>
            </a:xfrm>
            <a:custGeom>
              <a:avLst/>
              <a:gdLst/>
              <a:ahLst/>
              <a:cxnLst/>
              <a:rect l="l" t="t" r="r" b="b"/>
              <a:pathLst>
                <a:path w="8395" h="4502" extrusionOk="0">
                  <a:moveTo>
                    <a:pt x="169" y="1"/>
                  </a:moveTo>
                  <a:lnTo>
                    <a:pt x="169" y="1"/>
                  </a:lnTo>
                  <a:cubicBezTo>
                    <a:pt x="0" y="309"/>
                    <a:pt x="28" y="674"/>
                    <a:pt x="253" y="983"/>
                  </a:cubicBezTo>
                  <a:cubicBezTo>
                    <a:pt x="646" y="1545"/>
                    <a:pt x="1488" y="2555"/>
                    <a:pt x="2050" y="3005"/>
                  </a:cubicBezTo>
                  <a:cubicBezTo>
                    <a:pt x="2611" y="3454"/>
                    <a:pt x="4408" y="3678"/>
                    <a:pt x="5194" y="4071"/>
                  </a:cubicBezTo>
                  <a:cubicBezTo>
                    <a:pt x="5642" y="4296"/>
                    <a:pt x="6146" y="4502"/>
                    <a:pt x="6694" y="4502"/>
                  </a:cubicBezTo>
                  <a:cubicBezTo>
                    <a:pt x="7106" y="4502"/>
                    <a:pt x="7543" y="4385"/>
                    <a:pt x="8001" y="4071"/>
                  </a:cubicBezTo>
                  <a:cubicBezTo>
                    <a:pt x="8170" y="3959"/>
                    <a:pt x="8310" y="3791"/>
                    <a:pt x="8395" y="3594"/>
                  </a:cubicBezTo>
                  <a:lnTo>
                    <a:pt x="8395" y="3594"/>
                  </a:lnTo>
                  <a:cubicBezTo>
                    <a:pt x="8001" y="3734"/>
                    <a:pt x="7608" y="3847"/>
                    <a:pt x="7272" y="3903"/>
                  </a:cubicBezTo>
                  <a:cubicBezTo>
                    <a:pt x="7141" y="3925"/>
                    <a:pt x="6996" y="3935"/>
                    <a:pt x="6840" y="3935"/>
                  </a:cubicBezTo>
                  <a:cubicBezTo>
                    <a:pt x="5786" y="3935"/>
                    <a:pt x="4198" y="3457"/>
                    <a:pt x="2780" y="2724"/>
                  </a:cubicBezTo>
                  <a:cubicBezTo>
                    <a:pt x="1629" y="2134"/>
                    <a:pt x="646" y="759"/>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223;p64"/>
            <p:cNvSpPr/>
            <p:nvPr/>
          </p:nvSpPr>
          <p:spPr>
            <a:xfrm>
              <a:off x="2811925" y="5119425"/>
              <a:ext cx="220425" cy="124450"/>
            </a:xfrm>
            <a:custGeom>
              <a:avLst/>
              <a:gdLst/>
              <a:ahLst/>
              <a:cxnLst/>
              <a:rect l="l" t="t" r="r" b="b"/>
              <a:pathLst>
                <a:path w="8817" h="4978" extrusionOk="0">
                  <a:moveTo>
                    <a:pt x="527" y="923"/>
                  </a:moveTo>
                  <a:lnTo>
                    <a:pt x="527" y="923"/>
                  </a:lnTo>
                  <a:cubicBezTo>
                    <a:pt x="1069" y="1699"/>
                    <a:pt x="1866" y="2673"/>
                    <a:pt x="2836" y="3180"/>
                  </a:cubicBezTo>
                  <a:cubicBezTo>
                    <a:pt x="3071" y="3298"/>
                    <a:pt x="3309" y="3409"/>
                    <a:pt x="3548" y="3514"/>
                  </a:cubicBezTo>
                  <a:lnTo>
                    <a:pt x="3548" y="3514"/>
                  </a:lnTo>
                  <a:cubicBezTo>
                    <a:pt x="3323" y="3449"/>
                    <a:pt x="3113" y="3385"/>
                    <a:pt x="2920" y="3321"/>
                  </a:cubicBezTo>
                  <a:cubicBezTo>
                    <a:pt x="2668" y="3237"/>
                    <a:pt x="2471" y="3152"/>
                    <a:pt x="2359" y="3068"/>
                  </a:cubicBezTo>
                  <a:cubicBezTo>
                    <a:pt x="1826" y="2647"/>
                    <a:pt x="983" y="1636"/>
                    <a:pt x="618" y="1075"/>
                  </a:cubicBezTo>
                  <a:cubicBezTo>
                    <a:pt x="578" y="1024"/>
                    <a:pt x="548" y="974"/>
                    <a:pt x="527" y="923"/>
                  </a:cubicBezTo>
                  <a:close/>
                  <a:moveTo>
                    <a:pt x="5819" y="4271"/>
                  </a:moveTo>
                  <a:cubicBezTo>
                    <a:pt x="6254" y="4364"/>
                    <a:pt x="6661" y="4416"/>
                    <a:pt x="7019" y="4416"/>
                  </a:cubicBezTo>
                  <a:cubicBezTo>
                    <a:pt x="7188" y="4416"/>
                    <a:pt x="7328" y="4388"/>
                    <a:pt x="7497" y="4388"/>
                  </a:cubicBezTo>
                  <a:cubicBezTo>
                    <a:pt x="7528" y="4380"/>
                    <a:pt x="7560" y="4372"/>
                    <a:pt x="7593" y="4363"/>
                  </a:cubicBezTo>
                  <a:lnTo>
                    <a:pt x="7593" y="4363"/>
                  </a:lnTo>
                  <a:cubicBezTo>
                    <a:pt x="7341" y="4466"/>
                    <a:pt x="7110" y="4500"/>
                    <a:pt x="6879" y="4500"/>
                  </a:cubicBezTo>
                  <a:cubicBezTo>
                    <a:pt x="6507" y="4500"/>
                    <a:pt x="6150" y="4408"/>
                    <a:pt x="5819" y="4271"/>
                  </a:cubicBezTo>
                  <a:close/>
                  <a:moveTo>
                    <a:pt x="382" y="1"/>
                  </a:moveTo>
                  <a:cubicBezTo>
                    <a:pt x="367" y="1"/>
                    <a:pt x="353" y="3"/>
                    <a:pt x="338" y="8"/>
                  </a:cubicBezTo>
                  <a:cubicBezTo>
                    <a:pt x="253" y="8"/>
                    <a:pt x="169" y="36"/>
                    <a:pt x="141" y="120"/>
                  </a:cubicBezTo>
                  <a:cubicBezTo>
                    <a:pt x="57" y="289"/>
                    <a:pt x="1" y="485"/>
                    <a:pt x="1" y="654"/>
                  </a:cubicBezTo>
                  <a:cubicBezTo>
                    <a:pt x="1" y="906"/>
                    <a:pt x="85" y="1131"/>
                    <a:pt x="225" y="1356"/>
                  </a:cubicBezTo>
                  <a:cubicBezTo>
                    <a:pt x="646" y="1945"/>
                    <a:pt x="1461" y="2956"/>
                    <a:pt x="2078" y="3433"/>
                  </a:cubicBezTo>
                  <a:cubicBezTo>
                    <a:pt x="2247" y="3573"/>
                    <a:pt x="2499" y="3658"/>
                    <a:pt x="2752" y="3770"/>
                  </a:cubicBezTo>
                  <a:cubicBezTo>
                    <a:pt x="3173" y="3910"/>
                    <a:pt x="3650" y="4023"/>
                    <a:pt x="4128" y="4135"/>
                  </a:cubicBezTo>
                  <a:cubicBezTo>
                    <a:pt x="4577" y="4275"/>
                    <a:pt x="4998" y="4388"/>
                    <a:pt x="5251" y="4528"/>
                  </a:cubicBezTo>
                  <a:cubicBezTo>
                    <a:pt x="5728" y="4753"/>
                    <a:pt x="6261" y="4977"/>
                    <a:pt x="6879" y="4977"/>
                  </a:cubicBezTo>
                  <a:cubicBezTo>
                    <a:pt x="7328" y="4977"/>
                    <a:pt x="7805" y="4837"/>
                    <a:pt x="8311" y="4500"/>
                  </a:cubicBezTo>
                  <a:cubicBezTo>
                    <a:pt x="8535" y="4360"/>
                    <a:pt x="8676" y="4163"/>
                    <a:pt x="8760" y="3938"/>
                  </a:cubicBezTo>
                  <a:cubicBezTo>
                    <a:pt x="8816" y="3854"/>
                    <a:pt x="8788" y="3742"/>
                    <a:pt x="8732" y="3686"/>
                  </a:cubicBezTo>
                  <a:cubicBezTo>
                    <a:pt x="8696" y="3631"/>
                    <a:pt x="8636" y="3600"/>
                    <a:pt x="8576" y="3600"/>
                  </a:cubicBezTo>
                  <a:cubicBezTo>
                    <a:pt x="8542" y="3600"/>
                    <a:pt x="8509" y="3610"/>
                    <a:pt x="8479" y="3630"/>
                  </a:cubicBezTo>
                  <a:cubicBezTo>
                    <a:pt x="8114" y="3742"/>
                    <a:pt x="7721" y="3854"/>
                    <a:pt x="7412" y="3910"/>
                  </a:cubicBezTo>
                  <a:cubicBezTo>
                    <a:pt x="7300" y="3938"/>
                    <a:pt x="7160" y="3938"/>
                    <a:pt x="7019" y="3938"/>
                  </a:cubicBezTo>
                  <a:cubicBezTo>
                    <a:pt x="6037" y="3938"/>
                    <a:pt x="4437" y="3489"/>
                    <a:pt x="3061" y="2759"/>
                  </a:cubicBezTo>
                  <a:cubicBezTo>
                    <a:pt x="1994" y="2198"/>
                    <a:pt x="1011" y="850"/>
                    <a:pt x="534" y="120"/>
                  </a:cubicBezTo>
                  <a:cubicBezTo>
                    <a:pt x="511" y="51"/>
                    <a:pt x="450"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224;p64"/>
            <p:cNvSpPr/>
            <p:nvPr/>
          </p:nvSpPr>
          <p:spPr>
            <a:xfrm>
              <a:off x="3328500" y="5107575"/>
              <a:ext cx="230250" cy="130200"/>
            </a:xfrm>
            <a:custGeom>
              <a:avLst/>
              <a:gdLst/>
              <a:ahLst/>
              <a:cxnLst/>
              <a:rect l="l" t="t" r="r" b="b"/>
              <a:pathLst>
                <a:path w="9210" h="5208" extrusionOk="0">
                  <a:moveTo>
                    <a:pt x="6631" y="0"/>
                  </a:moveTo>
                  <a:cubicBezTo>
                    <a:pt x="5822" y="0"/>
                    <a:pt x="5054" y="61"/>
                    <a:pt x="5054" y="61"/>
                  </a:cubicBezTo>
                  <a:cubicBezTo>
                    <a:pt x="3882" y="1159"/>
                    <a:pt x="2352" y="1350"/>
                    <a:pt x="1430" y="1350"/>
                  </a:cubicBezTo>
                  <a:cubicBezTo>
                    <a:pt x="938" y="1350"/>
                    <a:pt x="618" y="1296"/>
                    <a:pt x="618" y="1296"/>
                  </a:cubicBezTo>
                  <a:lnTo>
                    <a:pt x="618" y="1296"/>
                  </a:lnTo>
                  <a:cubicBezTo>
                    <a:pt x="618" y="1296"/>
                    <a:pt x="1" y="4047"/>
                    <a:pt x="1068" y="4777"/>
                  </a:cubicBezTo>
                  <a:cubicBezTo>
                    <a:pt x="1526" y="5091"/>
                    <a:pt x="1963" y="5208"/>
                    <a:pt x="2376" y="5208"/>
                  </a:cubicBezTo>
                  <a:cubicBezTo>
                    <a:pt x="2923" y="5208"/>
                    <a:pt x="3427" y="5002"/>
                    <a:pt x="3875" y="4777"/>
                  </a:cubicBezTo>
                  <a:cubicBezTo>
                    <a:pt x="4661" y="4384"/>
                    <a:pt x="6458" y="4160"/>
                    <a:pt x="7019" y="3711"/>
                  </a:cubicBezTo>
                  <a:cubicBezTo>
                    <a:pt x="7581" y="3261"/>
                    <a:pt x="8423" y="2251"/>
                    <a:pt x="8816" y="1689"/>
                  </a:cubicBezTo>
                  <a:cubicBezTo>
                    <a:pt x="9209" y="1128"/>
                    <a:pt x="8985" y="342"/>
                    <a:pt x="8086" y="117"/>
                  </a:cubicBezTo>
                  <a:cubicBezTo>
                    <a:pt x="7727" y="27"/>
                    <a:pt x="7170" y="0"/>
                    <a:pt x="6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225;p64"/>
            <p:cNvSpPr/>
            <p:nvPr/>
          </p:nvSpPr>
          <p:spPr>
            <a:xfrm>
              <a:off x="3333425" y="5102075"/>
              <a:ext cx="226025" cy="141800"/>
            </a:xfrm>
            <a:custGeom>
              <a:avLst/>
              <a:gdLst/>
              <a:ahLst/>
              <a:cxnLst/>
              <a:rect l="l" t="t" r="r" b="b"/>
              <a:pathLst>
                <a:path w="9041" h="5672" extrusionOk="0">
                  <a:moveTo>
                    <a:pt x="6429" y="449"/>
                  </a:moveTo>
                  <a:cubicBezTo>
                    <a:pt x="6963" y="449"/>
                    <a:pt x="7524" y="477"/>
                    <a:pt x="7833" y="562"/>
                  </a:cubicBezTo>
                  <a:cubicBezTo>
                    <a:pt x="8114" y="618"/>
                    <a:pt x="8282" y="758"/>
                    <a:pt x="8423" y="898"/>
                  </a:cubicBezTo>
                  <a:cubicBezTo>
                    <a:pt x="8535" y="1011"/>
                    <a:pt x="8591" y="1179"/>
                    <a:pt x="8591" y="1348"/>
                  </a:cubicBezTo>
                  <a:cubicBezTo>
                    <a:pt x="8591" y="1488"/>
                    <a:pt x="8535" y="1628"/>
                    <a:pt x="8451" y="1769"/>
                  </a:cubicBezTo>
                  <a:cubicBezTo>
                    <a:pt x="8058" y="2330"/>
                    <a:pt x="7215" y="3341"/>
                    <a:pt x="6682" y="3762"/>
                  </a:cubicBezTo>
                  <a:cubicBezTo>
                    <a:pt x="6570" y="3846"/>
                    <a:pt x="6373" y="3931"/>
                    <a:pt x="6121" y="4015"/>
                  </a:cubicBezTo>
                  <a:cubicBezTo>
                    <a:pt x="5756" y="4155"/>
                    <a:pt x="5278" y="4267"/>
                    <a:pt x="4801" y="4380"/>
                  </a:cubicBezTo>
                  <a:cubicBezTo>
                    <a:pt x="4352" y="4520"/>
                    <a:pt x="3903" y="4632"/>
                    <a:pt x="3566" y="4801"/>
                  </a:cubicBezTo>
                  <a:cubicBezTo>
                    <a:pt x="3145" y="5025"/>
                    <a:pt x="2667" y="5194"/>
                    <a:pt x="2190" y="5194"/>
                  </a:cubicBezTo>
                  <a:cubicBezTo>
                    <a:pt x="1797" y="5194"/>
                    <a:pt x="1432" y="5110"/>
                    <a:pt x="1011" y="4801"/>
                  </a:cubicBezTo>
                  <a:cubicBezTo>
                    <a:pt x="814" y="4689"/>
                    <a:pt x="674" y="4464"/>
                    <a:pt x="590" y="4155"/>
                  </a:cubicBezTo>
                  <a:cubicBezTo>
                    <a:pt x="506" y="3874"/>
                    <a:pt x="478" y="3509"/>
                    <a:pt x="478" y="3173"/>
                  </a:cubicBezTo>
                  <a:cubicBezTo>
                    <a:pt x="478" y="2751"/>
                    <a:pt x="506" y="2358"/>
                    <a:pt x="562" y="2050"/>
                  </a:cubicBezTo>
                  <a:cubicBezTo>
                    <a:pt x="584" y="1938"/>
                    <a:pt x="589" y="1843"/>
                    <a:pt x="604" y="1767"/>
                  </a:cubicBezTo>
                  <a:lnTo>
                    <a:pt x="604" y="1767"/>
                  </a:lnTo>
                  <a:cubicBezTo>
                    <a:pt x="756" y="1782"/>
                    <a:pt x="973" y="1797"/>
                    <a:pt x="1236" y="1797"/>
                  </a:cubicBezTo>
                  <a:cubicBezTo>
                    <a:pt x="2175" y="1797"/>
                    <a:pt x="3739" y="1607"/>
                    <a:pt x="4966" y="504"/>
                  </a:cubicBezTo>
                  <a:lnTo>
                    <a:pt x="4966" y="504"/>
                  </a:lnTo>
                  <a:cubicBezTo>
                    <a:pt x="5049" y="501"/>
                    <a:pt x="5190" y="495"/>
                    <a:pt x="5363" y="477"/>
                  </a:cubicBezTo>
                  <a:cubicBezTo>
                    <a:pt x="5643" y="477"/>
                    <a:pt x="6036" y="449"/>
                    <a:pt x="6429" y="449"/>
                  </a:cubicBezTo>
                  <a:close/>
                  <a:moveTo>
                    <a:pt x="6429" y="0"/>
                  </a:moveTo>
                  <a:cubicBezTo>
                    <a:pt x="5615" y="0"/>
                    <a:pt x="4857" y="56"/>
                    <a:pt x="4829" y="56"/>
                  </a:cubicBezTo>
                  <a:cubicBezTo>
                    <a:pt x="4801" y="56"/>
                    <a:pt x="4745" y="84"/>
                    <a:pt x="4689" y="112"/>
                  </a:cubicBezTo>
                  <a:cubicBezTo>
                    <a:pt x="3594" y="1151"/>
                    <a:pt x="2134" y="1348"/>
                    <a:pt x="1236" y="1348"/>
                  </a:cubicBezTo>
                  <a:cubicBezTo>
                    <a:pt x="983" y="1348"/>
                    <a:pt x="786" y="1320"/>
                    <a:pt x="674" y="1320"/>
                  </a:cubicBezTo>
                  <a:cubicBezTo>
                    <a:pt x="590" y="1320"/>
                    <a:pt x="534" y="1292"/>
                    <a:pt x="506" y="1292"/>
                  </a:cubicBezTo>
                  <a:lnTo>
                    <a:pt x="449" y="1292"/>
                  </a:lnTo>
                  <a:cubicBezTo>
                    <a:pt x="435" y="1288"/>
                    <a:pt x="420" y="1286"/>
                    <a:pt x="405" y="1286"/>
                  </a:cubicBezTo>
                  <a:cubicBezTo>
                    <a:pt x="309" y="1286"/>
                    <a:pt x="221" y="1362"/>
                    <a:pt x="197" y="1460"/>
                  </a:cubicBezTo>
                  <a:cubicBezTo>
                    <a:pt x="197" y="1488"/>
                    <a:pt x="0" y="2274"/>
                    <a:pt x="0" y="3173"/>
                  </a:cubicBezTo>
                  <a:cubicBezTo>
                    <a:pt x="0" y="3538"/>
                    <a:pt x="28" y="3931"/>
                    <a:pt x="141" y="4296"/>
                  </a:cubicBezTo>
                  <a:cubicBezTo>
                    <a:pt x="253" y="4660"/>
                    <a:pt x="421" y="4997"/>
                    <a:pt x="730" y="5194"/>
                  </a:cubicBezTo>
                  <a:cubicBezTo>
                    <a:pt x="1236" y="5531"/>
                    <a:pt x="1713" y="5671"/>
                    <a:pt x="2190" y="5671"/>
                  </a:cubicBezTo>
                  <a:cubicBezTo>
                    <a:pt x="2780" y="5671"/>
                    <a:pt x="3313" y="5447"/>
                    <a:pt x="3790" y="5222"/>
                  </a:cubicBezTo>
                  <a:cubicBezTo>
                    <a:pt x="4127" y="5025"/>
                    <a:pt x="4773" y="4885"/>
                    <a:pt x="5391" y="4717"/>
                  </a:cubicBezTo>
                  <a:cubicBezTo>
                    <a:pt x="5699" y="4632"/>
                    <a:pt x="6008" y="4548"/>
                    <a:pt x="6289" y="4464"/>
                  </a:cubicBezTo>
                  <a:cubicBezTo>
                    <a:pt x="6570" y="4352"/>
                    <a:pt x="6794" y="4267"/>
                    <a:pt x="6963" y="4127"/>
                  </a:cubicBezTo>
                  <a:cubicBezTo>
                    <a:pt x="7580" y="3650"/>
                    <a:pt x="8423" y="2639"/>
                    <a:pt x="8816" y="2050"/>
                  </a:cubicBezTo>
                  <a:cubicBezTo>
                    <a:pt x="8956" y="1825"/>
                    <a:pt x="9040" y="1600"/>
                    <a:pt x="9040" y="1348"/>
                  </a:cubicBezTo>
                  <a:cubicBezTo>
                    <a:pt x="9040" y="1067"/>
                    <a:pt x="8956" y="814"/>
                    <a:pt x="8760" y="590"/>
                  </a:cubicBezTo>
                  <a:cubicBezTo>
                    <a:pt x="8591" y="365"/>
                    <a:pt x="8310" y="197"/>
                    <a:pt x="7945" y="112"/>
                  </a:cubicBezTo>
                  <a:cubicBezTo>
                    <a:pt x="7552" y="0"/>
                    <a:pt x="6991" y="0"/>
                    <a:pt x="6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226;p64"/>
            <p:cNvSpPr/>
            <p:nvPr/>
          </p:nvSpPr>
          <p:spPr>
            <a:xfrm>
              <a:off x="3345350" y="5125225"/>
              <a:ext cx="209875" cy="112550"/>
            </a:xfrm>
            <a:custGeom>
              <a:avLst/>
              <a:gdLst/>
              <a:ahLst/>
              <a:cxnLst/>
              <a:rect l="l" t="t" r="r" b="b"/>
              <a:pathLst>
                <a:path w="8395" h="4502" extrusionOk="0">
                  <a:moveTo>
                    <a:pt x="8226" y="1"/>
                  </a:moveTo>
                  <a:lnTo>
                    <a:pt x="8226" y="1"/>
                  </a:lnTo>
                  <a:cubicBezTo>
                    <a:pt x="7749" y="759"/>
                    <a:pt x="6767" y="2134"/>
                    <a:pt x="5615" y="2724"/>
                  </a:cubicBezTo>
                  <a:cubicBezTo>
                    <a:pt x="4197" y="3457"/>
                    <a:pt x="2609" y="3935"/>
                    <a:pt x="1555" y="3935"/>
                  </a:cubicBezTo>
                  <a:cubicBezTo>
                    <a:pt x="1399" y="3935"/>
                    <a:pt x="1254" y="3925"/>
                    <a:pt x="1124" y="3903"/>
                  </a:cubicBezTo>
                  <a:cubicBezTo>
                    <a:pt x="787" y="3847"/>
                    <a:pt x="394" y="3734"/>
                    <a:pt x="1" y="3594"/>
                  </a:cubicBezTo>
                  <a:lnTo>
                    <a:pt x="1" y="3594"/>
                  </a:lnTo>
                  <a:cubicBezTo>
                    <a:pt x="113" y="3791"/>
                    <a:pt x="225" y="3959"/>
                    <a:pt x="394" y="4071"/>
                  </a:cubicBezTo>
                  <a:cubicBezTo>
                    <a:pt x="852" y="4385"/>
                    <a:pt x="1289" y="4502"/>
                    <a:pt x="1702" y="4502"/>
                  </a:cubicBezTo>
                  <a:cubicBezTo>
                    <a:pt x="2249" y="4502"/>
                    <a:pt x="2753" y="4296"/>
                    <a:pt x="3201" y="4071"/>
                  </a:cubicBezTo>
                  <a:cubicBezTo>
                    <a:pt x="3987" y="3678"/>
                    <a:pt x="5784" y="3454"/>
                    <a:pt x="6345" y="3005"/>
                  </a:cubicBezTo>
                  <a:cubicBezTo>
                    <a:pt x="6907" y="2555"/>
                    <a:pt x="7749" y="1545"/>
                    <a:pt x="8142" y="983"/>
                  </a:cubicBezTo>
                  <a:cubicBezTo>
                    <a:pt x="8367" y="674"/>
                    <a:pt x="8395" y="309"/>
                    <a:pt x="8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227;p64"/>
            <p:cNvSpPr/>
            <p:nvPr/>
          </p:nvSpPr>
          <p:spPr>
            <a:xfrm>
              <a:off x="3339025" y="5119425"/>
              <a:ext cx="220425" cy="124450"/>
            </a:xfrm>
            <a:custGeom>
              <a:avLst/>
              <a:gdLst/>
              <a:ahLst/>
              <a:cxnLst/>
              <a:rect l="l" t="t" r="r" b="b"/>
              <a:pathLst>
                <a:path w="8817" h="4978" extrusionOk="0">
                  <a:moveTo>
                    <a:pt x="8293" y="934"/>
                  </a:moveTo>
                  <a:cubicBezTo>
                    <a:pt x="8277" y="981"/>
                    <a:pt x="8255" y="1028"/>
                    <a:pt x="8227" y="1075"/>
                  </a:cubicBezTo>
                  <a:cubicBezTo>
                    <a:pt x="7834" y="1636"/>
                    <a:pt x="6991" y="2647"/>
                    <a:pt x="6458" y="3068"/>
                  </a:cubicBezTo>
                  <a:cubicBezTo>
                    <a:pt x="6346" y="3152"/>
                    <a:pt x="6149" y="3237"/>
                    <a:pt x="5897" y="3321"/>
                  </a:cubicBezTo>
                  <a:cubicBezTo>
                    <a:pt x="5707" y="3394"/>
                    <a:pt x="5487" y="3459"/>
                    <a:pt x="5253" y="3521"/>
                  </a:cubicBezTo>
                  <a:lnTo>
                    <a:pt x="5253" y="3521"/>
                  </a:lnTo>
                  <a:cubicBezTo>
                    <a:pt x="5497" y="3414"/>
                    <a:pt x="5741" y="3300"/>
                    <a:pt x="5981" y="3180"/>
                  </a:cubicBezTo>
                  <a:cubicBezTo>
                    <a:pt x="6946" y="2676"/>
                    <a:pt x="7757" y="1708"/>
                    <a:pt x="8293" y="934"/>
                  </a:cubicBezTo>
                  <a:close/>
                  <a:moveTo>
                    <a:pt x="2999" y="4270"/>
                  </a:moveTo>
                  <a:lnTo>
                    <a:pt x="2999" y="4270"/>
                  </a:lnTo>
                  <a:cubicBezTo>
                    <a:pt x="2670" y="4408"/>
                    <a:pt x="2318" y="4500"/>
                    <a:pt x="1966" y="4500"/>
                  </a:cubicBezTo>
                  <a:cubicBezTo>
                    <a:pt x="1712" y="4500"/>
                    <a:pt x="1470" y="4465"/>
                    <a:pt x="1216" y="4356"/>
                  </a:cubicBezTo>
                  <a:lnTo>
                    <a:pt x="1216" y="4356"/>
                  </a:lnTo>
                  <a:cubicBezTo>
                    <a:pt x="1261" y="4367"/>
                    <a:pt x="1305" y="4378"/>
                    <a:pt x="1348" y="4388"/>
                  </a:cubicBezTo>
                  <a:cubicBezTo>
                    <a:pt x="1489" y="4388"/>
                    <a:pt x="1629" y="4416"/>
                    <a:pt x="1798" y="4416"/>
                  </a:cubicBezTo>
                  <a:cubicBezTo>
                    <a:pt x="2156" y="4416"/>
                    <a:pt x="2563" y="4364"/>
                    <a:pt x="2999" y="4270"/>
                  </a:cubicBezTo>
                  <a:close/>
                  <a:moveTo>
                    <a:pt x="8453" y="1"/>
                  </a:moveTo>
                  <a:cubicBezTo>
                    <a:pt x="8375" y="1"/>
                    <a:pt x="8329" y="51"/>
                    <a:pt x="8283" y="120"/>
                  </a:cubicBezTo>
                  <a:cubicBezTo>
                    <a:pt x="7806" y="850"/>
                    <a:pt x="6851" y="2198"/>
                    <a:pt x="5756" y="2759"/>
                  </a:cubicBezTo>
                  <a:cubicBezTo>
                    <a:pt x="4381" y="3489"/>
                    <a:pt x="2808" y="3938"/>
                    <a:pt x="1798" y="3938"/>
                  </a:cubicBezTo>
                  <a:cubicBezTo>
                    <a:pt x="1657" y="3938"/>
                    <a:pt x="1517" y="3938"/>
                    <a:pt x="1405" y="3910"/>
                  </a:cubicBezTo>
                  <a:cubicBezTo>
                    <a:pt x="1096" y="3854"/>
                    <a:pt x="703" y="3742"/>
                    <a:pt x="338" y="3630"/>
                  </a:cubicBezTo>
                  <a:cubicBezTo>
                    <a:pt x="308" y="3610"/>
                    <a:pt x="275" y="3600"/>
                    <a:pt x="241" y="3600"/>
                  </a:cubicBezTo>
                  <a:cubicBezTo>
                    <a:pt x="181" y="3600"/>
                    <a:pt x="121" y="3631"/>
                    <a:pt x="85" y="3686"/>
                  </a:cubicBezTo>
                  <a:cubicBezTo>
                    <a:pt x="29" y="3742"/>
                    <a:pt x="1" y="3854"/>
                    <a:pt x="57" y="3938"/>
                  </a:cubicBezTo>
                  <a:cubicBezTo>
                    <a:pt x="169" y="4163"/>
                    <a:pt x="310" y="4360"/>
                    <a:pt x="506" y="4500"/>
                  </a:cubicBezTo>
                  <a:cubicBezTo>
                    <a:pt x="1012" y="4837"/>
                    <a:pt x="1489" y="4977"/>
                    <a:pt x="1966" y="4977"/>
                  </a:cubicBezTo>
                  <a:cubicBezTo>
                    <a:pt x="2556" y="4977"/>
                    <a:pt x="3089" y="4753"/>
                    <a:pt x="3566" y="4528"/>
                  </a:cubicBezTo>
                  <a:cubicBezTo>
                    <a:pt x="3903" y="4331"/>
                    <a:pt x="4549" y="4191"/>
                    <a:pt x="5167" y="4023"/>
                  </a:cubicBezTo>
                  <a:cubicBezTo>
                    <a:pt x="5475" y="3938"/>
                    <a:pt x="5784" y="3854"/>
                    <a:pt x="6065" y="3770"/>
                  </a:cubicBezTo>
                  <a:cubicBezTo>
                    <a:pt x="6346" y="3658"/>
                    <a:pt x="6570" y="3573"/>
                    <a:pt x="6739" y="3433"/>
                  </a:cubicBezTo>
                  <a:cubicBezTo>
                    <a:pt x="7356" y="2956"/>
                    <a:pt x="8199" y="1945"/>
                    <a:pt x="8592" y="1356"/>
                  </a:cubicBezTo>
                  <a:cubicBezTo>
                    <a:pt x="8732" y="1131"/>
                    <a:pt x="8816" y="906"/>
                    <a:pt x="8816" y="654"/>
                  </a:cubicBezTo>
                  <a:cubicBezTo>
                    <a:pt x="8816" y="485"/>
                    <a:pt x="8788" y="289"/>
                    <a:pt x="8704" y="120"/>
                  </a:cubicBezTo>
                  <a:cubicBezTo>
                    <a:pt x="8648" y="36"/>
                    <a:pt x="8592" y="8"/>
                    <a:pt x="8508" y="8"/>
                  </a:cubicBezTo>
                  <a:cubicBezTo>
                    <a:pt x="8488" y="3"/>
                    <a:pt x="8469" y="1"/>
                    <a:pt x="8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228;p64"/>
            <p:cNvSpPr/>
            <p:nvPr/>
          </p:nvSpPr>
          <p:spPr>
            <a:xfrm>
              <a:off x="2910200" y="3517250"/>
              <a:ext cx="615550" cy="1665775"/>
            </a:xfrm>
            <a:custGeom>
              <a:avLst/>
              <a:gdLst/>
              <a:ahLst/>
              <a:cxnLst/>
              <a:rect l="l" t="t" r="r" b="b"/>
              <a:pathLst>
                <a:path w="24622" h="66631" extrusionOk="0">
                  <a:moveTo>
                    <a:pt x="23078" y="0"/>
                  </a:moveTo>
                  <a:cubicBezTo>
                    <a:pt x="23078" y="0"/>
                    <a:pt x="17443" y="2118"/>
                    <a:pt x="10088" y="2118"/>
                  </a:cubicBezTo>
                  <a:cubicBezTo>
                    <a:pt x="8012" y="2118"/>
                    <a:pt x="5799" y="1949"/>
                    <a:pt x="3538" y="1516"/>
                  </a:cubicBezTo>
                  <a:cubicBezTo>
                    <a:pt x="3538" y="1516"/>
                    <a:pt x="3088" y="6738"/>
                    <a:pt x="3032" y="9097"/>
                  </a:cubicBezTo>
                  <a:cubicBezTo>
                    <a:pt x="2976" y="11483"/>
                    <a:pt x="3313" y="13673"/>
                    <a:pt x="3313" y="13673"/>
                  </a:cubicBezTo>
                  <a:lnTo>
                    <a:pt x="2190" y="35290"/>
                  </a:lnTo>
                  <a:cubicBezTo>
                    <a:pt x="2190" y="35290"/>
                    <a:pt x="506" y="49187"/>
                    <a:pt x="506" y="51939"/>
                  </a:cubicBezTo>
                  <a:cubicBezTo>
                    <a:pt x="506" y="54690"/>
                    <a:pt x="730" y="61905"/>
                    <a:pt x="730" y="61905"/>
                  </a:cubicBezTo>
                  <a:cubicBezTo>
                    <a:pt x="730" y="61905"/>
                    <a:pt x="112" y="63140"/>
                    <a:pt x="56" y="63421"/>
                  </a:cubicBezTo>
                  <a:cubicBezTo>
                    <a:pt x="0" y="63702"/>
                    <a:pt x="169" y="65386"/>
                    <a:pt x="169" y="65386"/>
                  </a:cubicBezTo>
                  <a:cubicBezTo>
                    <a:pt x="169" y="65386"/>
                    <a:pt x="1629" y="66285"/>
                    <a:pt x="3032" y="66397"/>
                  </a:cubicBezTo>
                  <a:cubicBezTo>
                    <a:pt x="3106" y="66403"/>
                    <a:pt x="3177" y="66406"/>
                    <a:pt x="3245" y="66406"/>
                  </a:cubicBezTo>
                  <a:cubicBezTo>
                    <a:pt x="4482" y="66406"/>
                    <a:pt x="4891" y="65490"/>
                    <a:pt x="4997" y="65330"/>
                  </a:cubicBezTo>
                  <a:cubicBezTo>
                    <a:pt x="5110" y="65162"/>
                    <a:pt x="5334" y="62860"/>
                    <a:pt x="5391" y="62074"/>
                  </a:cubicBezTo>
                  <a:cubicBezTo>
                    <a:pt x="5447" y="61287"/>
                    <a:pt x="5334" y="60108"/>
                    <a:pt x="5334" y="60108"/>
                  </a:cubicBezTo>
                  <a:cubicBezTo>
                    <a:pt x="5334" y="60108"/>
                    <a:pt x="7833" y="48008"/>
                    <a:pt x="9012" y="43881"/>
                  </a:cubicBezTo>
                  <a:cubicBezTo>
                    <a:pt x="10191" y="39782"/>
                    <a:pt x="12325" y="28637"/>
                    <a:pt x="12437" y="27177"/>
                  </a:cubicBezTo>
                  <a:cubicBezTo>
                    <a:pt x="12550" y="25717"/>
                    <a:pt x="13841" y="18895"/>
                    <a:pt x="13841" y="18895"/>
                  </a:cubicBezTo>
                  <a:cubicBezTo>
                    <a:pt x="13841" y="18895"/>
                    <a:pt x="14964" y="31107"/>
                    <a:pt x="15245" y="33409"/>
                  </a:cubicBezTo>
                  <a:cubicBezTo>
                    <a:pt x="15526" y="35739"/>
                    <a:pt x="14852" y="42140"/>
                    <a:pt x="14852" y="45566"/>
                  </a:cubicBezTo>
                  <a:cubicBezTo>
                    <a:pt x="14852" y="49019"/>
                    <a:pt x="16901" y="62410"/>
                    <a:pt x="16901" y="62410"/>
                  </a:cubicBezTo>
                  <a:cubicBezTo>
                    <a:pt x="16901" y="62410"/>
                    <a:pt x="16901" y="64067"/>
                    <a:pt x="17013" y="64516"/>
                  </a:cubicBezTo>
                  <a:cubicBezTo>
                    <a:pt x="17126" y="64965"/>
                    <a:pt x="17800" y="66509"/>
                    <a:pt x="17800" y="66509"/>
                  </a:cubicBezTo>
                  <a:cubicBezTo>
                    <a:pt x="17800" y="66509"/>
                    <a:pt x="18396" y="66631"/>
                    <a:pt x="19043" y="66631"/>
                  </a:cubicBezTo>
                  <a:cubicBezTo>
                    <a:pt x="19474" y="66631"/>
                    <a:pt x="19928" y="66577"/>
                    <a:pt x="20242" y="66397"/>
                  </a:cubicBezTo>
                  <a:cubicBezTo>
                    <a:pt x="21028" y="65948"/>
                    <a:pt x="22235" y="65190"/>
                    <a:pt x="22348" y="63842"/>
                  </a:cubicBezTo>
                  <a:cubicBezTo>
                    <a:pt x="22460" y="62495"/>
                    <a:pt x="21955" y="59800"/>
                    <a:pt x="21842" y="59041"/>
                  </a:cubicBezTo>
                  <a:cubicBezTo>
                    <a:pt x="21730" y="58255"/>
                    <a:pt x="23751" y="43235"/>
                    <a:pt x="23751" y="37901"/>
                  </a:cubicBezTo>
                  <a:cubicBezTo>
                    <a:pt x="23751" y="32567"/>
                    <a:pt x="24622" y="21000"/>
                    <a:pt x="24622" y="18558"/>
                  </a:cubicBezTo>
                  <a:cubicBezTo>
                    <a:pt x="24622" y="16115"/>
                    <a:pt x="24088" y="7889"/>
                    <a:pt x="24088" y="7889"/>
                  </a:cubicBezTo>
                  <a:lnTo>
                    <a:pt x="230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229;p64"/>
            <p:cNvSpPr/>
            <p:nvPr/>
          </p:nvSpPr>
          <p:spPr>
            <a:xfrm>
              <a:off x="2905275" y="3511100"/>
              <a:ext cx="626800" cy="1678025"/>
            </a:xfrm>
            <a:custGeom>
              <a:avLst/>
              <a:gdLst/>
              <a:ahLst/>
              <a:cxnLst/>
              <a:rect l="l" t="t" r="r" b="b"/>
              <a:pathLst>
                <a:path w="25072" h="67121" extrusionOk="0">
                  <a:moveTo>
                    <a:pt x="23084" y="546"/>
                  </a:moveTo>
                  <a:lnTo>
                    <a:pt x="24033" y="8163"/>
                  </a:lnTo>
                  <a:lnTo>
                    <a:pt x="24034" y="8163"/>
                  </a:lnTo>
                  <a:lnTo>
                    <a:pt x="24034" y="8163"/>
                  </a:lnTo>
                  <a:cubicBezTo>
                    <a:pt x="24041" y="8282"/>
                    <a:pt x="24068" y="8774"/>
                    <a:pt x="24117" y="9455"/>
                  </a:cubicBezTo>
                  <a:cubicBezTo>
                    <a:pt x="24285" y="11897"/>
                    <a:pt x="24594" y="16979"/>
                    <a:pt x="24594" y="18804"/>
                  </a:cubicBezTo>
                  <a:cubicBezTo>
                    <a:pt x="24594" y="20011"/>
                    <a:pt x="24370" y="23520"/>
                    <a:pt x="24145" y="27395"/>
                  </a:cubicBezTo>
                  <a:cubicBezTo>
                    <a:pt x="23920" y="31241"/>
                    <a:pt x="23696" y="35480"/>
                    <a:pt x="23696" y="38147"/>
                  </a:cubicBezTo>
                  <a:cubicBezTo>
                    <a:pt x="23696" y="40730"/>
                    <a:pt x="23247" y="45615"/>
                    <a:pt x="22769" y="50023"/>
                  </a:cubicBezTo>
                  <a:cubicBezTo>
                    <a:pt x="22517" y="52241"/>
                    <a:pt x="22292" y="54346"/>
                    <a:pt x="22095" y="55975"/>
                  </a:cubicBezTo>
                  <a:cubicBezTo>
                    <a:pt x="22011" y="56789"/>
                    <a:pt x="21955" y="57491"/>
                    <a:pt x="21899" y="58052"/>
                  </a:cubicBezTo>
                  <a:cubicBezTo>
                    <a:pt x="21843" y="58586"/>
                    <a:pt x="21815" y="58979"/>
                    <a:pt x="21815" y="59175"/>
                  </a:cubicBezTo>
                  <a:cubicBezTo>
                    <a:pt x="21815" y="59231"/>
                    <a:pt x="21815" y="59259"/>
                    <a:pt x="21815" y="59316"/>
                  </a:cubicBezTo>
                  <a:cubicBezTo>
                    <a:pt x="21871" y="59681"/>
                    <a:pt x="22011" y="60410"/>
                    <a:pt x="22124" y="61225"/>
                  </a:cubicBezTo>
                  <a:cubicBezTo>
                    <a:pt x="22236" y="62067"/>
                    <a:pt x="22348" y="62965"/>
                    <a:pt x="22348" y="63667"/>
                  </a:cubicBezTo>
                  <a:cubicBezTo>
                    <a:pt x="22348" y="63808"/>
                    <a:pt x="22320" y="63948"/>
                    <a:pt x="22320" y="64060"/>
                  </a:cubicBezTo>
                  <a:cubicBezTo>
                    <a:pt x="22264" y="64678"/>
                    <a:pt x="21983" y="65155"/>
                    <a:pt x="21590" y="65548"/>
                  </a:cubicBezTo>
                  <a:cubicBezTo>
                    <a:pt x="21197" y="65913"/>
                    <a:pt x="20720" y="66222"/>
                    <a:pt x="20327" y="66447"/>
                  </a:cubicBezTo>
                  <a:cubicBezTo>
                    <a:pt x="20074" y="66587"/>
                    <a:pt x="19653" y="66643"/>
                    <a:pt x="19260" y="66643"/>
                  </a:cubicBezTo>
                  <a:cubicBezTo>
                    <a:pt x="18923" y="66643"/>
                    <a:pt x="18642" y="66615"/>
                    <a:pt x="18418" y="66587"/>
                  </a:cubicBezTo>
                  <a:cubicBezTo>
                    <a:pt x="18326" y="66564"/>
                    <a:pt x="18234" y="66560"/>
                    <a:pt x="18173" y="66559"/>
                  </a:cubicBezTo>
                  <a:lnTo>
                    <a:pt x="18173" y="66559"/>
                  </a:lnTo>
                  <a:cubicBezTo>
                    <a:pt x="18109" y="66411"/>
                    <a:pt x="17989" y="66133"/>
                    <a:pt x="17856" y="65829"/>
                  </a:cubicBezTo>
                  <a:cubicBezTo>
                    <a:pt x="17688" y="65408"/>
                    <a:pt x="17491" y="64874"/>
                    <a:pt x="17435" y="64706"/>
                  </a:cubicBezTo>
                  <a:cubicBezTo>
                    <a:pt x="17435" y="64622"/>
                    <a:pt x="17407" y="64425"/>
                    <a:pt x="17379" y="64229"/>
                  </a:cubicBezTo>
                  <a:cubicBezTo>
                    <a:pt x="17379" y="63892"/>
                    <a:pt x="17351" y="63499"/>
                    <a:pt x="17351" y="63190"/>
                  </a:cubicBezTo>
                  <a:cubicBezTo>
                    <a:pt x="17351" y="62881"/>
                    <a:pt x="17351" y="62656"/>
                    <a:pt x="17351" y="62656"/>
                  </a:cubicBezTo>
                  <a:lnTo>
                    <a:pt x="17351" y="62600"/>
                  </a:lnTo>
                  <a:cubicBezTo>
                    <a:pt x="17351" y="62600"/>
                    <a:pt x="17210" y="61786"/>
                    <a:pt x="17014" y="60467"/>
                  </a:cubicBezTo>
                  <a:cubicBezTo>
                    <a:pt x="16733" y="58501"/>
                    <a:pt x="16284" y="55497"/>
                    <a:pt x="15919" y="52634"/>
                  </a:cubicBezTo>
                  <a:cubicBezTo>
                    <a:pt x="15554" y="49770"/>
                    <a:pt x="15273" y="47103"/>
                    <a:pt x="15273" y="45812"/>
                  </a:cubicBezTo>
                  <a:cubicBezTo>
                    <a:pt x="15273" y="42976"/>
                    <a:pt x="15751" y="38091"/>
                    <a:pt x="15751" y="35171"/>
                  </a:cubicBezTo>
                  <a:cubicBezTo>
                    <a:pt x="15751" y="34554"/>
                    <a:pt x="15723" y="34048"/>
                    <a:pt x="15694" y="33627"/>
                  </a:cubicBezTo>
                  <a:cubicBezTo>
                    <a:pt x="15554" y="32504"/>
                    <a:pt x="15189" y="28854"/>
                    <a:pt x="14880" y="25514"/>
                  </a:cubicBezTo>
                  <a:cubicBezTo>
                    <a:pt x="14712" y="23857"/>
                    <a:pt x="14571" y="22257"/>
                    <a:pt x="14459" y="21078"/>
                  </a:cubicBezTo>
                  <a:cubicBezTo>
                    <a:pt x="14347" y="19899"/>
                    <a:pt x="14263" y="19113"/>
                    <a:pt x="14263" y="19113"/>
                  </a:cubicBezTo>
                  <a:cubicBezTo>
                    <a:pt x="14263" y="19000"/>
                    <a:pt x="14178" y="18916"/>
                    <a:pt x="14066" y="18916"/>
                  </a:cubicBezTo>
                  <a:cubicBezTo>
                    <a:pt x="13926" y="18916"/>
                    <a:pt x="13842" y="19000"/>
                    <a:pt x="13813" y="19113"/>
                  </a:cubicBezTo>
                  <a:cubicBezTo>
                    <a:pt x="13813" y="19113"/>
                    <a:pt x="13477" y="20797"/>
                    <a:pt x="13140" y="22706"/>
                  </a:cubicBezTo>
                  <a:cubicBezTo>
                    <a:pt x="12803" y="24587"/>
                    <a:pt x="12466" y="26637"/>
                    <a:pt x="12410" y="27395"/>
                  </a:cubicBezTo>
                  <a:cubicBezTo>
                    <a:pt x="12382" y="27731"/>
                    <a:pt x="12213" y="28714"/>
                    <a:pt x="11989" y="30034"/>
                  </a:cubicBezTo>
                  <a:cubicBezTo>
                    <a:pt x="11287" y="33964"/>
                    <a:pt x="9855" y="41011"/>
                    <a:pt x="8985" y="44071"/>
                  </a:cubicBezTo>
                  <a:cubicBezTo>
                    <a:pt x="7777" y="48198"/>
                    <a:pt x="5307" y="60298"/>
                    <a:pt x="5307" y="60298"/>
                  </a:cubicBezTo>
                  <a:lnTo>
                    <a:pt x="5307" y="60354"/>
                  </a:lnTo>
                  <a:cubicBezTo>
                    <a:pt x="5307" y="60354"/>
                    <a:pt x="5335" y="60551"/>
                    <a:pt x="5335" y="60832"/>
                  </a:cubicBezTo>
                  <a:cubicBezTo>
                    <a:pt x="5363" y="61084"/>
                    <a:pt x="5391" y="61449"/>
                    <a:pt x="5391" y="61814"/>
                  </a:cubicBezTo>
                  <a:cubicBezTo>
                    <a:pt x="5391" y="61983"/>
                    <a:pt x="5391" y="62151"/>
                    <a:pt x="5363" y="62291"/>
                  </a:cubicBezTo>
                  <a:cubicBezTo>
                    <a:pt x="5335" y="62685"/>
                    <a:pt x="5279" y="63471"/>
                    <a:pt x="5194" y="64144"/>
                  </a:cubicBezTo>
                  <a:cubicBezTo>
                    <a:pt x="5166" y="64509"/>
                    <a:pt x="5110" y="64818"/>
                    <a:pt x="5082" y="65071"/>
                  </a:cubicBezTo>
                  <a:cubicBezTo>
                    <a:pt x="5054" y="65183"/>
                    <a:pt x="5054" y="65295"/>
                    <a:pt x="5026" y="65380"/>
                  </a:cubicBezTo>
                  <a:lnTo>
                    <a:pt x="4998" y="65464"/>
                  </a:lnTo>
                  <a:lnTo>
                    <a:pt x="5005" y="65468"/>
                  </a:lnTo>
                  <a:lnTo>
                    <a:pt x="5005" y="65468"/>
                  </a:lnTo>
                  <a:cubicBezTo>
                    <a:pt x="4962" y="65536"/>
                    <a:pt x="4931" y="65591"/>
                    <a:pt x="4858" y="65689"/>
                  </a:cubicBezTo>
                  <a:cubicBezTo>
                    <a:pt x="4773" y="65829"/>
                    <a:pt x="4605" y="66025"/>
                    <a:pt x="4380" y="66166"/>
                  </a:cubicBezTo>
                  <a:cubicBezTo>
                    <a:pt x="4156" y="66306"/>
                    <a:pt x="3875" y="66418"/>
                    <a:pt x="3454" y="66418"/>
                  </a:cubicBezTo>
                  <a:lnTo>
                    <a:pt x="3257" y="66418"/>
                  </a:lnTo>
                  <a:cubicBezTo>
                    <a:pt x="2584" y="66362"/>
                    <a:pt x="1910" y="66110"/>
                    <a:pt x="1376" y="65885"/>
                  </a:cubicBezTo>
                  <a:cubicBezTo>
                    <a:pt x="1096" y="65773"/>
                    <a:pt x="871" y="65660"/>
                    <a:pt x="731" y="65576"/>
                  </a:cubicBezTo>
                  <a:cubicBezTo>
                    <a:pt x="661" y="65530"/>
                    <a:pt x="610" y="65502"/>
                    <a:pt x="579" y="65479"/>
                  </a:cubicBezTo>
                  <a:lnTo>
                    <a:pt x="579" y="65479"/>
                  </a:lnTo>
                  <a:cubicBezTo>
                    <a:pt x="568" y="65355"/>
                    <a:pt x="551" y="65153"/>
                    <a:pt x="534" y="64931"/>
                  </a:cubicBezTo>
                  <a:cubicBezTo>
                    <a:pt x="506" y="64566"/>
                    <a:pt x="478" y="64116"/>
                    <a:pt x="478" y="63864"/>
                  </a:cubicBezTo>
                  <a:cubicBezTo>
                    <a:pt x="478" y="63779"/>
                    <a:pt x="478" y="63723"/>
                    <a:pt x="478" y="63695"/>
                  </a:cubicBezTo>
                  <a:cubicBezTo>
                    <a:pt x="478" y="63667"/>
                    <a:pt x="534" y="63555"/>
                    <a:pt x="590" y="63386"/>
                  </a:cubicBezTo>
                  <a:cubicBezTo>
                    <a:pt x="703" y="63162"/>
                    <a:pt x="843" y="62881"/>
                    <a:pt x="955" y="62656"/>
                  </a:cubicBezTo>
                  <a:cubicBezTo>
                    <a:pt x="1039" y="62432"/>
                    <a:pt x="1152" y="62235"/>
                    <a:pt x="1152" y="62235"/>
                  </a:cubicBezTo>
                  <a:lnTo>
                    <a:pt x="1152" y="62123"/>
                  </a:lnTo>
                  <a:cubicBezTo>
                    <a:pt x="1152" y="62123"/>
                    <a:pt x="1152" y="61674"/>
                    <a:pt x="1124" y="60972"/>
                  </a:cubicBezTo>
                  <a:cubicBezTo>
                    <a:pt x="1067" y="58810"/>
                    <a:pt x="927" y="54234"/>
                    <a:pt x="927" y="52185"/>
                  </a:cubicBezTo>
                  <a:cubicBezTo>
                    <a:pt x="927" y="51511"/>
                    <a:pt x="1039" y="50135"/>
                    <a:pt x="1208" y="48423"/>
                  </a:cubicBezTo>
                  <a:cubicBezTo>
                    <a:pt x="1432" y="45896"/>
                    <a:pt x="1797" y="42667"/>
                    <a:pt x="2078" y="40084"/>
                  </a:cubicBezTo>
                  <a:cubicBezTo>
                    <a:pt x="2247" y="38793"/>
                    <a:pt x="2359" y="37670"/>
                    <a:pt x="2471" y="36856"/>
                  </a:cubicBezTo>
                  <a:cubicBezTo>
                    <a:pt x="2555" y="36042"/>
                    <a:pt x="2612" y="35564"/>
                    <a:pt x="2612" y="35564"/>
                  </a:cubicBezTo>
                  <a:lnTo>
                    <a:pt x="2640" y="35536"/>
                  </a:lnTo>
                  <a:lnTo>
                    <a:pt x="3763" y="13919"/>
                  </a:lnTo>
                  <a:lnTo>
                    <a:pt x="3763" y="13863"/>
                  </a:lnTo>
                  <a:cubicBezTo>
                    <a:pt x="3763" y="13863"/>
                    <a:pt x="3735" y="13750"/>
                    <a:pt x="3707" y="13554"/>
                  </a:cubicBezTo>
                  <a:cubicBezTo>
                    <a:pt x="3622" y="12936"/>
                    <a:pt x="3454" y="11504"/>
                    <a:pt x="3454" y="9904"/>
                  </a:cubicBezTo>
                  <a:cubicBezTo>
                    <a:pt x="3454" y="9707"/>
                    <a:pt x="3454" y="9539"/>
                    <a:pt x="3482" y="9371"/>
                  </a:cubicBezTo>
                  <a:cubicBezTo>
                    <a:pt x="3510" y="8191"/>
                    <a:pt x="3622" y="6282"/>
                    <a:pt x="3735" y="4682"/>
                  </a:cubicBezTo>
                  <a:cubicBezTo>
                    <a:pt x="3791" y="3896"/>
                    <a:pt x="3875" y="3166"/>
                    <a:pt x="3903" y="2633"/>
                  </a:cubicBezTo>
                  <a:cubicBezTo>
                    <a:pt x="3930" y="2381"/>
                    <a:pt x="3950" y="2179"/>
                    <a:pt x="3964" y="2034"/>
                  </a:cubicBezTo>
                  <a:lnTo>
                    <a:pt x="3964" y="2034"/>
                  </a:lnTo>
                  <a:cubicBezTo>
                    <a:pt x="6148" y="2423"/>
                    <a:pt x="8277" y="2605"/>
                    <a:pt x="10276" y="2605"/>
                  </a:cubicBezTo>
                  <a:cubicBezTo>
                    <a:pt x="16746" y="2580"/>
                    <a:pt x="21867" y="973"/>
                    <a:pt x="23084" y="546"/>
                  </a:cubicBezTo>
                  <a:close/>
                  <a:moveTo>
                    <a:pt x="23289" y="1"/>
                  </a:moveTo>
                  <a:cubicBezTo>
                    <a:pt x="23254" y="1"/>
                    <a:pt x="23218" y="8"/>
                    <a:pt x="23190" y="22"/>
                  </a:cubicBezTo>
                  <a:cubicBezTo>
                    <a:pt x="23190" y="22"/>
                    <a:pt x="23106" y="50"/>
                    <a:pt x="22938" y="106"/>
                  </a:cubicBezTo>
                  <a:cubicBezTo>
                    <a:pt x="21787" y="499"/>
                    <a:pt x="16677" y="2127"/>
                    <a:pt x="10276" y="2127"/>
                  </a:cubicBezTo>
                  <a:cubicBezTo>
                    <a:pt x="8227" y="2127"/>
                    <a:pt x="6037" y="1959"/>
                    <a:pt x="3791" y="1538"/>
                  </a:cubicBezTo>
                  <a:cubicBezTo>
                    <a:pt x="3774" y="1529"/>
                    <a:pt x="3755" y="1526"/>
                    <a:pt x="3736" y="1526"/>
                  </a:cubicBezTo>
                  <a:cubicBezTo>
                    <a:pt x="3688" y="1526"/>
                    <a:pt x="3634" y="1546"/>
                    <a:pt x="3594" y="1566"/>
                  </a:cubicBezTo>
                  <a:cubicBezTo>
                    <a:pt x="3538" y="1622"/>
                    <a:pt x="3510" y="1678"/>
                    <a:pt x="3510" y="1734"/>
                  </a:cubicBezTo>
                  <a:cubicBezTo>
                    <a:pt x="3510" y="1734"/>
                    <a:pt x="3061" y="6956"/>
                    <a:pt x="3005" y="9343"/>
                  </a:cubicBezTo>
                  <a:cubicBezTo>
                    <a:pt x="3005" y="9539"/>
                    <a:pt x="3005" y="9707"/>
                    <a:pt x="3005" y="9904"/>
                  </a:cubicBezTo>
                  <a:cubicBezTo>
                    <a:pt x="3005" y="11955"/>
                    <a:pt x="3257" y="13752"/>
                    <a:pt x="3283" y="13932"/>
                  </a:cubicBezTo>
                  <a:lnTo>
                    <a:pt x="3283" y="13932"/>
                  </a:lnTo>
                  <a:lnTo>
                    <a:pt x="2164" y="35480"/>
                  </a:lnTo>
                  <a:lnTo>
                    <a:pt x="2162" y="35480"/>
                  </a:lnTo>
                  <a:cubicBezTo>
                    <a:pt x="2162" y="35508"/>
                    <a:pt x="1741" y="38961"/>
                    <a:pt x="1320" y="42780"/>
                  </a:cubicBezTo>
                  <a:cubicBezTo>
                    <a:pt x="1096" y="44717"/>
                    <a:pt x="899" y="46710"/>
                    <a:pt x="731" y="48394"/>
                  </a:cubicBezTo>
                  <a:cubicBezTo>
                    <a:pt x="590" y="50079"/>
                    <a:pt x="478" y="51483"/>
                    <a:pt x="478" y="52185"/>
                  </a:cubicBezTo>
                  <a:cubicBezTo>
                    <a:pt x="478" y="54793"/>
                    <a:pt x="680" y="61411"/>
                    <a:pt x="701" y="62094"/>
                  </a:cubicBezTo>
                  <a:lnTo>
                    <a:pt x="701" y="62094"/>
                  </a:lnTo>
                  <a:cubicBezTo>
                    <a:pt x="645" y="62198"/>
                    <a:pt x="519" y="62433"/>
                    <a:pt x="394" y="62685"/>
                  </a:cubicBezTo>
                  <a:cubicBezTo>
                    <a:pt x="309" y="62881"/>
                    <a:pt x="225" y="63050"/>
                    <a:pt x="169" y="63218"/>
                  </a:cubicBezTo>
                  <a:cubicBezTo>
                    <a:pt x="113" y="63386"/>
                    <a:pt x="57" y="63499"/>
                    <a:pt x="29" y="63611"/>
                  </a:cubicBezTo>
                  <a:cubicBezTo>
                    <a:pt x="1" y="63695"/>
                    <a:pt x="1" y="63751"/>
                    <a:pt x="1" y="63864"/>
                  </a:cubicBezTo>
                  <a:cubicBezTo>
                    <a:pt x="1" y="64425"/>
                    <a:pt x="141" y="65660"/>
                    <a:pt x="141" y="65660"/>
                  </a:cubicBezTo>
                  <a:cubicBezTo>
                    <a:pt x="141" y="65717"/>
                    <a:pt x="169" y="65801"/>
                    <a:pt x="253" y="65829"/>
                  </a:cubicBezTo>
                  <a:cubicBezTo>
                    <a:pt x="253" y="65829"/>
                    <a:pt x="1741" y="66755"/>
                    <a:pt x="3229" y="66868"/>
                  </a:cubicBezTo>
                  <a:cubicBezTo>
                    <a:pt x="3285" y="66896"/>
                    <a:pt x="3370" y="66896"/>
                    <a:pt x="3454" y="66896"/>
                  </a:cubicBezTo>
                  <a:cubicBezTo>
                    <a:pt x="4128" y="66896"/>
                    <a:pt x="4605" y="66615"/>
                    <a:pt x="4914" y="66334"/>
                  </a:cubicBezTo>
                  <a:cubicBezTo>
                    <a:pt x="5054" y="66194"/>
                    <a:pt x="5166" y="66054"/>
                    <a:pt x="5251" y="65941"/>
                  </a:cubicBezTo>
                  <a:cubicBezTo>
                    <a:pt x="5335" y="65829"/>
                    <a:pt x="5391" y="65717"/>
                    <a:pt x="5391" y="65717"/>
                  </a:cubicBezTo>
                  <a:cubicBezTo>
                    <a:pt x="5447" y="65660"/>
                    <a:pt x="5447" y="65632"/>
                    <a:pt x="5447" y="65576"/>
                  </a:cubicBezTo>
                  <a:cubicBezTo>
                    <a:pt x="5503" y="65464"/>
                    <a:pt x="5531" y="65267"/>
                    <a:pt x="5559" y="64987"/>
                  </a:cubicBezTo>
                  <a:cubicBezTo>
                    <a:pt x="5672" y="64201"/>
                    <a:pt x="5784" y="62881"/>
                    <a:pt x="5840" y="62320"/>
                  </a:cubicBezTo>
                  <a:cubicBezTo>
                    <a:pt x="5840" y="62151"/>
                    <a:pt x="5840" y="61983"/>
                    <a:pt x="5840" y="61814"/>
                  </a:cubicBezTo>
                  <a:cubicBezTo>
                    <a:pt x="5840" y="61184"/>
                    <a:pt x="5798" y="60534"/>
                    <a:pt x="5787" y="60367"/>
                  </a:cubicBezTo>
                  <a:lnTo>
                    <a:pt x="5787" y="60367"/>
                  </a:lnTo>
                  <a:cubicBezTo>
                    <a:pt x="5808" y="60254"/>
                    <a:pt x="5945" y="59527"/>
                    <a:pt x="6177" y="58445"/>
                  </a:cubicBezTo>
                  <a:cubicBezTo>
                    <a:pt x="6935" y="54852"/>
                    <a:pt x="8535" y="47272"/>
                    <a:pt x="9434" y="44211"/>
                  </a:cubicBezTo>
                  <a:cubicBezTo>
                    <a:pt x="10023" y="42134"/>
                    <a:pt x="10866" y="38316"/>
                    <a:pt x="11539" y="34834"/>
                  </a:cubicBezTo>
                  <a:cubicBezTo>
                    <a:pt x="11904" y="33094"/>
                    <a:pt x="12213" y="31437"/>
                    <a:pt x="12438" y="30118"/>
                  </a:cubicBezTo>
                  <a:cubicBezTo>
                    <a:pt x="12690" y="28798"/>
                    <a:pt x="12831" y="27816"/>
                    <a:pt x="12859" y="27451"/>
                  </a:cubicBezTo>
                  <a:cubicBezTo>
                    <a:pt x="12915" y="26721"/>
                    <a:pt x="13280" y="24643"/>
                    <a:pt x="13617" y="22762"/>
                  </a:cubicBezTo>
                  <a:cubicBezTo>
                    <a:pt x="13741" y="22078"/>
                    <a:pt x="13866" y="21409"/>
                    <a:pt x="13967" y="20835"/>
                  </a:cubicBezTo>
                  <a:lnTo>
                    <a:pt x="13967" y="20835"/>
                  </a:lnTo>
                  <a:cubicBezTo>
                    <a:pt x="14285" y="24258"/>
                    <a:pt x="15001" y="31910"/>
                    <a:pt x="15217" y="33683"/>
                  </a:cubicBezTo>
                  <a:cubicBezTo>
                    <a:pt x="15273" y="34076"/>
                    <a:pt x="15273" y="34582"/>
                    <a:pt x="15273" y="35171"/>
                  </a:cubicBezTo>
                  <a:cubicBezTo>
                    <a:pt x="15273" y="38035"/>
                    <a:pt x="14824" y="42948"/>
                    <a:pt x="14796" y="45812"/>
                  </a:cubicBezTo>
                  <a:cubicBezTo>
                    <a:pt x="14824" y="47580"/>
                    <a:pt x="15329" y="51792"/>
                    <a:pt x="15835" y="55554"/>
                  </a:cubicBezTo>
                  <a:cubicBezTo>
                    <a:pt x="16368" y="59344"/>
                    <a:pt x="16874" y="62685"/>
                    <a:pt x="16874" y="62685"/>
                  </a:cubicBezTo>
                  <a:lnTo>
                    <a:pt x="16874" y="62685"/>
                  </a:lnTo>
                  <a:lnTo>
                    <a:pt x="16874" y="62685"/>
                  </a:lnTo>
                  <a:cubicBezTo>
                    <a:pt x="16874" y="62782"/>
                    <a:pt x="16878" y="63125"/>
                    <a:pt x="16902" y="63527"/>
                  </a:cubicBezTo>
                  <a:cubicBezTo>
                    <a:pt x="16902" y="63779"/>
                    <a:pt x="16902" y="64032"/>
                    <a:pt x="16930" y="64257"/>
                  </a:cubicBezTo>
                  <a:cubicBezTo>
                    <a:pt x="16930" y="64481"/>
                    <a:pt x="16958" y="64678"/>
                    <a:pt x="16986" y="64818"/>
                  </a:cubicBezTo>
                  <a:cubicBezTo>
                    <a:pt x="17070" y="65071"/>
                    <a:pt x="17239" y="65548"/>
                    <a:pt x="17435" y="65997"/>
                  </a:cubicBezTo>
                  <a:cubicBezTo>
                    <a:pt x="17604" y="66447"/>
                    <a:pt x="17772" y="66840"/>
                    <a:pt x="17772" y="66840"/>
                  </a:cubicBezTo>
                  <a:cubicBezTo>
                    <a:pt x="17800" y="66924"/>
                    <a:pt x="17884" y="66980"/>
                    <a:pt x="17940" y="66980"/>
                  </a:cubicBezTo>
                  <a:cubicBezTo>
                    <a:pt x="17968" y="66980"/>
                    <a:pt x="18558" y="67120"/>
                    <a:pt x="19260" y="67120"/>
                  </a:cubicBezTo>
                  <a:cubicBezTo>
                    <a:pt x="19709" y="67120"/>
                    <a:pt x="20186" y="67064"/>
                    <a:pt x="20551" y="66840"/>
                  </a:cubicBezTo>
                  <a:cubicBezTo>
                    <a:pt x="20944" y="66615"/>
                    <a:pt x="21478" y="66306"/>
                    <a:pt x="21927" y="65857"/>
                  </a:cubicBezTo>
                  <a:cubicBezTo>
                    <a:pt x="22348" y="65436"/>
                    <a:pt x="22741" y="64846"/>
                    <a:pt x="22797" y="64116"/>
                  </a:cubicBezTo>
                  <a:cubicBezTo>
                    <a:pt x="22797" y="63976"/>
                    <a:pt x="22797" y="63808"/>
                    <a:pt x="22797" y="63667"/>
                  </a:cubicBezTo>
                  <a:cubicBezTo>
                    <a:pt x="22797" y="62937"/>
                    <a:pt x="22685" y="62011"/>
                    <a:pt x="22573" y="61169"/>
                  </a:cubicBezTo>
                  <a:cubicBezTo>
                    <a:pt x="22460" y="60326"/>
                    <a:pt x="22320" y="59596"/>
                    <a:pt x="22292" y="59259"/>
                  </a:cubicBezTo>
                  <a:lnTo>
                    <a:pt x="22292" y="59231"/>
                  </a:lnTo>
                  <a:lnTo>
                    <a:pt x="22292" y="59175"/>
                  </a:lnTo>
                  <a:cubicBezTo>
                    <a:pt x="22292" y="59035"/>
                    <a:pt x="22320" y="58642"/>
                    <a:pt x="22348" y="58080"/>
                  </a:cubicBezTo>
                  <a:cubicBezTo>
                    <a:pt x="22545" y="56199"/>
                    <a:pt x="22994" y="52353"/>
                    <a:pt x="23415" y="48394"/>
                  </a:cubicBezTo>
                  <a:cubicBezTo>
                    <a:pt x="23808" y="44464"/>
                    <a:pt x="24173" y="40449"/>
                    <a:pt x="24173" y="38147"/>
                  </a:cubicBezTo>
                  <a:cubicBezTo>
                    <a:pt x="24173" y="35508"/>
                    <a:pt x="24398" y="31269"/>
                    <a:pt x="24622" y="27395"/>
                  </a:cubicBezTo>
                  <a:cubicBezTo>
                    <a:pt x="24847" y="23548"/>
                    <a:pt x="25071" y="20039"/>
                    <a:pt x="25071" y="18804"/>
                  </a:cubicBezTo>
                  <a:cubicBezTo>
                    <a:pt x="25071" y="16333"/>
                    <a:pt x="24510" y="8107"/>
                    <a:pt x="24510" y="8107"/>
                  </a:cubicBezTo>
                  <a:lnTo>
                    <a:pt x="23499" y="218"/>
                  </a:lnTo>
                  <a:cubicBezTo>
                    <a:pt x="23499" y="134"/>
                    <a:pt x="23443" y="78"/>
                    <a:pt x="23387" y="22"/>
                  </a:cubicBezTo>
                  <a:cubicBezTo>
                    <a:pt x="23359" y="8"/>
                    <a:pt x="23324" y="1"/>
                    <a:pt x="2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230;p64"/>
            <p:cNvSpPr/>
            <p:nvPr/>
          </p:nvSpPr>
          <p:spPr>
            <a:xfrm>
              <a:off x="3183925" y="3855550"/>
              <a:ext cx="78625" cy="139825"/>
            </a:xfrm>
            <a:custGeom>
              <a:avLst/>
              <a:gdLst/>
              <a:ahLst/>
              <a:cxnLst/>
              <a:rect l="l" t="t" r="r" b="b"/>
              <a:pathLst>
                <a:path w="3145" h="5593" extrusionOk="0">
                  <a:moveTo>
                    <a:pt x="225" y="0"/>
                  </a:moveTo>
                  <a:cubicBezTo>
                    <a:pt x="113" y="0"/>
                    <a:pt x="0" y="113"/>
                    <a:pt x="0" y="253"/>
                  </a:cubicBezTo>
                  <a:cubicBezTo>
                    <a:pt x="0" y="365"/>
                    <a:pt x="113" y="478"/>
                    <a:pt x="225" y="478"/>
                  </a:cubicBezTo>
                  <a:lnTo>
                    <a:pt x="1909" y="478"/>
                  </a:lnTo>
                  <a:lnTo>
                    <a:pt x="2667" y="5391"/>
                  </a:lnTo>
                  <a:cubicBezTo>
                    <a:pt x="2692" y="5513"/>
                    <a:pt x="2780" y="5593"/>
                    <a:pt x="2877" y="5593"/>
                  </a:cubicBezTo>
                  <a:cubicBezTo>
                    <a:pt x="2891" y="5593"/>
                    <a:pt x="2906" y="5591"/>
                    <a:pt x="2920" y="5587"/>
                  </a:cubicBezTo>
                  <a:cubicBezTo>
                    <a:pt x="3060" y="5587"/>
                    <a:pt x="3145" y="5447"/>
                    <a:pt x="3117" y="5335"/>
                  </a:cubicBezTo>
                  <a:lnTo>
                    <a:pt x="2359" y="197"/>
                  </a:lnTo>
                  <a:cubicBezTo>
                    <a:pt x="2331" y="85"/>
                    <a:pt x="2246" y="0"/>
                    <a:pt x="2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231;p64"/>
            <p:cNvSpPr/>
            <p:nvPr/>
          </p:nvSpPr>
          <p:spPr>
            <a:xfrm>
              <a:off x="2589450" y="2878550"/>
              <a:ext cx="361475" cy="677325"/>
            </a:xfrm>
            <a:custGeom>
              <a:avLst/>
              <a:gdLst/>
              <a:ahLst/>
              <a:cxnLst/>
              <a:rect l="l" t="t" r="r" b="b"/>
              <a:pathLst>
                <a:path w="14459" h="27093" extrusionOk="0">
                  <a:moveTo>
                    <a:pt x="12718" y="0"/>
                  </a:moveTo>
                  <a:cubicBezTo>
                    <a:pt x="12718" y="0"/>
                    <a:pt x="0" y="19091"/>
                    <a:pt x="225" y="19877"/>
                  </a:cubicBezTo>
                  <a:cubicBezTo>
                    <a:pt x="421" y="20635"/>
                    <a:pt x="12662" y="27092"/>
                    <a:pt x="12662" y="27092"/>
                  </a:cubicBezTo>
                  <a:lnTo>
                    <a:pt x="12549" y="24650"/>
                  </a:lnTo>
                  <a:lnTo>
                    <a:pt x="7889" y="18417"/>
                  </a:lnTo>
                  <a:lnTo>
                    <a:pt x="14459" y="11539"/>
                  </a:lnTo>
                  <a:lnTo>
                    <a:pt x="12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232;p64"/>
            <p:cNvSpPr/>
            <p:nvPr/>
          </p:nvSpPr>
          <p:spPr>
            <a:xfrm>
              <a:off x="2588725" y="2872225"/>
              <a:ext cx="367825" cy="689625"/>
            </a:xfrm>
            <a:custGeom>
              <a:avLst/>
              <a:gdLst/>
              <a:ahLst/>
              <a:cxnLst/>
              <a:rect l="l" t="t" r="r" b="b"/>
              <a:pathLst>
                <a:path w="14713" h="27585" extrusionOk="0">
                  <a:moveTo>
                    <a:pt x="12608" y="856"/>
                  </a:moveTo>
                  <a:lnTo>
                    <a:pt x="14235" y="11708"/>
                  </a:lnTo>
                  <a:lnTo>
                    <a:pt x="7750" y="18502"/>
                  </a:lnTo>
                  <a:cubicBezTo>
                    <a:pt x="7665" y="18586"/>
                    <a:pt x="7665" y="18726"/>
                    <a:pt x="7722" y="18811"/>
                  </a:cubicBezTo>
                  <a:lnTo>
                    <a:pt x="12354" y="24987"/>
                  </a:lnTo>
                  <a:lnTo>
                    <a:pt x="12448" y="26959"/>
                  </a:lnTo>
                  <a:lnTo>
                    <a:pt x="12448" y="26959"/>
                  </a:lnTo>
                  <a:cubicBezTo>
                    <a:pt x="12394" y="26931"/>
                    <a:pt x="12334" y="26900"/>
                    <a:pt x="12270" y="26868"/>
                  </a:cubicBezTo>
                  <a:cubicBezTo>
                    <a:pt x="11119" y="26250"/>
                    <a:pt x="8171" y="24678"/>
                    <a:pt x="5504" y="23190"/>
                  </a:cubicBezTo>
                  <a:cubicBezTo>
                    <a:pt x="4184" y="22432"/>
                    <a:pt x="2921" y="21702"/>
                    <a:pt x="1966" y="21113"/>
                  </a:cubicBezTo>
                  <a:cubicBezTo>
                    <a:pt x="1517" y="20832"/>
                    <a:pt x="1124" y="20579"/>
                    <a:pt x="843" y="20383"/>
                  </a:cubicBezTo>
                  <a:cubicBezTo>
                    <a:pt x="703" y="20271"/>
                    <a:pt x="619" y="20186"/>
                    <a:pt x="534" y="20130"/>
                  </a:cubicBezTo>
                  <a:lnTo>
                    <a:pt x="488" y="20061"/>
                  </a:lnTo>
                  <a:lnTo>
                    <a:pt x="488" y="20061"/>
                  </a:lnTo>
                  <a:cubicBezTo>
                    <a:pt x="508" y="19999"/>
                    <a:pt x="555" y="19878"/>
                    <a:pt x="619" y="19709"/>
                  </a:cubicBezTo>
                  <a:cubicBezTo>
                    <a:pt x="984" y="18951"/>
                    <a:pt x="1938" y="17351"/>
                    <a:pt x="3173" y="15386"/>
                  </a:cubicBezTo>
                  <a:cubicBezTo>
                    <a:pt x="5026" y="12438"/>
                    <a:pt x="7469" y="8704"/>
                    <a:pt x="9434" y="5672"/>
                  </a:cubicBezTo>
                  <a:cubicBezTo>
                    <a:pt x="10417" y="4156"/>
                    <a:pt x="11315" y="2836"/>
                    <a:pt x="11933" y="1882"/>
                  </a:cubicBezTo>
                  <a:cubicBezTo>
                    <a:pt x="12207" y="1457"/>
                    <a:pt x="12437" y="1111"/>
                    <a:pt x="12608" y="856"/>
                  </a:cubicBezTo>
                  <a:close/>
                  <a:moveTo>
                    <a:pt x="12803" y="1"/>
                  </a:moveTo>
                  <a:cubicBezTo>
                    <a:pt x="12691" y="1"/>
                    <a:pt x="12607" y="29"/>
                    <a:pt x="12550" y="113"/>
                  </a:cubicBezTo>
                  <a:cubicBezTo>
                    <a:pt x="12550" y="113"/>
                    <a:pt x="9434" y="4801"/>
                    <a:pt x="6290" y="9630"/>
                  </a:cubicBezTo>
                  <a:cubicBezTo>
                    <a:pt x="4718" y="12045"/>
                    <a:pt x="3173" y="14487"/>
                    <a:pt x="1994" y="16424"/>
                  </a:cubicBezTo>
                  <a:cubicBezTo>
                    <a:pt x="1405" y="17379"/>
                    <a:pt x="927" y="18193"/>
                    <a:pt x="562" y="18811"/>
                  </a:cubicBezTo>
                  <a:cubicBezTo>
                    <a:pt x="394" y="19119"/>
                    <a:pt x="254" y="19400"/>
                    <a:pt x="169" y="19597"/>
                  </a:cubicBezTo>
                  <a:cubicBezTo>
                    <a:pt x="113" y="19709"/>
                    <a:pt x="85" y="19793"/>
                    <a:pt x="57" y="19878"/>
                  </a:cubicBezTo>
                  <a:cubicBezTo>
                    <a:pt x="29" y="19934"/>
                    <a:pt x="1" y="20018"/>
                    <a:pt x="1" y="20102"/>
                  </a:cubicBezTo>
                  <a:cubicBezTo>
                    <a:pt x="1" y="20102"/>
                    <a:pt x="1" y="20158"/>
                    <a:pt x="29" y="20186"/>
                  </a:cubicBezTo>
                  <a:cubicBezTo>
                    <a:pt x="29" y="20271"/>
                    <a:pt x="85" y="20299"/>
                    <a:pt x="113" y="20355"/>
                  </a:cubicBezTo>
                  <a:cubicBezTo>
                    <a:pt x="197" y="20439"/>
                    <a:pt x="310" y="20551"/>
                    <a:pt x="450" y="20664"/>
                  </a:cubicBezTo>
                  <a:cubicBezTo>
                    <a:pt x="955" y="21057"/>
                    <a:pt x="1966" y="21674"/>
                    <a:pt x="3201" y="22404"/>
                  </a:cubicBezTo>
                  <a:cubicBezTo>
                    <a:pt x="6907" y="24566"/>
                    <a:pt x="12578" y="27542"/>
                    <a:pt x="12578" y="27542"/>
                  </a:cubicBezTo>
                  <a:cubicBezTo>
                    <a:pt x="12621" y="27570"/>
                    <a:pt x="12663" y="27584"/>
                    <a:pt x="12705" y="27584"/>
                  </a:cubicBezTo>
                  <a:cubicBezTo>
                    <a:pt x="12747" y="27584"/>
                    <a:pt x="12789" y="27570"/>
                    <a:pt x="12831" y="27542"/>
                  </a:cubicBezTo>
                  <a:cubicBezTo>
                    <a:pt x="12887" y="27486"/>
                    <a:pt x="12943" y="27430"/>
                    <a:pt x="12915" y="27345"/>
                  </a:cubicBezTo>
                  <a:lnTo>
                    <a:pt x="12803" y="24903"/>
                  </a:lnTo>
                  <a:cubicBezTo>
                    <a:pt x="12803" y="24847"/>
                    <a:pt x="12803" y="24791"/>
                    <a:pt x="12775" y="24763"/>
                  </a:cubicBezTo>
                  <a:lnTo>
                    <a:pt x="8227" y="18698"/>
                  </a:lnTo>
                  <a:lnTo>
                    <a:pt x="14656" y="11932"/>
                  </a:lnTo>
                  <a:cubicBezTo>
                    <a:pt x="14684" y="11876"/>
                    <a:pt x="14712" y="11820"/>
                    <a:pt x="14712" y="11736"/>
                  </a:cubicBezTo>
                  <a:lnTo>
                    <a:pt x="12971" y="197"/>
                  </a:lnTo>
                  <a:cubicBezTo>
                    <a:pt x="12971" y="113"/>
                    <a:pt x="12887" y="29"/>
                    <a:pt x="12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233;p64"/>
            <p:cNvSpPr/>
            <p:nvPr/>
          </p:nvSpPr>
          <p:spPr>
            <a:xfrm>
              <a:off x="2888425" y="3476525"/>
              <a:ext cx="122150" cy="126200"/>
            </a:xfrm>
            <a:custGeom>
              <a:avLst/>
              <a:gdLst/>
              <a:ahLst/>
              <a:cxnLst/>
              <a:rect l="l" t="t" r="r" b="b"/>
              <a:pathLst>
                <a:path w="4886" h="5048" extrusionOk="0">
                  <a:moveTo>
                    <a:pt x="2359" y="1"/>
                  </a:moveTo>
                  <a:lnTo>
                    <a:pt x="590" y="731"/>
                  </a:lnTo>
                  <a:lnTo>
                    <a:pt x="1" y="2808"/>
                  </a:lnTo>
                  <a:cubicBezTo>
                    <a:pt x="1" y="2808"/>
                    <a:pt x="534" y="3931"/>
                    <a:pt x="1068" y="4381"/>
                  </a:cubicBezTo>
                  <a:cubicBezTo>
                    <a:pt x="1464" y="4714"/>
                    <a:pt x="2232" y="5048"/>
                    <a:pt x="2946" y="5048"/>
                  </a:cubicBezTo>
                  <a:cubicBezTo>
                    <a:pt x="3193" y="5048"/>
                    <a:pt x="3434" y="5008"/>
                    <a:pt x="3651" y="4914"/>
                  </a:cubicBezTo>
                  <a:cubicBezTo>
                    <a:pt x="4465" y="4521"/>
                    <a:pt x="3931" y="3258"/>
                    <a:pt x="3931" y="3258"/>
                  </a:cubicBezTo>
                  <a:lnTo>
                    <a:pt x="4409" y="3145"/>
                  </a:lnTo>
                  <a:cubicBezTo>
                    <a:pt x="4886" y="3033"/>
                    <a:pt x="4240" y="1657"/>
                    <a:pt x="4240" y="1657"/>
                  </a:cubicBezTo>
                  <a:lnTo>
                    <a:pt x="23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234;p64"/>
            <p:cNvSpPr/>
            <p:nvPr/>
          </p:nvSpPr>
          <p:spPr>
            <a:xfrm>
              <a:off x="2882825" y="3470650"/>
              <a:ext cx="126350" cy="137850"/>
            </a:xfrm>
            <a:custGeom>
              <a:avLst/>
              <a:gdLst/>
              <a:ahLst/>
              <a:cxnLst/>
              <a:rect l="l" t="t" r="r" b="b"/>
              <a:pathLst>
                <a:path w="5054" h="5514" extrusionOk="0">
                  <a:moveTo>
                    <a:pt x="2527" y="517"/>
                  </a:moveTo>
                  <a:lnTo>
                    <a:pt x="4274" y="2045"/>
                  </a:lnTo>
                  <a:lnTo>
                    <a:pt x="4274" y="2045"/>
                  </a:lnTo>
                  <a:cubicBezTo>
                    <a:pt x="4306" y="2114"/>
                    <a:pt x="4385" y="2298"/>
                    <a:pt x="4464" y="2482"/>
                  </a:cubicBezTo>
                  <a:cubicBezTo>
                    <a:pt x="4520" y="2678"/>
                    <a:pt x="4576" y="2931"/>
                    <a:pt x="4576" y="3071"/>
                  </a:cubicBezTo>
                  <a:cubicBezTo>
                    <a:pt x="4576" y="3128"/>
                    <a:pt x="4576" y="3156"/>
                    <a:pt x="4576" y="3156"/>
                  </a:cubicBezTo>
                  <a:lnTo>
                    <a:pt x="4099" y="3268"/>
                  </a:lnTo>
                  <a:cubicBezTo>
                    <a:pt x="4043" y="3268"/>
                    <a:pt x="3987" y="3324"/>
                    <a:pt x="3959" y="3380"/>
                  </a:cubicBezTo>
                  <a:cubicBezTo>
                    <a:pt x="3931" y="3436"/>
                    <a:pt x="3931" y="3521"/>
                    <a:pt x="3959" y="3577"/>
                  </a:cubicBezTo>
                  <a:cubicBezTo>
                    <a:pt x="3987" y="3661"/>
                    <a:pt x="4099" y="3998"/>
                    <a:pt x="4099" y="4307"/>
                  </a:cubicBezTo>
                  <a:cubicBezTo>
                    <a:pt x="4099" y="4447"/>
                    <a:pt x="4071" y="4588"/>
                    <a:pt x="4015" y="4700"/>
                  </a:cubicBezTo>
                  <a:cubicBezTo>
                    <a:pt x="3959" y="4784"/>
                    <a:pt x="3903" y="4868"/>
                    <a:pt x="3762" y="4924"/>
                  </a:cubicBezTo>
                  <a:cubicBezTo>
                    <a:pt x="3594" y="5009"/>
                    <a:pt x="3369" y="5065"/>
                    <a:pt x="3145" y="5065"/>
                  </a:cubicBezTo>
                  <a:cubicBezTo>
                    <a:pt x="2527" y="5065"/>
                    <a:pt x="1769" y="4728"/>
                    <a:pt x="1460" y="4447"/>
                  </a:cubicBezTo>
                  <a:cubicBezTo>
                    <a:pt x="1236" y="4251"/>
                    <a:pt x="955" y="3858"/>
                    <a:pt x="758" y="3549"/>
                  </a:cubicBezTo>
                  <a:cubicBezTo>
                    <a:pt x="674" y="3380"/>
                    <a:pt x="590" y="3212"/>
                    <a:pt x="534" y="3100"/>
                  </a:cubicBezTo>
                  <a:cubicBezTo>
                    <a:pt x="509" y="3050"/>
                    <a:pt x="484" y="3022"/>
                    <a:pt x="479" y="2997"/>
                  </a:cubicBezTo>
                  <a:lnTo>
                    <a:pt x="479" y="2997"/>
                  </a:lnTo>
                  <a:lnTo>
                    <a:pt x="1004" y="1147"/>
                  </a:lnTo>
                  <a:lnTo>
                    <a:pt x="2527" y="517"/>
                  </a:lnTo>
                  <a:close/>
                  <a:moveTo>
                    <a:pt x="2566" y="0"/>
                  </a:moveTo>
                  <a:cubicBezTo>
                    <a:pt x="2544" y="0"/>
                    <a:pt x="2521" y="4"/>
                    <a:pt x="2499" y="11"/>
                  </a:cubicBezTo>
                  <a:lnTo>
                    <a:pt x="730" y="741"/>
                  </a:lnTo>
                  <a:cubicBezTo>
                    <a:pt x="674" y="769"/>
                    <a:pt x="618" y="826"/>
                    <a:pt x="590" y="910"/>
                  </a:cubicBezTo>
                  <a:lnTo>
                    <a:pt x="0" y="2959"/>
                  </a:lnTo>
                  <a:cubicBezTo>
                    <a:pt x="0" y="3015"/>
                    <a:pt x="0" y="3071"/>
                    <a:pt x="28" y="3128"/>
                  </a:cubicBezTo>
                  <a:cubicBezTo>
                    <a:pt x="28" y="3128"/>
                    <a:pt x="169" y="3436"/>
                    <a:pt x="365" y="3773"/>
                  </a:cubicBezTo>
                  <a:cubicBezTo>
                    <a:pt x="562" y="4110"/>
                    <a:pt x="843" y="4531"/>
                    <a:pt x="1151" y="4784"/>
                  </a:cubicBezTo>
                  <a:cubicBezTo>
                    <a:pt x="1572" y="5177"/>
                    <a:pt x="2359" y="5514"/>
                    <a:pt x="3145" y="5514"/>
                  </a:cubicBezTo>
                  <a:cubicBezTo>
                    <a:pt x="3425" y="5514"/>
                    <a:pt x="3706" y="5486"/>
                    <a:pt x="3959" y="5346"/>
                  </a:cubicBezTo>
                  <a:cubicBezTo>
                    <a:pt x="4183" y="5261"/>
                    <a:pt x="4352" y="5093"/>
                    <a:pt x="4436" y="4896"/>
                  </a:cubicBezTo>
                  <a:cubicBezTo>
                    <a:pt x="4548" y="4700"/>
                    <a:pt x="4576" y="4503"/>
                    <a:pt x="4576" y="4307"/>
                  </a:cubicBezTo>
                  <a:cubicBezTo>
                    <a:pt x="4562" y="4058"/>
                    <a:pt x="4509" y="3825"/>
                    <a:pt x="4462" y="3658"/>
                  </a:cubicBezTo>
                  <a:lnTo>
                    <a:pt x="4462" y="3658"/>
                  </a:lnTo>
                  <a:lnTo>
                    <a:pt x="4689" y="3605"/>
                  </a:lnTo>
                  <a:cubicBezTo>
                    <a:pt x="4829" y="3577"/>
                    <a:pt x="4941" y="3493"/>
                    <a:pt x="4998" y="3380"/>
                  </a:cubicBezTo>
                  <a:cubicBezTo>
                    <a:pt x="5026" y="3268"/>
                    <a:pt x="5054" y="3156"/>
                    <a:pt x="5054" y="3071"/>
                  </a:cubicBezTo>
                  <a:cubicBezTo>
                    <a:pt x="5054" y="2791"/>
                    <a:pt x="4941" y="2482"/>
                    <a:pt x="4857" y="2229"/>
                  </a:cubicBezTo>
                  <a:cubicBezTo>
                    <a:pt x="4773" y="2005"/>
                    <a:pt x="4689" y="1808"/>
                    <a:pt x="4689" y="1808"/>
                  </a:cubicBezTo>
                  <a:lnTo>
                    <a:pt x="4633" y="1724"/>
                  </a:lnTo>
                  <a:lnTo>
                    <a:pt x="2724" y="67"/>
                  </a:lnTo>
                  <a:cubicBezTo>
                    <a:pt x="2682" y="26"/>
                    <a:pt x="2626" y="0"/>
                    <a:pt x="2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235;p64"/>
            <p:cNvSpPr/>
            <p:nvPr/>
          </p:nvSpPr>
          <p:spPr>
            <a:xfrm>
              <a:off x="2922825" y="3491975"/>
              <a:ext cx="54775" cy="71700"/>
            </a:xfrm>
            <a:custGeom>
              <a:avLst/>
              <a:gdLst/>
              <a:ahLst/>
              <a:cxnLst/>
              <a:rect l="l" t="t" r="r" b="b"/>
              <a:pathLst>
                <a:path w="2191" h="2868" extrusionOk="0">
                  <a:moveTo>
                    <a:pt x="1517" y="1"/>
                  </a:moveTo>
                  <a:lnTo>
                    <a:pt x="1" y="1657"/>
                  </a:lnTo>
                  <a:cubicBezTo>
                    <a:pt x="82" y="1726"/>
                    <a:pt x="181" y="1753"/>
                    <a:pt x="286" y="1753"/>
                  </a:cubicBezTo>
                  <a:cubicBezTo>
                    <a:pt x="645" y="1753"/>
                    <a:pt x="1067" y="1432"/>
                    <a:pt x="1067" y="1432"/>
                  </a:cubicBezTo>
                  <a:lnTo>
                    <a:pt x="1067" y="1432"/>
                  </a:lnTo>
                  <a:cubicBezTo>
                    <a:pt x="1067" y="1432"/>
                    <a:pt x="983" y="1882"/>
                    <a:pt x="899" y="2106"/>
                  </a:cubicBezTo>
                  <a:cubicBezTo>
                    <a:pt x="818" y="2321"/>
                    <a:pt x="1096" y="2868"/>
                    <a:pt x="1391" y="2868"/>
                  </a:cubicBezTo>
                  <a:cubicBezTo>
                    <a:pt x="1405" y="2868"/>
                    <a:pt x="1418" y="2867"/>
                    <a:pt x="1432" y="2864"/>
                  </a:cubicBezTo>
                  <a:cubicBezTo>
                    <a:pt x="1741" y="2780"/>
                    <a:pt x="2022" y="1489"/>
                    <a:pt x="2106" y="1124"/>
                  </a:cubicBezTo>
                  <a:cubicBezTo>
                    <a:pt x="2190" y="759"/>
                    <a:pt x="1517" y="1"/>
                    <a:pt x="1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236;p64"/>
            <p:cNvSpPr/>
            <p:nvPr/>
          </p:nvSpPr>
          <p:spPr>
            <a:xfrm>
              <a:off x="2916500" y="3485800"/>
              <a:ext cx="65300" cy="83400"/>
            </a:xfrm>
            <a:custGeom>
              <a:avLst/>
              <a:gdLst/>
              <a:ahLst/>
              <a:cxnLst/>
              <a:rect l="l" t="t" r="r" b="b"/>
              <a:pathLst>
                <a:path w="2612" h="3336" extrusionOk="0">
                  <a:moveTo>
                    <a:pt x="1751" y="0"/>
                  </a:moveTo>
                  <a:cubicBezTo>
                    <a:pt x="1700" y="0"/>
                    <a:pt x="1648" y="16"/>
                    <a:pt x="1601" y="51"/>
                  </a:cubicBezTo>
                  <a:cubicBezTo>
                    <a:pt x="1517" y="135"/>
                    <a:pt x="1489" y="304"/>
                    <a:pt x="1573" y="388"/>
                  </a:cubicBezTo>
                  <a:lnTo>
                    <a:pt x="1601" y="416"/>
                  </a:lnTo>
                  <a:cubicBezTo>
                    <a:pt x="1657" y="472"/>
                    <a:pt x="1798" y="641"/>
                    <a:pt x="1938" y="837"/>
                  </a:cubicBezTo>
                  <a:cubicBezTo>
                    <a:pt x="1994" y="921"/>
                    <a:pt x="2050" y="1034"/>
                    <a:pt x="2078" y="1118"/>
                  </a:cubicBezTo>
                  <a:cubicBezTo>
                    <a:pt x="2106" y="1202"/>
                    <a:pt x="2135" y="1286"/>
                    <a:pt x="2135" y="1314"/>
                  </a:cubicBezTo>
                  <a:cubicBezTo>
                    <a:pt x="2106" y="1511"/>
                    <a:pt x="1994" y="1904"/>
                    <a:pt x="1882" y="2269"/>
                  </a:cubicBezTo>
                  <a:cubicBezTo>
                    <a:pt x="1826" y="2465"/>
                    <a:pt x="1770" y="2634"/>
                    <a:pt x="1713" y="2746"/>
                  </a:cubicBezTo>
                  <a:cubicBezTo>
                    <a:pt x="1657" y="2802"/>
                    <a:pt x="1629" y="2859"/>
                    <a:pt x="1629" y="2859"/>
                  </a:cubicBezTo>
                  <a:lnTo>
                    <a:pt x="1615" y="2873"/>
                  </a:lnTo>
                  <a:lnTo>
                    <a:pt x="1615" y="2873"/>
                  </a:lnTo>
                  <a:lnTo>
                    <a:pt x="1573" y="2830"/>
                  </a:lnTo>
                  <a:cubicBezTo>
                    <a:pt x="1517" y="2802"/>
                    <a:pt x="1461" y="2718"/>
                    <a:pt x="1433" y="2634"/>
                  </a:cubicBezTo>
                  <a:cubicBezTo>
                    <a:pt x="1405" y="2550"/>
                    <a:pt x="1377" y="2465"/>
                    <a:pt x="1377" y="2437"/>
                  </a:cubicBezTo>
                  <a:cubicBezTo>
                    <a:pt x="1433" y="2297"/>
                    <a:pt x="1461" y="2129"/>
                    <a:pt x="1489" y="1960"/>
                  </a:cubicBezTo>
                  <a:cubicBezTo>
                    <a:pt x="1517" y="1820"/>
                    <a:pt x="1545" y="1707"/>
                    <a:pt x="1545" y="1707"/>
                  </a:cubicBezTo>
                  <a:cubicBezTo>
                    <a:pt x="1545" y="1623"/>
                    <a:pt x="1517" y="1511"/>
                    <a:pt x="1433" y="1483"/>
                  </a:cubicBezTo>
                  <a:cubicBezTo>
                    <a:pt x="1391" y="1455"/>
                    <a:pt x="1341" y="1441"/>
                    <a:pt x="1292" y="1441"/>
                  </a:cubicBezTo>
                  <a:cubicBezTo>
                    <a:pt x="1243" y="1441"/>
                    <a:pt x="1194" y="1455"/>
                    <a:pt x="1152" y="1483"/>
                  </a:cubicBezTo>
                  <a:cubicBezTo>
                    <a:pt x="1124" y="1511"/>
                    <a:pt x="1012" y="1595"/>
                    <a:pt x="899" y="1651"/>
                  </a:cubicBezTo>
                  <a:cubicBezTo>
                    <a:pt x="787" y="1707"/>
                    <a:pt x="647" y="1764"/>
                    <a:pt x="534" y="1764"/>
                  </a:cubicBezTo>
                  <a:cubicBezTo>
                    <a:pt x="478" y="1764"/>
                    <a:pt x="422" y="1736"/>
                    <a:pt x="394" y="1707"/>
                  </a:cubicBezTo>
                  <a:cubicBezTo>
                    <a:pt x="361" y="1674"/>
                    <a:pt x="314" y="1659"/>
                    <a:pt x="265" y="1659"/>
                  </a:cubicBezTo>
                  <a:cubicBezTo>
                    <a:pt x="190" y="1659"/>
                    <a:pt x="108" y="1696"/>
                    <a:pt x="57" y="1764"/>
                  </a:cubicBezTo>
                  <a:cubicBezTo>
                    <a:pt x="1" y="1848"/>
                    <a:pt x="1" y="1988"/>
                    <a:pt x="113" y="2072"/>
                  </a:cubicBezTo>
                  <a:cubicBezTo>
                    <a:pt x="225" y="2185"/>
                    <a:pt x="394" y="2213"/>
                    <a:pt x="534" y="2213"/>
                  </a:cubicBezTo>
                  <a:cubicBezTo>
                    <a:pt x="693" y="2213"/>
                    <a:pt x="841" y="2179"/>
                    <a:pt x="971" y="2134"/>
                  </a:cubicBezTo>
                  <a:lnTo>
                    <a:pt x="971" y="2134"/>
                  </a:lnTo>
                  <a:cubicBezTo>
                    <a:pt x="954" y="2188"/>
                    <a:pt x="939" y="2235"/>
                    <a:pt x="927" y="2269"/>
                  </a:cubicBezTo>
                  <a:cubicBezTo>
                    <a:pt x="927" y="2325"/>
                    <a:pt x="899" y="2381"/>
                    <a:pt x="899" y="2437"/>
                  </a:cubicBezTo>
                  <a:cubicBezTo>
                    <a:pt x="899" y="2634"/>
                    <a:pt x="983" y="2830"/>
                    <a:pt x="1096" y="2999"/>
                  </a:cubicBezTo>
                  <a:cubicBezTo>
                    <a:pt x="1152" y="3083"/>
                    <a:pt x="1208" y="3167"/>
                    <a:pt x="1292" y="3224"/>
                  </a:cubicBezTo>
                  <a:cubicBezTo>
                    <a:pt x="1377" y="3280"/>
                    <a:pt x="1489" y="3336"/>
                    <a:pt x="1629" y="3336"/>
                  </a:cubicBezTo>
                  <a:lnTo>
                    <a:pt x="1741" y="3336"/>
                  </a:lnTo>
                  <a:cubicBezTo>
                    <a:pt x="1854" y="3308"/>
                    <a:pt x="1910" y="3252"/>
                    <a:pt x="1966" y="3167"/>
                  </a:cubicBezTo>
                  <a:cubicBezTo>
                    <a:pt x="2078" y="3055"/>
                    <a:pt x="2135" y="2943"/>
                    <a:pt x="2191" y="2774"/>
                  </a:cubicBezTo>
                  <a:cubicBezTo>
                    <a:pt x="2387" y="2325"/>
                    <a:pt x="2528" y="1679"/>
                    <a:pt x="2584" y="1427"/>
                  </a:cubicBezTo>
                  <a:lnTo>
                    <a:pt x="2584" y="1399"/>
                  </a:lnTo>
                  <a:lnTo>
                    <a:pt x="2612" y="1314"/>
                  </a:lnTo>
                  <a:cubicBezTo>
                    <a:pt x="2612" y="1146"/>
                    <a:pt x="2556" y="1006"/>
                    <a:pt x="2471" y="865"/>
                  </a:cubicBezTo>
                  <a:cubicBezTo>
                    <a:pt x="2303" y="472"/>
                    <a:pt x="1938" y="79"/>
                    <a:pt x="1938" y="79"/>
                  </a:cubicBezTo>
                  <a:cubicBezTo>
                    <a:pt x="1889" y="30"/>
                    <a:pt x="1821" y="0"/>
                    <a:pt x="1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237;p64"/>
            <p:cNvSpPr/>
            <p:nvPr/>
          </p:nvSpPr>
          <p:spPr>
            <a:xfrm>
              <a:off x="2907375" y="2774425"/>
              <a:ext cx="602250" cy="818975"/>
            </a:xfrm>
            <a:custGeom>
              <a:avLst/>
              <a:gdLst/>
              <a:ahLst/>
              <a:cxnLst/>
              <a:rect l="l" t="t" r="r" b="b"/>
              <a:pathLst>
                <a:path w="24090" h="32759" extrusionOk="0">
                  <a:moveTo>
                    <a:pt x="13169" y="1"/>
                  </a:moveTo>
                  <a:cubicBezTo>
                    <a:pt x="12425" y="1"/>
                    <a:pt x="11602" y="41"/>
                    <a:pt x="10754" y="151"/>
                  </a:cubicBezTo>
                  <a:cubicBezTo>
                    <a:pt x="7721" y="544"/>
                    <a:pt x="5110" y="1554"/>
                    <a:pt x="3707" y="2228"/>
                  </a:cubicBezTo>
                  <a:cubicBezTo>
                    <a:pt x="2303" y="2902"/>
                    <a:pt x="1" y="3941"/>
                    <a:pt x="1" y="4165"/>
                  </a:cubicBezTo>
                  <a:cubicBezTo>
                    <a:pt x="1" y="4390"/>
                    <a:pt x="3258" y="25249"/>
                    <a:pt x="3258" y="25249"/>
                  </a:cubicBezTo>
                  <a:cubicBezTo>
                    <a:pt x="3258" y="25249"/>
                    <a:pt x="3258" y="30668"/>
                    <a:pt x="3594" y="31454"/>
                  </a:cubicBezTo>
                  <a:cubicBezTo>
                    <a:pt x="3931" y="32240"/>
                    <a:pt x="4942" y="32352"/>
                    <a:pt x="7441" y="32633"/>
                  </a:cubicBezTo>
                  <a:cubicBezTo>
                    <a:pt x="8206" y="32720"/>
                    <a:pt x="9354" y="32758"/>
                    <a:pt x="10640" y="32758"/>
                  </a:cubicBezTo>
                  <a:cubicBezTo>
                    <a:pt x="13505" y="32758"/>
                    <a:pt x="17055" y="32567"/>
                    <a:pt x="18586" y="32296"/>
                  </a:cubicBezTo>
                  <a:cubicBezTo>
                    <a:pt x="20776" y="31903"/>
                    <a:pt x="22685" y="31566"/>
                    <a:pt x="23022" y="30556"/>
                  </a:cubicBezTo>
                  <a:cubicBezTo>
                    <a:pt x="23359" y="29545"/>
                    <a:pt x="22910" y="26822"/>
                    <a:pt x="22910" y="26822"/>
                  </a:cubicBezTo>
                  <a:lnTo>
                    <a:pt x="24089" y="4951"/>
                  </a:lnTo>
                  <a:cubicBezTo>
                    <a:pt x="24089" y="4951"/>
                    <a:pt x="22910" y="3351"/>
                    <a:pt x="20552" y="2116"/>
                  </a:cubicBezTo>
                  <a:cubicBezTo>
                    <a:pt x="18193" y="880"/>
                    <a:pt x="16481" y="263"/>
                    <a:pt x="16481" y="263"/>
                  </a:cubicBezTo>
                  <a:cubicBezTo>
                    <a:pt x="16481" y="263"/>
                    <a:pt x="15084" y="1"/>
                    <a:pt x="13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238;p64"/>
            <p:cNvSpPr/>
            <p:nvPr/>
          </p:nvSpPr>
          <p:spPr>
            <a:xfrm>
              <a:off x="2901775" y="2769050"/>
              <a:ext cx="613450" cy="830350"/>
            </a:xfrm>
            <a:custGeom>
              <a:avLst/>
              <a:gdLst/>
              <a:ahLst/>
              <a:cxnLst/>
              <a:rect l="l" t="t" r="r" b="b"/>
              <a:pathLst>
                <a:path w="24538" h="33214" extrusionOk="0">
                  <a:moveTo>
                    <a:pt x="13392" y="450"/>
                  </a:moveTo>
                  <a:cubicBezTo>
                    <a:pt x="14346" y="450"/>
                    <a:pt x="15161" y="534"/>
                    <a:pt x="15750" y="590"/>
                  </a:cubicBezTo>
                  <a:cubicBezTo>
                    <a:pt x="16031" y="618"/>
                    <a:pt x="16284" y="646"/>
                    <a:pt x="16424" y="674"/>
                  </a:cubicBezTo>
                  <a:cubicBezTo>
                    <a:pt x="16508" y="674"/>
                    <a:pt x="16564" y="702"/>
                    <a:pt x="16621" y="702"/>
                  </a:cubicBezTo>
                  <a:cubicBezTo>
                    <a:pt x="16649" y="702"/>
                    <a:pt x="16733" y="731"/>
                    <a:pt x="16929" y="815"/>
                  </a:cubicBezTo>
                  <a:cubicBezTo>
                    <a:pt x="17519" y="1039"/>
                    <a:pt x="18895" y="1629"/>
                    <a:pt x="20663" y="2555"/>
                  </a:cubicBezTo>
                  <a:cubicBezTo>
                    <a:pt x="21814" y="3145"/>
                    <a:pt x="22685" y="3847"/>
                    <a:pt x="23274" y="4380"/>
                  </a:cubicBezTo>
                  <a:cubicBezTo>
                    <a:pt x="23555" y="4661"/>
                    <a:pt x="23780" y="4886"/>
                    <a:pt x="23920" y="5054"/>
                  </a:cubicBezTo>
                  <a:cubicBezTo>
                    <a:pt x="23975" y="5136"/>
                    <a:pt x="24029" y="5191"/>
                    <a:pt x="24084" y="5220"/>
                  </a:cubicBezTo>
                  <a:lnTo>
                    <a:pt x="24084" y="5220"/>
                  </a:lnTo>
                  <a:lnTo>
                    <a:pt x="22909" y="27037"/>
                  </a:lnTo>
                  <a:lnTo>
                    <a:pt x="22909" y="27093"/>
                  </a:lnTo>
                  <a:cubicBezTo>
                    <a:pt x="22909" y="27093"/>
                    <a:pt x="22909" y="27177"/>
                    <a:pt x="22937" y="27317"/>
                  </a:cubicBezTo>
                  <a:cubicBezTo>
                    <a:pt x="22994" y="27767"/>
                    <a:pt x="23134" y="28805"/>
                    <a:pt x="23134" y="29648"/>
                  </a:cubicBezTo>
                  <a:cubicBezTo>
                    <a:pt x="23134" y="30069"/>
                    <a:pt x="23106" y="30462"/>
                    <a:pt x="23022" y="30686"/>
                  </a:cubicBezTo>
                  <a:cubicBezTo>
                    <a:pt x="22965" y="30883"/>
                    <a:pt x="22825" y="31051"/>
                    <a:pt x="22572" y="31220"/>
                  </a:cubicBezTo>
                  <a:cubicBezTo>
                    <a:pt x="22235" y="31444"/>
                    <a:pt x="21674" y="31669"/>
                    <a:pt x="21028" y="31809"/>
                  </a:cubicBezTo>
                  <a:cubicBezTo>
                    <a:pt x="20354" y="31978"/>
                    <a:pt x="19568" y="32118"/>
                    <a:pt x="18754" y="32287"/>
                  </a:cubicBezTo>
                  <a:cubicBezTo>
                    <a:pt x="17266" y="32539"/>
                    <a:pt x="13729" y="32736"/>
                    <a:pt x="10865" y="32736"/>
                  </a:cubicBezTo>
                  <a:cubicBezTo>
                    <a:pt x="9574" y="32736"/>
                    <a:pt x="8423" y="32708"/>
                    <a:pt x="7693" y="32623"/>
                  </a:cubicBezTo>
                  <a:cubicBezTo>
                    <a:pt x="6429" y="32483"/>
                    <a:pt x="5587" y="32371"/>
                    <a:pt x="4998" y="32230"/>
                  </a:cubicBezTo>
                  <a:cubicBezTo>
                    <a:pt x="4717" y="32146"/>
                    <a:pt x="4492" y="32062"/>
                    <a:pt x="4352" y="31950"/>
                  </a:cubicBezTo>
                  <a:cubicBezTo>
                    <a:pt x="4211" y="31837"/>
                    <a:pt x="4099" y="31725"/>
                    <a:pt x="4043" y="31585"/>
                  </a:cubicBezTo>
                  <a:cubicBezTo>
                    <a:pt x="4015" y="31500"/>
                    <a:pt x="3987" y="31360"/>
                    <a:pt x="3959" y="31135"/>
                  </a:cubicBezTo>
                  <a:cubicBezTo>
                    <a:pt x="3847" y="30377"/>
                    <a:pt x="3790" y="28946"/>
                    <a:pt x="3762" y="27738"/>
                  </a:cubicBezTo>
                  <a:cubicBezTo>
                    <a:pt x="3734" y="27121"/>
                    <a:pt x="3734" y="26559"/>
                    <a:pt x="3734" y="26138"/>
                  </a:cubicBezTo>
                  <a:cubicBezTo>
                    <a:pt x="3734" y="25717"/>
                    <a:pt x="3734" y="25464"/>
                    <a:pt x="3734" y="25464"/>
                  </a:cubicBezTo>
                  <a:lnTo>
                    <a:pt x="3734" y="25436"/>
                  </a:lnTo>
                  <a:cubicBezTo>
                    <a:pt x="3734" y="25436"/>
                    <a:pt x="3678" y="25099"/>
                    <a:pt x="3594" y="24538"/>
                  </a:cubicBezTo>
                  <a:cubicBezTo>
                    <a:pt x="3257" y="22545"/>
                    <a:pt x="2499" y="17547"/>
                    <a:pt x="1797" y="12999"/>
                  </a:cubicBezTo>
                  <a:cubicBezTo>
                    <a:pt x="1432" y="10753"/>
                    <a:pt x="1095" y="8591"/>
                    <a:pt x="871" y="7019"/>
                  </a:cubicBezTo>
                  <a:cubicBezTo>
                    <a:pt x="730" y="6205"/>
                    <a:pt x="646" y="5559"/>
                    <a:pt x="562" y="5082"/>
                  </a:cubicBezTo>
                  <a:cubicBezTo>
                    <a:pt x="534" y="4858"/>
                    <a:pt x="506" y="4689"/>
                    <a:pt x="478" y="4549"/>
                  </a:cubicBezTo>
                  <a:cubicBezTo>
                    <a:pt x="478" y="4500"/>
                    <a:pt x="478" y="4451"/>
                    <a:pt x="478" y="4421"/>
                  </a:cubicBezTo>
                  <a:lnTo>
                    <a:pt x="478" y="4421"/>
                  </a:lnTo>
                  <a:cubicBezTo>
                    <a:pt x="500" y="4406"/>
                    <a:pt x="529" y="4391"/>
                    <a:pt x="562" y="4380"/>
                  </a:cubicBezTo>
                  <a:cubicBezTo>
                    <a:pt x="814" y="4184"/>
                    <a:pt x="1432" y="3903"/>
                    <a:pt x="2078" y="3594"/>
                  </a:cubicBezTo>
                  <a:cubicBezTo>
                    <a:pt x="2724" y="3285"/>
                    <a:pt x="3453" y="2948"/>
                    <a:pt x="4043" y="2668"/>
                  </a:cubicBezTo>
                  <a:cubicBezTo>
                    <a:pt x="5419" y="1994"/>
                    <a:pt x="8002" y="983"/>
                    <a:pt x="11006" y="590"/>
                  </a:cubicBezTo>
                  <a:cubicBezTo>
                    <a:pt x="11848" y="506"/>
                    <a:pt x="12662" y="450"/>
                    <a:pt x="13392" y="450"/>
                  </a:cubicBezTo>
                  <a:close/>
                  <a:moveTo>
                    <a:pt x="13392" y="1"/>
                  </a:moveTo>
                  <a:cubicBezTo>
                    <a:pt x="12634" y="1"/>
                    <a:pt x="11820" y="29"/>
                    <a:pt x="10949" y="141"/>
                  </a:cubicBezTo>
                  <a:cubicBezTo>
                    <a:pt x="7861" y="534"/>
                    <a:pt x="5250" y="1573"/>
                    <a:pt x="3847" y="2247"/>
                  </a:cubicBezTo>
                  <a:cubicBezTo>
                    <a:pt x="3145" y="2583"/>
                    <a:pt x="2218" y="3005"/>
                    <a:pt x="1460" y="3370"/>
                  </a:cubicBezTo>
                  <a:cubicBezTo>
                    <a:pt x="1067" y="3566"/>
                    <a:pt x="730" y="3735"/>
                    <a:pt x="478" y="3875"/>
                  </a:cubicBezTo>
                  <a:cubicBezTo>
                    <a:pt x="365" y="3931"/>
                    <a:pt x="253" y="4015"/>
                    <a:pt x="197" y="4071"/>
                  </a:cubicBezTo>
                  <a:lnTo>
                    <a:pt x="85" y="4156"/>
                  </a:lnTo>
                  <a:cubicBezTo>
                    <a:pt x="56" y="4212"/>
                    <a:pt x="0" y="4240"/>
                    <a:pt x="0" y="4380"/>
                  </a:cubicBezTo>
                  <a:lnTo>
                    <a:pt x="0" y="4408"/>
                  </a:lnTo>
                  <a:cubicBezTo>
                    <a:pt x="28" y="4633"/>
                    <a:pt x="225" y="6065"/>
                    <a:pt x="562" y="8086"/>
                  </a:cubicBezTo>
                  <a:cubicBezTo>
                    <a:pt x="1488" y="14122"/>
                    <a:pt x="3257" y="25521"/>
                    <a:pt x="3257" y="25521"/>
                  </a:cubicBezTo>
                  <a:lnTo>
                    <a:pt x="3257" y="25521"/>
                  </a:lnTo>
                  <a:lnTo>
                    <a:pt x="3257" y="25521"/>
                  </a:lnTo>
                  <a:cubicBezTo>
                    <a:pt x="3257" y="25790"/>
                    <a:pt x="3260" y="26987"/>
                    <a:pt x="3285" y="28272"/>
                  </a:cubicBezTo>
                  <a:cubicBezTo>
                    <a:pt x="3313" y="29002"/>
                    <a:pt x="3341" y="29760"/>
                    <a:pt x="3397" y="30377"/>
                  </a:cubicBezTo>
                  <a:cubicBezTo>
                    <a:pt x="3425" y="30686"/>
                    <a:pt x="3453" y="30967"/>
                    <a:pt x="3482" y="31192"/>
                  </a:cubicBezTo>
                  <a:cubicBezTo>
                    <a:pt x="3510" y="31444"/>
                    <a:pt x="3566" y="31613"/>
                    <a:pt x="3622" y="31753"/>
                  </a:cubicBezTo>
                  <a:cubicBezTo>
                    <a:pt x="3706" y="31978"/>
                    <a:pt x="3875" y="32174"/>
                    <a:pt x="4099" y="32343"/>
                  </a:cubicBezTo>
                  <a:cubicBezTo>
                    <a:pt x="4408" y="32567"/>
                    <a:pt x="4829" y="32680"/>
                    <a:pt x="5391" y="32792"/>
                  </a:cubicBezTo>
                  <a:cubicBezTo>
                    <a:pt x="5980" y="32876"/>
                    <a:pt x="6710" y="32960"/>
                    <a:pt x="7637" y="33073"/>
                  </a:cubicBezTo>
                  <a:cubicBezTo>
                    <a:pt x="8423" y="33157"/>
                    <a:pt x="9574" y="33213"/>
                    <a:pt x="10865" y="33213"/>
                  </a:cubicBezTo>
                  <a:cubicBezTo>
                    <a:pt x="13729" y="33213"/>
                    <a:pt x="17294" y="33017"/>
                    <a:pt x="18838" y="32736"/>
                  </a:cubicBezTo>
                  <a:cubicBezTo>
                    <a:pt x="19933" y="32539"/>
                    <a:pt x="20972" y="32371"/>
                    <a:pt x="21786" y="32090"/>
                  </a:cubicBezTo>
                  <a:cubicBezTo>
                    <a:pt x="22207" y="31950"/>
                    <a:pt x="22544" y="31809"/>
                    <a:pt x="22853" y="31613"/>
                  </a:cubicBezTo>
                  <a:cubicBezTo>
                    <a:pt x="23134" y="31388"/>
                    <a:pt x="23358" y="31164"/>
                    <a:pt x="23471" y="30827"/>
                  </a:cubicBezTo>
                  <a:cubicBezTo>
                    <a:pt x="23583" y="30518"/>
                    <a:pt x="23611" y="30097"/>
                    <a:pt x="23611" y="29648"/>
                  </a:cubicBezTo>
                  <a:cubicBezTo>
                    <a:pt x="23611" y="28508"/>
                    <a:pt x="23386" y="27169"/>
                    <a:pt x="23361" y="27022"/>
                  </a:cubicBezTo>
                  <a:lnTo>
                    <a:pt x="23361" y="27022"/>
                  </a:lnTo>
                  <a:lnTo>
                    <a:pt x="24538" y="5166"/>
                  </a:lnTo>
                  <a:cubicBezTo>
                    <a:pt x="24538" y="5110"/>
                    <a:pt x="24538" y="5054"/>
                    <a:pt x="24510" y="5026"/>
                  </a:cubicBezTo>
                  <a:cubicBezTo>
                    <a:pt x="24481" y="4998"/>
                    <a:pt x="23274" y="3398"/>
                    <a:pt x="20888" y="2134"/>
                  </a:cubicBezTo>
                  <a:cubicBezTo>
                    <a:pt x="18502" y="899"/>
                    <a:pt x="16789" y="281"/>
                    <a:pt x="16789" y="253"/>
                  </a:cubicBezTo>
                  <a:lnTo>
                    <a:pt x="16761" y="253"/>
                  </a:lnTo>
                  <a:cubicBezTo>
                    <a:pt x="16761" y="253"/>
                    <a:pt x="15329" y="1"/>
                    <a:pt x="13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239;p64"/>
            <p:cNvSpPr/>
            <p:nvPr/>
          </p:nvSpPr>
          <p:spPr>
            <a:xfrm>
              <a:off x="3490625" y="2898200"/>
              <a:ext cx="312375" cy="474625"/>
            </a:xfrm>
            <a:custGeom>
              <a:avLst/>
              <a:gdLst/>
              <a:ahLst/>
              <a:cxnLst/>
              <a:rect l="l" t="t" r="r" b="b"/>
              <a:pathLst>
                <a:path w="12495" h="18985" extrusionOk="0">
                  <a:moveTo>
                    <a:pt x="759" y="0"/>
                  </a:moveTo>
                  <a:lnTo>
                    <a:pt x="1" y="12072"/>
                  </a:lnTo>
                  <a:cubicBezTo>
                    <a:pt x="1" y="12072"/>
                    <a:pt x="8137" y="18984"/>
                    <a:pt x="10184" y="18984"/>
                  </a:cubicBezTo>
                  <a:cubicBezTo>
                    <a:pt x="10216" y="18984"/>
                    <a:pt x="10247" y="18982"/>
                    <a:pt x="10276" y="18979"/>
                  </a:cubicBezTo>
                  <a:cubicBezTo>
                    <a:pt x="12157" y="18754"/>
                    <a:pt x="12494" y="17294"/>
                    <a:pt x="12494" y="17294"/>
                  </a:cubicBezTo>
                  <a:lnTo>
                    <a:pt x="11596" y="12241"/>
                  </a:lnTo>
                  <a:lnTo>
                    <a:pt x="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240;p64"/>
            <p:cNvSpPr/>
            <p:nvPr/>
          </p:nvSpPr>
          <p:spPr>
            <a:xfrm>
              <a:off x="3484325" y="2892300"/>
              <a:ext cx="325675" cy="486700"/>
            </a:xfrm>
            <a:custGeom>
              <a:avLst/>
              <a:gdLst/>
              <a:ahLst/>
              <a:cxnLst/>
              <a:rect l="l" t="t" r="r" b="b"/>
              <a:pathLst>
                <a:path w="13027" h="19468" extrusionOk="0">
                  <a:moveTo>
                    <a:pt x="999" y="1"/>
                  </a:moveTo>
                  <a:cubicBezTo>
                    <a:pt x="974" y="1"/>
                    <a:pt x="949" y="4"/>
                    <a:pt x="927" y="12"/>
                  </a:cubicBezTo>
                  <a:cubicBezTo>
                    <a:pt x="843" y="40"/>
                    <a:pt x="786" y="124"/>
                    <a:pt x="786" y="208"/>
                  </a:cubicBezTo>
                  <a:lnTo>
                    <a:pt x="28" y="12280"/>
                  </a:lnTo>
                  <a:cubicBezTo>
                    <a:pt x="0" y="12365"/>
                    <a:pt x="56" y="12421"/>
                    <a:pt x="113" y="12477"/>
                  </a:cubicBezTo>
                  <a:cubicBezTo>
                    <a:pt x="113" y="12477"/>
                    <a:pt x="2134" y="14218"/>
                    <a:pt x="4436" y="15958"/>
                  </a:cubicBezTo>
                  <a:cubicBezTo>
                    <a:pt x="5587" y="16829"/>
                    <a:pt x="6794" y="17699"/>
                    <a:pt x="7861" y="18345"/>
                  </a:cubicBezTo>
                  <a:cubicBezTo>
                    <a:pt x="8395" y="18681"/>
                    <a:pt x="8872" y="18934"/>
                    <a:pt x="9321" y="19131"/>
                  </a:cubicBezTo>
                  <a:cubicBezTo>
                    <a:pt x="9742" y="19327"/>
                    <a:pt x="10107" y="19468"/>
                    <a:pt x="10444" y="19468"/>
                  </a:cubicBezTo>
                  <a:lnTo>
                    <a:pt x="10556" y="19439"/>
                  </a:lnTo>
                  <a:cubicBezTo>
                    <a:pt x="11567" y="19327"/>
                    <a:pt x="12185" y="18878"/>
                    <a:pt x="12522" y="18429"/>
                  </a:cubicBezTo>
                  <a:cubicBezTo>
                    <a:pt x="12887" y="18008"/>
                    <a:pt x="12971" y="17615"/>
                    <a:pt x="12999" y="17587"/>
                  </a:cubicBezTo>
                  <a:cubicBezTo>
                    <a:pt x="13027" y="17474"/>
                    <a:pt x="12943" y="17334"/>
                    <a:pt x="12802" y="17306"/>
                  </a:cubicBezTo>
                  <a:cubicBezTo>
                    <a:pt x="12788" y="17302"/>
                    <a:pt x="12772" y="17300"/>
                    <a:pt x="12757" y="17300"/>
                  </a:cubicBezTo>
                  <a:cubicBezTo>
                    <a:pt x="12655" y="17300"/>
                    <a:pt x="12546" y="17377"/>
                    <a:pt x="12522" y="17474"/>
                  </a:cubicBezTo>
                  <a:cubicBezTo>
                    <a:pt x="12522" y="17502"/>
                    <a:pt x="12437" y="17839"/>
                    <a:pt x="12157" y="18176"/>
                  </a:cubicBezTo>
                  <a:cubicBezTo>
                    <a:pt x="11848" y="18513"/>
                    <a:pt x="11371" y="18878"/>
                    <a:pt x="10500" y="18990"/>
                  </a:cubicBezTo>
                  <a:lnTo>
                    <a:pt x="10444" y="18990"/>
                  </a:lnTo>
                  <a:cubicBezTo>
                    <a:pt x="10248" y="18990"/>
                    <a:pt x="9911" y="18906"/>
                    <a:pt x="9518" y="18710"/>
                  </a:cubicBezTo>
                  <a:cubicBezTo>
                    <a:pt x="8086" y="18064"/>
                    <a:pt x="5784" y="16407"/>
                    <a:pt x="3875" y="14919"/>
                  </a:cubicBezTo>
                  <a:cubicBezTo>
                    <a:pt x="2920" y="14189"/>
                    <a:pt x="2050" y="13488"/>
                    <a:pt x="1432" y="12954"/>
                  </a:cubicBezTo>
                  <a:cubicBezTo>
                    <a:pt x="1095" y="12702"/>
                    <a:pt x="843" y="12505"/>
                    <a:pt x="674" y="12337"/>
                  </a:cubicBezTo>
                  <a:cubicBezTo>
                    <a:pt x="598" y="12273"/>
                    <a:pt x="534" y="12221"/>
                    <a:pt x="486" y="12183"/>
                  </a:cubicBezTo>
                  <a:lnTo>
                    <a:pt x="486" y="12183"/>
                  </a:lnTo>
                  <a:lnTo>
                    <a:pt x="1208" y="798"/>
                  </a:lnTo>
                  <a:lnTo>
                    <a:pt x="11679" y="12645"/>
                  </a:lnTo>
                  <a:cubicBezTo>
                    <a:pt x="11722" y="12687"/>
                    <a:pt x="11778" y="12709"/>
                    <a:pt x="11837" y="12709"/>
                  </a:cubicBezTo>
                  <a:cubicBezTo>
                    <a:pt x="11897" y="12709"/>
                    <a:pt x="11960" y="12687"/>
                    <a:pt x="12016" y="12645"/>
                  </a:cubicBezTo>
                  <a:cubicBezTo>
                    <a:pt x="12101" y="12561"/>
                    <a:pt x="12101" y="12421"/>
                    <a:pt x="12016" y="12337"/>
                  </a:cubicBezTo>
                  <a:lnTo>
                    <a:pt x="1179" y="68"/>
                  </a:lnTo>
                  <a:cubicBezTo>
                    <a:pt x="1138" y="27"/>
                    <a:pt x="1067"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4241;p64"/>
          <p:cNvGrpSpPr/>
          <p:nvPr/>
        </p:nvGrpSpPr>
        <p:grpSpPr>
          <a:xfrm>
            <a:off x="5489916" y="1004011"/>
            <a:ext cx="2287316" cy="2071238"/>
            <a:chOff x="1338075" y="463925"/>
            <a:chExt cx="5022575" cy="4585450"/>
          </a:xfrm>
        </p:grpSpPr>
        <p:sp>
          <p:nvSpPr>
            <p:cNvPr id="636" name="Google Shape;4242;p64"/>
            <p:cNvSpPr/>
            <p:nvPr/>
          </p:nvSpPr>
          <p:spPr>
            <a:xfrm>
              <a:off x="1338075" y="522825"/>
              <a:ext cx="5022575" cy="4526325"/>
            </a:xfrm>
            <a:custGeom>
              <a:avLst/>
              <a:gdLst/>
              <a:ahLst/>
              <a:cxnLst/>
              <a:rect l="l" t="t" r="r" b="b"/>
              <a:pathLst>
                <a:path w="200903" h="181053" extrusionOk="0">
                  <a:moveTo>
                    <a:pt x="125732" y="1"/>
                  </a:moveTo>
                  <a:cubicBezTo>
                    <a:pt x="113978" y="1"/>
                    <a:pt x="102353" y="4024"/>
                    <a:pt x="92608" y="11467"/>
                  </a:cubicBezTo>
                  <a:cubicBezTo>
                    <a:pt x="70622" y="28310"/>
                    <a:pt x="54646" y="51229"/>
                    <a:pt x="30570" y="65823"/>
                  </a:cubicBezTo>
                  <a:cubicBezTo>
                    <a:pt x="10512" y="77974"/>
                    <a:pt x="0" y="97646"/>
                    <a:pt x="6751" y="125419"/>
                  </a:cubicBezTo>
                  <a:cubicBezTo>
                    <a:pt x="13127" y="151683"/>
                    <a:pt x="33585" y="167565"/>
                    <a:pt x="56639" y="167565"/>
                  </a:cubicBezTo>
                  <a:cubicBezTo>
                    <a:pt x="57991" y="167565"/>
                    <a:pt x="59353" y="167510"/>
                    <a:pt x="60721" y="167400"/>
                  </a:cubicBezTo>
                  <a:cubicBezTo>
                    <a:pt x="65021" y="167056"/>
                    <a:pt x="69362" y="166862"/>
                    <a:pt x="73701" y="166862"/>
                  </a:cubicBezTo>
                  <a:cubicBezTo>
                    <a:pt x="90057" y="166862"/>
                    <a:pt x="106390" y="169618"/>
                    <a:pt x="120413" y="177493"/>
                  </a:cubicBezTo>
                  <a:cubicBezTo>
                    <a:pt x="124643" y="179866"/>
                    <a:pt x="129744" y="181052"/>
                    <a:pt x="135391" y="181052"/>
                  </a:cubicBezTo>
                  <a:cubicBezTo>
                    <a:pt x="150859" y="181052"/>
                    <a:pt x="170424" y="172151"/>
                    <a:pt x="187402" y="154349"/>
                  </a:cubicBezTo>
                  <a:cubicBezTo>
                    <a:pt x="200903" y="140173"/>
                    <a:pt x="199585" y="122172"/>
                    <a:pt x="195181" y="105329"/>
                  </a:cubicBezTo>
                  <a:cubicBezTo>
                    <a:pt x="192481" y="94946"/>
                    <a:pt x="190713" y="84306"/>
                    <a:pt x="188624" y="73763"/>
                  </a:cubicBezTo>
                  <a:cubicBezTo>
                    <a:pt x="187113" y="66337"/>
                    <a:pt x="185473" y="58944"/>
                    <a:pt x="183223" y="51712"/>
                  </a:cubicBezTo>
                  <a:cubicBezTo>
                    <a:pt x="176634" y="30753"/>
                    <a:pt x="163551" y="9506"/>
                    <a:pt x="141114" y="2370"/>
                  </a:cubicBezTo>
                  <a:cubicBezTo>
                    <a:pt x="136060" y="773"/>
                    <a:pt x="130884" y="1"/>
                    <a:pt x="125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4243;p64"/>
            <p:cNvSpPr/>
            <p:nvPr/>
          </p:nvSpPr>
          <p:spPr>
            <a:xfrm>
              <a:off x="1455400" y="522600"/>
              <a:ext cx="4838550" cy="4526775"/>
            </a:xfrm>
            <a:custGeom>
              <a:avLst/>
              <a:gdLst/>
              <a:ahLst/>
              <a:cxnLst/>
              <a:rect l="l" t="t" r="r" b="b"/>
              <a:pathLst>
                <a:path w="193542" h="181071" extrusionOk="0">
                  <a:moveTo>
                    <a:pt x="50853" y="46128"/>
                  </a:moveTo>
                  <a:cubicBezTo>
                    <a:pt x="50339" y="46610"/>
                    <a:pt x="49824" y="47092"/>
                    <a:pt x="49310" y="47574"/>
                  </a:cubicBezTo>
                  <a:cubicBezTo>
                    <a:pt x="49503" y="47670"/>
                    <a:pt x="49696" y="47767"/>
                    <a:pt x="49889" y="47863"/>
                  </a:cubicBezTo>
                  <a:cubicBezTo>
                    <a:pt x="50821" y="48345"/>
                    <a:pt x="51721" y="48763"/>
                    <a:pt x="52524" y="49149"/>
                  </a:cubicBezTo>
                  <a:cubicBezTo>
                    <a:pt x="51849" y="48185"/>
                    <a:pt x="51303" y="47156"/>
                    <a:pt x="50853" y="46128"/>
                  </a:cubicBezTo>
                  <a:close/>
                  <a:moveTo>
                    <a:pt x="89169" y="37802"/>
                  </a:moveTo>
                  <a:cubicBezTo>
                    <a:pt x="89169" y="38156"/>
                    <a:pt x="89137" y="45549"/>
                    <a:pt x="84572" y="50306"/>
                  </a:cubicBezTo>
                  <a:cubicBezTo>
                    <a:pt x="79879" y="55160"/>
                    <a:pt x="72229" y="55385"/>
                    <a:pt x="72229" y="55385"/>
                  </a:cubicBezTo>
                  <a:cubicBezTo>
                    <a:pt x="72229" y="55032"/>
                    <a:pt x="72293" y="47638"/>
                    <a:pt x="76858" y="42881"/>
                  </a:cubicBezTo>
                  <a:cubicBezTo>
                    <a:pt x="81551" y="38027"/>
                    <a:pt x="89169" y="37802"/>
                    <a:pt x="89169" y="37802"/>
                  </a:cubicBezTo>
                  <a:close/>
                  <a:moveTo>
                    <a:pt x="120992" y="0"/>
                  </a:moveTo>
                  <a:cubicBezTo>
                    <a:pt x="109259" y="0"/>
                    <a:pt x="97655" y="4050"/>
                    <a:pt x="87915" y="11476"/>
                  </a:cubicBezTo>
                  <a:cubicBezTo>
                    <a:pt x="83672" y="14722"/>
                    <a:pt x="79686" y="18194"/>
                    <a:pt x="75797" y="21762"/>
                  </a:cubicBezTo>
                  <a:cubicBezTo>
                    <a:pt x="77147" y="24848"/>
                    <a:pt x="78143" y="28416"/>
                    <a:pt x="78143" y="32209"/>
                  </a:cubicBezTo>
                  <a:cubicBezTo>
                    <a:pt x="78143" y="32241"/>
                    <a:pt x="78143" y="32273"/>
                    <a:pt x="78143" y="32305"/>
                  </a:cubicBezTo>
                  <a:cubicBezTo>
                    <a:pt x="78143" y="43910"/>
                    <a:pt x="69014" y="53296"/>
                    <a:pt x="69014" y="53296"/>
                  </a:cubicBezTo>
                  <a:cubicBezTo>
                    <a:pt x="69014" y="53296"/>
                    <a:pt x="62168" y="46353"/>
                    <a:pt x="60207" y="36966"/>
                  </a:cubicBezTo>
                  <a:cubicBezTo>
                    <a:pt x="59210" y="37963"/>
                    <a:pt x="58214" y="38959"/>
                    <a:pt x="57217" y="39956"/>
                  </a:cubicBezTo>
                  <a:cubicBezTo>
                    <a:pt x="58696" y="40727"/>
                    <a:pt x="60143" y="41756"/>
                    <a:pt x="61364" y="43138"/>
                  </a:cubicBezTo>
                  <a:cubicBezTo>
                    <a:pt x="65286" y="47510"/>
                    <a:pt x="65543" y="53842"/>
                    <a:pt x="65543" y="55417"/>
                  </a:cubicBezTo>
                  <a:cubicBezTo>
                    <a:pt x="65543" y="55674"/>
                    <a:pt x="65543" y="55803"/>
                    <a:pt x="65543" y="55803"/>
                  </a:cubicBezTo>
                  <a:cubicBezTo>
                    <a:pt x="65543" y="55803"/>
                    <a:pt x="59146" y="55353"/>
                    <a:pt x="54646" y="51464"/>
                  </a:cubicBezTo>
                  <a:cubicBezTo>
                    <a:pt x="53232" y="50788"/>
                    <a:pt x="51431" y="49921"/>
                    <a:pt x="49374" y="48796"/>
                  </a:cubicBezTo>
                  <a:cubicBezTo>
                    <a:pt x="49085" y="48667"/>
                    <a:pt x="48796" y="48506"/>
                    <a:pt x="48506" y="48345"/>
                  </a:cubicBezTo>
                  <a:cubicBezTo>
                    <a:pt x="41531" y="54774"/>
                    <a:pt x="34202" y="60785"/>
                    <a:pt x="25877" y="65832"/>
                  </a:cubicBezTo>
                  <a:cubicBezTo>
                    <a:pt x="9933" y="75508"/>
                    <a:pt x="0" y="89908"/>
                    <a:pt x="0" y="109356"/>
                  </a:cubicBezTo>
                  <a:cubicBezTo>
                    <a:pt x="0" y="114370"/>
                    <a:pt x="676" y="119738"/>
                    <a:pt x="2058" y="125428"/>
                  </a:cubicBezTo>
                  <a:cubicBezTo>
                    <a:pt x="8422" y="151690"/>
                    <a:pt x="28898" y="167569"/>
                    <a:pt x="51946" y="167569"/>
                  </a:cubicBezTo>
                  <a:cubicBezTo>
                    <a:pt x="53296" y="167569"/>
                    <a:pt x="54646" y="167537"/>
                    <a:pt x="56028" y="167409"/>
                  </a:cubicBezTo>
                  <a:cubicBezTo>
                    <a:pt x="60335" y="167055"/>
                    <a:pt x="64707" y="166862"/>
                    <a:pt x="69079" y="166862"/>
                  </a:cubicBezTo>
                  <a:cubicBezTo>
                    <a:pt x="85408" y="166862"/>
                    <a:pt x="101705" y="169627"/>
                    <a:pt x="115720" y="177502"/>
                  </a:cubicBezTo>
                  <a:cubicBezTo>
                    <a:pt x="119931" y="179881"/>
                    <a:pt x="125042" y="181070"/>
                    <a:pt x="130700" y="181070"/>
                  </a:cubicBezTo>
                  <a:cubicBezTo>
                    <a:pt x="146193" y="181070"/>
                    <a:pt x="165737" y="172166"/>
                    <a:pt x="182709" y="154358"/>
                  </a:cubicBezTo>
                  <a:cubicBezTo>
                    <a:pt x="190745" y="145904"/>
                    <a:pt x="193542" y="136068"/>
                    <a:pt x="193542" y="125942"/>
                  </a:cubicBezTo>
                  <a:cubicBezTo>
                    <a:pt x="193542" y="119096"/>
                    <a:pt x="192256" y="112120"/>
                    <a:pt x="190488" y="105338"/>
                  </a:cubicBezTo>
                  <a:cubicBezTo>
                    <a:pt x="187788" y="94955"/>
                    <a:pt x="186020" y="84315"/>
                    <a:pt x="183931" y="73772"/>
                  </a:cubicBezTo>
                  <a:cubicBezTo>
                    <a:pt x="182420" y="66346"/>
                    <a:pt x="180780" y="58953"/>
                    <a:pt x="178530" y="51721"/>
                  </a:cubicBezTo>
                  <a:cubicBezTo>
                    <a:pt x="171941" y="30762"/>
                    <a:pt x="158858" y="9515"/>
                    <a:pt x="136421" y="2379"/>
                  </a:cubicBezTo>
                  <a:cubicBezTo>
                    <a:pt x="131342" y="772"/>
                    <a:pt x="126167" y="0"/>
                    <a:pt x="120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4244;p64"/>
            <p:cNvSpPr/>
            <p:nvPr/>
          </p:nvSpPr>
          <p:spPr>
            <a:xfrm>
              <a:off x="2412500" y="519875"/>
              <a:ext cx="132625" cy="207650"/>
            </a:xfrm>
            <a:custGeom>
              <a:avLst/>
              <a:gdLst/>
              <a:ahLst/>
              <a:cxnLst/>
              <a:rect l="l" t="t" r="r" b="b"/>
              <a:pathLst>
                <a:path w="5305" h="8306" extrusionOk="0">
                  <a:moveTo>
                    <a:pt x="2754" y="1"/>
                  </a:moveTo>
                  <a:cubicBezTo>
                    <a:pt x="2398" y="1"/>
                    <a:pt x="2038" y="96"/>
                    <a:pt x="1704" y="302"/>
                  </a:cubicBezTo>
                  <a:cubicBezTo>
                    <a:pt x="161" y="1266"/>
                    <a:pt x="0" y="4545"/>
                    <a:pt x="386" y="6120"/>
                  </a:cubicBezTo>
                  <a:cubicBezTo>
                    <a:pt x="418" y="6249"/>
                    <a:pt x="1190" y="8306"/>
                    <a:pt x="1222" y="8306"/>
                  </a:cubicBezTo>
                  <a:cubicBezTo>
                    <a:pt x="1222" y="8306"/>
                    <a:pt x="3729" y="6313"/>
                    <a:pt x="4372" y="5059"/>
                  </a:cubicBezTo>
                  <a:cubicBezTo>
                    <a:pt x="4919" y="3966"/>
                    <a:pt x="5304" y="2424"/>
                    <a:pt x="4758" y="1299"/>
                  </a:cubicBezTo>
                  <a:cubicBezTo>
                    <a:pt x="4356" y="494"/>
                    <a:pt x="3566" y="1"/>
                    <a:pt x="2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4245;p64"/>
            <p:cNvSpPr/>
            <p:nvPr/>
          </p:nvSpPr>
          <p:spPr>
            <a:xfrm>
              <a:off x="1792100" y="970475"/>
              <a:ext cx="143875" cy="203075"/>
            </a:xfrm>
            <a:custGeom>
              <a:avLst/>
              <a:gdLst/>
              <a:ahLst/>
              <a:cxnLst/>
              <a:rect l="l" t="t" r="r" b="b"/>
              <a:pathLst>
                <a:path w="5755" h="8123" extrusionOk="0">
                  <a:moveTo>
                    <a:pt x="2663" y="0"/>
                  </a:moveTo>
                  <a:cubicBezTo>
                    <a:pt x="1887" y="0"/>
                    <a:pt x="1133" y="393"/>
                    <a:pt x="772" y="1179"/>
                  </a:cubicBezTo>
                  <a:cubicBezTo>
                    <a:pt x="1" y="2851"/>
                    <a:pt x="1672" y="5679"/>
                    <a:pt x="2862" y="6772"/>
                  </a:cubicBezTo>
                  <a:cubicBezTo>
                    <a:pt x="2957" y="6867"/>
                    <a:pt x="4714" y="8123"/>
                    <a:pt x="4758" y="8123"/>
                  </a:cubicBezTo>
                  <a:cubicBezTo>
                    <a:pt x="4758" y="8123"/>
                    <a:pt x="4758" y="8123"/>
                    <a:pt x="4758" y="8122"/>
                  </a:cubicBezTo>
                  <a:cubicBezTo>
                    <a:pt x="4758" y="8122"/>
                    <a:pt x="5755" y="5101"/>
                    <a:pt x="5594" y="3686"/>
                  </a:cubicBezTo>
                  <a:cubicBezTo>
                    <a:pt x="5466" y="2465"/>
                    <a:pt x="4951" y="986"/>
                    <a:pt x="3826" y="311"/>
                  </a:cubicBezTo>
                  <a:cubicBezTo>
                    <a:pt x="3466" y="104"/>
                    <a:pt x="3062"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4246;p64"/>
            <p:cNvSpPr/>
            <p:nvPr/>
          </p:nvSpPr>
          <p:spPr>
            <a:xfrm>
              <a:off x="2946900" y="802250"/>
              <a:ext cx="463700" cy="1052750"/>
            </a:xfrm>
            <a:custGeom>
              <a:avLst/>
              <a:gdLst/>
              <a:ahLst/>
              <a:cxnLst/>
              <a:rect l="l" t="t" r="r" b="b"/>
              <a:pathLst>
                <a:path w="18548" h="42110" extrusionOk="0">
                  <a:moveTo>
                    <a:pt x="9194" y="0"/>
                  </a:moveTo>
                  <a:cubicBezTo>
                    <a:pt x="9194" y="0"/>
                    <a:pt x="0" y="9483"/>
                    <a:pt x="65" y="21087"/>
                  </a:cubicBezTo>
                  <a:cubicBezTo>
                    <a:pt x="97" y="32724"/>
                    <a:pt x="9354" y="42110"/>
                    <a:pt x="9354" y="42110"/>
                  </a:cubicBezTo>
                  <a:cubicBezTo>
                    <a:pt x="9354" y="42110"/>
                    <a:pt x="18548" y="32659"/>
                    <a:pt x="18483" y="21023"/>
                  </a:cubicBezTo>
                  <a:cubicBezTo>
                    <a:pt x="18451" y="9387"/>
                    <a:pt x="9194" y="0"/>
                    <a:pt x="9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4247;p64"/>
            <p:cNvSpPr/>
            <p:nvPr/>
          </p:nvSpPr>
          <p:spPr>
            <a:xfrm>
              <a:off x="1520500" y="464425"/>
              <a:ext cx="1581525" cy="1453275"/>
            </a:xfrm>
            <a:custGeom>
              <a:avLst/>
              <a:gdLst/>
              <a:ahLst/>
              <a:cxnLst/>
              <a:rect l="l" t="t" r="r" b="b"/>
              <a:pathLst>
                <a:path w="63261" h="58131" extrusionOk="0">
                  <a:moveTo>
                    <a:pt x="47124" y="44758"/>
                  </a:moveTo>
                  <a:cubicBezTo>
                    <a:pt x="47542" y="46879"/>
                    <a:pt x="48377" y="49322"/>
                    <a:pt x="49920" y="51476"/>
                  </a:cubicBezTo>
                  <a:cubicBezTo>
                    <a:pt x="49117" y="51090"/>
                    <a:pt x="48217" y="50672"/>
                    <a:pt x="47285" y="50190"/>
                  </a:cubicBezTo>
                  <a:cubicBezTo>
                    <a:pt x="46577" y="49837"/>
                    <a:pt x="45838" y="49451"/>
                    <a:pt x="45067" y="49033"/>
                  </a:cubicBezTo>
                  <a:cubicBezTo>
                    <a:pt x="45195" y="48712"/>
                    <a:pt x="46288" y="46301"/>
                    <a:pt x="46385" y="44919"/>
                  </a:cubicBezTo>
                  <a:cubicBezTo>
                    <a:pt x="46610" y="44886"/>
                    <a:pt x="46867" y="44822"/>
                    <a:pt x="47124" y="44758"/>
                  </a:cubicBezTo>
                  <a:close/>
                  <a:moveTo>
                    <a:pt x="26629" y="1"/>
                  </a:moveTo>
                  <a:cubicBezTo>
                    <a:pt x="26482" y="1"/>
                    <a:pt x="26338" y="15"/>
                    <a:pt x="26198" y="45"/>
                  </a:cubicBezTo>
                  <a:cubicBezTo>
                    <a:pt x="24912" y="302"/>
                    <a:pt x="24301" y="1652"/>
                    <a:pt x="24687" y="2841"/>
                  </a:cubicBezTo>
                  <a:cubicBezTo>
                    <a:pt x="25105" y="4063"/>
                    <a:pt x="26455" y="4899"/>
                    <a:pt x="27580" y="5284"/>
                  </a:cubicBezTo>
                  <a:cubicBezTo>
                    <a:pt x="28155" y="5487"/>
                    <a:pt x="29054" y="5546"/>
                    <a:pt x="29898" y="5546"/>
                  </a:cubicBezTo>
                  <a:cubicBezTo>
                    <a:pt x="30798" y="5546"/>
                    <a:pt x="31636" y="5478"/>
                    <a:pt x="31952" y="5445"/>
                  </a:cubicBezTo>
                  <a:cubicBezTo>
                    <a:pt x="32370" y="5831"/>
                    <a:pt x="32755" y="6217"/>
                    <a:pt x="33205" y="6667"/>
                  </a:cubicBezTo>
                  <a:cubicBezTo>
                    <a:pt x="33977" y="7470"/>
                    <a:pt x="34845" y="8402"/>
                    <a:pt x="35745" y="9463"/>
                  </a:cubicBezTo>
                  <a:cubicBezTo>
                    <a:pt x="35970" y="9720"/>
                    <a:pt x="36195" y="10042"/>
                    <a:pt x="36452" y="10331"/>
                  </a:cubicBezTo>
                  <a:cubicBezTo>
                    <a:pt x="35938" y="9913"/>
                    <a:pt x="35230" y="9367"/>
                    <a:pt x="35166" y="9303"/>
                  </a:cubicBezTo>
                  <a:cubicBezTo>
                    <a:pt x="34261" y="8734"/>
                    <a:pt x="32599" y="8166"/>
                    <a:pt x="31170" y="8166"/>
                  </a:cubicBezTo>
                  <a:cubicBezTo>
                    <a:pt x="30417" y="8166"/>
                    <a:pt x="29729" y="8324"/>
                    <a:pt x="29252" y="8724"/>
                  </a:cubicBezTo>
                  <a:cubicBezTo>
                    <a:pt x="28223" y="9560"/>
                    <a:pt x="28319" y="11038"/>
                    <a:pt x="29187" y="11906"/>
                  </a:cubicBezTo>
                  <a:cubicBezTo>
                    <a:pt x="29882" y="12577"/>
                    <a:pt x="30934" y="12819"/>
                    <a:pt x="31917" y="12819"/>
                  </a:cubicBezTo>
                  <a:cubicBezTo>
                    <a:pt x="32253" y="12819"/>
                    <a:pt x="32581" y="12791"/>
                    <a:pt x="32884" y="12742"/>
                  </a:cubicBezTo>
                  <a:cubicBezTo>
                    <a:pt x="34137" y="12581"/>
                    <a:pt x="36388" y="11167"/>
                    <a:pt x="36870" y="10845"/>
                  </a:cubicBezTo>
                  <a:cubicBezTo>
                    <a:pt x="37384" y="11520"/>
                    <a:pt x="37898" y="12228"/>
                    <a:pt x="38381" y="12999"/>
                  </a:cubicBezTo>
                  <a:cubicBezTo>
                    <a:pt x="39248" y="14285"/>
                    <a:pt x="40084" y="15731"/>
                    <a:pt x="40759" y="17306"/>
                  </a:cubicBezTo>
                  <a:cubicBezTo>
                    <a:pt x="40791" y="17371"/>
                    <a:pt x="40824" y="17467"/>
                    <a:pt x="40856" y="17564"/>
                  </a:cubicBezTo>
                  <a:cubicBezTo>
                    <a:pt x="40663" y="17306"/>
                    <a:pt x="39377" y="16021"/>
                    <a:pt x="39281" y="15956"/>
                  </a:cubicBezTo>
                  <a:cubicBezTo>
                    <a:pt x="38355" y="15197"/>
                    <a:pt x="36449" y="14333"/>
                    <a:pt x="34907" y="14333"/>
                  </a:cubicBezTo>
                  <a:cubicBezTo>
                    <a:pt x="34360" y="14333"/>
                    <a:pt x="33858" y="14442"/>
                    <a:pt x="33462" y="14703"/>
                  </a:cubicBezTo>
                  <a:cubicBezTo>
                    <a:pt x="32370" y="15442"/>
                    <a:pt x="32273" y="16921"/>
                    <a:pt x="33077" y="17885"/>
                  </a:cubicBezTo>
                  <a:cubicBezTo>
                    <a:pt x="33810" y="18795"/>
                    <a:pt x="35160" y="19115"/>
                    <a:pt x="36319" y="19115"/>
                  </a:cubicBezTo>
                  <a:cubicBezTo>
                    <a:pt x="36430" y="19115"/>
                    <a:pt x="36538" y="19112"/>
                    <a:pt x="36645" y="19107"/>
                  </a:cubicBezTo>
                  <a:cubicBezTo>
                    <a:pt x="38027" y="19074"/>
                    <a:pt x="40791" y="17692"/>
                    <a:pt x="40888" y="17628"/>
                  </a:cubicBezTo>
                  <a:cubicBezTo>
                    <a:pt x="41499" y="19107"/>
                    <a:pt x="42013" y="20682"/>
                    <a:pt x="42431" y="22289"/>
                  </a:cubicBezTo>
                  <a:cubicBezTo>
                    <a:pt x="42752" y="23478"/>
                    <a:pt x="43041" y="24668"/>
                    <a:pt x="43299" y="25857"/>
                  </a:cubicBezTo>
                  <a:cubicBezTo>
                    <a:pt x="43009" y="25535"/>
                    <a:pt x="41820" y="24346"/>
                    <a:pt x="41724" y="24282"/>
                  </a:cubicBezTo>
                  <a:cubicBezTo>
                    <a:pt x="40775" y="23523"/>
                    <a:pt x="38880" y="22658"/>
                    <a:pt x="37345" y="22658"/>
                  </a:cubicBezTo>
                  <a:cubicBezTo>
                    <a:pt x="36800" y="22658"/>
                    <a:pt x="36301" y="22767"/>
                    <a:pt x="35905" y="23028"/>
                  </a:cubicBezTo>
                  <a:cubicBezTo>
                    <a:pt x="34813" y="23768"/>
                    <a:pt x="34716" y="25246"/>
                    <a:pt x="35520" y="26211"/>
                  </a:cubicBezTo>
                  <a:cubicBezTo>
                    <a:pt x="36284" y="27159"/>
                    <a:pt x="37718" y="27467"/>
                    <a:pt x="38908" y="27467"/>
                  </a:cubicBezTo>
                  <a:cubicBezTo>
                    <a:pt x="38968" y="27467"/>
                    <a:pt x="39028" y="27466"/>
                    <a:pt x="39088" y="27464"/>
                  </a:cubicBezTo>
                  <a:cubicBezTo>
                    <a:pt x="40438" y="27400"/>
                    <a:pt x="43074" y="26082"/>
                    <a:pt x="43299" y="25986"/>
                  </a:cubicBezTo>
                  <a:cubicBezTo>
                    <a:pt x="43427" y="26532"/>
                    <a:pt x="43556" y="27078"/>
                    <a:pt x="43652" y="27625"/>
                  </a:cubicBezTo>
                  <a:cubicBezTo>
                    <a:pt x="44038" y="29425"/>
                    <a:pt x="44392" y="31225"/>
                    <a:pt x="44809" y="32993"/>
                  </a:cubicBezTo>
                  <a:cubicBezTo>
                    <a:pt x="44938" y="33604"/>
                    <a:pt x="45099" y="34182"/>
                    <a:pt x="45292" y="34793"/>
                  </a:cubicBezTo>
                  <a:cubicBezTo>
                    <a:pt x="44842" y="34343"/>
                    <a:pt x="44006" y="33507"/>
                    <a:pt x="43942" y="33443"/>
                  </a:cubicBezTo>
                  <a:cubicBezTo>
                    <a:pt x="42993" y="32684"/>
                    <a:pt x="41098" y="31820"/>
                    <a:pt x="39550" y="31820"/>
                  </a:cubicBezTo>
                  <a:cubicBezTo>
                    <a:pt x="39001" y="31820"/>
                    <a:pt x="38495" y="31928"/>
                    <a:pt x="38091" y="32189"/>
                  </a:cubicBezTo>
                  <a:cubicBezTo>
                    <a:pt x="36998" y="32929"/>
                    <a:pt x="36934" y="34407"/>
                    <a:pt x="37706" y="35372"/>
                  </a:cubicBezTo>
                  <a:cubicBezTo>
                    <a:pt x="38439" y="36281"/>
                    <a:pt x="39816" y="36602"/>
                    <a:pt x="40979" y="36602"/>
                  </a:cubicBezTo>
                  <a:cubicBezTo>
                    <a:pt x="41090" y="36602"/>
                    <a:pt x="41199" y="36599"/>
                    <a:pt x="41306" y="36593"/>
                  </a:cubicBezTo>
                  <a:cubicBezTo>
                    <a:pt x="42495" y="36561"/>
                    <a:pt x="44745" y="35500"/>
                    <a:pt x="45388" y="35179"/>
                  </a:cubicBezTo>
                  <a:cubicBezTo>
                    <a:pt x="45645" y="36175"/>
                    <a:pt x="45967" y="37172"/>
                    <a:pt x="46288" y="38136"/>
                  </a:cubicBezTo>
                  <a:cubicBezTo>
                    <a:pt x="46449" y="38522"/>
                    <a:pt x="46577" y="38972"/>
                    <a:pt x="46738" y="39358"/>
                  </a:cubicBezTo>
                  <a:cubicBezTo>
                    <a:pt x="46835" y="39550"/>
                    <a:pt x="46899" y="39743"/>
                    <a:pt x="46995" y="39936"/>
                  </a:cubicBezTo>
                  <a:cubicBezTo>
                    <a:pt x="46770" y="39936"/>
                    <a:pt x="46642" y="39904"/>
                    <a:pt x="46642" y="39904"/>
                  </a:cubicBezTo>
                  <a:lnTo>
                    <a:pt x="46642" y="39904"/>
                  </a:lnTo>
                  <a:cubicBezTo>
                    <a:pt x="46642" y="39904"/>
                    <a:pt x="46610" y="40483"/>
                    <a:pt x="46674" y="41415"/>
                  </a:cubicBezTo>
                  <a:cubicBezTo>
                    <a:pt x="45663" y="40676"/>
                    <a:pt x="44294" y="40031"/>
                    <a:pt x="43145" y="40031"/>
                  </a:cubicBezTo>
                  <a:cubicBezTo>
                    <a:pt x="42795" y="40031"/>
                    <a:pt x="42466" y="40090"/>
                    <a:pt x="42174" y="40226"/>
                  </a:cubicBezTo>
                  <a:cubicBezTo>
                    <a:pt x="40984" y="40772"/>
                    <a:pt x="40663" y="42218"/>
                    <a:pt x="41306" y="43311"/>
                  </a:cubicBezTo>
                  <a:cubicBezTo>
                    <a:pt x="41370" y="43440"/>
                    <a:pt x="41466" y="43569"/>
                    <a:pt x="41595" y="43697"/>
                  </a:cubicBezTo>
                  <a:cubicBezTo>
                    <a:pt x="41788" y="45111"/>
                    <a:pt x="42591" y="46719"/>
                    <a:pt x="43299" y="47522"/>
                  </a:cubicBezTo>
                  <a:cubicBezTo>
                    <a:pt x="43363" y="47619"/>
                    <a:pt x="44295" y="48455"/>
                    <a:pt x="44745" y="48872"/>
                  </a:cubicBezTo>
                  <a:cubicBezTo>
                    <a:pt x="44295" y="48615"/>
                    <a:pt x="43845" y="48358"/>
                    <a:pt x="43363" y="48101"/>
                  </a:cubicBezTo>
                  <a:cubicBezTo>
                    <a:pt x="42688" y="47715"/>
                    <a:pt x="41981" y="47297"/>
                    <a:pt x="41306" y="46912"/>
                  </a:cubicBezTo>
                  <a:cubicBezTo>
                    <a:pt x="40952" y="46687"/>
                    <a:pt x="40599" y="46462"/>
                    <a:pt x="40245" y="46237"/>
                  </a:cubicBezTo>
                  <a:cubicBezTo>
                    <a:pt x="39859" y="46012"/>
                    <a:pt x="39538" y="45754"/>
                    <a:pt x="39216" y="45497"/>
                  </a:cubicBezTo>
                  <a:cubicBezTo>
                    <a:pt x="38702" y="45144"/>
                    <a:pt x="38188" y="44726"/>
                    <a:pt x="37706" y="44340"/>
                  </a:cubicBezTo>
                  <a:cubicBezTo>
                    <a:pt x="38123" y="43665"/>
                    <a:pt x="39345" y="41672"/>
                    <a:pt x="39506" y="40515"/>
                  </a:cubicBezTo>
                  <a:cubicBezTo>
                    <a:pt x="39698" y="39325"/>
                    <a:pt x="39602" y="37750"/>
                    <a:pt x="38702" y="36818"/>
                  </a:cubicBezTo>
                  <a:cubicBezTo>
                    <a:pt x="38264" y="36364"/>
                    <a:pt x="37671" y="36123"/>
                    <a:pt x="37080" y="36123"/>
                  </a:cubicBezTo>
                  <a:cubicBezTo>
                    <a:pt x="36498" y="36123"/>
                    <a:pt x="35918" y="36356"/>
                    <a:pt x="35488" y="36850"/>
                  </a:cubicBezTo>
                  <a:cubicBezTo>
                    <a:pt x="34330" y="38233"/>
                    <a:pt x="35198" y="41415"/>
                    <a:pt x="36066" y="42765"/>
                  </a:cubicBezTo>
                  <a:cubicBezTo>
                    <a:pt x="36098" y="42829"/>
                    <a:pt x="36291" y="43086"/>
                    <a:pt x="36548" y="43408"/>
                  </a:cubicBezTo>
                  <a:cubicBezTo>
                    <a:pt x="36098" y="43022"/>
                    <a:pt x="35616" y="42604"/>
                    <a:pt x="35134" y="42186"/>
                  </a:cubicBezTo>
                  <a:cubicBezTo>
                    <a:pt x="33784" y="40965"/>
                    <a:pt x="32466" y="39711"/>
                    <a:pt x="31148" y="38425"/>
                  </a:cubicBezTo>
                  <a:cubicBezTo>
                    <a:pt x="30859" y="38168"/>
                    <a:pt x="30602" y="37911"/>
                    <a:pt x="30312" y="37654"/>
                  </a:cubicBezTo>
                  <a:cubicBezTo>
                    <a:pt x="30666" y="37075"/>
                    <a:pt x="32016" y="34954"/>
                    <a:pt x="32209" y="33732"/>
                  </a:cubicBezTo>
                  <a:cubicBezTo>
                    <a:pt x="32370" y="32543"/>
                    <a:pt x="32273" y="30968"/>
                    <a:pt x="31373" y="30036"/>
                  </a:cubicBezTo>
                  <a:cubicBezTo>
                    <a:pt x="30932" y="29578"/>
                    <a:pt x="30333" y="29328"/>
                    <a:pt x="29741" y="29328"/>
                  </a:cubicBezTo>
                  <a:cubicBezTo>
                    <a:pt x="29168" y="29328"/>
                    <a:pt x="28602" y="29562"/>
                    <a:pt x="28191" y="30068"/>
                  </a:cubicBezTo>
                  <a:cubicBezTo>
                    <a:pt x="27001" y="31450"/>
                    <a:pt x="27869" y="34600"/>
                    <a:pt x="28737" y="35982"/>
                  </a:cubicBezTo>
                  <a:cubicBezTo>
                    <a:pt x="28769" y="36047"/>
                    <a:pt x="29027" y="36368"/>
                    <a:pt x="29316" y="36722"/>
                  </a:cubicBezTo>
                  <a:cubicBezTo>
                    <a:pt x="28577" y="36047"/>
                    <a:pt x="27837" y="35372"/>
                    <a:pt x="27098" y="34729"/>
                  </a:cubicBezTo>
                  <a:cubicBezTo>
                    <a:pt x="25780" y="33604"/>
                    <a:pt x="24430" y="32575"/>
                    <a:pt x="23016" y="31675"/>
                  </a:cubicBezTo>
                  <a:cubicBezTo>
                    <a:pt x="23144" y="31482"/>
                    <a:pt x="24783" y="29007"/>
                    <a:pt x="24976" y="27657"/>
                  </a:cubicBezTo>
                  <a:cubicBezTo>
                    <a:pt x="25169" y="26468"/>
                    <a:pt x="25073" y="24893"/>
                    <a:pt x="24173" y="23960"/>
                  </a:cubicBezTo>
                  <a:cubicBezTo>
                    <a:pt x="23735" y="23507"/>
                    <a:pt x="23134" y="23265"/>
                    <a:pt x="22538" y="23265"/>
                  </a:cubicBezTo>
                  <a:cubicBezTo>
                    <a:pt x="21953" y="23265"/>
                    <a:pt x="21373" y="23499"/>
                    <a:pt x="20958" y="23993"/>
                  </a:cubicBezTo>
                  <a:cubicBezTo>
                    <a:pt x="19801" y="25375"/>
                    <a:pt x="20669" y="28557"/>
                    <a:pt x="21537" y="29907"/>
                  </a:cubicBezTo>
                  <a:cubicBezTo>
                    <a:pt x="21601" y="30004"/>
                    <a:pt x="22533" y="31161"/>
                    <a:pt x="22855" y="31579"/>
                  </a:cubicBezTo>
                  <a:lnTo>
                    <a:pt x="22823" y="31547"/>
                  </a:lnTo>
                  <a:cubicBezTo>
                    <a:pt x="21344" y="30614"/>
                    <a:pt x="19833" y="29907"/>
                    <a:pt x="18355" y="29329"/>
                  </a:cubicBezTo>
                  <a:cubicBezTo>
                    <a:pt x="16876" y="28718"/>
                    <a:pt x="15462" y="28300"/>
                    <a:pt x="14112" y="27914"/>
                  </a:cubicBezTo>
                  <a:cubicBezTo>
                    <a:pt x="12794" y="27561"/>
                    <a:pt x="11572" y="27303"/>
                    <a:pt x="10447" y="27078"/>
                  </a:cubicBezTo>
                  <a:cubicBezTo>
                    <a:pt x="9868" y="26950"/>
                    <a:pt x="9322" y="26886"/>
                    <a:pt x="8808" y="26789"/>
                  </a:cubicBezTo>
                  <a:lnTo>
                    <a:pt x="8840" y="26757"/>
                  </a:lnTo>
                  <a:cubicBezTo>
                    <a:pt x="8872" y="26757"/>
                    <a:pt x="7008" y="25535"/>
                    <a:pt x="6879" y="25471"/>
                  </a:cubicBezTo>
                  <a:cubicBezTo>
                    <a:pt x="6067" y="25074"/>
                    <a:pt x="4688" y="24728"/>
                    <a:pt x="3412" y="24728"/>
                  </a:cubicBezTo>
                  <a:cubicBezTo>
                    <a:pt x="2416" y="24728"/>
                    <a:pt x="1482" y="24939"/>
                    <a:pt x="932" y="25503"/>
                  </a:cubicBezTo>
                  <a:cubicBezTo>
                    <a:pt x="0" y="26468"/>
                    <a:pt x="257" y="27914"/>
                    <a:pt x="1222" y="28718"/>
                  </a:cubicBezTo>
                  <a:cubicBezTo>
                    <a:pt x="1831" y="29175"/>
                    <a:pt x="2632" y="29350"/>
                    <a:pt x="3424" y="29350"/>
                  </a:cubicBezTo>
                  <a:cubicBezTo>
                    <a:pt x="3969" y="29350"/>
                    <a:pt x="4511" y="29267"/>
                    <a:pt x="4983" y="29136"/>
                  </a:cubicBezTo>
                  <a:cubicBezTo>
                    <a:pt x="6204" y="28846"/>
                    <a:pt x="8229" y="27239"/>
                    <a:pt x="8711" y="26853"/>
                  </a:cubicBezTo>
                  <a:cubicBezTo>
                    <a:pt x="9258" y="26950"/>
                    <a:pt x="9804" y="27046"/>
                    <a:pt x="10447" y="27207"/>
                  </a:cubicBezTo>
                  <a:cubicBezTo>
                    <a:pt x="11540" y="27432"/>
                    <a:pt x="12761" y="27721"/>
                    <a:pt x="14079" y="28107"/>
                  </a:cubicBezTo>
                  <a:cubicBezTo>
                    <a:pt x="14433" y="28236"/>
                    <a:pt x="14787" y="28364"/>
                    <a:pt x="15172" y="28461"/>
                  </a:cubicBezTo>
                  <a:cubicBezTo>
                    <a:pt x="14497" y="28396"/>
                    <a:pt x="13597" y="28300"/>
                    <a:pt x="13501" y="28300"/>
                  </a:cubicBezTo>
                  <a:cubicBezTo>
                    <a:pt x="11894" y="28332"/>
                    <a:pt x="8776" y="29361"/>
                    <a:pt x="8261" y="31096"/>
                  </a:cubicBezTo>
                  <a:cubicBezTo>
                    <a:pt x="7876" y="32350"/>
                    <a:pt x="8743" y="33539"/>
                    <a:pt x="9997" y="33797"/>
                  </a:cubicBezTo>
                  <a:cubicBezTo>
                    <a:pt x="10147" y="33824"/>
                    <a:pt x="10299" y="33836"/>
                    <a:pt x="10452" y="33836"/>
                  </a:cubicBezTo>
                  <a:cubicBezTo>
                    <a:pt x="11575" y="33836"/>
                    <a:pt x="12741" y="33154"/>
                    <a:pt x="13533" y="32447"/>
                  </a:cubicBezTo>
                  <a:cubicBezTo>
                    <a:pt x="14465" y="31579"/>
                    <a:pt x="15558" y="29200"/>
                    <a:pt x="15783" y="28654"/>
                  </a:cubicBezTo>
                  <a:cubicBezTo>
                    <a:pt x="16587" y="28943"/>
                    <a:pt x="17422" y="29232"/>
                    <a:pt x="18258" y="29586"/>
                  </a:cubicBezTo>
                  <a:cubicBezTo>
                    <a:pt x="19673" y="30229"/>
                    <a:pt x="21183" y="30936"/>
                    <a:pt x="22598" y="31900"/>
                  </a:cubicBezTo>
                  <a:cubicBezTo>
                    <a:pt x="22694" y="31932"/>
                    <a:pt x="22758" y="31997"/>
                    <a:pt x="22823" y="32061"/>
                  </a:cubicBezTo>
                  <a:cubicBezTo>
                    <a:pt x="22501" y="31964"/>
                    <a:pt x="20733" y="31579"/>
                    <a:pt x="20605" y="31579"/>
                  </a:cubicBezTo>
                  <a:cubicBezTo>
                    <a:pt x="20452" y="31563"/>
                    <a:pt x="20284" y="31556"/>
                    <a:pt x="20105" y="31556"/>
                  </a:cubicBezTo>
                  <a:cubicBezTo>
                    <a:pt x="18408" y="31556"/>
                    <a:pt x="15716" y="32252"/>
                    <a:pt x="15076" y="33764"/>
                  </a:cubicBezTo>
                  <a:cubicBezTo>
                    <a:pt x="14562" y="34954"/>
                    <a:pt x="15301" y="36240"/>
                    <a:pt x="16490" y="36625"/>
                  </a:cubicBezTo>
                  <a:cubicBezTo>
                    <a:pt x="16759" y="36708"/>
                    <a:pt x="17036" y="36745"/>
                    <a:pt x="17316" y="36745"/>
                  </a:cubicBezTo>
                  <a:cubicBezTo>
                    <a:pt x="18342" y="36745"/>
                    <a:pt x="19397" y="36249"/>
                    <a:pt x="20155" y="35693"/>
                  </a:cubicBezTo>
                  <a:cubicBezTo>
                    <a:pt x="21312" y="34857"/>
                    <a:pt x="22823" y="32189"/>
                    <a:pt x="22887" y="32093"/>
                  </a:cubicBezTo>
                  <a:cubicBezTo>
                    <a:pt x="24205" y="32993"/>
                    <a:pt x="25491" y="34022"/>
                    <a:pt x="26744" y="35115"/>
                  </a:cubicBezTo>
                  <a:cubicBezTo>
                    <a:pt x="27676" y="35918"/>
                    <a:pt x="28544" y="36786"/>
                    <a:pt x="29444" y="37654"/>
                  </a:cubicBezTo>
                  <a:cubicBezTo>
                    <a:pt x="29027" y="37525"/>
                    <a:pt x="27355" y="37204"/>
                    <a:pt x="27259" y="37172"/>
                  </a:cubicBezTo>
                  <a:cubicBezTo>
                    <a:pt x="27124" y="37161"/>
                    <a:pt x="26978" y="37156"/>
                    <a:pt x="26825" y="37156"/>
                  </a:cubicBezTo>
                  <a:cubicBezTo>
                    <a:pt x="25108" y="37156"/>
                    <a:pt x="22347" y="37824"/>
                    <a:pt x="21698" y="39358"/>
                  </a:cubicBezTo>
                  <a:cubicBezTo>
                    <a:pt x="21183" y="40579"/>
                    <a:pt x="21923" y="41865"/>
                    <a:pt x="23144" y="42218"/>
                  </a:cubicBezTo>
                  <a:cubicBezTo>
                    <a:pt x="23406" y="42301"/>
                    <a:pt x="23678" y="42338"/>
                    <a:pt x="23954" y="42338"/>
                  </a:cubicBezTo>
                  <a:cubicBezTo>
                    <a:pt x="24965" y="42338"/>
                    <a:pt x="26026" y="41842"/>
                    <a:pt x="26809" y="41286"/>
                  </a:cubicBezTo>
                  <a:cubicBezTo>
                    <a:pt x="27901" y="40483"/>
                    <a:pt x="29380" y="37943"/>
                    <a:pt x="29509" y="37718"/>
                  </a:cubicBezTo>
                  <a:cubicBezTo>
                    <a:pt x="29894" y="38104"/>
                    <a:pt x="30312" y="38490"/>
                    <a:pt x="30698" y="38908"/>
                  </a:cubicBezTo>
                  <a:cubicBezTo>
                    <a:pt x="32016" y="40193"/>
                    <a:pt x="33302" y="41479"/>
                    <a:pt x="34620" y="42733"/>
                  </a:cubicBezTo>
                  <a:cubicBezTo>
                    <a:pt x="35070" y="43183"/>
                    <a:pt x="35552" y="43569"/>
                    <a:pt x="36002" y="43986"/>
                  </a:cubicBezTo>
                  <a:cubicBezTo>
                    <a:pt x="35391" y="43858"/>
                    <a:pt x="34234" y="43601"/>
                    <a:pt x="34137" y="43601"/>
                  </a:cubicBezTo>
                  <a:cubicBezTo>
                    <a:pt x="33984" y="43585"/>
                    <a:pt x="33817" y="43578"/>
                    <a:pt x="33638" y="43578"/>
                  </a:cubicBezTo>
                  <a:cubicBezTo>
                    <a:pt x="31940" y="43578"/>
                    <a:pt x="29248" y="44274"/>
                    <a:pt x="28609" y="45787"/>
                  </a:cubicBezTo>
                  <a:cubicBezTo>
                    <a:pt x="28094" y="46976"/>
                    <a:pt x="28834" y="48262"/>
                    <a:pt x="30023" y="48647"/>
                  </a:cubicBezTo>
                  <a:cubicBezTo>
                    <a:pt x="30278" y="48728"/>
                    <a:pt x="30542" y="48764"/>
                    <a:pt x="30811" y="48764"/>
                  </a:cubicBezTo>
                  <a:cubicBezTo>
                    <a:pt x="31828" y="48764"/>
                    <a:pt x="32899" y="48249"/>
                    <a:pt x="33687" y="47715"/>
                  </a:cubicBezTo>
                  <a:cubicBezTo>
                    <a:pt x="34684" y="47008"/>
                    <a:pt x="35970" y="44886"/>
                    <a:pt x="36323" y="44276"/>
                  </a:cubicBezTo>
                  <a:cubicBezTo>
                    <a:pt x="37095" y="44951"/>
                    <a:pt x="37898" y="45594"/>
                    <a:pt x="38702" y="46204"/>
                  </a:cubicBezTo>
                  <a:cubicBezTo>
                    <a:pt x="39056" y="46462"/>
                    <a:pt x="39377" y="46751"/>
                    <a:pt x="39731" y="46976"/>
                  </a:cubicBezTo>
                  <a:cubicBezTo>
                    <a:pt x="40084" y="47201"/>
                    <a:pt x="40438" y="47458"/>
                    <a:pt x="40791" y="47683"/>
                  </a:cubicBezTo>
                  <a:cubicBezTo>
                    <a:pt x="41531" y="48133"/>
                    <a:pt x="42206" y="48551"/>
                    <a:pt x="42881" y="48937"/>
                  </a:cubicBezTo>
                  <a:cubicBezTo>
                    <a:pt x="43234" y="49162"/>
                    <a:pt x="43556" y="49355"/>
                    <a:pt x="43909" y="49547"/>
                  </a:cubicBezTo>
                  <a:cubicBezTo>
                    <a:pt x="43299" y="49290"/>
                    <a:pt x="42302" y="48937"/>
                    <a:pt x="42206" y="48905"/>
                  </a:cubicBezTo>
                  <a:cubicBezTo>
                    <a:pt x="41750" y="48793"/>
                    <a:pt x="41153" y="48727"/>
                    <a:pt x="40511" y="48727"/>
                  </a:cubicBezTo>
                  <a:cubicBezTo>
                    <a:pt x="38931" y="48727"/>
                    <a:pt x="37082" y="49126"/>
                    <a:pt x="36420" y="50222"/>
                  </a:cubicBezTo>
                  <a:cubicBezTo>
                    <a:pt x="35713" y="51348"/>
                    <a:pt x="36259" y="52730"/>
                    <a:pt x="37384" y="53276"/>
                  </a:cubicBezTo>
                  <a:cubicBezTo>
                    <a:pt x="37779" y="53463"/>
                    <a:pt x="38219" y="53541"/>
                    <a:pt x="38669" y="53541"/>
                  </a:cubicBezTo>
                  <a:cubicBezTo>
                    <a:pt x="39538" y="53541"/>
                    <a:pt x="40446" y="53250"/>
                    <a:pt x="41145" y="52890"/>
                  </a:cubicBezTo>
                  <a:cubicBezTo>
                    <a:pt x="42334" y="52280"/>
                    <a:pt x="44134" y="50062"/>
                    <a:pt x="44359" y="49805"/>
                  </a:cubicBezTo>
                  <a:cubicBezTo>
                    <a:pt x="45195" y="50287"/>
                    <a:pt x="45999" y="50737"/>
                    <a:pt x="46770" y="51123"/>
                  </a:cubicBezTo>
                  <a:cubicBezTo>
                    <a:pt x="48827" y="52248"/>
                    <a:pt x="50628" y="53115"/>
                    <a:pt x="52042" y="53791"/>
                  </a:cubicBezTo>
                  <a:cubicBezTo>
                    <a:pt x="56542" y="57680"/>
                    <a:pt x="62939" y="58130"/>
                    <a:pt x="62939" y="58130"/>
                  </a:cubicBezTo>
                  <a:cubicBezTo>
                    <a:pt x="62939" y="58130"/>
                    <a:pt x="63260" y="50480"/>
                    <a:pt x="58760" y="45465"/>
                  </a:cubicBezTo>
                  <a:cubicBezTo>
                    <a:pt x="57153" y="43633"/>
                    <a:pt x="55096" y="42411"/>
                    <a:pt x="53167" y="41576"/>
                  </a:cubicBezTo>
                  <a:cubicBezTo>
                    <a:pt x="53296" y="41447"/>
                    <a:pt x="53392" y="41286"/>
                    <a:pt x="53488" y="41158"/>
                  </a:cubicBezTo>
                  <a:cubicBezTo>
                    <a:pt x="54163" y="40161"/>
                    <a:pt x="54742" y="38683"/>
                    <a:pt x="54292" y="37461"/>
                  </a:cubicBezTo>
                  <a:cubicBezTo>
                    <a:pt x="53975" y="36558"/>
                    <a:pt x="53138" y="35951"/>
                    <a:pt x="52247" y="35951"/>
                  </a:cubicBezTo>
                  <a:cubicBezTo>
                    <a:pt x="51965" y="35951"/>
                    <a:pt x="51677" y="36012"/>
                    <a:pt x="51399" y="36143"/>
                  </a:cubicBezTo>
                  <a:cubicBezTo>
                    <a:pt x="50145" y="36722"/>
                    <a:pt x="49535" y="38747"/>
                    <a:pt x="49406" y="40354"/>
                  </a:cubicBezTo>
                  <a:cubicBezTo>
                    <a:pt x="48892" y="40258"/>
                    <a:pt x="48442" y="40161"/>
                    <a:pt x="48056" y="40097"/>
                  </a:cubicBezTo>
                  <a:cubicBezTo>
                    <a:pt x="47895" y="39743"/>
                    <a:pt x="47735" y="39358"/>
                    <a:pt x="47574" y="38972"/>
                  </a:cubicBezTo>
                  <a:cubicBezTo>
                    <a:pt x="47381" y="38586"/>
                    <a:pt x="47252" y="38200"/>
                    <a:pt x="47092" y="37815"/>
                  </a:cubicBezTo>
                  <a:cubicBezTo>
                    <a:pt x="46899" y="37236"/>
                    <a:pt x="46674" y="36625"/>
                    <a:pt x="46481" y="36015"/>
                  </a:cubicBezTo>
                  <a:cubicBezTo>
                    <a:pt x="47220" y="35693"/>
                    <a:pt x="49342" y="34697"/>
                    <a:pt x="50113" y="33829"/>
                  </a:cubicBezTo>
                  <a:cubicBezTo>
                    <a:pt x="50917" y="32929"/>
                    <a:pt x="51720" y="31579"/>
                    <a:pt x="51463" y="30293"/>
                  </a:cubicBezTo>
                  <a:cubicBezTo>
                    <a:pt x="51274" y="29266"/>
                    <a:pt x="50404" y="28467"/>
                    <a:pt x="49387" y="28467"/>
                  </a:cubicBezTo>
                  <a:cubicBezTo>
                    <a:pt x="49194" y="28467"/>
                    <a:pt x="48995" y="28496"/>
                    <a:pt x="48795" y="28557"/>
                  </a:cubicBezTo>
                  <a:cubicBezTo>
                    <a:pt x="47060" y="29071"/>
                    <a:pt x="46031" y="32189"/>
                    <a:pt x="45999" y="33797"/>
                  </a:cubicBezTo>
                  <a:cubicBezTo>
                    <a:pt x="45999" y="33861"/>
                    <a:pt x="46031" y="34214"/>
                    <a:pt x="46063" y="34600"/>
                  </a:cubicBezTo>
                  <a:cubicBezTo>
                    <a:pt x="45870" y="34022"/>
                    <a:pt x="45709" y="33411"/>
                    <a:pt x="45549" y="32800"/>
                  </a:cubicBezTo>
                  <a:cubicBezTo>
                    <a:pt x="45099" y="31064"/>
                    <a:pt x="44681" y="29264"/>
                    <a:pt x="44295" y="27464"/>
                  </a:cubicBezTo>
                  <a:cubicBezTo>
                    <a:pt x="44199" y="27111"/>
                    <a:pt x="44102" y="26725"/>
                    <a:pt x="44006" y="26371"/>
                  </a:cubicBezTo>
                  <a:cubicBezTo>
                    <a:pt x="44617" y="26082"/>
                    <a:pt x="46931" y="25053"/>
                    <a:pt x="47767" y="24121"/>
                  </a:cubicBezTo>
                  <a:cubicBezTo>
                    <a:pt x="48570" y="23221"/>
                    <a:pt x="49342" y="21871"/>
                    <a:pt x="49117" y="20585"/>
                  </a:cubicBezTo>
                  <a:cubicBezTo>
                    <a:pt x="48926" y="19551"/>
                    <a:pt x="48044" y="18770"/>
                    <a:pt x="47017" y="18770"/>
                  </a:cubicBezTo>
                  <a:cubicBezTo>
                    <a:pt x="46831" y="18770"/>
                    <a:pt x="46641" y="18795"/>
                    <a:pt x="46449" y="18849"/>
                  </a:cubicBezTo>
                  <a:cubicBezTo>
                    <a:pt x="44681" y="19364"/>
                    <a:pt x="43652" y="22482"/>
                    <a:pt x="43620" y="24121"/>
                  </a:cubicBezTo>
                  <a:cubicBezTo>
                    <a:pt x="43620" y="24153"/>
                    <a:pt x="43652" y="24571"/>
                    <a:pt x="43717" y="25021"/>
                  </a:cubicBezTo>
                  <a:cubicBezTo>
                    <a:pt x="43459" y="24057"/>
                    <a:pt x="43234" y="23093"/>
                    <a:pt x="42945" y="22160"/>
                  </a:cubicBezTo>
                  <a:cubicBezTo>
                    <a:pt x="42463" y="20489"/>
                    <a:pt x="41916" y="18882"/>
                    <a:pt x="41241" y="17371"/>
                  </a:cubicBezTo>
                  <a:cubicBezTo>
                    <a:pt x="41434" y="17274"/>
                    <a:pt x="44167" y="16117"/>
                    <a:pt x="45099" y="15089"/>
                  </a:cubicBezTo>
                  <a:cubicBezTo>
                    <a:pt x="45902" y="14188"/>
                    <a:pt x="46674" y="12806"/>
                    <a:pt x="46449" y="11553"/>
                  </a:cubicBezTo>
                  <a:cubicBezTo>
                    <a:pt x="46260" y="10526"/>
                    <a:pt x="45367" y="9726"/>
                    <a:pt x="44342" y="9726"/>
                  </a:cubicBezTo>
                  <a:cubicBezTo>
                    <a:pt x="44148" y="9726"/>
                    <a:pt x="43949" y="9755"/>
                    <a:pt x="43749" y="9817"/>
                  </a:cubicBezTo>
                  <a:cubicBezTo>
                    <a:pt x="42013" y="10331"/>
                    <a:pt x="40984" y="13449"/>
                    <a:pt x="40952" y="15056"/>
                  </a:cubicBezTo>
                  <a:cubicBezTo>
                    <a:pt x="40952" y="15181"/>
                    <a:pt x="41074" y="16585"/>
                    <a:pt x="41140" y="17134"/>
                  </a:cubicBezTo>
                  <a:lnTo>
                    <a:pt x="41140" y="17134"/>
                  </a:lnTo>
                  <a:cubicBezTo>
                    <a:pt x="40401" y="15532"/>
                    <a:pt x="39536" y="14121"/>
                    <a:pt x="38638" y="12806"/>
                  </a:cubicBezTo>
                  <a:cubicBezTo>
                    <a:pt x="37738" y="11520"/>
                    <a:pt x="36773" y="10363"/>
                    <a:pt x="35873" y="9303"/>
                  </a:cubicBezTo>
                  <a:cubicBezTo>
                    <a:pt x="34973" y="8274"/>
                    <a:pt x="34073" y="7374"/>
                    <a:pt x="33302" y="6602"/>
                  </a:cubicBezTo>
                  <a:cubicBezTo>
                    <a:pt x="32852" y="6152"/>
                    <a:pt x="32466" y="5799"/>
                    <a:pt x="32080" y="5445"/>
                  </a:cubicBezTo>
                  <a:lnTo>
                    <a:pt x="32112" y="5445"/>
                  </a:lnTo>
                  <a:cubicBezTo>
                    <a:pt x="32145" y="5445"/>
                    <a:pt x="31277" y="3420"/>
                    <a:pt x="31180" y="3291"/>
                  </a:cubicBezTo>
                  <a:cubicBezTo>
                    <a:pt x="30439" y="1988"/>
                    <a:pt x="28360" y="1"/>
                    <a:pt x="26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4248;p64"/>
            <p:cNvSpPr/>
            <p:nvPr/>
          </p:nvSpPr>
          <p:spPr>
            <a:xfrm>
              <a:off x="3260300" y="1467650"/>
              <a:ext cx="425950" cy="439600"/>
            </a:xfrm>
            <a:custGeom>
              <a:avLst/>
              <a:gdLst/>
              <a:ahLst/>
              <a:cxnLst/>
              <a:rect l="l" t="t" r="r" b="b"/>
              <a:pathLst>
                <a:path w="17038" h="17584" extrusionOk="0">
                  <a:moveTo>
                    <a:pt x="16973" y="0"/>
                  </a:moveTo>
                  <a:cubicBezTo>
                    <a:pt x="16973" y="0"/>
                    <a:pt x="9355" y="225"/>
                    <a:pt x="4662" y="5079"/>
                  </a:cubicBezTo>
                  <a:cubicBezTo>
                    <a:pt x="1" y="9933"/>
                    <a:pt x="33" y="17583"/>
                    <a:pt x="33" y="17583"/>
                  </a:cubicBezTo>
                  <a:cubicBezTo>
                    <a:pt x="33" y="17583"/>
                    <a:pt x="7683" y="17358"/>
                    <a:pt x="12376" y="12504"/>
                  </a:cubicBezTo>
                  <a:cubicBezTo>
                    <a:pt x="17037" y="7651"/>
                    <a:pt x="16973" y="0"/>
                    <a:pt x="16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4249;p64"/>
            <p:cNvSpPr/>
            <p:nvPr/>
          </p:nvSpPr>
          <p:spPr>
            <a:xfrm>
              <a:off x="2417325" y="520175"/>
              <a:ext cx="120550" cy="207350"/>
            </a:xfrm>
            <a:custGeom>
              <a:avLst/>
              <a:gdLst/>
              <a:ahLst/>
              <a:cxnLst/>
              <a:rect l="l" t="t" r="r" b="b"/>
              <a:pathLst>
                <a:path w="4822" h="8294" extrusionOk="0">
                  <a:moveTo>
                    <a:pt x="2572" y="1"/>
                  </a:moveTo>
                  <a:cubicBezTo>
                    <a:pt x="2218" y="1"/>
                    <a:pt x="1833" y="97"/>
                    <a:pt x="1511" y="290"/>
                  </a:cubicBezTo>
                  <a:cubicBezTo>
                    <a:pt x="418" y="965"/>
                    <a:pt x="0" y="2829"/>
                    <a:pt x="0" y="4405"/>
                  </a:cubicBezTo>
                  <a:cubicBezTo>
                    <a:pt x="0" y="5047"/>
                    <a:pt x="65" y="5658"/>
                    <a:pt x="193" y="6108"/>
                  </a:cubicBezTo>
                  <a:cubicBezTo>
                    <a:pt x="225" y="6237"/>
                    <a:pt x="997" y="8294"/>
                    <a:pt x="1029" y="8294"/>
                  </a:cubicBezTo>
                  <a:cubicBezTo>
                    <a:pt x="1029" y="8294"/>
                    <a:pt x="3536" y="6301"/>
                    <a:pt x="4179" y="5047"/>
                  </a:cubicBezTo>
                  <a:cubicBezTo>
                    <a:pt x="4533" y="4340"/>
                    <a:pt x="4822" y="3408"/>
                    <a:pt x="4822" y="2572"/>
                  </a:cubicBezTo>
                  <a:cubicBezTo>
                    <a:pt x="4822" y="2122"/>
                    <a:pt x="4758" y="1672"/>
                    <a:pt x="4565" y="1287"/>
                  </a:cubicBezTo>
                  <a:cubicBezTo>
                    <a:pt x="4179" y="483"/>
                    <a:pt x="3375" y="1"/>
                    <a:pt x="2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4250;p64"/>
            <p:cNvSpPr/>
            <p:nvPr/>
          </p:nvSpPr>
          <p:spPr>
            <a:xfrm>
              <a:off x="1806575" y="970200"/>
              <a:ext cx="126200" cy="203350"/>
            </a:xfrm>
            <a:custGeom>
              <a:avLst/>
              <a:gdLst/>
              <a:ahLst/>
              <a:cxnLst/>
              <a:rect l="l" t="t" r="r" b="b"/>
              <a:pathLst>
                <a:path w="5048" h="8134" extrusionOk="0">
                  <a:moveTo>
                    <a:pt x="2090" y="1"/>
                  </a:moveTo>
                  <a:cubicBezTo>
                    <a:pt x="1286" y="1"/>
                    <a:pt x="547" y="419"/>
                    <a:pt x="193" y="1190"/>
                  </a:cubicBezTo>
                  <a:cubicBezTo>
                    <a:pt x="33" y="1479"/>
                    <a:pt x="1" y="1801"/>
                    <a:pt x="1" y="2154"/>
                  </a:cubicBezTo>
                  <a:cubicBezTo>
                    <a:pt x="1" y="3794"/>
                    <a:pt x="1286" y="5851"/>
                    <a:pt x="2283" y="6783"/>
                  </a:cubicBezTo>
                  <a:cubicBezTo>
                    <a:pt x="2379" y="6880"/>
                    <a:pt x="4147" y="8133"/>
                    <a:pt x="4179" y="8133"/>
                  </a:cubicBezTo>
                  <a:cubicBezTo>
                    <a:pt x="4179" y="8133"/>
                    <a:pt x="5047" y="5529"/>
                    <a:pt x="5047" y="4019"/>
                  </a:cubicBezTo>
                  <a:cubicBezTo>
                    <a:pt x="5047" y="3922"/>
                    <a:pt x="5047" y="3794"/>
                    <a:pt x="5015" y="3697"/>
                  </a:cubicBezTo>
                  <a:cubicBezTo>
                    <a:pt x="4887" y="2476"/>
                    <a:pt x="4372" y="997"/>
                    <a:pt x="3247" y="322"/>
                  </a:cubicBezTo>
                  <a:cubicBezTo>
                    <a:pt x="2894" y="129"/>
                    <a:pt x="2476" y="1"/>
                    <a:pt x="2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4251;p64"/>
            <p:cNvSpPr/>
            <p:nvPr/>
          </p:nvSpPr>
          <p:spPr>
            <a:xfrm>
              <a:off x="2948500" y="802250"/>
              <a:ext cx="460500" cy="1052750"/>
            </a:xfrm>
            <a:custGeom>
              <a:avLst/>
              <a:gdLst/>
              <a:ahLst/>
              <a:cxnLst/>
              <a:rect l="l" t="t" r="r" b="b"/>
              <a:pathLst>
                <a:path w="18420" h="42110" extrusionOk="0">
                  <a:moveTo>
                    <a:pt x="9130" y="0"/>
                  </a:moveTo>
                  <a:cubicBezTo>
                    <a:pt x="9130" y="0"/>
                    <a:pt x="1" y="9419"/>
                    <a:pt x="1" y="20991"/>
                  </a:cubicBezTo>
                  <a:cubicBezTo>
                    <a:pt x="1" y="21023"/>
                    <a:pt x="1" y="21055"/>
                    <a:pt x="1" y="21087"/>
                  </a:cubicBezTo>
                  <a:cubicBezTo>
                    <a:pt x="33" y="32724"/>
                    <a:pt x="9290" y="42110"/>
                    <a:pt x="9290" y="42110"/>
                  </a:cubicBezTo>
                  <a:cubicBezTo>
                    <a:pt x="9290" y="42110"/>
                    <a:pt x="18419" y="32724"/>
                    <a:pt x="18419" y="21119"/>
                  </a:cubicBezTo>
                  <a:cubicBezTo>
                    <a:pt x="18419" y="21087"/>
                    <a:pt x="18419" y="21055"/>
                    <a:pt x="18419" y="21023"/>
                  </a:cubicBezTo>
                  <a:cubicBezTo>
                    <a:pt x="18387" y="9387"/>
                    <a:pt x="9130" y="0"/>
                    <a:pt x="9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4252;p64"/>
            <p:cNvSpPr/>
            <p:nvPr/>
          </p:nvSpPr>
          <p:spPr>
            <a:xfrm>
              <a:off x="1529325" y="463925"/>
              <a:ext cx="1564650" cy="1453775"/>
            </a:xfrm>
            <a:custGeom>
              <a:avLst/>
              <a:gdLst/>
              <a:ahLst/>
              <a:cxnLst/>
              <a:rect l="l" t="t" r="r" b="b"/>
              <a:pathLst>
                <a:path w="62586" h="58151" extrusionOk="0">
                  <a:moveTo>
                    <a:pt x="46771" y="44778"/>
                  </a:moveTo>
                  <a:cubicBezTo>
                    <a:pt x="47189" y="46899"/>
                    <a:pt x="48024" y="49342"/>
                    <a:pt x="49567" y="51496"/>
                  </a:cubicBezTo>
                  <a:cubicBezTo>
                    <a:pt x="48764" y="51110"/>
                    <a:pt x="47864" y="50692"/>
                    <a:pt x="46932" y="50210"/>
                  </a:cubicBezTo>
                  <a:cubicBezTo>
                    <a:pt x="46224" y="49857"/>
                    <a:pt x="45485" y="49471"/>
                    <a:pt x="44714" y="49053"/>
                  </a:cubicBezTo>
                  <a:cubicBezTo>
                    <a:pt x="44842" y="48732"/>
                    <a:pt x="45935" y="46321"/>
                    <a:pt x="46032" y="44939"/>
                  </a:cubicBezTo>
                  <a:cubicBezTo>
                    <a:pt x="46257" y="44906"/>
                    <a:pt x="46514" y="44842"/>
                    <a:pt x="46771" y="44778"/>
                  </a:cubicBezTo>
                  <a:close/>
                  <a:moveTo>
                    <a:pt x="26263" y="1"/>
                  </a:moveTo>
                  <a:cubicBezTo>
                    <a:pt x="26134" y="1"/>
                    <a:pt x="26006" y="33"/>
                    <a:pt x="25845" y="65"/>
                  </a:cubicBezTo>
                  <a:cubicBezTo>
                    <a:pt x="24816" y="290"/>
                    <a:pt x="24238" y="1190"/>
                    <a:pt x="24238" y="2154"/>
                  </a:cubicBezTo>
                  <a:cubicBezTo>
                    <a:pt x="24238" y="2379"/>
                    <a:pt x="24270" y="2636"/>
                    <a:pt x="24334" y="2861"/>
                  </a:cubicBezTo>
                  <a:cubicBezTo>
                    <a:pt x="24752" y="4083"/>
                    <a:pt x="26102" y="4919"/>
                    <a:pt x="27227" y="5304"/>
                  </a:cubicBezTo>
                  <a:cubicBezTo>
                    <a:pt x="27806" y="5497"/>
                    <a:pt x="28674" y="5562"/>
                    <a:pt x="29509" y="5562"/>
                  </a:cubicBezTo>
                  <a:cubicBezTo>
                    <a:pt x="30409" y="5562"/>
                    <a:pt x="31277" y="5497"/>
                    <a:pt x="31599" y="5465"/>
                  </a:cubicBezTo>
                  <a:cubicBezTo>
                    <a:pt x="32017" y="5851"/>
                    <a:pt x="32402" y="6237"/>
                    <a:pt x="32852" y="6687"/>
                  </a:cubicBezTo>
                  <a:cubicBezTo>
                    <a:pt x="33624" y="7490"/>
                    <a:pt x="34492" y="8422"/>
                    <a:pt x="35392" y="9483"/>
                  </a:cubicBezTo>
                  <a:cubicBezTo>
                    <a:pt x="35617" y="9740"/>
                    <a:pt x="35842" y="10062"/>
                    <a:pt x="36099" y="10351"/>
                  </a:cubicBezTo>
                  <a:cubicBezTo>
                    <a:pt x="35585" y="9933"/>
                    <a:pt x="34877" y="9387"/>
                    <a:pt x="34813" y="9323"/>
                  </a:cubicBezTo>
                  <a:cubicBezTo>
                    <a:pt x="33913" y="8744"/>
                    <a:pt x="32242" y="8197"/>
                    <a:pt x="30795" y="8197"/>
                  </a:cubicBezTo>
                  <a:cubicBezTo>
                    <a:pt x="30056" y="8197"/>
                    <a:pt x="29381" y="8326"/>
                    <a:pt x="28899" y="8744"/>
                  </a:cubicBezTo>
                  <a:cubicBezTo>
                    <a:pt x="28384" y="9162"/>
                    <a:pt x="28159" y="9708"/>
                    <a:pt x="28159" y="10287"/>
                  </a:cubicBezTo>
                  <a:cubicBezTo>
                    <a:pt x="28159" y="10898"/>
                    <a:pt x="28384" y="11508"/>
                    <a:pt x="28834" y="11926"/>
                  </a:cubicBezTo>
                  <a:cubicBezTo>
                    <a:pt x="29541" y="12601"/>
                    <a:pt x="30570" y="12826"/>
                    <a:pt x="31567" y="12826"/>
                  </a:cubicBezTo>
                  <a:cubicBezTo>
                    <a:pt x="31920" y="12826"/>
                    <a:pt x="32242" y="12826"/>
                    <a:pt x="32531" y="12762"/>
                  </a:cubicBezTo>
                  <a:cubicBezTo>
                    <a:pt x="33784" y="12601"/>
                    <a:pt x="36035" y="11187"/>
                    <a:pt x="36517" y="10865"/>
                  </a:cubicBezTo>
                  <a:cubicBezTo>
                    <a:pt x="37031" y="11540"/>
                    <a:pt x="37545" y="12248"/>
                    <a:pt x="38028" y="13019"/>
                  </a:cubicBezTo>
                  <a:cubicBezTo>
                    <a:pt x="38895" y="14305"/>
                    <a:pt x="39731" y="15751"/>
                    <a:pt x="40406" y="17326"/>
                  </a:cubicBezTo>
                  <a:cubicBezTo>
                    <a:pt x="40438" y="17391"/>
                    <a:pt x="40471" y="17487"/>
                    <a:pt x="40503" y="17584"/>
                  </a:cubicBezTo>
                  <a:cubicBezTo>
                    <a:pt x="40310" y="17326"/>
                    <a:pt x="39024" y="16041"/>
                    <a:pt x="38928" y="15976"/>
                  </a:cubicBezTo>
                  <a:cubicBezTo>
                    <a:pt x="37995" y="15205"/>
                    <a:pt x="36099" y="14369"/>
                    <a:pt x="34556" y="14369"/>
                  </a:cubicBezTo>
                  <a:cubicBezTo>
                    <a:pt x="34010" y="14369"/>
                    <a:pt x="33495" y="14466"/>
                    <a:pt x="33109" y="14723"/>
                  </a:cubicBezTo>
                  <a:cubicBezTo>
                    <a:pt x="32499" y="15141"/>
                    <a:pt x="32177" y="15784"/>
                    <a:pt x="32177" y="16459"/>
                  </a:cubicBezTo>
                  <a:cubicBezTo>
                    <a:pt x="32177" y="16973"/>
                    <a:pt x="32370" y="17487"/>
                    <a:pt x="32724" y="17905"/>
                  </a:cubicBezTo>
                  <a:cubicBezTo>
                    <a:pt x="33463" y="18837"/>
                    <a:pt x="34877" y="19159"/>
                    <a:pt x="36035" y="19159"/>
                  </a:cubicBezTo>
                  <a:cubicBezTo>
                    <a:pt x="36131" y="19159"/>
                    <a:pt x="36227" y="19159"/>
                    <a:pt x="36292" y="19127"/>
                  </a:cubicBezTo>
                  <a:cubicBezTo>
                    <a:pt x="37674" y="19094"/>
                    <a:pt x="40438" y="17712"/>
                    <a:pt x="40535" y="17648"/>
                  </a:cubicBezTo>
                  <a:cubicBezTo>
                    <a:pt x="41146" y="19127"/>
                    <a:pt x="41660" y="20702"/>
                    <a:pt x="42078" y="22309"/>
                  </a:cubicBezTo>
                  <a:cubicBezTo>
                    <a:pt x="42399" y="23498"/>
                    <a:pt x="42688" y="24688"/>
                    <a:pt x="42946" y="25877"/>
                  </a:cubicBezTo>
                  <a:cubicBezTo>
                    <a:pt x="42656" y="25555"/>
                    <a:pt x="41467" y="24366"/>
                    <a:pt x="41371" y="24302"/>
                  </a:cubicBezTo>
                  <a:cubicBezTo>
                    <a:pt x="40438" y="23563"/>
                    <a:pt x="38542" y="22695"/>
                    <a:pt x="36999" y="22695"/>
                  </a:cubicBezTo>
                  <a:cubicBezTo>
                    <a:pt x="36452" y="22695"/>
                    <a:pt x="35938" y="22791"/>
                    <a:pt x="35552" y="23048"/>
                  </a:cubicBezTo>
                  <a:cubicBezTo>
                    <a:pt x="34942" y="23466"/>
                    <a:pt x="34620" y="24109"/>
                    <a:pt x="34620" y="24784"/>
                  </a:cubicBezTo>
                  <a:cubicBezTo>
                    <a:pt x="34620" y="25298"/>
                    <a:pt x="34813" y="25813"/>
                    <a:pt x="35167" y="26231"/>
                  </a:cubicBezTo>
                  <a:cubicBezTo>
                    <a:pt x="35906" y="27163"/>
                    <a:pt x="37320" y="27484"/>
                    <a:pt x="38478" y="27484"/>
                  </a:cubicBezTo>
                  <a:lnTo>
                    <a:pt x="38735" y="27484"/>
                  </a:lnTo>
                  <a:cubicBezTo>
                    <a:pt x="40085" y="27420"/>
                    <a:pt x="42721" y="26102"/>
                    <a:pt x="42946" y="26006"/>
                  </a:cubicBezTo>
                  <a:cubicBezTo>
                    <a:pt x="43074" y="26552"/>
                    <a:pt x="43203" y="27098"/>
                    <a:pt x="43299" y="27645"/>
                  </a:cubicBezTo>
                  <a:cubicBezTo>
                    <a:pt x="43685" y="29445"/>
                    <a:pt x="44039" y="31245"/>
                    <a:pt x="44456" y="33013"/>
                  </a:cubicBezTo>
                  <a:cubicBezTo>
                    <a:pt x="44585" y="33624"/>
                    <a:pt x="44746" y="34202"/>
                    <a:pt x="44939" y="34813"/>
                  </a:cubicBezTo>
                  <a:cubicBezTo>
                    <a:pt x="44489" y="34363"/>
                    <a:pt x="43653" y="33527"/>
                    <a:pt x="43589" y="33463"/>
                  </a:cubicBezTo>
                  <a:cubicBezTo>
                    <a:pt x="42656" y="32692"/>
                    <a:pt x="40728" y="31856"/>
                    <a:pt x="39217" y="31856"/>
                  </a:cubicBezTo>
                  <a:cubicBezTo>
                    <a:pt x="38638" y="31856"/>
                    <a:pt x="38156" y="31952"/>
                    <a:pt x="37738" y="32209"/>
                  </a:cubicBezTo>
                  <a:cubicBezTo>
                    <a:pt x="37128" y="32627"/>
                    <a:pt x="36838" y="33270"/>
                    <a:pt x="36838" y="33945"/>
                  </a:cubicBezTo>
                  <a:cubicBezTo>
                    <a:pt x="36838" y="34460"/>
                    <a:pt x="36999" y="34974"/>
                    <a:pt x="37353" y="35392"/>
                  </a:cubicBezTo>
                  <a:cubicBezTo>
                    <a:pt x="38124" y="36324"/>
                    <a:pt x="39538" y="36645"/>
                    <a:pt x="40696" y="36645"/>
                  </a:cubicBezTo>
                  <a:cubicBezTo>
                    <a:pt x="40792" y="36645"/>
                    <a:pt x="40856" y="36613"/>
                    <a:pt x="40953" y="36613"/>
                  </a:cubicBezTo>
                  <a:cubicBezTo>
                    <a:pt x="42142" y="36581"/>
                    <a:pt x="44392" y="35520"/>
                    <a:pt x="45035" y="35199"/>
                  </a:cubicBezTo>
                  <a:cubicBezTo>
                    <a:pt x="45292" y="36195"/>
                    <a:pt x="45614" y="37192"/>
                    <a:pt x="45935" y="38156"/>
                  </a:cubicBezTo>
                  <a:cubicBezTo>
                    <a:pt x="46096" y="38542"/>
                    <a:pt x="46224" y="38992"/>
                    <a:pt x="46385" y="39378"/>
                  </a:cubicBezTo>
                  <a:cubicBezTo>
                    <a:pt x="46482" y="39570"/>
                    <a:pt x="46546" y="39763"/>
                    <a:pt x="46642" y="39956"/>
                  </a:cubicBezTo>
                  <a:cubicBezTo>
                    <a:pt x="46417" y="39956"/>
                    <a:pt x="46289" y="39924"/>
                    <a:pt x="46289" y="39924"/>
                  </a:cubicBezTo>
                  <a:cubicBezTo>
                    <a:pt x="46289" y="39924"/>
                    <a:pt x="46289" y="40053"/>
                    <a:pt x="46289" y="40278"/>
                  </a:cubicBezTo>
                  <a:cubicBezTo>
                    <a:pt x="46289" y="40535"/>
                    <a:pt x="46289" y="40953"/>
                    <a:pt x="46321" y="41435"/>
                  </a:cubicBezTo>
                  <a:cubicBezTo>
                    <a:pt x="45292" y="40696"/>
                    <a:pt x="43910" y="40053"/>
                    <a:pt x="42785" y="40053"/>
                  </a:cubicBezTo>
                  <a:cubicBezTo>
                    <a:pt x="42431" y="40053"/>
                    <a:pt x="42110" y="40117"/>
                    <a:pt x="41821" y="40246"/>
                  </a:cubicBezTo>
                  <a:cubicBezTo>
                    <a:pt x="41017" y="40599"/>
                    <a:pt x="40631" y="41338"/>
                    <a:pt x="40631" y="42142"/>
                  </a:cubicBezTo>
                  <a:cubicBezTo>
                    <a:pt x="40631" y="42528"/>
                    <a:pt x="40728" y="42946"/>
                    <a:pt x="40953" y="43331"/>
                  </a:cubicBezTo>
                  <a:cubicBezTo>
                    <a:pt x="41017" y="43460"/>
                    <a:pt x="41113" y="43589"/>
                    <a:pt x="41242" y="43717"/>
                  </a:cubicBezTo>
                  <a:cubicBezTo>
                    <a:pt x="41435" y="45131"/>
                    <a:pt x="42238" y="46739"/>
                    <a:pt x="42946" y="47542"/>
                  </a:cubicBezTo>
                  <a:cubicBezTo>
                    <a:pt x="43010" y="47639"/>
                    <a:pt x="43942" y="48475"/>
                    <a:pt x="44392" y="48892"/>
                  </a:cubicBezTo>
                  <a:cubicBezTo>
                    <a:pt x="43942" y="48635"/>
                    <a:pt x="43492" y="48378"/>
                    <a:pt x="43010" y="48121"/>
                  </a:cubicBezTo>
                  <a:cubicBezTo>
                    <a:pt x="42335" y="47735"/>
                    <a:pt x="41628" y="47317"/>
                    <a:pt x="40953" y="46932"/>
                  </a:cubicBezTo>
                  <a:cubicBezTo>
                    <a:pt x="40599" y="46707"/>
                    <a:pt x="40246" y="46482"/>
                    <a:pt x="39892" y="46257"/>
                  </a:cubicBezTo>
                  <a:cubicBezTo>
                    <a:pt x="39506" y="46032"/>
                    <a:pt x="39185" y="45774"/>
                    <a:pt x="38863" y="45517"/>
                  </a:cubicBezTo>
                  <a:cubicBezTo>
                    <a:pt x="38349" y="45164"/>
                    <a:pt x="37835" y="44746"/>
                    <a:pt x="37353" y="44360"/>
                  </a:cubicBezTo>
                  <a:cubicBezTo>
                    <a:pt x="37770" y="43685"/>
                    <a:pt x="38992" y="41692"/>
                    <a:pt x="39153" y="40535"/>
                  </a:cubicBezTo>
                  <a:cubicBezTo>
                    <a:pt x="39217" y="40213"/>
                    <a:pt x="39249" y="39892"/>
                    <a:pt x="39249" y="39538"/>
                  </a:cubicBezTo>
                  <a:cubicBezTo>
                    <a:pt x="39249" y="38574"/>
                    <a:pt x="39024" y="37513"/>
                    <a:pt x="38349" y="36838"/>
                  </a:cubicBezTo>
                  <a:cubicBezTo>
                    <a:pt x="37899" y="36388"/>
                    <a:pt x="37288" y="36131"/>
                    <a:pt x="36710" y="36131"/>
                  </a:cubicBezTo>
                  <a:cubicBezTo>
                    <a:pt x="36131" y="36131"/>
                    <a:pt x="35552" y="36388"/>
                    <a:pt x="35135" y="36870"/>
                  </a:cubicBezTo>
                  <a:cubicBezTo>
                    <a:pt x="34749" y="37353"/>
                    <a:pt x="34588" y="38060"/>
                    <a:pt x="34588" y="38799"/>
                  </a:cubicBezTo>
                  <a:cubicBezTo>
                    <a:pt x="34588" y="40246"/>
                    <a:pt x="35135" y="41885"/>
                    <a:pt x="35713" y="42785"/>
                  </a:cubicBezTo>
                  <a:cubicBezTo>
                    <a:pt x="35745" y="42849"/>
                    <a:pt x="35938" y="43106"/>
                    <a:pt x="36195" y="43428"/>
                  </a:cubicBezTo>
                  <a:cubicBezTo>
                    <a:pt x="35745" y="43042"/>
                    <a:pt x="35263" y="42624"/>
                    <a:pt x="34781" y="42206"/>
                  </a:cubicBezTo>
                  <a:cubicBezTo>
                    <a:pt x="33431" y="40985"/>
                    <a:pt x="32113" y="39731"/>
                    <a:pt x="30795" y="38445"/>
                  </a:cubicBezTo>
                  <a:cubicBezTo>
                    <a:pt x="30506" y="38188"/>
                    <a:pt x="30249" y="37931"/>
                    <a:pt x="29959" y="37674"/>
                  </a:cubicBezTo>
                  <a:cubicBezTo>
                    <a:pt x="30313" y="37095"/>
                    <a:pt x="31663" y="34974"/>
                    <a:pt x="31856" y="33752"/>
                  </a:cubicBezTo>
                  <a:cubicBezTo>
                    <a:pt x="31888" y="33431"/>
                    <a:pt x="31920" y="33109"/>
                    <a:pt x="31920" y="32756"/>
                  </a:cubicBezTo>
                  <a:cubicBezTo>
                    <a:pt x="31920" y="31759"/>
                    <a:pt x="31695" y="30731"/>
                    <a:pt x="31020" y="30056"/>
                  </a:cubicBezTo>
                  <a:cubicBezTo>
                    <a:pt x="30570" y="29606"/>
                    <a:pt x="29991" y="29349"/>
                    <a:pt x="29381" y="29349"/>
                  </a:cubicBezTo>
                  <a:cubicBezTo>
                    <a:pt x="28802" y="29349"/>
                    <a:pt x="28256" y="29574"/>
                    <a:pt x="27838" y="30088"/>
                  </a:cubicBezTo>
                  <a:cubicBezTo>
                    <a:pt x="27420" y="30570"/>
                    <a:pt x="27259" y="31245"/>
                    <a:pt x="27259" y="32017"/>
                  </a:cubicBezTo>
                  <a:cubicBezTo>
                    <a:pt x="27259" y="33463"/>
                    <a:pt x="27838" y="35102"/>
                    <a:pt x="28384" y="36002"/>
                  </a:cubicBezTo>
                  <a:cubicBezTo>
                    <a:pt x="28416" y="36067"/>
                    <a:pt x="28674" y="36388"/>
                    <a:pt x="28963" y="36742"/>
                  </a:cubicBezTo>
                  <a:cubicBezTo>
                    <a:pt x="28224" y="36067"/>
                    <a:pt x="27484" y="35392"/>
                    <a:pt x="26745" y="34749"/>
                  </a:cubicBezTo>
                  <a:cubicBezTo>
                    <a:pt x="25427" y="33624"/>
                    <a:pt x="24077" y="32595"/>
                    <a:pt x="22663" y="31695"/>
                  </a:cubicBezTo>
                  <a:cubicBezTo>
                    <a:pt x="22791" y="31502"/>
                    <a:pt x="24430" y="29027"/>
                    <a:pt x="24623" y="27677"/>
                  </a:cubicBezTo>
                  <a:cubicBezTo>
                    <a:pt x="24688" y="27356"/>
                    <a:pt x="24720" y="27034"/>
                    <a:pt x="24720" y="26681"/>
                  </a:cubicBezTo>
                  <a:cubicBezTo>
                    <a:pt x="24720" y="25716"/>
                    <a:pt x="24463" y="24655"/>
                    <a:pt x="23820" y="23980"/>
                  </a:cubicBezTo>
                  <a:cubicBezTo>
                    <a:pt x="23370" y="23530"/>
                    <a:pt x="22759" y="23273"/>
                    <a:pt x="22180" y="23273"/>
                  </a:cubicBezTo>
                  <a:cubicBezTo>
                    <a:pt x="21602" y="23273"/>
                    <a:pt x="21023" y="23498"/>
                    <a:pt x="20605" y="24013"/>
                  </a:cubicBezTo>
                  <a:cubicBezTo>
                    <a:pt x="20220" y="24495"/>
                    <a:pt x="20059" y="25202"/>
                    <a:pt x="20059" y="25941"/>
                  </a:cubicBezTo>
                  <a:cubicBezTo>
                    <a:pt x="20059" y="27388"/>
                    <a:pt x="20605" y="29027"/>
                    <a:pt x="21184" y="29927"/>
                  </a:cubicBezTo>
                  <a:cubicBezTo>
                    <a:pt x="21248" y="30024"/>
                    <a:pt x="22180" y="31181"/>
                    <a:pt x="22502" y="31599"/>
                  </a:cubicBezTo>
                  <a:lnTo>
                    <a:pt x="22470" y="31567"/>
                  </a:lnTo>
                  <a:cubicBezTo>
                    <a:pt x="20991" y="30634"/>
                    <a:pt x="19480" y="29927"/>
                    <a:pt x="18002" y="29349"/>
                  </a:cubicBezTo>
                  <a:cubicBezTo>
                    <a:pt x="16523" y="28738"/>
                    <a:pt x="15109" y="28320"/>
                    <a:pt x="13759" y="27934"/>
                  </a:cubicBezTo>
                  <a:cubicBezTo>
                    <a:pt x="12441" y="27581"/>
                    <a:pt x="11219" y="27323"/>
                    <a:pt x="10094" y="27098"/>
                  </a:cubicBezTo>
                  <a:cubicBezTo>
                    <a:pt x="9515" y="26970"/>
                    <a:pt x="8969" y="26906"/>
                    <a:pt x="8455" y="26809"/>
                  </a:cubicBezTo>
                  <a:lnTo>
                    <a:pt x="8487" y="26777"/>
                  </a:lnTo>
                  <a:cubicBezTo>
                    <a:pt x="8487" y="26745"/>
                    <a:pt x="6655" y="25555"/>
                    <a:pt x="6526" y="25491"/>
                  </a:cubicBezTo>
                  <a:cubicBezTo>
                    <a:pt x="5722" y="25105"/>
                    <a:pt x="4340" y="24752"/>
                    <a:pt x="3087" y="24752"/>
                  </a:cubicBezTo>
                  <a:cubicBezTo>
                    <a:pt x="2090" y="24752"/>
                    <a:pt x="1126" y="24977"/>
                    <a:pt x="579" y="25523"/>
                  </a:cubicBezTo>
                  <a:cubicBezTo>
                    <a:pt x="194" y="25941"/>
                    <a:pt x="1" y="26456"/>
                    <a:pt x="1" y="26938"/>
                  </a:cubicBezTo>
                  <a:cubicBezTo>
                    <a:pt x="1" y="27613"/>
                    <a:pt x="322" y="28288"/>
                    <a:pt x="869" y="28738"/>
                  </a:cubicBezTo>
                  <a:cubicBezTo>
                    <a:pt x="1479" y="29188"/>
                    <a:pt x="2251" y="29381"/>
                    <a:pt x="3054" y="29381"/>
                  </a:cubicBezTo>
                  <a:cubicBezTo>
                    <a:pt x="3601" y="29381"/>
                    <a:pt x="4147" y="29284"/>
                    <a:pt x="4630" y="29156"/>
                  </a:cubicBezTo>
                  <a:cubicBezTo>
                    <a:pt x="5851" y="28866"/>
                    <a:pt x="7876" y="27259"/>
                    <a:pt x="8358" y="26873"/>
                  </a:cubicBezTo>
                  <a:cubicBezTo>
                    <a:pt x="8905" y="26970"/>
                    <a:pt x="9451" y="27066"/>
                    <a:pt x="10094" y="27227"/>
                  </a:cubicBezTo>
                  <a:cubicBezTo>
                    <a:pt x="11187" y="27452"/>
                    <a:pt x="12408" y="27741"/>
                    <a:pt x="13726" y="28127"/>
                  </a:cubicBezTo>
                  <a:cubicBezTo>
                    <a:pt x="14080" y="28256"/>
                    <a:pt x="14434" y="28384"/>
                    <a:pt x="14819" y="28481"/>
                  </a:cubicBezTo>
                  <a:cubicBezTo>
                    <a:pt x="14144" y="28416"/>
                    <a:pt x="13276" y="28320"/>
                    <a:pt x="13180" y="28320"/>
                  </a:cubicBezTo>
                  <a:lnTo>
                    <a:pt x="13148" y="28320"/>
                  </a:lnTo>
                  <a:cubicBezTo>
                    <a:pt x="11541" y="28352"/>
                    <a:pt x="8423" y="29381"/>
                    <a:pt x="7908" y="31116"/>
                  </a:cubicBezTo>
                  <a:cubicBezTo>
                    <a:pt x="7844" y="31309"/>
                    <a:pt x="7812" y="31502"/>
                    <a:pt x="7812" y="31695"/>
                  </a:cubicBezTo>
                  <a:cubicBezTo>
                    <a:pt x="7812" y="32724"/>
                    <a:pt x="8583" y="33592"/>
                    <a:pt x="9644" y="33817"/>
                  </a:cubicBezTo>
                  <a:cubicBezTo>
                    <a:pt x="9805" y="33817"/>
                    <a:pt x="9966" y="33849"/>
                    <a:pt x="10126" y="33849"/>
                  </a:cubicBezTo>
                  <a:cubicBezTo>
                    <a:pt x="11219" y="33849"/>
                    <a:pt x="12376" y="33174"/>
                    <a:pt x="13180" y="32467"/>
                  </a:cubicBezTo>
                  <a:cubicBezTo>
                    <a:pt x="14112" y="31599"/>
                    <a:pt x="15205" y="29220"/>
                    <a:pt x="15430" y="28674"/>
                  </a:cubicBezTo>
                  <a:cubicBezTo>
                    <a:pt x="16234" y="28963"/>
                    <a:pt x="17069" y="29252"/>
                    <a:pt x="17905" y="29606"/>
                  </a:cubicBezTo>
                  <a:cubicBezTo>
                    <a:pt x="19320" y="30249"/>
                    <a:pt x="20830" y="30956"/>
                    <a:pt x="22245" y="31920"/>
                  </a:cubicBezTo>
                  <a:cubicBezTo>
                    <a:pt x="22341" y="31952"/>
                    <a:pt x="22405" y="32017"/>
                    <a:pt x="22470" y="32081"/>
                  </a:cubicBezTo>
                  <a:cubicBezTo>
                    <a:pt x="22148" y="31984"/>
                    <a:pt x="20380" y="31599"/>
                    <a:pt x="20252" y="31599"/>
                  </a:cubicBezTo>
                  <a:cubicBezTo>
                    <a:pt x="20123" y="31599"/>
                    <a:pt x="19962" y="31567"/>
                    <a:pt x="19770" y="31567"/>
                  </a:cubicBezTo>
                  <a:cubicBezTo>
                    <a:pt x="18098" y="31567"/>
                    <a:pt x="15366" y="32274"/>
                    <a:pt x="14723" y="33784"/>
                  </a:cubicBezTo>
                  <a:cubicBezTo>
                    <a:pt x="14594" y="34042"/>
                    <a:pt x="14562" y="34331"/>
                    <a:pt x="14562" y="34588"/>
                  </a:cubicBezTo>
                  <a:cubicBezTo>
                    <a:pt x="14562" y="35520"/>
                    <a:pt x="15205" y="36356"/>
                    <a:pt x="16137" y="36645"/>
                  </a:cubicBezTo>
                  <a:cubicBezTo>
                    <a:pt x="16394" y="36742"/>
                    <a:pt x="16684" y="36774"/>
                    <a:pt x="16941" y="36774"/>
                  </a:cubicBezTo>
                  <a:cubicBezTo>
                    <a:pt x="17969" y="36774"/>
                    <a:pt x="19030" y="36260"/>
                    <a:pt x="19802" y="35713"/>
                  </a:cubicBezTo>
                  <a:cubicBezTo>
                    <a:pt x="20959" y="34877"/>
                    <a:pt x="22470" y="32209"/>
                    <a:pt x="22534" y="32113"/>
                  </a:cubicBezTo>
                  <a:cubicBezTo>
                    <a:pt x="23852" y="33013"/>
                    <a:pt x="25138" y="34042"/>
                    <a:pt x="26391" y="35135"/>
                  </a:cubicBezTo>
                  <a:cubicBezTo>
                    <a:pt x="27323" y="35938"/>
                    <a:pt x="28191" y="36806"/>
                    <a:pt x="29091" y="37674"/>
                  </a:cubicBezTo>
                  <a:cubicBezTo>
                    <a:pt x="28674" y="37545"/>
                    <a:pt x="27002" y="37224"/>
                    <a:pt x="26906" y="37192"/>
                  </a:cubicBezTo>
                  <a:lnTo>
                    <a:pt x="26423" y="37192"/>
                  </a:lnTo>
                  <a:cubicBezTo>
                    <a:pt x="24720" y="37192"/>
                    <a:pt x="21988" y="37867"/>
                    <a:pt x="21345" y="39378"/>
                  </a:cubicBezTo>
                  <a:cubicBezTo>
                    <a:pt x="21248" y="39635"/>
                    <a:pt x="21184" y="39924"/>
                    <a:pt x="21184" y="40181"/>
                  </a:cubicBezTo>
                  <a:cubicBezTo>
                    <a:pt x="21184" y="41113"/>
                    <a:pt x="21859" y="41949"/>
                    <a:pt x="22791" y="42238"/>
                  </a:cubicBezTo>
                  <a:cubicBezTo>
                    <a:pt x="23048" y="42335"/>
                    <a:pt x="23305" y="42367"/>
                    <a:pt x="23563" y="42367"/>
                  </a:cubicBezTo>
                  <a:cubicBezTo>
                    <a:pt x="24591" y="42367"/>
                    <a:pt x="25652" y="41853"/>
                    <a:pt x="26456" y="41306"/>
                  </a:cubicBezTo>
                  <a:cubicBezTo>
                    <a:pt x="27548" y="40503"/>
                    <a:pt x="29027" y="37963"/>
                    <a:pt x="29156" y="37738"/>
                  </a:cubicBezTo>
                  <a:cubicBezTo>
                    <a:pt x="29541" y="38124"/>
                    <a:pt x="29959" y="38510"/>
                    <a:pt x="30345" y="38928"/>
                  </a:cubicBezTo>
                  <a:cubicBezTo>
                    <a:pt x="31663" y="40213"/>
                    <a:pt x="32949" y="41499"/>
                    <a:pt x="34267" y="42753"/>
                  </a:cubicBezTo>
                  <a:cubicBezTo>
                    <a:pt x="34717" y="43203"/>
                    <a:pt x="35199" y="43589"/>
                    <a:pt x="35649" y="44006"/>
                  </a:cubicBezTo>
                  <a:cubicBezTo>
                    <a:pt x="35038" y="43878"/>
                    <a:pt x="33881" y="43621"/>
                    <a:pt x="33784" y="43621"/>
                  </a:cubicBezTo>
                  <a:cubicBezTo>
                    <a:pt x="33624" y="43621"/>
                    <a:pt x="33463" y="43589"/>
                    <a:pt x="33302" y="43589"/>
                  </a:cubicBezTo>
                  <a:cubicBezTo>
                    <a:pt x="31599" y="43589"/>
                    <a:pt x="28899" y="44296"/>
                    <a:pt x="28256" y="45807"/>
                  </a:cubicBezTo>
                  <a:cubicBezTo>
                    <a:pt x="28127" y="46064"/>
                    <a:pt x="28063" y="46353"/>
                    <a:pt x="28063" y="46610"/>
                  </a:cubicBezTo>
                  <a:cubicBezTo>
                    <a:pt x="28095" y="47542"/>
                    <a:pt x="28738" y="48378"/>
                    <a:pt x="29670" y="48667"/>
                  </a:cubicBezTo>
                  <a:cubicBezTo>
                    <a:pt x="29927" y="48732"/>
                    <a:pt x="30184" y="48796"/>
                    <a:pt x="30474" y="48796"/>
                  </a:cubicBezTo>
                  <a:cubicBezTo>
                    <a:pt x="31502" y="48796"/>
                    <a:pt x="32563" y="48282"/>
                    <a:pt x="33334" y="47735"/>
                  </a:cubicBezTo>
                  <a:cubicBezTo>
                    <a:pt x="34331" y="47028"/>
                    <a:pt x="35617" y="44906"/>
                    <a:pt x="35970" y="44296"/>
                  </a:cubicBezTo>
                  <a:cubicBezTo>
                    <a:pt x="36742" y="44971"/>
                    <a:pt x="37545" y="45614"/>
                    <a:pt x="38349" y="46224"/>
                  </a:cubicBezTo>
                  <a:cubicBezTo>
                    <a:pt x="38703" y="46482"/>
                    <a:pt x="39024" y="46771"/>
                    <a:pt x="39378" y="46996"/>
                  </a:cubicBezTo>
                  <a:cubicBezTo>
                    <a:pt x="39731" y="47221"/>
                    <a:pt x="40085" y="47478"/>
                    <a:pt x="40438" y="47703"/>
                  </a:cubicBezTo>
                  <a:cubicBezTo>
                    <a:pt x="41178" y="48153"/>
                    <a:pt x="41853" y="48571"/>
                    <a:pt x="42528" y="48957"/>
                  </a:cubicBezTo>
                  <a:cubicBezTo>
                    <a:pt x="42881" y="49182"/>
                    <a:pt x="43203" y="49375"/>
                    <a:pt x="43556" y="49567"/>
                  </a:cubicBezTo>
                  <a:cubicBezTo>
                    <a:pt x="42946" y="49310"/>
                    <a:pt x="41949" y="48957"/>
                    <a:pt x="41853" y="48925"/>
                  </a:cubicBezTo>
                  <a:cubicBezTo>
                    <a:pt x="41403" y="48828"/>
                    <a:pt x="40792" y="48764"/>
                    <a:pt x="40149" y="48764"/>
                  </a:cubicBezTo>
                  <a:cubicBezTo>
                    <a:pt x="38574" y="48764"/>
                    <a:pt x="36742" y="49150"/>
                    <a:pt x="36067" y="50242"/>
                  </a:cubicBezTo>
                  <a:cubicBezTo>
                    <a:pt x="35842" y="50596"/>
                    <a:pt x="35745" y="50950"/>
                    <a:pt x="35745" y="51303"/>
                  </a:cubicBezTo>
                  <a:cubicBezTo>
                    <a:pt x="35745" y="52139"/>
                    <a:pt x="36260" y="52910"/>
                    <a:pt x="37031" y="53296"/>
                  </a:cubicBezTo>
                  <a:cubicBezTo>
                    <a:pt x="37417" y="53489"/>
                    <a:pt x="37867" y="53553"/>
                    <a:pt x="38317" y="53553"/>
                  </a:cubicBezTo>
                  <a:cubicBezTo>
                    <a:pt x="39185" y="53553"/>
                    <a:pt x="40085" y="53264"/>
                    <a:pt x="40792" y="52910"/>
                  </a:cubicBezTo>
                  <a:cubicBezTo>
                    <a:pt x="41981" y="52300"/>
                    <a:pt x="43781" y="50082"/>
                    <a:pt x="44006" y="49825"/>
                  </a:cubicBezTo>
                  <a:cubicBezTo>
                    <a:pt x="44842" y="50307"/>
                    <a:pt x="45646" y="50757"/>
                    <a:pt x="46417" y="51143"/>
                  </a:cubicBezTo>
                  <a:cubicBezTo>
                    <a:pt x="48474" y="52268"/>
                    <a:pt x="50275" y="53135"/>
                    <a:pt x="51689" y="53811"/>
                  </a:cubicBezTo>
                  <a:cubicBezTo>
                    <a:pt x="56189" y="57700"/>
                    <a:pt x="62586" y="58150"/>
                    <a:pt x="62586" y="58150"/>
                  </a:cubicBezTo>
                  <a:cubicBezTo>
                    <a:pt x="62586" y="58150"/>
                    <a:pt x="62586" y="58021"/>
                    <a:pt x="62586" y="57764"/>
                  </a:cubicBezTo>
                  <a:cubicBezTo>
                    <a:pt x="62586" y="56189"/>
                    <a:pt x="62329" y="49857"/>
                    <a:pt x="58407" y="45485"/>
                  </a:cubicBezTo>
                  <a:cubicBezTo>
                    <a:pt x="56800" y="43653"/>
                    <a:pt x="54743" y="42431"/>
                    <a:pt x="52814" y="41596"/>
                  </a:cubicBezTo>
                  <a:cubicBezTo>
                    <a:pt x="52943" y="41467"/>
                    <a:pt x="53039" y="41306"/>
                    <a:pt x="53135" y="41178"/>
                  </a:cubicBezTo>
                  <a:cubicBezTo>
                    <a:pt x="53650" y="40406"/>
                    <a:pt x="54100" y="39378"/>
                    <a:pt x="54100" y="38413"/>
                  </a:cubicBezTo>
                  <a:cubicBezTo>
                    <a:pt x="54100" y="38092"/>
                    <a:pt x="54035" y="37770"/>
                    <a:pt x="53939" y="37481"/>
                  </a:cubicBezTo>
                  <a:cubicBezTo>
                    <a:pt x="53618" y="36581"/>
                    <a:pt x="52782" y="35970"/>
                    <a:pt x="51882" y="35970"/>
                  </a:cubicBezTo>
                  <a:cubicBezTo>
                    <a:pt x="51625" y="35970"/>
                    <a:pt x="51303" y="36035"/>
                    <a:pt x="51046" y="36163"/>
                  </a:cubicBezTo>
                  <a:cubicBezTo>
                    <a:pt x="49792" y="36742"/>
                    <a:pt x="49182" y="38767"/>
                    <a:pt x="49053" y="40374"/>
                  </a:cubicBezTo>
                  <a:cubicBezTo>
                    <a:pt x="48539" y="40278"/>
                    <a:pt x="48089" y="40181"/>
                    <a:pt x="47703" y="40117"/>
                  </a:cubicBezTo>
                  <a:cubicBezTo>
                    <a:pt x="47542" y="39763"/>
                    <a:pt x="47382" y="39378"/>
                    <a:pt x="47221" y="38992"/>
                  </a:cubicBezTo>
                  <a:cubicBezTo>
                    <a:pt x="47028" y="38606"/>
                    <a:pt x="46899" y="38220"/>
                    <a:pt x="46739" y="37835"/>
                  </a:cubicBezTo>
                  <a:cubicBezTo>
                    <a:pt x="46546" y="37256"/>
                    <a:pt x="46321" y="36645"/>
                    <a:pt x="46128" y="36035"/>
                  </a:cubicBezTo>
                  <a:cubicBezTo>
                    <a:pt x="46867" y="35713"/>
                    <a:pt x="48989" y="34717"/>
                    <a:pt x="49760" y="33849"/>
                  </a:cubicBezTo>
                  <a:cubicBezTo>
                    <a:pt x="50467" y="33077"/>
                    <a:pt x="51175" y="31920"/>
                    <a:pt x="51175" y="30795"/>
                  </a:cubicBezTo>
                  <a:cubicBezTo>
                    <a:pt x="51175" y="30634"/>
                    <a:pt x="51142" y="30474"/>
                    <a:pt x="51110" y="30313"/>
                  </a:cubicBezTo>
                  <a:cubicBezTo>
                    <a:pt x="50917" y="29284"/>
                    <a:pt x="50050" y="28481"/>
                    <a:pt x="49021" y="28481"/>
                  </a:cubicBezTo>
                  <a:cubicBezTo>
                    <a:pt x="48828" y="28481"/>
                    <a:pt x="48635" y="28513"/>
                    <a:pt x="48442" y="28577"/>
                  </a:cubicBezTo>
                  <a:cubicBezTo>
                    <a:pt x="46707" y="29091"/>
                    <a:pt x="45678" y="32209"/>
                    <a:pt x="45646" y="33817"/>
                  </a:cubicBezTo>
                  <a:cubicBezTo>
                    <a:pt x="45646" y="33881"/>
                    <a:pt x="45678" y="34234"/>
                    <a:pt x="45710" y="34620"/>
                  </a:cubicBezTo>
                  <a:cubicBezTo>
                    <a:pt x="45517" y="34042"/>
                    <a:pt x="45356" y="33431"/>
                    <a:pt x="45196" y="32820"/>
                  </a:cubicBezTo>
                  <a:cubicBezTo>
                    <a:pt x="44746" y="31084"/>
                    <a:pt x="44328" y="29284"/>
                    <a:pt x="43942" y="27484"/>
                  </a:cubicBezTo>
                  <a:cubicBezTo>
                    <a:pt x="43846" y="27131"/>
                    <a:pt x="43749" y="26745"/>
                    <a:pt x="43653" y="26391"/>
                  </a:cubicBezTo>
                  <a:cubicBezTo>
                    <a:pt x="44264" y="26102"/>
                    <a:pt x="46578" y="25073"/>
                    <a:pt x="47414" y="24141"/>
                  </a:cubicBezTo>
                  <a:cubicBezTo>
                    <a:pt x="48121" y="23370"/>
                    <a:pt x="48796" y="22212"/>
                    <a:pt x="48796" y="21087"/>
                  </a:cubicBezTo>
                  <a:cubicBezTo>
                    <a:pt x="48796" y="20927"/>
                    <a:pt x="48796" y="20766"/>
                    <a:pt x="48764" y="20605"/>
                  </a:cubicBezTo>
                  <a:cubicBezTo>
                    <a:pt x="48571" y="19577"/>
                    <a:pt x="47671" y="18773"/>
                    <a:pt x="46674" y="18773"/>
                  </a:cubicBezTo>
                  <a:cubicBezTo>
                    <a:pt x="46482" y="18773"/>
                    <a:pt x="46289" y="18805"/>
                    <a:pt x="46096" y="18869"/>
                  </a:cubicBezTo>
                  <a:cubicBezTo>
                    <a:pt x="44328" y="19384"/>
                    <a:pt x="43299" y="22502"/>
                    <a:pt x="43267" y="24141"/>
                  </a:cubicBezTo>
                  <a:cubicBezTo>
                    <a:pt x="43267" y="24205"/>
                    <a:pt x="43299" y="24591"/>
                    <a:pt x="43364" y="25041"/>
                  </a:cubicBezTo>
                  <a:cubicBezTo>
                    <a:pt x="43106" y="24077"/>
                    <a:pt x="42881" y="23113"/>
                    <a:pt x="42592" y="22180"/>
                  </a:cubicBezTo>
                  <a:cubicBezTo>
                    <a:pt x="42110" y="20509"/>
                    <a:pt x="41563" y="18902"/>
                    <a:pt x="40888" y="17391"/>
                  </a:cubicBezTo>
                  <a:cubicBezTo>
                    <a:pt x="41081" y="17294"/>
                    <a:pt x="43814" y="16137"/>
                    <a:pt x="44746" y="15109"/>
                  </a:cubicBezTo>
                  <a:cubicBezTo>
                    <a:pt x="45453" y="14305"/>
                    <a:pt x="46128" y="13180"/>
                    <a:pt x="46128" y="12055"/>
                  </a:cubicBezTo>
                  <a:cubicBezTo>
                    <a:pt x="46128" y="11894"/>
                    <a:pt x="46128" y="11733"/>
                    <a:pt x="46096" y="11573"/>
                  </a:cubicBezTo>
                  <a:cubicBezTo>
                    <a:pt x="45903" y="10544"/>
                    <a:pt x="45003" y="9740"/>
                    <a:pt x="44006" y="9740"/>
                  </a:cubicBezTo>
                  <a:cubicBezTo>
                    <a:pt x="43814" y="9740"/>
                    <a:pt x="43621" y="9773"/>
                    <a:pt x="43396" y="9837"/>
                  </a:cubicBezTo>
                  <a:cubicBezTo>
                    <a:pt x="41660" y="10351"/>
                    <a:pt x="40631" y="13469"/>
                    <a:pt x="40599" y="15076"/>
                  </a:cubicBezTo>
                  <a:cubicBezTo>
                    <a:pt x="40599" y="15233"/>
                    <a:pt x="40721" y="16606"/>
                    <a:pt x="40787" y="17154"/>
                  </a:cubicBezTo>
                  <a:lnTo>
                    <a:pt x="40787" y="17154"/>
                  </a:lnTo>
                  <a:cubicBezTo>
                    <a:pt x="40048" y="15552"/>
                    <a:pt x="39183" y="14141"/>
                    <a:pt x="38285" y="12826"/>
                  </a:cubicBezTo>
                  <a:cubicBezTo>
                    <a:pt x="37385" y="11540"/>
                    <a:pt x="36420" y="10383"/>
                    <a:pt x="35520" y="9323"/>
                  </a:cubicBezTo>
                  <a:cubicBezTo>
                    <a:pt x="34620" y="8294"/>
                    <a:pt x="33720" y="7394"/>
                    <a:pt x="32949" y="6622"/>
                  </a:cubicBezTo>
                  <a:cubicBezTo>
                    <a:pt x="32499" y="6172"/>
                    <a:pt x="32113" y="5819"/>
                    <a:pt x="31727" y="5465"/>
                  </a:cubicBezTo>
                  <a:lnTo>
                    <a:pt x="31759" y="5465"/>
                  </a:lnTo>
                  <a:cubicBezTo>
                    <a:pt x="31759" y="5369"/>
                    <a:pt x="30924" y="3408"/>
                    <a:pt x="30827" y="3311"/>
                  </a:cubicBezTo>
                  <a:cubicBezTo>
                    <a:pt x="30088" y="2026"/>
                    <a:pt x="27999" y="1"/>
                    <a:pt x="26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4253;p64"/>
            <p:cNvSpPr/>
            <p:nvPr/>
          </p:nvSpPr>
          <p:spPr>
            <a:xfrm>
              <a:off x="3261100" y="1467650"/>
              <a:ext cx="423525" cy="439600"/>
            </a:xfrm>
            <a:custGeom>
              <a:avLst/>
              <a:gdLst/>
              <a:ahLst/>
              <a:cxnLst/>
              <a:rect l="l" t="t" r="r" b="b"/>
              <a:pathLst>
                <a:path w="16941" h="17584" extrusionOk="0">
                  <a:moveTo>
                    <a:pt x="16941" y="0"/>
                  </a:moveTo>
                  <a:cubicBezTo>
                    <a:pt x="16941" y="0"/>
                    <a:pt x="9323" y="225"/>
                    <a:pt x="4630" y="5079"/>
                  </a:cubicBezTo>
                  <a:cubicBezTo>
                    <a:pt x="65" y="9836"/>
                    <a:pt x="1" y="17230"/>
                    <a:pt x="1" y="17583"/>
                  </a:cubicBezTo>
                  <a:cubicBezTo>
                    <a:pt x="1" y="17583"/>
                    <a:pt x="7651" y="17358"/>
                    <a:pt x="12344" y="12504"/>
                  </a:cubicBezTo>
                  <a:cubicBezTo>
                    <a:pt x="16909" y="7747"/>
                    <a:pt x="16941" y="354"/>
                    <a:pt x="16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4254;p64"/>
            <p:cNvSpPr/>
            <p:nvPr/>
          </p:nvSpPr>
          <p:spPr>
            <a:xfrm>
              <a:off x="2983875" y="802250"/>
              <a:ext cx="389775" cy="1053550"/>
            </a:xfrm>
            <a:custGeom>
              <a:avLst/>
              <a:gdLst/>
              <a:ahLst/>
              <a:cxnLst/>
              <a:rect l="l" t="t" r="r" b="b"/>
              <a:pathLst>
                <a:path w="15591" h="42142" extrusionOk="0">
                  <a:moveTo>
                    <a:pt x="7458" y="0"/>
                  </a:moveTo>
                  <a:lnTo>
                    <a:pt x="7522" y="14433"/>
                  </a:lnTo>
                  <a:lnTo>
                    <a:pt x="7522" y="14433"/>
                  </a:lnTo>
                  <a:lnTo>
                    <a:pt x="2764" y="10319"/>
                  </a:lnTo>
                  <a:lnTo>
                    <a:pt x="2443" y="10672"/>
                  </a:lnTo>
                  <a:lnTo>
                    <a:pt x="7522" y="15076"/>
                  </a:lnTo>
                  <a:lnTo>
                    <a:pt x="7586" y="25427"/>
                  </a:lnTo>
                  <a:lnTo>
                    <a:pt x="322" y="18998"/>
                  </a:lnTo>
                  <a:lnTo>
                    <a:pt x="0" y="19351"/>
                  </a:lnTo>
                  <a:lnTo>
                    <a:pt x="7586" y="26070"/>
                  </a:lnTo>
                  <a:lnTo>
                    <a:pt x="7618" y="35456"/>
                  </a:lnTo>
                  <a:lnTo>
                    <a:pt x="2186" y="31181"/>
                  </a:lnTo>
                  <a:lnTo>
                    <a:pt x="1864" y="31566"/>
                  </a:lnTo>
                  <a:lnTo>
                    <a:pt x="7618" y="36067"/>
                  </a:lnTo>
                  <a:lnTo>
                    <a:pt x="7650" y="42142"/>
                  </a:lnTo>
                  <a:lnTo>
                    <a:pt x="8133" y="42110"/>
                  </a:lnTo>
                  <a:lnTo>
                    <a:pt x="8068" y="31534"/>
                  </a:lnTo>
                  <a:lnTo>
                    <a:pt x="15590" y="24784"/>
                  </a:lnTo>
                  <a:lnTo>
                    <a:pt x="15269" y="24430"/>
                  </a:lnTo>
                  <a:lnTo>
                    <a:pt x="8068" y="30891"/>
                  </a:lnTo>
                  <a:lnTo>
                    <a:pt x="8036" y="22052"/>
                  </a:lnTo>
                  <a:lnTo>
                    <a:pt x="8068" y="22084"/>
                  </a:lnTo>
                  <a:lnTo>
                    <a:pt x="14433" y="12794"/>
                  </a:lnTo>
                  <a:lnTo>
                    <a:pt x="14047" y="12505"/>
                  </a:lnTo>
                  <a:lnTo>
                    <a:pt x="8036" y="21280"/>
                  </a:lnTo>
                  <a:lnTo>
                    <a:pt x="7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4255;p64"/>
            <p:cNvSpPr/>
            <p:nvPr/>
          </p:nvSpPr>
          <p:spPr>
            <a:xfrm>
              <a:off x="2682500" y="1458000"/>
              <a:ext cx="415500" cy="463700"/>
            </a:xfrm>
            <a:custGeom>
              <a:avLst/>
              <a:gdLst/>
              <a:ahLst/>
              <a:cxnLst/>
              <a:rect l="l" t="t" r="r" b="b"/>
              <a:pathLst>
                <a:path w="16620" h="18548" extrusionOk="0">
                  <a:moveTo>
                    <a:pt x="355" y="0"/>
                  </a:moveTo>
                  <a:lnTo>
                    <a:pt x="1" y="322"/>
                  </a:lnTo>
                  <a:lnTo>
                    <a:pt x="5433" y="6397"/>
                  </a:lnTo>
                  <a:lnTo>
                    <a:pt x="1994" y="6461"/>
                  </a:lnTo>
                  <a:lnTo>
                    <a:pt x="1994" y="6944"/>
                  </a:lnTo>
                  <a:lnTo>
                    <a:pt x="5851" y="6879"/>
                  </a:lnTo>
                  <a:lnTo>
                    <a:pt x="9676" y="11154"/>
                  </a:lnTo>
                  <a:lnTo>
                    <a:pt x="4276" y="11154"/>
                  </a:lnTo>
                  <a:lnTo>
                    <a:pt x="4276" y="11637"/>
                  </a:lnTo>
                  <a:lnTo>
                    <a:pt x="10094" y="11637"/>
                  </a:lnTo>
                  <a:lnTo>
                    <a:pt x="13566" y="15494"/>
                  </a:lnTo>
                  <a:lnTo>
                    <a:pt x="9773" y="15719"/>
                  </a:lnTo>
                  <a:lnTo>
                    <a:pt x="9805" y="16201"/>
                  </a:lnTo>
                  <a:lnTo>
                    <a:pt x="13952" y="15976"/>
                  </a:lnTo>
                  <a:lnTo>
                    <a:pt x="16266" y="18548"/>
                  </a:lnTo>
                  <a:lnTo>
                    <a:pt x="16620" y="18226"/>
                  </a:lnTo>
                  <a:lnTo>
                    <a:pt x="12569" y="13662"/>
                  </a:lnTo>
                  <a:lnTo>
                    <a:pt x="13212" y="7908"/>
                  </a:lnTo>
                  <a:lnTo>
                    <a:pt x="12730" y="7844"/>
                  </a:lnTo>
                  <a:lnTo>
                    <a:pt x="12152" y="13212"/>
                  </a:lnTo>
                  <a:lnTo>
                    <a:pt x="8905" y="9579"/>
                  </a:lnTo>
                  <a:lnTo>
                    <a:pt x="8937" y="9579"/>
                  </a:lnTo>
                  <a:lnTo>
                    <a:pt x="8101" y="3118"/>
                  </a:lnTo>
                  <a:lnTo>
                    <a:pt x="7619" y="3183"/>
                  </a:lnTo>
                  <a:lnTo>
                    <a:pt x="8358" y="8969"/>
                  </a:lnTo>
                  <a:lnTo>
                    <a:pt x="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4256;p64"/>
            <p:cNvSpPr/>
            <p:nvPr/>
          </p:nvSpPr>
          <p:spPr>
            <a:xfrm>
              <a:off x="3257100" y="1463625"/>
              <a:ext cx="432350" cy="447625"/>
            </a:xfrm>
            <a:custGeom>
              <a:avLst/>
              <a:gdLst/>
              <a:ahLst/>
              <a:cxnLst/>
              <a:rect l="l" t="t" r="r" b="b"/>
              <a:pathLst>
                <a:path w="17294" h="17905" extrusionOk="0">
                  <a:moveTo>
                    <a:pt x="16940" y="0"/>
                  </a:moveTo>
                  <a:lnTo>
                    <a:pt x="11283" y="5851"/>
                  </a:lnTo>
                  <a:lnTo>
                    <a:pt x="10994" y="2443"/>
                  </a:lnTo>
                  <a:lnTo>
                    <a:pt x="10511" y="2475"/>
                  </a:lnTo>
                  <a:lnTo>
                    <a:pt x="10833" y="6333"/>
                  </a:lnTo>
                  <a:lnTo>
                    <a:pt x="6879" y="10447"/>
                  </a:lnTo>
                  <a:lnTo>
                    <a:pt x="6461" y="5079"/>
                  </a:lnTo>
                  <a:lnTo>
                    <a:pt x="5979" y="5111"/>
                  </a:lnTo>
                  <a:lnTo>
                    <a:pt x="6429" y="10897"/>
                  </a:lnTo>
                  <a:lnTo>
                    <a:pt x="2829" y="14658"/>
                  </a:lnTo>
                  <a:lnTo>
                    <a:pt x="2315" y="10865"/>
                  </a:lnTo>
                  <a:lnTo>
                    <a:pt x="1832" y="10962"/>
                  </a:lnTo>
                  <a:lnTo>
                    <a:pt x="2411" y="15076"/>
                  </a:lnTo>
                  <a:lnTo>
                    <a:pt x="0" y="17583"/>
                  </a:lnTo>
                  <a:lnTo>
                    <a:pt x="354" y="17905"/>
                  </a:lnTo>
                  <a:lnTo>
                    <a:pt x="4565" y="13533"/>
                  </a:lnTo>
                  <a:lnTo>
                    <a:pt x="10383" y="13758"/>
                  </a:lnTo>
                  <a:lnTo>
                    <a:pt x="10383" y="13276"/>
                  </a:lnTo>
                  <a:lnTo>
                    <a:pt x="5015" y="13051"/>
                  </a:lnTo>
                  <a:lnTo>
                    <a:pt x="8390" y="9579"/>
                  </a:lnTo>
                  <a:lnTo>
                    <a:pt x="14754" y="8294"/>
                  </a:lnTo>
                  <a:lnTo>
                    <a:pt x="14658" y="7811"/>
                  </a:lnTo>
                  <a:lnTo>
                    <a:pt x="8968" y="8969"/>
                  </a:lnTo>
                  <a:lnTo>
                    <a:pt x="8968" y="8969"/>
                  </a:lnTo>
                  <a:lnTo>
                    <a:pt x="17294" y="322"/>
                  </a:lnTo>
                  <a:lnTo>
                    <a:pt x="16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4257;p64"/>
            <p:cNvSpPr/>
            <p:nvPr/>
          </p:nvSpPr>
          <p:spPr>
            <a:xfrm>
              <a:off x="3434700" y="1007975"/>
              <a:ext cx="226625" cy="229850"/>
            </a:xfrm>
            <a:custGeom>
              <a:avLst/>
              <a:gdLst/>
              <a:ahLst/>
              <a:cxnLst/>
              <a:rect l="l" t="t" r="r" b="b"/>
              <a:pathLst>
                <a:path w="9065" h="9194" extrusionOk="0">
                  <a:moveTo>
                    <a:pt x="4532" y="0"/>
                  </a:moveTo>
                  <a:cubicBezTo>
                    <a:pt x="2025" y="0"/>
                    <a:pt x="0" y="2058"/>
                    <a:pt x="0" y="4597"/>
                  </a:cubicBezTo>
                  <a:cubicBezTo>
                    <a:pt x="0" y="7137"/>
                    <a:pt x="2025" y="9194"/>
                    <a:pt x="4532" y="9194"/>
                  </a:cubicBezTo>
                  <a:cubicBezTo>
                    <a:pt x="7040" y="9194"/>
                    <a:pt x="9065" y="7137"/>
                    <a:pt x="9065" y="4597"/>
                  </a:cubicBezTo>
                  <a:cubicBezTo>
                    <a:pt x="9065" y="2058"/>
                    <a:pt x="7040" y="0"/>
                    <a:pt x="4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4258;p64"/>
            <p:cNvSpPr/>
            <p:nvPr/>
          </p:nvSpPr>
          <p:spPr>
            <a:xfrm>
              <a:off x="3428250" y="1001550"/>
              <a:ext cx="240325" cy="242700"/>
            </a:xfrm>
            <a:custGeom>
              <a:avLst/>
              <a:gdLst/>
              <a:ahLst/>
              <a:cxnLst/>
              <a:rect l="l" t="t" r="r" b="b"/>
              <a:pathLst>
                <a:path w="9613" h="9708" extrusionOk="0">
                  <a:moveTo>
                    <a:pt x="4790" y="547"/>
                  </a:moveTo>
                  <a:cubicBezTo>
                    <a:pt x="5980" y="547"/>
                    <a:pt x="7041" y="1029"/>
                    <a:pt x="7812" y="1800"/>
                  </a:cubicBezTo>
                  <a:cubicBezTo>
                    <a:pt x="8583" y="2572"/>
                    <a:pt x="9066" y="3665"/>
                    <a:pt x="9066" y="4854"/>
                  </a:cubicBezTo>
                  <a:cubicBezTo>
                    <a:pt x="9066" y="6043"/>
                    <a:pt x="8583" y="7136"/>
                    <a:pt x="7812" y="7908"/>
                  </a:cubicBezTo>
                  <a:cubicBezTo>
                    <a:pt x="7041" y="8679"/>
                    <a:pt x="5980" y="9161"/>
                    <a:pt x="4790" y="9161"/>
                  </a:cubicBezTo>
                  <a:cubicBezTo>
                    <a:pt x="3633" y="9161"/>
                    <a:pt x="2540" y="8679"/>
                    <a:pt x="1769" y="7908"/>
                  </a:cubicBezTo>
                  <a:cubicBezTo>
                    <a:pt x="997" y="7136"/>
                    <a:pt x="515" y="6043"/>
                    <a:pt x="515" y="4854"/>
                  </a:cubicBezTo>
                  <a:cubicBezTo>
                    <a:pt x="515" y="3665"/>
                    <a:pt x="997" y="2572"/>
                    <a:pt x="1769" y="1800"/>
                  </a:cubicBezTo>
                  <a:cubicBezTo>
                    <a:pt x="2540" y="1029"/>
                    <a:pt x="3633" y="547"/>
                    <a:pt x="4790" y="547"/>
                  </a:cubicBezTo>
                  <a:close/>
                  <a:moveTo>
                    <a:pt x="4790" y="0"/>
                  </a:moveTo>
                  <a:cubicBezTo>
                    <a:pt x="3473" y="0"/>
                    <a:pt x="2251" y="547"/>
                    <a:pt x="1383" y="1415"/>
                  </a:cubicBezTo>
                  <a:cubicBezTo>
                    <a:pt x="515" y="2315"/>
                    <a:pt x="1" y="3504"/>
                    <a:pt x="1" y="4854"/>
                  </a:cubicBezTo>
                  <a:cubicBezTo>
                    <a:pt x="1" y="6204"/>
                    <a:pt x="515" y="7394"/>
                    <a:pt x="1383" y="8294"/>
                  </a:cubicBezTo>
                  <a:cubicBezTo>
                    <a:pt x="2251" y="9161"/>
                    <a:pt x="3473" y="9708"/>
                    <a:pt x="4790" y="9708"/>
                  </a:cubicBezTo>
                  <a:cubicBezTo>
                    <a:pt x="6108" y="9708"/>
                    <a:pt x="7330" y="9161"/>
                    <a:pt x="8198" y="8294"/>
                  </a:cubicBezTo>
                  <a:cubicBezTo>
                    <a:pt x="9066" y="7394"/>
                    <a:pt x="9612" y="6204"/>
                    <a:pt x="9612" y="4854"/>
                  </a:cubicBezTo>
                  <a:cubicBezTo>
                    <a:pt x="9612" y="3504"/>
                    <a:pt x="9066" y="2315"/>
                    <a:pt x="8198" y="1415"/>
                  </a:cubicBezTo>
                  <a:cubicBezTo>
                    <a:pt x="7330" y="547"/>
                    <a:pt x="6108" y="0"/>
                    <a:pt x="4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4259;p64"/>
            <p:cNvSpPr/>
            <p:nvPr/>
          </p:nvSpPr>
          <p:spPr>
            <a:xfrm>
              <a:off x="3804350" y="1436300"/>
              <a:ext cx="204950" cy="566025"/>
            </a:xfrm>
            <a:custGeom>
              <a:avLst/>
              <a:gdLst/>
              <a:ahLst/>
              <a:cxnLst/>
              <a:rect l="l" t="t" r="r" b="b"/>
              <a:pathLst>
                <a:path w="8198" h="22641" extrusionOk="0">
                  <a:moveTo>
                    <a:pt x="2361" y="0"/>
                  </a:moveTo>
                  <a:cubicBezTo>
                    <a:pt x="2352" y="0"/>
                    <a:pt x="2347" y="0"/>
                    <a:pt x="2347" y="0"/>
                  </a:cubicBezTo>
                  <a:lnTo>
                    <a:pt x="0" y="8101"/>
                  </a:lnTo>
                  <a:cubicBezTo>
                    <a:pt x="0" y="8101"/>
                    <a:pt x="1801" y="19351"/>
                    <a:pt x="1993" y="20284"/>
                  </a:cubicBezTo>
                  <a:cubicBezTo>
                    <a:pt x="2131" y="21083"/>
                    <a:pt x="2979" y="22640"/>
                    <a:pt x="4496" y="22640"/>
                  </a:cubicBezTo>
                  <a:cubicBezTo>
                    <a:pt x="4747" y="22640"/>
                    <a:pt x="5017" y="22598"/>
                    <a:pt x="5304" y="22502"/>
                  </a:cubicBezTo>
                  <a:cubicBezTo>
                    <a:pt x="7362" y="21859"/>
                    <a:pt x="8197" y="20187"/>
                    <a:pt x="8004" y="18805"/>
                  </a:cubicBezTo>
                  <a:cubicBezTo>
                    <a:pt x="7812" y="17423"/>
                    <a:pt x="5594" y="7522"/>
                    <a:pt x="5047" y="3729"/>
                  </a:cubicBezTo>
                  <a:cubicBezTo>
                    <a:pt x="4496" y="88"/>
                    <a:pt x="2547" y="0"/>
                    <a:pt x="2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4260;p64"/>
            <p:cNvSpPr/>
            <p:nvPr/>
          </p:nvSpPr>
          <p:spPr>
            <a:xfrm>
              <a:off x="3797925" y="1429875"/>
              <a:ext cx="213775" cy="579425"/>
            </a:xfrm>
            <a:custGeom>
              <a:avLst/>
              <a:gdLst/>
              <a:ahLst/>
              <a:cxnLst/>
              <a:rect l="l" t="t" r="r" b="b"/>
              <a:pathLst>
                <a:path w="8551" h="23177" extrusionOk="0">
                  <a:moveTo>
                    <a:pt x="2800" y="563"/>
                  </a:moveTo>
                  <a:cubicBezTo>
                    <a:pt x="3001" y="595"/>
                    <a:pt x="3326" y="689"/>
                    <a:pt x="3665" y="965"/>
                  </a:cubicBezTo>
                  <a:cubicBezTo>
                    <a:pt x="4179" y="1383"/>
                    <a:pt x="4758" y="2250"/>
                    <a:pt x="5015" y="4018"/>
                  </a:cubicBezTo>
                  <a:cubicBezTo>
                    <a:pt x="5304" y="5915"/>
                    <a:pt x="6011" y="9354"/>
                    <a:pt x="6654" y="12472"/>
                  </a:cubicBezTo>
                  <a:cubicBezTo>
                    <a:pt x="6976" y="14047"/>
                    <a:pt x="7297" y="15526"/>
                    <a:pt x="7522" y="16715"/>
                  </a:cubicBezTo>
                  <a:cubicBezTo>
                    <a:pt x="7779" y="17905"/>
                    <a:pt x="7940" y="18773"/>
                    <a:pt x="8004" y="19094"/>
                  </a:cubicBezTo>
                  <a:cubicBezTo>
                    <a:pt x="8004" y="19223"/>
                    <a:pt x="8004" y="19319"/>
                    <a:pt x="8004" y="19448"/>
                  </a:cubicBezTo>
                  <a:cubicBezTo>
                    <a:pt x="8004" y="20637"/>
                    <a:pt x="7233" y="21955"/>
                    <a:pt x="5497" y="22501"/>
                  </a:cubicBezTo>
                  <a:cubicBezTo>
                    <a:pt x="5240" y="22598"/>
                    <a:pt x="4983" y="22630"/>
                    <a:pt x="4790" y="22630"/>
                  </a:cubicBezTo>
                  <a:cubicBezTo>
                    <a:pt x="4115" y="22630"/>
                    <a:pt x="3568" y="22309"/>
                    <a:pt x="3183" y="21859"/>
                  </a:cubicBezTo>
                  <a:cubicBezTo>
                    <a:pt x="2797" y="21409"/>
                    <a:pt x="2572" y="20830"/>
                    <a:pt x="2508" y="20508"/>
                  </a:cubicBezTo>
                  <a:cubicBezTo>
                    <a:pt x="2411" y="20058"/>
                    <a:pt x="1897" y="17005"/>
                    <a:pt x="1447" y="14047"/>
                  </a:cubicBezTo>
                  <a:cubicBezTo>
                    <a:pt x="1190" y="12601"/>
                    <a:pt x="965" y="11154"/>
                    <a:pt x="804" y="10062"/>
                  </a:cubicBezTo>
                  <a:cubicBezTo>
                    <a:pt x="675" y="9210"/>
                    <a:pt x="567" y="8586"/>
                    <a:pt x="529" y="8373"/>
                  </a:cubicBezTo>
                  <a:lnTo>
                    <a:pt x="529" y="8373"/>
                  </a:lnTo>
                  <a:lnTo>
                    <a:pt x="2800" y="563"/>
                  </a:lnTo>
                  <a:close/>
                  <a:moveTo>
                    <a:pt x="2604" y="0"/>
                  </a:moveTo>
                  <a:cubicBezTo>
                    <a:pt x="2475" y="0"/>
                    <a:pt x="2379" y="97"/>
                    <a:pt x="2347" y="193"/>
                  </a:cubicBezTo>
                  <a:lnTo>
                    <a:pt x="0" y="8261"/>
                  </a:lnTo>
                  <a:lnTo>
                    <a:pt x="0" y="8390"/>
                  </a:lnTo>
                  <a:cubicBezTo>
                    <a:pt x="0" y="8390"/>
                    <a:pt x="450" y="11219"/>
                    <a:pt x="900" y="14144"/>
                  </a:cubicBezTo>
                  <a:cubicBezTo>
                    <a:pt x="1383" y="17069"/>
                    <a:pt x="1865" y="20123"/>
                    <a:pt x="1961" y="20605"/>
                  </a:cubicBezTo>
                  <a:cubicBezTo>
                    <a:pt x="2058" y="21055"/>
                    <a:pt x="2315" y="21666"/>
                    <a:pt x="2797" y="22212"/>
                  </a:cubicBezTo>
                  <a:cubicBezTo>
                    <a:pt x="3247" y="22726"/>
                    <a:pt x="3922" y="23176"/>
                    <a:pt x="4790" y="23176"/>
                  </a:cubicBezTo>
                  <a:cubicBezTo>
                    <a:pt x="5047" y="23176"/>
                    <a:pt x="5336" y="23112"/>
                    <a:pt x="5658" y="23016"/>
                  </a:cubicBezTo>
                  <a:cubicBezTo>
                    <a:pt x="7619" y="22405"/>
                    <a:pt x="8551" y="20862"/>
                    <a:pt x="8551" y="19448"/>
                  </a:cubicBezTo>
                  <a:cubicBezTo>
                    <a:pt x="8551" y="19319"/>
                    <a:pt x="8551" y="19158"/>
                    <a:pt x="8519" y="19030"/>
                  </a:cubicBezTo>
                  <a:cubicBezTo>
                    <a:pt x="8454" y="18676"/>
                    <a:pt x="8294" y="17776"/>
                    <a:pt x="8069" y="16619"/>
                  </a:cubicBezTo>
                  <a:cubicBezTo>
                    <a:pt x="7329" y="13051"/>
                    <a:pt x="5979" y="6751"/>
                    <a:pt x="5561" y="3922"/>
                  </a:cubicBezTo>
                  <a:cubicBezTo>
                    <a:pt x="5272" y="2090"/>
                    <a:pt x="4629" y="1093"/>
                    <a:pt x="3986" y="547"/>
                  </a:cubicBezTo>
                  <a:cubicBezTo>
                    <a:pt x="3343" y="32"/>
                    <a:pt x="2733" y="0"/>
                    <a:pt x="2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4261;p64"/>
            <p:cNvSpPr/>
            <p:nvPr/>
          </p:nvSpPr>
          <p:spPr>
            <a:xfrm>
              <a:off x="3106825" y="1594975"/>
              <a:ext cx="767475" cy="595950"/>
            </a:xfrm>
            <a:custGeom>
              <a:avLst/>
              <a:gdLst/>
              <a:ahLst/>
              <a:cxnLst/>
              <a:rect l="l" t="t" r="r" b="b"/>
              <a:pathLst>
                <a:path w="30699" h="23838" extrusionOk="0">
                  <a:moveTo>
                    <a:pt x="21971" y="1"/>
                  </a:moveTo>
                  <a:cubicBezTo>
                    <a:pt x="19140" y="1"/>
                    <a:pt x="15086" y="686"/>
                    <a:pt x="9386" y="2911"/>
                  </a:cubicBezTo>
                  <a:cubicBezTo>
                    <a:pt x="9386" y="2911"/>
                    <a:pt x="0" y="6865"/>
                    <a:pt x="0" y="8311"/>
                  </a:cubicBezTo>
                  <a:cubicBezTo>
                    <a:pt x="0" y="9758"/>
                    <a:pt x="5786" y="23837"/>
                    <a:pt x="5786" y="23837"/>
                  </a:cubicBezTo>
                  <a:lnTo>
                    <a:pt x="30698" y="17344"/>
                  </a:lnTo>
                  <a:lnTo>
                    <a:pt x="27901" y="1754"/>
                  </a:lnTo>
                  <a:cubicBezTo>
                    <a:pt x="27901" y="1754"/>
                    <a:pt x="26502" y="1"/>
                    <a:pt x="21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4262;p64"/>
            <p:cNvSpPr/>
            <p:nvPr/>
          </p:nvSpPr>
          <p:spPr>
            <a:xfrm>
              <a:off x="3100400" y="1588175"/>
              <a:ext cx="781125" cy="609375"/>
            </a:xfrm>
            <a:custGeom>
              <a:avLst/>
              <a:gdLst/>
              <a:ahLst/>
              <a:cxnLst/>
              <a:rect l="l" t="t" r="r" b="b"/>
              <a:pathLst>
                <a:path w="31245" h="24375" extrusionOk="0">
                  <a:moveTo>
                    <a:pt x="22244" y="515"/>
                  </a:moveTo>
                  <a:cubicBezTo>
                    <a:pt x="24462" y="515"/>
                    <a:pt x="25908" y="965"/>
                    <a:pt x="26776" y="1383"/>
                  </a:cubicBezTo>
                  <a:cubicBezTo>
                    <a:pt x="27226" y="1576"/>
                    <a:pt x="27516" y="1801"/>
                    <a:pt x="27708" y="1929"/>
                  </a:cubicBezTo>
                  <a:cubicBezTo>
                    <a:pt x="27805" y="2026"/>
                    <a:pt x="27869" y="2090"/>
                    <a:pt x="27901" y="2122"/>
                  </a:cubicBezTo>
                  <a:lnTo>
                    <a:pt x="27915" y="2136"/>
                  </a:lnTo>
                  <a:lnTo>
                    <a:pt x="30634" y="17423"/>
                  </a:lnTo>
                  <a:lnTo>
                    <a:pt x="6207" y="23793"/>
                  </a:lnTo>
                  <a:lnTo>
                    <a:pt x="6207" y="23793"/>
                  </a:lnTo>
                  <a:cubicBezTo>
                    <a:pt x="6165" y="23693"/>
                    <a:pt x="6109" y="23561"/>
                    <a:pt x="6043" y="23402"/>
                  </a:cubicBezTo>
                  <a:cubicBezTo>
                    <a:pt x="5497" y="22052"/>
                    <a:pt x="4114" y="18645"/>
                    <a:pt x="2861" y="15398"/>
                  </a:cubicBezTo>
                  <a:cubicBezTo>
                    <a:pt x="2250" y="13791"/>
                    <a:pt x="1639" y="12216"/>
                    <a:pt x="1222" y="10994"/>
                  </a:cubicBezTo>
                  <a:cubicBezTo>
                    <a:pt x="996" y="10351"/>
                    <a:pt x="836" y="9805"/>
                    <a:pt x="707" y="9387"/>
                  </a:cubicBezTo>
                  <a:cubicBezTo>
                    <a:pt x="643" y="9194"/>
                    <a:pt x="611" y="9001"/>
                    <a:pt x="579" y="8873"/>
                  </a:cubicBezTo>
                  <a:cubicBezTo>
                    <a:pt x="546" y="8744"/>
                    <a:pt x="546" y="8615"/>
                    <a:pt x="546" y="8583"/>
                  </a:cubicBezTo>
                  <a:cubicBezTo>
                    <a:pt x="514" y="8583"/>
                    <a:pt x="546" y="8519"/>
                    <a:pt x="611" y="8423"/>
                  </a:cubicBezTo>
                  <a:cubicBezTo>
                    <a:pt x="707" y="8262"/>
                    <a:pt x="900" y="8037"/>
                    <a:pt x="1222" y="7812"/>
                  </a:cubicBezTo>
                  <a:cubicBezTo>
                    <a:pt x="2314" y="6976"/>
                    <a:pt x="4468" y="5851"/>
                    <a:pt x="6332" y="4983"/>
                  </a:cubicBezTo>
                  <a:cubicBezTo>
                    <a:pt x="7265" y="4533"/>
                    <a:pt x="8100" y="4147"/>
                    <a:pt x="8743" y="3858"/>
                  </a:cubicBezTo>
                  <a:cubicBezTo>
                    <a:pt x="9354" y="3569"/>
                    <a:pt x="9740" y="3408"/>
                    <a:pt x="9740" y="3408"/>
                  </a:cubicBezTo>
                  <a:cubicBezTo>
                    <a:pt x="15429" y="1190"/>
                    <a:pt x="19447" y="515"/>
                    <a:pt x="22244" y="515"/>
                  </a:cubicBezTo>
                  <a:close/>
                  <a:moveTo>
                    <a:pt x="22244" y="1"/>
                  </a:moveTo>
                  <a:cubicBezTo>
                    <a:pt x="19351" y="1"/>
                    <a:pt x="15269" y="676"/>
                    <a:pt x="9547" y="2926"/>
                  </a:cubicBezTo>
                  <a:cubicBezTo>
                    <a:pt x="9547" y="2926"/>
                    <a:pt x="7200" y="3922"/>
                    <a:pt x="4822" y="5112"/>
                  </a:cubicBezTo>
                  <a:cubicBezTo>
                    <a:pt x="3664" y="5690"/>
                    <a:pt x="2475" y="6333"/>
                    <a:pt x="1575" y="6912"/>
                  </a:cubicBezTo>
                  <a:cubicBezTo>
                    <a:pt x="1125" y="7201"/>
                    <a:pt x="771" y="7490"/>
                    <a:pt x="482" y="7748"/>
                  </a:cubicBezTo>
                  <a:cubicBezTo>
                    <a:pt x="354" y="7876"/>
                    <a:pt x="225" y="8005"/>
                    <a:pt x="129" y="8133"/>
                  </a:cubicBezTo>
                  <a:cubicBezTo>
                    <a:pt x="64" y="8262"/>
                    <a:pt x="0" y="8423"/>
                    <a:pt x="0" y="8583"/>
                  </a:cubicBezTo>
                  <a:cubicBezTo>
                    <a:pt x="0" y="8712"/>
                    <a:pt x="32" y="8873"/>
                    <a:pt x="64" y="9066"/>
                  </a:cubicBezTo>
                  <a:cubicBezTo>
                    <a:pt x="225" y="9773"/>
                    <a:pt x="675" y="11058"/>
                    <a:pt x="1222" y="12601"/>
                  </a:cubicBezTo>
                  <a:cubicBezTo>
                    <a:pt x="2925" y="17262"/>
                    <a:pt x="5786" y="24206"/>
                    <a:pt x="5786" y="24206"/>
                  </a:cubicBezTo>
                  <a:cubicBezTo>
                    <a:pt x="5839" y="24312"/>
                    <a:pt x="5937" y="24374"/>
                    <a:pt x="6042" y="24374"/>
                  </a:cubicBezTo>
                  <a:cubicBezTo>
                    <a:pt x="6063" y="24374"/>
                    <a:pt x="6085" y="24372"/>
                    <a:pt x="6107" y="24366"/>
                  </a:cubicBezTo>
                  <a:lnTo>
                    <a:pt x="31019" y="17873"/>
                  </a:lnTo>
                  <a:cubicBezTo>
                    <a:pt x="31148" y="17841"/>
                    <a:pt x="31244" y="17712"/>
                    <a:pt x="31212" y="17552"/>
                  </a:cubicBezTo>
                  <a:lnTo>
                    <a:pt x="28416" y="1962"/>
                  </a:lnTo>
                  <a:lnTo>
                    <a:pt x="28351" y="1833"/>
                  </a:lnTo>
                  <a:cubicBezTo>
                    <a:pt x="28319" y="1769"/>
                    <a:pt x="26808" y="1"/>
                    <a:pt x="2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4263;p64"/>
            <p:cNvSpPr/>
            <p:nvPr/>
          </p:nvSpPr>
          <p:spPr>
            <a:xfrm>
              <a:off x="3300475" y="1435225"/>
              <a:ext cx="606750" cy="742775"/>
            </a:xfrm>
            <a:custGeom>
              <a:avLst/>
              <a:gdLst/>
              <a:ahLst/>
              <a:cxnLst/>
              <a:rect l="l" t="t" r="r" b="b"/>
              <a:pathLst>
                <a:path w="24270" h="29711" extrusionOk="0">
                  <a:moveTo>
                    <a:pt x="17600" y="1"/>
                  </a:moveTo>
                  <a:cubicBezTo>
                    <a:pt x="15099" y="1"/>
                    <a:pt x="12134" y="159"/>
                    <a:pt x="10191" y="783"/>
                  </a:cubicBezTo>
                  <a:cubicBezTo>
                    <a:pt x="10191" y="783"/>
                    <a:pt x="7523" y="2422"/>
                    <a:pt x="5401" y="3644"/>
                  </a:cubicBezTo>
                  <a:cubicBezTo>
                    <a:pt x="3248" y="4833"/>
                    <a:pt x="1" y="6504"/>
                    <a:pt x="1" y="9848"/>
                  </a:cubicBezTo>
                  <a:cubicBezTo>
                    <a:pt x="1" y="13191"/>
                    <a:pt x="2412" y="26434"/>
                    <a:pt x="2412" y="27816"/>
                  </a:cubicBezTo>
                  <a:cubicBezTo>
                    <a:pt x="2412" y="28999"/>
                    <a:pt x="2482" y="29711"/>
                    <a:pt x="2503" y="29711"/>
                  </a:cubicBezTo>
                  <a:cubicBezTo>
                    <a:pt x="2506" y="29711"/>
                    <a:pt x="2508" y="29690"/>
                    <a:pt x="2508" y="29649"/>
                  </a:cubicBezTo>
                  <a:cubicBezTo>
                    <a:pt x="2508" y="29391"/>
                    <a:pt x="18805" y="24023"/>
                    <a:pt x="18805" y="24023"/>
                  </a:cubicBezTo>
                  <a:cubicBezTo>
                    <a:pt x="18805" y="24023"/>
                    <a:pt x="19834" y="19748"/>
                    <a:pt x="20670" y="17723"/>
                  </a:cubicBezTo>
                  <a:cubicBezTo>
                    <a:pt x="21506" y="15666"/>
                    <a:pt x="20670" y="13930"/>
                    <a:pt x="21602" y="10587"/>
                  </a:cubicBezTo>
                  <a:cubicBezTo>
                    <a:pt x="22534" y="7244"/>
                    <a:pt x="24270" y="5026"/>
                    <a:pt x="23531" y="2519"/>
                  </a:cubicBezTo>
                  <a:cubicBezTo>
                    <a:pt x="22791" y="43"/>
                    <a:pt x="22598" y="108"/>
                    <a:pt x="19930" y="43"/>
                  </a:cubicBezTo>
                  <a:cubicBezTo>
                    <a:pt x="19246" y="19"/>
                    <a:pt x="18450" y="1"/>
                    <a:pt x="17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4264;p64"/>
            <p:cNvSpPr/>
            <p:nvPr/>
          </p:nvSpPr>
          <p:spPr>
            <a:xfrm>
              <a:off x="3294050" y="1428275"/>
              <a:ext cx="605950" cy="757025"/>
            </a:xfrm>
            <a:custGeom>
              <a:avLst/>
              <a:gdLst/>
              <a:ahLst/>
              <a:cxnLst/>
              <a:rect l="l" t="t" r="r" b="b"/>
              <a:pathLst>
                <a:path w="24238" h="30281" extrusionOk="0">
                  <a:moveTo>
                    <a:pt x="17905" y="546"/>
                  </a:moveTo>
                  <a:cubicBezTo>
                    <a:pt x="18741" y="546"/>
                    <a:pt x="19512" y="546"/>
                    <a:pt x="20187" y="579"/>
                  </a:cubicBezTo>
                  <a:cubicBezTo>
                    <a:pt x="20863" y="611"/>
                    <a:pt x="21377" y="611"/>
                    <a:pt x="21763" y="643"/>
                  </a:cubicBezTo>
                  <a:cubicBezTo>
                    <a:pt x="22052" y="675"/>
                    <a:pt x="22245" y="739"/>
                    <a:pt x="22438" y="804"/>
                  </a:cubicBezTo>
                  <a:cubicBezTo>
                    <a:pt x="22663" y="900"/>
                    <a:pt x="22823" y="1061"/>
                    <a:pt x="22984" y="1382"/>
                  </a:cubicBezTo>
                  <a:cubicBezTo>
                    <a:pt x="23177" y="1704"/>
                    <a:pt x="23338" y="2186"/>
                    <a:pt x="23531" y="2893"/>
                  </a:cubicBezTo>
                  <a:cubicBezTo>
                    <a:pt x="23659" y="3279"/>
                    <a:pt x="23691" y="3664"/>
                    <a:pt x="23691" y="4050"/>
                  </a:cubicBezTo>
                  <a:cubicBezTo>
                    <a:pt x="23691" y="4982"/>
                    <a:pt x="23370" y="5979"/>
                    <a:pt x="22952" y="7072"/>
                  </a:cubicBezTo>
                  <a:cubicBezTo>
                    <a:pt x="22534" y="8165"/>
                    <a:pt x="21988" y="9386"/>
                    <a:pt x="21602" y="10801"/>
                  </a:cubicBezTo>
                  <a:cubicBezTo>
                    <a:pt x="21120" y="12504"/>
                    <a:pt x="21088" y="13790"/>
                    <a:pt x="21088" y="14915"/>
                  </a:cubicBezTo>
                  <a:cubicBezTo>
                    <a:pt x="21088" y="16040"/>
                    <a:pt x="21055" y="16940"/>
                    <a:pt x="20670" y="17904"/>
                  </a:cubicBezTo>
                  <a:cubicBezTo>
                    <a:pt x="20252" y="18933"/>
                    <a:pt x="19802" y="20508"/>
                    <a:pt x="19416" y="21826"/>
                  </a:cubicBezTo>
                  <a:cubicBezTo>
                    <a:pt x="19139" y="22885"/>
                    <a:pt x="18921" y="23766"/>
                    <a:pt x="18840" y="24097"/>
                  </a:cubicBezTo>
                  <a:lnTo>
                    <a:pt x="18840" y="24097"/>
                  </a:lnTo>
                  <a:cubicBezTo>
                    <a:pt x="18051" y="24357"/>
                    <a:pt x="14442" y="25551"/>
                    <a:pt x="10833" y="26744"/>
                  </a:cubicBezTo>
                  <a:cubicBezTo>
                    <a:pt x="8808" y="27451"/>
                    <a:pt x="6751" y="28159"/>
                    <a:pt x="5240" y="28673"/>
                  </a:cubicBezTo>
                  <a:cubicBezTo>
                    <a:pt x="4469" y="28962"/>
                    <a:pt x="3826" y="29187"/>
                    <a:pt x="3376" y="29380"/>
                  </a:cubicBezTo>
                  <a:cubicBezTo>
                    <a:pt x="3229" y="29422"/>
                    <a:pt x="3096" y="29478"/>
                    <a:pt x="2986" y="29520"/>
                  </a:cubicBezTo>
                  <a:lnTo>
                    <a:pt x="2986" y="29520"/>
                  </a:lnTo>
                  <a:cubicBezTo>
                    <a:pt x="2977" y="29197"/>
                    <a:pt x="2958" y="28712"/>
                    <a:pt x="2958" y="28094"/>
                  </a:cubicBezTo>
                  <a:cubicBezTo>
                    <a:pt x="2958" y="27869"/>
                    <a:pt x="2894" y="27516"/>
                    <a:pt x="2830" y="27034"/>
                  </a:cubicBezTo>
                  <a:cubicBezTo>
                    <a:pt x="2605" y="25266"/>
                    <a:pt x="2026" y="21762"/>
                    <a:pt x="1512" y="18322"/>
                  </a:cubicBezTo>
                  <a:cubicBezTo>
                    <a:pt x="997" y="14915"/>
                    <a:pt x="547" y="11540"/>
                    <a:pt x="547" y="10126"/>
                  </a:cubicBezTo>
                  <a:cubicBezTo>
                    <a:pt x="547" y="8550"/>
                    <a:pt x="1287" y="7361"/>
                    <a:pt x="2347" y="6429"/>
                  </a:cubicBezTo>
                  <a:cubicBezTo>
                    <a:pt x="3376" y="5465"/>
                    <a:pt x="4694" y="4757"/>
                    <a:pt x="5787" y="4147"/>
                  </a:cubicBezTo>
                  <a:cubicBezTo>
                    <a:pt x="7908" y="2957"/>
                    <a:pt x="10608" y="1286"/>
                    <a:pt x="10608" y="1286"/>
                  </a:cubicBezTo>
                  <a:lnTo>
                    <a:pt x="10597" y="1270"/>
                  </a:lnTo>
                  <a:lnTo>
                    <a:pt x="10597" y="1270"/>
                  </a:lnTo>
                  <a:cubicBezTo>
                    <a:pt x="12495" y="704"/>
                    <a:pt x="15421" y="546"/>
                    <a:pt x="17905" y="546"/>
                  </a:cubicBezTo>
                  <a:close/>
                  <a:moveTo>
                    <a:pt x="17905" y="0"/>
                  </a:moveTo>
                  <a:cubicBezTo>
                    <a:pt x="15366" y="0"/>
                    <a:pt x="12376" y="161"/>
                    <a:pt x="10383" y="804"/>
                  </a:cubicBezTo>
                  <a:lnTo>
                    <a:pt x="10319" y="804"/>
                  </a:lnTo>
                  <a:cubicBezTo>
                    <a:pt x="10319" y="804"/>
                    <a:pt x="10158" y="932"/>
                    <a:pt x="9869" y="1093"/>
                  </a:cubicBezTo>
                  <a:cubicBezTo>
                    <a:pt x="9001" y="1607"/>
                    <a:pt x="7105" y="2797"/>
                    <a:pt x="5498" y="3697"/>
                  </a:cubicBezTo>
                  <a:cubicBezTo>
                    <a:pt x="4437" y="4275"/>
                    <a:pt x="3087" y="5015"/>
                    <a:pt x="1994" y="6011"/>
                  </a:cubicBezTo>
                  <a:cubicBezTo>
                    <a:pt x="869" y="7040"/>
                    <a:pt x="1" y="8358"/>
                    <a:pt x="1" y="10126"/>
                  </a:cubicBezTo>
                  <a:cubicBezTo>
                    <a:pt x="1" y="10993"/>
                    <a:pt x="162" y="12440"/>
                    <a:pt x="387" y="14176"/>
                  </a:cubicBezTo>
                  <a:cubicBezTo>
                    <a:pt x="708" y="16779"/>
                    <a:pt x="1222" y="19994"/>
                    <a:pt x="1640" y="22726"/>
                  </a:cubicBezTo>
                  <a:cubicBezTo>
                    <a:pt x="1865" y="24076"/>
                    <a:pt x="2058" y="25298"/>
                    <a:pt x="2187" y="26230"/>
                  </a:cubicBezTo>
                  <a:cubicBezTo>
                    <a:pt x="2347" y="27194"/>
                    <a:pt x="2412" y="27869"/>
                    <a:pt x="2412" y="28094"/>
                  </a:cubicBezTo>
                  <a:cubicBezTo>
                    <a:pt x="2412" y="28705"/>
                    <a:pt x="2444" y="29187"/>
                    <a:pt x="2444" y="29509"/>
                  </a:cubicBezTo>
                  <a:cubicBezTo>
                    <a:pt x="2476" y="29669"/>
                    <a:pt x="2476" y="29798"/>
                    <a:pt x="2476" y="29894"/>
                  </a:cubicBezTo>
                  <a:lnTo>
                    <a:pt x="2508" y="30023"/>
                  </a:lnTo>
                  <a:lnTo>
                    <a:pt x="2508" y="30055"/>
                  </a:lnTo>
                  <a:lnTo>
                    <a:pt x="2540" y="30119"/>
                  </a:lnTo>
                  <a:lnTo>
                    <a:pt x="2572" y="30184"/>
                  </a:lnTo>
                  <a:cubicBezTo>
                    <a:pt x="2605" y="30216"/>
                    <a:pt x="2669" y="30248"/>
                    <a:pt x="2765" y="30280"/>
                  </a:cubicBezTo>
                  <a:cubicBezTo>
                    <a:pt x="2862" y="30280"/>
                    <a:pt x="2926" y="30216"/>
                    <a:pt x="2958" y="30184"/>
                  </a:cubicBezTo>
                  <a:cubicBezTo>
                    <a:pt x="2987" y="30155"/>
                    <a:pt x="3016" y="30126"/>
                    <a:pt x="3021" y="30097"/>
                  </a:cubicBezTo>
                  <a:lnTo>
                    <a:pt x="3021" y="30097"/>
                  </a:lnTo>
                  <a:cubicBezTo>
                    <a:pt x="3066" y="30081"/>
                    <a:pt x="3132" y="30056"/>
                    <a:pt x="3215" y="30023"/>
                  </a:cubicBezTo>
                  <a:cubicBezTo>
                    <a:pt x="3762" y="29766"/>
                    <a:pt x="5047" y="29316"/>
                    <a:pt x="6655" y="28769"/>
                  </a:cubicBezTo>
                  <a:cubicBezTo>
                    <a:pt x="9066" y="27901"/>
                    <a:pt x="12184" y="26873"/>
                    <a:pt x="14723" y="26037"/>
                  </a:cubicBezTo>
                  <a:cubicBezTo>
                    <a:pt x="15977" y="25587"/>
                    <a:pt x="17069" y="25233"/>
                    <a:pt x="17873" y="24976"/>
                  </a:cubicBezTo>
                  <a:cubicBezTo>
                    <a:pt x="18677" y="24719"/>
                    <a:pt x="19159" y="24558"/>
                    <a:pt x="19159" y="24558"/>
                  </a:cubicBezTo>
                  <a:cubicBezTo>
                    <a:pt x="19255" y="24526"/>
                    <a:pt x="19320" y="24430"/>
                    <a:pt x="19320" y="24366"/>
                  </a:cubicBezTo>
                  <a:cubicBezTo>
                    <a:pt x="19320" y="24366"/>
                    <a:pt x="19384" y="24076"/>
                    <a:pt x="19512" y="23658"/>
                  </a:cubicBezTo>
                  <a:cubicBezTo>
                    <a:pt x="19834" y="22373"/>
                    <a:pt x="20573" y="19576"/>
                    <a:pt x="21184" y="18097"/>
                  </a:cubicBezTo>
                  <a:cubicBezTo>
                    <a:pt x="21602" y="17004"/>
                    <a:pt x="21602" y="16008"/>
                    <a:pt x="21634" y="14915"/>
                  </a:cubicBezTo>
                  <a:cubicBezTo>
                    <a:pt x="21634" y="13822"/>
                    <a:pt x="21666" y="12569"/>
                    <a:pt x="22116" y="10929"/>
                  </a:cubicBezTo>
                  <a:cubicBezTo>
                    <a:pt x="22502" y="9579"/>
                    <a:pt x="23016" y="8390"/>
                    <a:pt x="23466" y="7265"/>
                  </a:cubicBezTo>
                  <a:cubicBezTo>
                    <a:pt x="23884" y="6172"/>
                    <a:pt x="24238" y="5111"/>
                    <a:pt x="24238" y="4050"/>
                  </a:cubicBezTo>
                  <a:cubicBezTo>
                    <a:pt x="24238" y="3600"/>
                    <a:pt x="24173" y="3182"/>
                    <a:pt x="24045" y="2732"/>
                  </a:cubicBezTo>
                  <a:cubicBezTo>
                    <a:pt x="23852" y="2089"/>
                    <a:pt x="23723" y="1639"/>
                    <a:pt x="23531" y="1254"/>
                  </a:cubicBezTo>
                  <a:cubicBezTo>
                    <a:pt x="23402" y="996"/>
                    <a:pt x="23273" y="771"/>
                    <a:pt x="23080" y="579"/>
                  </a:cubicBezTo>
                  <a:cubicBezTo>
                    <a:pt x="22791" y="321"/>
                    <a:pt x="22405" y="193"/>
                    <a:pt x="21955" y="129"/>
                  </a:cubicBezTo>
                  <a:cubicBezTo>
                    <a:pt x="21505" y="64"/>
                    <a:pt x="20959" y="64"/>
                    <a:pt x="20187" y="32"/>
                  </a:cubicBezTo>
                  <a:cubicBezTo>
                    <a:pt x="19512" y="0"/>
                    <a:pt x="18741" y="0"/>
                    <a:pt x="17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4265;p64"/>
            <p:cNvSpPr/>
            <p:nvPr/>
          </p:nvSpPr>
          <p:spPr>
            <a:xfrm>
              <a:off x="3471650" y="1404675"/>
              <a:ext cx="296550" cy="281575"/>
            </a:xfrm>
            <a:custGeom>
              <a:avLst/>
              <a:gdLst/>
              <a:ahLst/>
              <a:cxnLst/>
              <a:rect l="l" t="t" r="r" b="b"/>
              <a:pathLst>
                <a:path w="11862" h="11263" extrusionOk="0">
                  <a:moveTo>
                    <a:pt x="3896" y="0"/>
                  </a:moveTo>
                  <a:cubicBezTo>
                    <a:pt x="3088" y="0"/>
                    <a:pt x="2433" y="172"/>
                    <a:pt x="2122" y="526"/>
                  </a:cubicBezTo>
                  <a:cubicBezTo>
                    <a:pt x="2122" y="526"/>
                    <a:pt x="933" y="1169"/>
                    <a:pt x="483" y="4158"/>
                  </a:cubicBezTo>
                  <a:cubicBezTo>
                    <a:pt x="1" y="7116"/>
                    <a:pt x="1" y="11262"/>
                    <a:pt x="1" y="11262"/>
                  </a:cubicBezTo>
                  <a:cubicBezTo>
                    <a:pt x="1" y="11262"/>
                    <a:pt x="5015" y="8498"/>
                    <a:pt x="5755" y="8402"/>
                  </a:cubicBezTo>
                  <a:cubicBezTo>
                    <a:pt x="5770" y="8399"/>
                    <a:pt x="5788" y="8398"/>
                    <a:pt x="5808" y="8398"/>
                  </a:cubicBezTo>
                  <a:cubicBezTo>
                    <a:pt x="6720" y="8398"/>
                    <a:pt x="11862" y="10523"/>
                    <a:pt x="11862" y="10523"/>
                  </a:cubicBezTo>
                  <a:cubicBezTo>
                    <a:pt x="11862" y="10523"/>
                    <a:pt x="11123" y="6280"/>
                    <a:pt x="9998" y="3323"/>
                  </a:cubicBezTo>
                  <a:cubicBezTo>
                    <a:pt x="9206" y="1181"/>
                    <a:pt x="6021" y="0"/>
                    <a:pt x="3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4266;p64"/>
            <p:cNvSpPr/>
            <p:nvPr/>
          </p:nvSpPr>
          <p:spPr>
            <a:xfrm>
              <a:off x="3465225" y="1397725"/>
              <a:ext cx="310225" cy="295550"/>
            </a:xfrm>
            <a:custGeom>
              <a:avLst/>
              <a:gdLst/>
              <a:ahLst/>
              <a:cxnLst/>
              <a:rect l="l" t="t" r="r" b="b"/>
              <a:pathLst>
                <a:path w="12409" h="11822" extrusionOk="0">
                  <a:moveTo>
                    <a:pt x="4179" y="547"/>
                  </a:moveTo>
                  <a:cubicBezTo>
                    <a:pt x="5176" y="547"/>
                    <a:pt x="6494" y="836"/>
                    <a:pt x="7587" y="1383"/>
                  </a:cubicBezTo>
                  <a:cubicBezTo>
                    <a:pt x="8712" y="1929"/>
                    <a:pt x="9644" y="2701"/>
                    <a:pt x="9997" y="3697"/>
                  </a:cubicBezTo>
                  <a:cubicBezTo>
                    <a:pt x="10576" y="5144"/>
                    <a:pt x="11026" y="6944"/>
                    <a:pt x="11348" y="8358"/>
                  </a:cubicBezTo>
                  <a:cubicBezTo>
                    <a:pt x="11508" y="9097"/>
                    <a:pt x="11637" y="9708"/>
                    <a:pt x="11733" y="10158"/>
                  </a:cubicBezTo>
                  <a:cubicBezTo>
                    <a:pt x="11745" y="10242"/>
                    <a:pt x="11757" y="10319"/>
                    <a:pt x="11769" y="10389"/>
                  </a:cubicBezTo>
                  <a:lnTo>
                    <a:pt x="11769" y="10389"/>
                  </a:lnTo>
                  <a:cubicBezTo>
                    <a:pt x="11272" y="10182"/>
                    <a:pt x="10420" y="9833"/>
                    <a:pt x="9515" y="9483"/>
                  </a:cubicBezTo>
                  <a:cubicBezTo>
                    <a:pt x="8808" y="9226"/>
                    <a:pt x="8069" y="8969"/>
                    <a:pt x="7458" y="8776"/>
                  </a:cubicBezTo>
                  <a:cubicBezTo>
                    <a:pt x="7169" y="8647"/>
                    <a:pt x="6879" y="8583"/>
                    <a:pt x="6654" y="8519"/>
                  </a:cubicBezTo>
                  <a:cubicBezTo>
                    <a:pt x="6397" y="8455"/>
                    <a:pt x="6204" y="8422"/>
                    <a:pt x="6044" y="8422"/>
                  </a:cubicBezTo>
                  <a:lnTo>
                    <a:pt x="5979" y="8422"/>
                  </a:lnTo>
                  <a:cubicBezTo>
                    <a:pt x="5819" y="8455"/>
                    <a:pt x="5658" y="8487"/>
                    <a:pt x="5433" y="8583"/>
                  </a:cubicBezTo>
                  <a:cubicBezTo>
                    <a:pt x="4694" y="8905"/>
                    <a:pt x="3376" y="9580"/>
                    <a:pt x="2219" y="10190"/>
                  </a:cubicBezTo>
                  <a:cubicBezTo>
                    <a:pt x="1538" y="10560"/>
                    <a:pt x="916" y="10894"/>
                    <a:pt x="531" y="11100"/>
                  </a:cubicBezTo>
                  <a:lnTo>
                    <a:pt x="531" y="11100"/>
                  </a:lnTo>
                  <a:cubicBezTo>
                    <a:pt x="535" y="11029"/>
                    <a:pt x="540" y="10951"/>
                    <a:pt x="547" y="10865"/>
                  </a:cubicBezTo>
                  <a:cubicBezTo>
                    <a:pt x="547" y="9547"/>
                    <a:pt x="643" y="6654"/>
                    <a:pt x="997" y="4469"/>
                  </a:cubicBezTo>
                  <a:cubicBezTo>
                    <a:pt x="1222" y="3022"/>
                    <a:pt x="1608" y="2154"/>
                    <a:pt x="1961" y="1672"/>
                  </a:cubicBezTo>
                  <a:cubicBezTo>
                    <a:pt x="2122" y="1415"/>
                    <a:pt x="2283" y="1254"/>
                    <a:pt x="2379" y="1158"/>
                  </a:cubicBezTo>
                  <a:cubicBezTo>
                    <a:pt x="2411" y="1126"/>
                    <a:pt x="2476" y="1093"/>
                    <a:pt x="2508" y="1061"/>
                  </a:cubicBezTo>
                  <a:lnTo>
                    <a:pt x="2604" y="997"/>
                  </a:lnTo>
                  <a:cubicBezTo>
                    <a:pt x="2701" y="868"/>
                    <a:pt x="2894" y="740"/>
                    <a:pt x="3183" y="676"/>
                  </a:cubicBezTo>
                  <a:cubicBezTo>
                    <a:pt x="3440" y="579"/>
                    <a:pt x="3794" y="547"/>
                    <a:pt x="4179" y="547"/>
                  </a:cubicBezTo>
                  <a:close/>
                  <a:moveTo>
                    <a:pt x="4179" y="1"/>
                  </a:moveTo>
                  <a:cubicBezTo>
                    <a:pt x="3761" y="1"/>
                    <a:pt x="3344" y="65"/>
                    <a:pt x="3022" y="161"/>
                  </a:cubicBezTo>
                  <a:cubicBezTo>
                    <a:pt x="2700" y="249"/>
                    <a:pt x="2431" y="390"/>
                    <a:pt x="2240" y="585"/>
                  </a:cubicBezTo>
                  <a:lnTo>
                    <a:pt x="2240" y="585"/>
                  </a:lnTo>
                  <a:cubicBezTo>
                    <a:pt x="2102" y="664"/>
                    <a:pt x="916" y="1453"/>
                    <a:pt x="451" y="4372"/>
                  </a:cubicBezTo>
                  <a:cubicBezTo>
                    <a:pt x="1" y="7394"/>
                    <a:pt x="1" y="11540"/>
                    <a:pt x="1" y="11540"/>
                  </a:cubicBezTo>
                  <a:cubicBezTo>
                    <a:pt x="1" y="11637"/>
                    <a:pt x="33" y="11733"/>
                    <a:pt x="129" y="11798"/>
                  </a:cubicBezTo>
                  <a:cubicBezTo>
                    <a:pt x="161" y="11814"/>
                    <a:pt x="210" y="11822"/>
                    <a:pt x="258" y="11822"/>
                  </a:cubicBezTo>
                  <a:cubicBezTo>
                    <a:pt x="306" y="11822"/>
                    <a:pt x="354" y="11814"/>
                    <a:pt x="386" y="11798"/>
                  </a:cubicBezTo>
                  <a:cubicBezTo>
                    <a:pt x="386" y="11798"/>
                    <a:pt x="708" y="11605"/>
                    <a:pt x="1190" y="11348"/>
                  </a:cubicBezTo>
                  <a:cubicBezTo>
                    <a:pt x="1897" y="10962"/>
                    <a:pt x="2990" y="10383"/>
                    <a:pt x="3986" y="9869"/>
                  </a:cubicBezTo>
                  <a:cubicBezTo>
                    <a:pt x="4469" y="9612"/>
                    <a:pt x="4951" y="9387"/>
                    <a:pt x="5304" y="9226"/>
                  </a:cubicBezTo>
                  <a:cubicBezTo>
                    <a:pt x="5497" y="9130"/>
                    <a:pt x="5658" y="9065"/>
                    <a:pt x="5787" y="9033"/>
                  </a:cubicBezTo>
                  <a:cubicBezTo>
                    <a:pt x="5915" y="8969"/>
                    <a:pt x="6012" y="8937"/>
                    <a:pt x="6044" y="8937"/>
                  </a:cubicBezTo>
                  <a:cubicBezTo>
                    <a:pt x="6108" y="8937"/>
                    <a:pt x="6301" y="8969"/>
                    <a:pt x="6494" y="9033"/>
                  </a:cubicBezTo>
                  <a:cubicBezTo>
                    <a:pt x="7265" y="9226"/>
                    <a:pt x="8680" y="9740"/>
                    <a:pt x="9837" y="10190"/>
                  </a:cubicBezTo>
                  <a:cubicBezTo>
                    <a:pt x="10447" y="10415"/>
                    <a:pt x="10994" y="10640"/>
                    <a:pt x="11380" y="10801"/>
                  </a:cubicBezTo>
                  <a:cubicBezTo>
                    <a:pt x="11765" y="10962"/>
                    <a:pt x="12023" y="11058"/>
                    <a:pt x="12023" y="11058"/>
                  </a:cubicBezTo>
                  <a:cubicBezTo>
                    <a:pt x="12063" y="11072"/>
                    <a:pt x="12102" y="11079"/>
                    <a:pt x="12140" y="11079"/>
                  </a:cubicBezTo>
                  <a:cubicBezTo>
                    <a:pt x="12193" y="11079"/>
                    <a:pt x="12242" y="11064"/>
                    <a:pt x="12280" y="11026"/>
                  </a:cubicBezTo>
                  <a:cubicBezTo>
                    <a:pt x="12344" y="10962"/>
                    <a:pt x="12408" y="10865"/>
                    <a:pt x="12376" y="10769"/>
                  </a:cubicBezTo>
                  <a:cubicBezTo>
                    <a:pt x="12376" y="10769"/>
                    <a:pt x="11637" y="6494"/>
                    <a:pt x="10512" y="3504"/>
                  </a:cubicBezTo>
                  <a:cubicBezTo>
                    <a:pt x="10062" y="2347"/>
                    <a:pt x="9033" y="1479"/>
                    <a:pt x="7844" y="901"/>
                  </a:cubicBezTo>
                  <a:cubicBezTo>
                    <a:pt x="6622" y="322"/>
                    <a:pt x="5272" y="1"/>
                    <a:pt x="4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4267;p64"/>
            <p:cNvSpPr/>
            <p:nvPr/>
          </p:nvSpPr>
          <p:spPr>
            <a:xfrm>
              <a:off x="3502200" y="1399325"/>
              <a:ext cx="156725" cy="307825"/>
            </a:xfrm>
            <a:custGeom>
              <a:avLst/>
              <a:gdLst/>
              <a:ahLst/>
              <a:cxnLst/>
              <a:rect l="l" t="t" r="r" b="b"/>
              <a:pathLst>
                <a:path w="6269" h="12313" extrusionOk="0">
                  <a:moveTo>
                    <a:pt x="0" y="1"/>
                  </a:moveTo>
                  <a:cubicBezTo>
                    <a:pt x="0" y="1"/>
                    <a:pt x="32" y="129"/>
                    <a:pt x="64" y="322"/>
                  </a:cubicBezTo>
                  <a:cubicBezTo>
                    <a:pt x="450" y="1576"/>
                    <a:pt x="1768" y="6205"/>
                    <a:pt x="2572" y="8519"/>
                  </a:cubicBezTo>
                  <a:cubicBezTo>
                    <a:pt x="3504" y="11219"/>
                    <a:pt x="4886" y="12312"/>
                    <a:pt x="4886" y="12312"/>
                  </a:cubicBezTo>
                  <a:lnTo>
                    <a:pt x="6268" y="6783"/>
                  </a:lnTo>
                  <a:cubicBezTo>
                    <a:pt x="6268" y="6783"/>
                    <a:pt x="836" y="1479"/>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4268;p64"/>
            <p:cNvSpPr/>
            <p:nvPr/>
          </p:nvSpPr>
          <p:spPr>
            <a:xfrm>
              <a:off x="3494150" y="1392900"/>
              <a:ext cx="172000" cy="321200"/>
            </a:xfrm>
            <a:custGeom>
              <a:avLst/>
              <a:gdLst/>
              <a:ahLst/>
              <a:cxnLst/>
              <a:rect l="l" t="t" r="r" b="b"/>
              <a:pathLst>
                <a:path w="6880" h="12848" extrusionOk="0">
                  <a:moveTo>
                    <a:pt x="957" y="1566"/>
                  </a:moveTo>
                  <a:cubicBezTo>
                    <a:pt x="1108" y="1743"/>
                    <a:pt x="1272" y="1929"/>
                    <a:pt x="1447" y="2122"/>
                  </a:cubicBezTo>
                  <a:cubicBezTo>
                    <a:pt x="3115" y="3988"/>
                    <a:pt x="5702" y="6499"/>
                    <a:pt x="6302" y="7100"/>
                  </a:cubicBezTo>
                  <a:lnTo>
                    <a:pt x="6302" y="7100"/>
                  </a:lnTo>
                  <a:lnTo>
                    <a:pt x="5062" y="12062"/>
                  </a:lnTo>
                  <a:lnTo>
                    <a:pt x="5062" y="12062"/>
                  </a:lnTo>
                  <a:cubicBezTo>
                    <a:pt x="4616" y="11571"/>
                    <a:pt x="3788" y="10505"/>
                    <a:pt x="3151" y="8712"/>
                  </a:cubicBezTo>
                  <a:cubicBezTo>
                    <a:pt x="2501" y="6840"/>
                    <a:pt x="1515" y="3456"/>
                    <a:pt x="957" y="1566"/>
                  </a:cubicBezTo>
                  <a:close/>
                  <a:moveTo>
                    <a:pt x="328" y="1"/>
                  </a:moveTo>
                  <a:cubicBezTo>
                    <a:pt x="283" y="1"/>
                    <a:pt x="236" y="11"/>
                    <a:pt x="194" y="33"/>
                  </a:cubicBezTo>
                  <a:cubicBezTo>
                    <a:pt x="65" y="65"/>
                    <a:pt x="1" y="194"/>
                    <a:pt x="65" y="354"/>
                  </a:cubicBezTo>
                  <a:cubicBezTo>
                    <a:pt x="65" y="354"/>
                    <a:pt x="68" y="364"/>
                    <a:pt x="73" y="382"/>
                  </a:cubicBezTo>
                  <a:lnTo>
                    <a:pt x="73" y="382"/>
                  </a:lnTo>
                  <a:lnTo>
                    <a:pt x="65" y="386"/>
                  </a:lnTo>
                  <a:cubicBezTo>
                    <a:pt x="71" y="395"/>
                    <a:pt x="76" y="404"/>
                    <a:pt x="82" y="413"/>
                  </a:cubicBezTo>
                  <a:lnTo>
                    <a:pt x="82" y="413"/>
                  </a:lnTo>
                  <a:cubicBezTo>
                    <a:pt x="94" y="461"/>
                    <a:pt x="112" y="538"/>
                    <a:pt x="129" y="644"/>
                  </a:cubicBezTo>
                  <a:cubicBezTo>
                    <a:pt x="515" y="1897"/>
                    <a:pt x="1833" y="6558"/>
                    <a:pt x="2637" y="8873"/>
                  </a:cubicBezTo>
                  <a:cubicBezTo>
                    <a:pt x="3601" y="11605"/>
                    <a:pt x="5015" y="12762"/>
                    <a:pt x="5047" y="12794"/>
                  </a:cubicBezTo>
                  <a:cubicBezTo>
                    <a:pt x="5085" y="12832"/>
                    <a:pt x="5134" y="12847"/>
                    <a:pt x="5187" y="12847"/>
                  </a:cubicBezTo>
                  <a:cubicBezTo>
                    <a:pt x="5225" y="12847"/>
                    <a:pt x="5265" y="12840"/>
                    <a:pt x="5305" y="12826"/>
                  </a:cubicBezTo>
                  <a:cubicBezTo>
                    <a:pt x="5401" y="12794"/>
                    <a:pt x="5465" y="12730"/>
                    <a:pt x="5465" y="12633"/>
                  </a:cubicBezTo>
                  <a:lnTo>
                    <a:pt x="6880" y="7105"/>
                  </a:lnTo>
                  <a:cubicBezTo>
                    <a:pt x="6880" y="7008"/>
                    <a:pt x="6848" y="6912"/>
                    <a:pt x="6783" y="6847"/>
                  </a:cubicBezTo>
                  <a:cubicBezTo>
                    <a:pt x="6783" y="6847"/>
                    <a:pt x="6462" y="6494"/>
                    <a:pt x="5915" y="5980"/>
                  </a:cubicBezTo>
                  <a:cubicBezTo>
                    <a:pt x="5144" y="5208"/>
                    <a:pt x="3955" y="4019"/>
                    <a:pt x="2862" y="2862"/>
                  </a:cubicBezTo>
                  <a:cubicBezTo>
                    <a:pt x="2315" y="2315"/>
                    <a:pt x="1801" y="1736"/>
                    <a:pt x="1415" y="1254"/>
                  </a:cubicBezTo>
                  <a:cubicBezTo>
                    <a:pt x="997" y="772"/>
                    <a:pt x="676" y="386"/>
                    <a:pt x="547" y="129"/>
                  </a:cubicBezTo>
                  <a:cubicBezTo>
                    <a:pt x="504" y="44"/>
                    <a:pt x="419"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4269;p64"/>
            <p:cNvSpPr/>
            <p:nvPr/>
          </p:nvSpPr>
          <p:spPr>
            <a:xfrm>
              <a:off x="3432275" y="1102075"/>
              <a:ext cx="359250" cy="500225"/>
            </a:xfrm>
            <a:custGeom>
              <a:avLst/>
              <a:gdLst/>
              <a:ahLst/>
              <a:cxnLst/>
              <a:rect l="l" t="t" r="r" b="b"/>
              <a:pathLst>
                <a:path w="14370" h="20009" extrusionOk="0">
                  <a:moveTo>
                    <a:pt x="7203" y="0"/>
                  </a:moveTo>
                  <a:cubicBezTo>
                    <a:pt x="5995" y="0"/>
                    <a:pt x="2837" y="474"/>
                    <a:pt x="1576" y="5237"/>
                  </a:cubicBezTo>
                  <a:cubicBezTo>
                    <a:pt x="1" y="11151"/>
                    <a:pt x="5112" y="16262"/>
                    <a:pt x="6590" y="18191"/>
                  </a:cubicBezTo>
                  <a:cubicBezTo>
                    <a:pt x="7446" y="19326"/>
                    <a:pt x="8517" y="20008"/>
                    <a:pt x="9504" y="20008"/>
                  </a:cubicBezTo>
                  <a:cubicBezTo>
                    <a:pt x="10223" y="20008"/>
                    <a:pt x="10897" y="19647"/>
                    <a:pt x="11412" y="18834"/>
                  </a:cubicBezTo>
                  <a:cubicBezTo>
                    <a:pt x="13244" y="15877"/>
                    <a:pt x="13791" y="14398"/>
                    <a:pt x="14080" y="10509"/>
                  </a:cubicBezTo>
                  <a:cubicBezTo>
                    <a:pt x="14369" y="6619"/>
                    <a:pt x="13887" y="4015"/>
                    <a:pt x="12151" y="1990"/>
                  </a:cubicBezTo>
                  <a:cubicBezTo>
                    <a:pt x="10489" y="86"/>
                    <a:pt x="8002" y="29"/>
                    <a:pt x="7711" y="29"/>
                  </a:cubicBezTo>
                  <a:cubicBezTo>
                    <a:pt x="7693" y="29"/>
                    <a:pt x="7683" y="29"/>
                    <a:pt x="7683" y="29"/>
                  </a:cubicBezTo>
                  <a:cubicBezTo>
                    <a:pt x="7683" y="29"/>
                    <a:pt x="7503" y="0"/>
                    <a:pt x="7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4270;p64"/>
            <p:cNvSpPr/>
            <p:nvPr/>
          </p:nvSpPr>
          <p:spPr>
            <a:xfrm>
              <a:off x="3457200" y="1095575"/>
              <a:ext cx="335925" cy="513525"/>
            </a:xfrm>
            <a:custGeom>
              <a:avLst/>
              <a:gdLst/>
              <a:ahLst/>
              <a:cxnLst/>
              <a:rect l="l" t="t" r="r" b="b"/>
              <a:pathLst>
                <a:path w="13437" h="20541" extrusionOk="0">
                  <a:moveTo>
                    <a:pt x="6558" y="547"/>
                  </a:moveTo>
                  <a:lnTo>
                    <a:pt x="6622" y="579"/>
                  </a:lnTo>
                  <a:lnTo>
                    <a:pt x="6750" y="579"/>
                  </a:lnTo>
                  <a:cubicBezTo>
                    <a:pt x="6911" y="579"/>
                    <a:pt x="7586" y="579"/>
                    <a:pt x="8422" y="836"/>
                  </a:cubicBezTo>
                  <a:cubicBezTo>
                    <a:pt x="9226" y="1061"/>
                    <a:pt x="10158" y="1543"/>
                    <a:pt x="10929" y="2411"/>
                  </a:cubicBezTo>
                  <a:cubicBezTo>
                    <a:pt x="12344" y="4050"/>
                    <a:pt x="12890" y="6011"/>
                    <a:pt x="12890" y="8840"/>
                  </a:cubicBezTo>
                  <a:cubicBezTo>
                    <a:pt x="12890" y="9419"/>
                    <a:pt x="12858" y="10061"/>
                    <a:pt x="12826" y="10736"/>
                  </a:cubicBezTo>
                  <a:cubicBezTo>
                    <a:pt x="12665" y="12697"/>
                    <a:pt x="12472" y="14015"/>
                    <a:pt x="12086" y="15205"/>
                  </a:cubicBezTo>
                  <a:cubicBezTo>
                    <a:pt x="11669" y="16394"/>
                    <a:pt x="11090" y="17487"/>
                    <a:pt x="10158" y="18965"/>
                  </a:cubicBezTo>
                  <a:cubicBezTo>
                    <a:pt x="9708" y="19705"/>
                    <a:pt x="9129" y="19994"/>
                    <a:pt x="8518" y="19994"/>
                  </a:cubicBezTo>
                  <a:cubicBezTo>
                    <a:pt x="7650" y="19994"/>
                    <a:pt x="6622" y="19383"/>
                    <a:pt x="5786" y="18290"/>
                  </a:cubicBezTo>
                  <a:cubicBezTo>
                    <a:pt x="5143" y="17423"/>
                    <a:pt x="3825" y="16008"/>
                    <a:pt x="2668" y="14176"/>
                  </a:cubicBezTo>
                  <a:cubicBezTo>
                    <a:pt x="1543" y="12376"/>
                    <a:pt x="547" y="1015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0" y="7779"/>
                  </a:cubicBezTo>
                  <a:cubicBezTo>
                    <a:pt x="0" y="10319"/>
                    <a:pt x="1061" y="12601"/>
                    <a:pt x="2218" y="14465"/>
                  </a:cubicBezTo>
                  <a:cubicBezTo>
                    <a:pt x="3407" y="16330"/>
                    <a:pt x="4757" y="17776"/>
                    <a:pt x="5368" y="18612"/>
                  </a:cubicBezTo>
                  <a:cubicBezTo>
                    <a:pt x="6268" y="19801"/>
                    <a:pt x="7393" y="20541"/>
                    <a:pt x="8518" y="20541"/>
                  </a:cubicBezTo>
                  <a:cubicBezTo>
                    <a:pt x="9322" y="20541"/>
                    <a:pt x="10093" y="20123"/>
                    <a:pt x="10640" y="19255"/>
                  </a:cubicBezTo>
                  <a:cubicBezTo>
                    <a:pt x="11572" y="17744"/>
                    <a:pt x="12183" y="16619"/>
                    <a:pt x="12601" y="15365"/>
                  </a:cubicBezTo>
                  <a:cubicBezTo>
                    <a:pt x="12986" y="14112"/>
                    <a:pt x="13211" y="12729"/>
                    <a:pt x="13340" y="10801"/>
                  </a:cubicBezTo>
                  <a:cubicBezTo>
                    <a:pt x="13404" y="10094"/>
                    <a:pt x="13436" y="9451"/>
                    <a:pt x="13436" y="8840"/>
                  </a:cubicBezTo>
                  <a:cubicBezTo>
                    <a:pt x="13436" y="5947"/>
                    <a:pt x="12858" y="382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4271;p64"/>
            <p:cNvSpPr/>
            <p:nvPr/>
          </p:nvSpPr>
          <p:spPr>
            <a:xfrm>
              <a:off x="3459600" y="1102075"/>
              <a:ext cx="323875" cy="276500"/>
            </a:xfrm>
            <a:custGeom>
              <a:avLst/>
              <a:gdLst/>
              <a:ahLst/>
              <a:cxnLst/>
              <a:rect l="l" t="t" r="r" b="b"/>
              <a:pathLst>
                <a:path w="12955" h="11060" extrusionOk="0">
                  <a:moveTo>
                    <a:pt x="6110" y="0"/>
                  </a:moveTo>
                  <a:cubicBezTo>
                    <a:pt x="4902" y="0"/>
                    <a:pt x="1744" y="474"/>
                    <a:pt x="483" y="5237"/>
                  </a:cubicBezTo>
                  <a:cubicBezTo>
                    <a:pt x="1" y="7037"/>
                    <a:pt x="161" y="8741"/>
                    <a:pt x="611" y="10348"/>
                  </a:cubicBezTo>
                  <a:cubicBezTo>
                    <a:pt x="772" y="9898"/>
                    <a:pt x="1029" y="9576"/>
                    <a:pt x="1415" y="9576"/>
                  </a:cubicBezTo>
                  <a:cubicBezTo>
                    <a:pt x="2507" y="9576"/>
                    <a:pt x="2599" y="11059"/>
                    <a:pt x="2956" y="11059"/>
                  </a:cubicBezTo>
                  <a:cubicBezTo>
                    <a:pt x="2967" y="11059"/>
                    <a:pt x="2979" y="11058"/>
                    <a:pt x="2990" y="11055"/>
                  </a:cubicBezTo>
                  <a:cubicBezTo>
                    <a:pt x="3344" y="10959"/>
                    <a:pt x="4854" y="9673"/>
                    <a:pt x="4565" y="8483"/>
                  </a:cubicBezTo>
                  <a:cubicBezTo>
                    <a:pt x="4276" y="7262"/>
                    <a:pt x="4661" y="6716"/>
                    <a:pt x="6590" y="6716"/>
                  </a:cubicBezTo>
                  <a:cubicBezTo>
                    <a:pt x="8348" y="6716"/>
                    <a:pt x="8892" y="7387"/>
                    <a:pt x="9449" y="7387"/>
                  </a:cubicBezTo>
                  <a:cubicBezTo>
                    <a:pt x="9513" y="7387"/>
                    <a:pt x="9577" y="7378"/>
                    <a:pt x="9644" y="7358"/>
                  </a:cubicBezTo>
                  <a:cubicBezTo>
                    <a:pt x="10319" y="7166"/>
                    <a:pt x="10769" y="5880"/>
                    <a:pt x="11412" y="5880"/>
                  </a:cubicBezTo>
                  <a:cubicBezTo>
                    <a:pt x="11830" y="5880"/>
                    <a:pt x="12376" y="6041"/>
                    <a:pt x="12955" y="6587"/>
                  </a:cubicBezTo>
                  <a:cubicBezTo>
                    <a:pt x="12730" y="4723"/>
                    <a:pt x="12119" y="3244"/>
                    <a:pt x="11058" y="1990"/>
                  </a:cubicBezTo>
                  <a:cubicBezTo>
                    <a:pt x="9396" y="86"/>
                    <a:pt x="6909" y="29"/>
                    <a:pt x="6618" y="29"/>
                  </a:cubicBezTo>
                  <a:cubicBezTo>
                    <a:pt x="6600" y="29"/>
                    <a:pt x="6590" y="29"/>
                    <a:pt x="6590" y="29"/>
                  </a:cubicBezTo>
                  <a:cubicBezTo>
                    <a:pt x="6590" y="29"/>
                    <a:pt x="6410" y="0"/>
                    <a:pt x="6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4272;p64"/>
            <p:cNvSpPr/>
            <p:nvPr/>
          </p:nvSpPr>
          <p:spPr>
            <a:xfrm>
              <a:off x="3457200" y="1095575"/>
              <a:ext cx="333525" cy="290125"/>
            </a:xfrm>
            <a:custGeom>
              <a:avLst/>
              <a:gdLst/>
              <a:ahLst/>
              <a:cxnLst/>
              <a:rect l="l" t="t" r="r" b="b"/>
              <a:pathLst>
                <a:path w="13341" h="11605" extrusionOk="0">
                  <a:moveTo>
                    <a:pt x="6558" y="547"/>
                  </a:moveTo>
                  <a:lnTo>
                    <a:pt x="6622" y="579"/>
                  </a:lnTo>
                  <a:lnTo>
                    <a:pt x="6750" y="579"/>
                  </a:lnTo>
                  <a:cubicBezTo>
                    <a:pt x="6911" y="579"/>
                    <a:pt x="7586" y="579"/>
                    <a:pt x="8422" y="836"/>
                  </a:cubicBezTo>
                  <a:cubicBezTo>
                    <a:pt x="9226" y="1061"/>
                    <a:pt x="10158" y="1543"/>
                    <a:pt x="10929" y="2411"/>
                  </a:cubicBezTo>
                  <a:cubicBezTo>
                    <a:pt x="11859" y="3482"/>
                    <a:pt x="12419" y="4701"/>
                    <a:pt x="12694" y="6220"/>
                  </a:cubicBezTo>
                  <a:lnTo>
                    <a:pt x="12694" y="6220"/>
                  </a:lnTo>
                  <a:cubicBezTo>
                    <a:pt x="12264" y="5962"/>
                    <a:pt x="11846" y="5883"/>
                    <a:pt x="11508" y="5883"/>
                  </a:cubicBezTo>
                  <a:cubicBezTo>
                    <a:pt x="11251" y="5883"/>
                    <a:pt x="11058" y="6011"/>
                    <a:pt x="10865" y="6140"/>
                  </a:cubicBezTo>
                  <a:cubicBezTo>
                    <a:pt x="10640" y="6365"/>
                    <a:pt x="10415" y="6654"/>
                    <a:pt x="10222" y="6911"/>
                  </a:cubicBezTo>
                  <a:cubicBezTo>
                    <a:pt x="10029" y="7136"/>
                    <a:pt x="9804" y="7329"/>
                    <a:pt x="9676" y="7361"/>
                  </a:cubicBezTo>
                  <a:lnTo>
                    <a:pt x="9547" y="7393"/>
                  </a:lnTo>
                  <a:cubicBezTo>
                    <a:pt x="9483" y="7393"/>
                    <a:pt x="9354" y="7361"/>
                    <a:pt x="9226" y="7297"/>
                  </a:cubicBezTo>
                  <a:cubicBezTo>
                    <a:pt x="8792" y="7111"/>
                    <a:pt x="8120" y="6717"/>
                    <a:pt x="6836" y="6717"/>
                  </a:cubicBezTo>
                  <a:cubicBezTo>
                    <a:pt x="6787" y="6717"/>
                    <a:pt x="6737" y="6717"/>
                    <a:pt x="6686" y="6718"/>
                  </a:cubicBezTo>
                  <a:cubicBezTo>
                    <a:pt x="5883" y="6718"/>
                    <a:pt x="5304" y="6783"/>
                    <a:pt x="4918" y="7008"/>
                  </a:cubicBezTo>
                  <a:cubicBezTo>
                    <a:pt x="4693" y="7136"/>
                    <a:pt x="4532" y="7297"/>
                    <a:pt x="4436" y="7490"/>
                  </a:cubicBezTo>
                  <a:cubicBezTo>
                    <a:pt x="4340" y="7683"/>
                    <a:pt x="4307" y="7908"/>
                    <a:pt x="4307" y="8133"/>
                  </a:cubicBezTo>
                  <a:cubicBezTo>
                    <a:pt x="4307" y="8326"/>
                    <a:pt x="4340" y="8551"/>
                    <a:pt x="4404" y="8808"/>
                  </a:cubicBezTo>
                  <a:lnTo>
                    <a:pt x="4405" y="8808"/>
                  </a:lnTo>
                  <a:lnTo>
                    <a:pt x="4405" y="8808"/>
                  </a:lnTo>
                  <a:cubicBezTo>
                    <a:pt x="4411" y="8893"/>
                    <a:pt x="4436" y="8976"/>
                    <a:pt x="4436" y="9033"/>
                  </a:cubicBezTo>
                  <a:cubicBezTo>
                    <a:pt x="4436" y="9483"/>
                    <a:pt x="4147" y="9997"/>
                    <a:pt x="3825" y="10383"/>
                  </a:cubicBezTo>
                  <a:cubicBezTo>
                    <a:pt x="3632" y="10576"/>
                    <a:pt x="3472" y="10769"/>
                    <a:pt x="3311" y="10865"/>
                  </a:cubicBezTo>
                  <a:cubicBezTo>
                    <a:pt x="3247" y="10929"/>
                    <a:pt x="3150" y="10994"/>
                    <a:pt x="3118" y="11026"/>
                  </a:cubicBezTo>
                  <a:lnTo>
                    <a:pt x="3098" y="11036"/>
                  </a:lnTo>
                  <a:lnTo>
                    <a:pt x="3098" y="11036"/>
                  </a:lnTo>
                  <a:cubicBezTo>
                    <a:pt x="3071" y="10986"/>
                    <a:pt x="3021" y="10908"/>
                    <a:pt x="2957" y="10801"/>
                  </a:cubicBezTo>
                  <a:cubicBezTo>
                    <a:pt x="2861" y="10608"/>
                    <a:pt x="2732" y="10286"/>
                    <a:pt x="2507" y="10029"/>
                  </a:cubicBezTo>
                  <a:cubicBezTo>
                    <a:pt x="2282" y="9804"/>
                    <a:pt x="1961" y="9579"/>
                    <a:pt x="1511" y="9579"/>
                  </a:cubicBezTo>
                  <a:cubicBezTo>
                    <a:pt x="1222" y="9579"/>
                    <a:pt x="997" y="9708"/>
                    <a:pt x="836" y="9869"/>
                  </a:cubicBezTo>
                  <a:cubicBezTo>
                    <a:pt x="825" y="9881"/>
                    <a:pt x="815" y="9894"/>
                    <a:pt x="804" y="9907"/>
                  </a:cubicBezTo>
                  <a:lnTo>
                    <a:pt x="804" y="9907"/>
                  </a:lnTo>
                  <a:cubicBezTo>
                    <a:pt x="642" y="9218"/>
                    <a:pt x="547" y="849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32" y="7779"/>
                  </a:cubicBezTo>
                  <a:cubicBezTo>
                    <a:pt x="0" y="8776"/>
                    <a:pt x="193" y="9740"/>
                    <a:pt x="450" y="10672"/>
                  </a:cubicBezTo>
                  <a:cubicBezTo>
                    <a:pt x="482" y="10769"/>
                    <a:pt x="579" y="10865"/>
                    <a:pt x="707" y="10865"/>
                  </a:cubicBezTo>
                  <a:cubicBezTo>
                    <a:pt x="804" y="10865"/>
                    <a:pt x="900" y="10801"/>
                    <a:pt x="964" y="10704"/>
                  </a:cubicBezTo>
                  <a:cubicBezTo>
                    <a:pt x="1029" y="10511"/>
                    <a:pt x="1125" y="10351"/>
                    <a:pt x="1222" y="10254"/>
                  </a:cubicBezTo>
                  <a:cubicBezTo>
                    <a:pt x="1318" y="10158"/>
                    <a:pt x="1382" y="10126"/>
                    <a:pt x="1511" y="10126"/>
                  </a:cubicBezTo>
                  <a:cubicBezTo>
                    <a:pt x="1704" y="10126"/>
                    <a:pt x="1864" y="10190"/>
                    <a:pt x="1993" y="10286"/>
                  </a:cubicBezTo>
                  <a:cubicBezTo>
                    <a:pt x="2186" y="10447"/>
                    <a:pt x="2347" y="10704"/>
                    <a:pt x="2443" y="10961"/>
                  </a:cubicBezTo>
                  <a:cubicBezTo>
                    <a:pt x="2507" y="11122"/>
                    <a:pt x="2572" y="11219"/>
                    <a:pt x="2636" y="11347"/>
                  </a:cubicBezTo>
                  <a:cubicBezTo>
                    <a:pt x="2700" y="11379"/>
                    <a:pt x="2732" y="11444"/>
                    <a:pt x="2797" y="11508"/>
                  </a:cubicBezTo>
                  <a:cubicBezTo>
                    <a:pt x="2861" y="11540"/>
                    <a:pt x="2957" y="11604"/>
                    <a:pt x="3054" y="11604"/>
                  </a:cubicBezTo>
                  <a:lnTo>
                    <a:pt x="3150" y="11572"/>
                  </a:lnTo>
                  <a:cubicBezTo>
                    <a:pt x="3247" y="11572"/>
                    <a:pt x="3311" y="11540"/>
                    <a:pt x="3375" y="11476"/>
                  </a:cubicBezTo>
                  <a:cubicBezTo>
                    <a:pt x="3665" y="11315"/>
                    <a:pt x="4018" y="10994"/>
                    <a:pt x="4372" y="10576"/>
                  </a:cubicBezTo>
                  <a:cubicBezTo>
                    <a:pt x="4693" y="10126"/>
                    <a:pt x="4950" y="9611"/>
                    <a:pt x="4950" y="9033"/>
                  </a:cubicBezTo>
                  <a:cubicBezTo>
                    <a:pt x="4950" y="8904"/>
                    <a:pt x="4950" y="8808"/>
                    <a:pt x="4918" y="8679"/>
                  </a:cubicBezTo>
                  <a:cubicBezTo>
                    <a:pt x="4854" y="8454"/>
                    <a:pt x="4854" y="8261"/>
                    <a:pt x="4854" y="8133"/>
                  </a:cubicBezTo>
                  <a:cubicBezTo>
                    <a:pt x="4854" y="7940"/>
                    <a:pt x="4886" y="7843"/>
                    <a:pt x="4918" y="7747"/>
                  </a:cubicBezTo>
                  <a:cubicBezTo>
                    <a:pt x="4983" y="7586"/>
                    <a:pt x="5111" y="7490"/>
                    <a:pt x="5400" y="7393"/>
                  </a:cubicBezTo>
                  <a:cubicBezTo>
                    <a:pt x="5690" y="7297"/>
                    <a:pt x="6108" y="7233"/>
                    <a:pt x="6686" y="7233"/>
                  </a:cubicBezTo>
                  <a:cubicBezTo>
                    <a:pt x="7522" y="7233"/>
                    <a:pt x="8068" y="7393"/>
                    <a:pt x="8486" y="7554"/>
                  </a:cubicBezTo>
                  <a:cubicBezTo>
                    <a:pt x="8679" y="7651"/>
                    <a:pt x="8840" y="7715"/>
                    <a:pt x="9033" y="7779"/>
                  </a:cubicBezTo>
                  <a:cubicBezTo>
                    <a:pt x="9193" y="7843"/>
                    <a:pt x="9354" y="7908"/>
                    <a:pt x="9547" y="7908"/>
                  </a:cubicBezTo>
                  <a:cubicBezTo>
                    <a:pt x="9643" y="7908"/>
                    <a:pt x="9740" y="7908"/>
                    <a:pt x="9836" y="7876"/>
                  </a:cubicBezTo>
                  <a:cubicBezTo>
                    <a:pt x="10061" y="7811"/>
                    <a:pt x="10254" y="7651"/>
                    <a:pt x="10415" y="7490"/>
                  </a:cubicBezTo>
                  <a:cubicBezTo>
                    <a:pt x="10640" y="7265"/>
                    <a:pt x="10833" y="6943"/>
                    <a:pt x="11026" y="6751"/>
                  </a:cubicBezTo>
                  <a:cubicBezTo>
                    <a:pt x="11122" y="6622"/>
                    <a:pt x="11219" y="6526"/>
                    <a:pt x="11315" y="6493"/>
                  </a:cubicBezTo>
                  <a:cubicBezTo>
                    <a:pt x="11411" y="6429"/>
                    <a:pt x="11444" y="6397"/>
                    <a:pt x="11508" y="6397"/>
                  </a:cubicBezTo>
                  <a:cubicBezTo>
                    <a:pt x="11861" y="6397"/>
                    <a:pt x="12344" y="6526"/>
                    <a:pt x="12858" y="7040"/>
                  </a:cubicBezTo>
                  <a:cubicBezTo>
                    <a:pt x="12917" y="7080"/>
                    <a:pt x="12977" y="7107"/>
                    <a:pt x="13044" y="7107"/>
                  </a:cubicBezTo>
                  <a:cubicBezTo>
                    <a:pt x="13086" y="7107"/>
                    <a:pt x="13130" y="7097"/>
                    <a:pt x="13179" y="7072"/>
                  </a:cubicBezTo>
                  <a:cubicBezTo>
                    <a:pt x="13276" y="7040"/>
                    <a:pt x="13340" y="6911"/>
                    <a:pt x="13308" y="6815"/>
                  </a:cubicBezTo>
                  <a:cubicBezTo>
                    <a:pt x="13083" y="4918"/>
                    <a:pt x="12472" y="337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4273;p64"/>
            <p:cNvSpPr/>
            <p:nvPr/>
          </p:nvSpPr>
          <p:spPr>
            <a:xfrm>
              <a:off x="3464200" y="1340575"/>
              <a:ext cx="70150" cy="105400"/>
            </a:xfrm>
            <a:custGeom>
              <a:avLst/>
              <a:gdLst/>
              <a:ahLst/>
              <a:cxnLst/>
              <a:rect l="l" t="t" r="r" b="b"/>
              <a:pathLst>
                <a:path w="2806" h="4216" extrusionOk="0">
                  <a:moveTo>
                    <a:pt x="941" y="1"/>
                  </a:moveTo>
                  <a:cubicBezTo>
                    <a:pt x="298" y="1"/>
                    <a:pt x="0" y="616"/>
                    <a:pt x="395" y="1997"/>
                  </a:cubicBezTo>
                  <a:cubicBezTo>
                    <a:pt x="845" y="3572"/>
                    <a:pt x="1520" y="4215"/>
                    <a:pt x="1874" y="4215"/>
                  </a:cubicBezTo>
                  <a:cubicBezTo>
                    <a:pt x="2260" y="4215"/>
                    <a:pt x="2420" y="3669"/>
                    <a:pt x="2420" y="3669"/>
                  </a:cubicBezTo>
                  <a:lnTo>
                    <a:pt x="2806" y="2094"/>
                  </a:lnTo>
                  <a:cubicBezTo>
                    <a:pt x="2806" y="2094"/>
                    <a:pt x="2067" y="229"/>
                    <a:pt x="1231" y="36"/>
                  </a:cubicBezTo>
                  <a:cubicBezTo>
                    <a:pt x="1128" y="13"/>
                    <a:pt x="1031" y="1"/>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4274;p64"/>
            <p:cNvSpPr/>
            <p:nvPr/>
          </p:nvSpPr>
          <p:spPr>
            <a:xfrm>
              <a:off x="3462825" y="1334250"/>
              <a:ext cx="78775" cy="118150"/>
            </a:xfrm>
            <a:custGeom>
              <a:avLst/>
              <a:gdLst/>
              <a:ahLst/>
              <a:cxnLst/>
              <a:rect l="l" t="t" r="r" b="b"/>
              <a:pathLst>
                <a:path w="3151" h="4726" extrusionOk="0">
                  <a:moveTo>
                    <a:pt x="997" y="0"/>
                  </a:moveTo>
                  <a:cubicBezTo>
                    <a:pt x="707" y="0"/>
                    <a:pt x="450" y="97"/>
                    <a:pt x="257" y="322"/>
                  </a:cubicBezTo>
                  <a:cubicBezTo>
                    <a:pt x="64" y="514"/>
                    <a:pt x="0" y="836"/>
                    <a:pt x="0" y="1189"/>
                  </a:cubicBezTo>
                  <a:cubicBezTo>
                    <a:pt x="0" y="1511"/>
                    <a:pt x="64" y="1864"/>
                    <a:pt x="193" y="2315"/>
                  </a:cubicBezTo>
                  <a:cubicBezTo>
                    <a:pt x="418" y="3118"/>
                    <a:pt x="707" y="3697"/>
                    <a:pt x="997" y="4115"/>
                  </a:cubicBezTo>
                  <a:cubicBezTo>
                    <a:pt x="1157" y="4307"/>
                    <a:pt x="1318" y="4436"/>
                    <a:pt x="1447" y="4565"/>
                  </a:cubicBezTo>
                  <a:cubicBezTo>
                    <a:pt x="1607" y="4661"/>
                    <a:pt x="1768" y="4725"/>
                    <a:pt x="1929" y="4725"/>
                  </a:cubicBezTo>
                  <a:cubicBezTo>
                    <a:pt x="2090" y="4725"/>
                    <a:pt x="2218" y="4661"/>
                    <a:pt x="2347" y="4597"/>
                  </a:cubicBezTo>
                  <a:cubicBezTo>
                    <a:pt x="2475" y="4468"/>
                    <a:pt x="2572" y="4340"/>
                    <a:pt x="2636" y="4211"/>
                  </a:cubicBezTo>
                  <a:cubicBezTo>
                    <a:pt x="2700" y="4082"/>
                    <a:pt x="2732" y="3986"/>
                    <a:pt x="2732" y="3986"/>
                  </a:cubicBezTo>
                  <a:cubicBezTo>
                    <a:pt x="2797" y="3857"/>
                    <a:pt x="2700" y="3697"/>
                    <a:pt x="2572" y="3665"/>
                  </a:cubicBezTo>
                  <a:cubicBezTo>
                    <a:pt x="2543" y="3650"/>
                    <a:pt x="2514" y="3644"/>
                    <a:pt x="2484" y="3644"/>
                  </a:cubicBezTo>
                  <a:cubicBezTo>
                    <a:pt x="2379" y="3644"/>
                    <a:pt x="2275" y="3725"/>
                    <a:pt x="2250" y="3825"/>
                  </a:cubicBezTo>
                  <a:lnTo>
                    <a:pt x="2218" y="3825"/>
                  </a:lnTo>
                  <a:cubicBezTo>
                    <a:pt x="2218" y="3825"/>
                    <a:pt x="2186" y="3954"/>
                    <a:pt x="2122" y="4050"/>
                  </a:cubicBezTo>
                  <a:lnTo>
                    <a:pt x="1993" y="4179"/>
                  </a:lnTo>
                  <a:lnTo>
                    <a:pt x="1929" y="4211"/>
                  </a:lnTo>
                  <a:cubicBezTo>
                    <a:pt x="1929" y="4211"/>
                    <a:pt x="1865" y="4179"/>
                    <a:pt x="1768" y="4115"/>
                  </a:cubicBezTo>
                  <a:cubicBezTo>
                    <a:pt x="1479" y="3922"/>
                    <a:pt x="1029" y="3311"/>
                    <a:pt x="707" y="2154"/>
                  </a:cubicBezTo>
                  <a:cubicBezTo>
                    <a:pt x="579" y="1768"/>
                    <a:pt x="547" y="1414"/>
                    <a:pt x="547" y="1189"/>
                  </a:cubicBezTo>
                  <a:cubicBezTo>
                    <a:pt x="547" y="900"/>
                    <a:pt x="611" y="739"/>
                    <a:pt x="675" y="643"/>
                  </a:cubicBezTo>
                  <a:cubicBezTo>
                    <a:pt x="739" y="579"/>
                    <a:pt x="836" y="547"/>
                    <a:pt x="997" y="514"/>
                  </a:cubicBezTo>
                  <a:cubicBezTo>
                    <a:pt x="1061" y="514"/>
                    <a:pt x="1125" y="547"/>
                    <a:pt x="1222" y="547"/>
                  </a:cubicBezTo>
                  <a:cubicBezTo>
                    <a:pt x="1350" y="579"/>
                    <a:pt x="1511" y="707"/>
                    <a:pt x="1672" y="868"/>
                  </a:cubicBezTo>
                  <a:cubicBezTo>
                    <a:pt x="1929" y="1157"/>
                    <a:pt x="2186" y="1543"/>
                    <a:pt x="2347" y="1864"/>
                  </a:cubicBezTo>
                  <a:cubicBezTo>
                    <a:pt x="2411" y="2025"/>
                    <a:pt x="2507" y="2154"/>
                    <a:pt x="2540" y="2282"/>
                  </a:cubicBezTo>
                  <a:cubicBezTo>
                    <a:pt x="2572" y="2315"/>
                    <a:pt x="2572" y="2379"/>
                    <a:pt x="2604" y="2379"/>
                  </a:cubicBezTo>
                  <a:lnTo>
                    <a:pt x="2604" y="2443"/>
                  </a:lnTo>
                  <a:cubicBezTo>
                    <a:pt x="2651" y="2537"/>
                    <a:pt x="2750" y="2597"/>
                    <a:pt x="2850" y="2597"/>
                  </a:cubicBezTo>
                  <a:cubicBezTo>
                    <a:pt x="2886" y="2597"/>
                    <a:pt x="2923" y="2589"/>
                    <a:pt x="2957" y="2572"/>
                  </a:cubicBezTo>
                  <a:cubicBezTo>
                    <a:pt x="3086" y="2540"/>
                    <a:pt x="3150" y="2379"/>
                    <a:pt x="3118" y="2218"/>
                  </a:cubicBezTo>
                  <a:cubicBezTo>
                    <a:pt x="3118" y="2218"/>
                    <a:pt x="2925" y="1768"/>
                    <a:pt x="2604" y="1254"/>
                  </a:cubicBezTo>
                  <a:cubicBezTo>
                    <a:pt x="2475" y="997"/>
                    <a:pt x="2282" y="739"/>
                    <a:pt x="2090" y="514"/>
                  </a:cubicBezTo>
                  <a:cubicBezTo>
                    <a:pt x="1865" y="289"/>
                    <a:pt x="1639" y="97"/>
                    <a:pt x="1350" y="32"/>
                  </a:cubicBezTo>
                  <a:cubicBezTo>
                    <a:pt x="1222" y="0"/>
                    <a:pt x="1093" y="0"/>
                    <a:pt x="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4275;p64"/>
            <p:cNvSpPr/>
            <p:nvPr/>
          </p:nvSpPr>
          <p:spPr>
            <a:xfrm>
              <a:off x="3358350" y="1860450"/>
              <a:ext cx="196900" cy="140000"/>
            </a:xfrm>
            <a:custGeom>
              <a:avLst/>
              <a:gdLst/>
              <a:ahLst/>
              <a:cxnLst/>
              <a:rect l="l" t="t" r="r" b="b"/>
              <a:pathLst>
                <a:path w="7876" h="5600" extrusionOk="0">
                  <a:moveTo>
                    <a:pt x="286" y="1"/>
                  </a:moveTo>
                  <a:cubicBezTo>
                    <a:pt x="266" y="1"/>
                    <a:pt x="246" y="3"/>
                    <a:pt x="225" y="7"/>
                  </a:cubicBezTo>
                  <a:cubicBezTo>
                    <a:pt x="97" y="39"/>
                    <a:pt x="0" y="167"/>
                    <a:pt x="0" y="296"/>
                  </a:cubicBezTo>
                  <a:cubicBezTo>
                    <a:pt x="0" y="328"/>
                    <a:pt x="129" y="1100"/>
                    <a:pt x="515" y="2032"/>
                  </a:cubicBezTo>
                  <a:cubicBezTo>
                    <a:pt x="900" y="2932"/>
                    <a:pt x="1543" y="4057"/>
                    <a:pt x="2636" y="4764"/>
                  </a:cubicBezTo>
                  <a:cubicBezTo>
                    <a:pt x="3729" y="5439"/>
                    <a:pt x="4983" y="5600"/>
                    <a:pt x="5947" y="5600"/>
                  </a:cubicBezTo>
                  <a:cubicBezTo>
                    <a:pt x="6911" y="5600"/>
                    <a:pt x="7651" y="5439"/>
                    <a:pt x="7651" y="5439"/>
                  </a:cubicBezTo>
                  <a:cubicBezTo>
                    <a:pt x="7811" y="5407"/>
                    <a:pt x="7876" y="5246"/>
                    <a:pt x="7844" y="5118"/>
                  </a:cubicBezTo>
                  <a:cubicBezTo>
                    <a:pt x="7816" y="5006"/>
                    <a:pt x="7715" y="4919"/>
                    <a:pt x="7584" y="4919"/>
                  </a:cubicBezTo>
                  <a:cubicBezTo>
                    <a:pt x="7564" y="4919"/>
                    <a:pt x="7543" y="4921"/>
                    <a:pt x="7522" y="4925"/>
                  </a:cubicBezTo>
                  <a:lnTo>
                    <a:pt x="7490" y="4925"/>
                  </a:lnTo>
                  <a:cubicBezTo>
                    <a:pt x="7361" y="4957"/>
                    <a:pt x="6751" y="5086"/>
                    <a:pt x="5947" y="5086"/>
                  </a:cubicBezTo>
                  <a:cubicBezTo>
                    <a:pt x="5015" y="5086"/>
                    <a:pt x="3890" y="4925"/>
                    <a:pt x="2926" y="4314"/>
                  </a:cubicBezTo>
                  <a:cubicBezTo>
                    <a:pt x="1961" y="3703"/>
                    <a:pt x="1383" y="2675"/>
                    <a:pt x="997" y="1807"/>
                  </a:cubicBezTo>
                  <a:cubicBezTo>
                    <a:pt x="836" y="1389"/>
                    <a:pt x="708" y="971"/>
                    <a:pt x="643" y="682"/>
                  </a:cubicBezTo>
                  <a:cubicBezTo>
                    <a:pt x="611" y="553"/>
                    <a:pt x="579" y="425"/>
                    <a:pt x="579" y="360"/>
                  </a:cubicBezTo>
                  <a:lnTo>
                    <a:pt x="547" y="264"/>
                  </a:lnTo>
                  <a:lnTo>
                    <a:pt x="547" y="232"/>
                  </a:lnTo>
                  <a:cubicBezTo>
                    <a:pt x="519" y="92"/>
                    <a:pt x="418"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4276;p64"/>
            <p:cNvSpPr/>
            <p:nvPr/>
          </p:nvSpPr>
          <p:spPr>
            <a:xfrm>
              <a:off x="3617100" y="1700525"/>
              <a:ext cx="40225" cy="189850"/>
            </a:xfrm>
            <a:custGeom>
              <a:avLst/>
              <a:gdLst/>
              <a:ahLst/>
              <a:cxnLst/>
              <a:rect l="l" t="t" r="r" b="b"/>
              <a:pathLst>
                <a:path w="1609" h="7594" extrusionOk="0">
                  <a:moveTo>
                    <a:pt x="287" y="1"/>
                  </a:moveTo>
                  <a:cubicBezTo>
                    <a:pt x="268" y="1"/>
                    <a:pt x="247" y="3"/>
                    <a:pt x="226" y="7"/>
                  </a:cubicBezTo>
                  <a:cubicBezTo>
                    <a:pt x="97" y="71"/>
                    <a:pt x="1" y="200"/>
                    <a:pt x="33" y="361"/>
                  </a:cubicBezTo>
                  <a:cubicBezTo>
                    <a:pt x="33" y="361"/>
                    <a:pt x="97" y="586"/>
                    <a:pt x="194" y="1003"/>
                  </a:cubicBezTo>
                  <a:cubicBezTo>
                    <a:pt x="515" y="2225"/>
                    <a:pt x="1094" y="4925"/>
                    <a:pt x="1094" y="6629"/>
                  </a:cubicBezTo>
                  <a:cubicBezTo>
                    <a:pt x="1094" y="6854"/>
                    <a:pt x="1062" y="7079"/>
                    <a:pt x="1062" y="7272"/>
                  </a:cubicBezTo>
                  <a:cubicBezTo>
                    <a:pt x="1029" y="7432"/>
                    <a:pt x="1126" y="7561"/>
                    <a:pt x="1287" y="7593"/>
                  </a:cubicBezTo>
                  <a:cubicBezTo>
                    <a:pt x="1447" y="7593"/>
                    <a:pt x="1576" y="7497"/>
                    <a:pt x="1576" y="7336"/>
                  </a:cubicBezTo>
                  <a:cubicBezTo>
                    <a:pt x="1608" y="7143"/>
                    <a:pt x="1608" y="6886"/>
                    <a:pt x="1608" y="6629"/>
                  </a:cubicBezTo>
                  <a:cubicBezTo>
                    <a:pt x="1608" y="5407"/>
                    <a:pt x="1351" y="3832"/>
                    <a:pt x="1094" y="2514"/>
                  </a:cubicBezTo>
                  <a:cubicBezTo>
                    <a:pt x="837" y="1228"/>
                    <a:pt x="547" y="200"/>
                    <a:pt x="547" y="200"/>
                  </a:cubicBezTo>
                  <a:cubicBezTo>
                    <a:pt x="519" y="88"/>
                    <a:pt x="419"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4277;p64"/>
            <p:cNvSpPr/>
            <p:nvPr/>
          </p:nvSpPr>
          <p:spPr>
            <a:xfrm>
              <a:off x="2852875" y="1675025"/>
              <a:ext cx="234675" cy="478400"/>
            </a:xfrm>
            <a:custGeom>
              <a:avLst/>
              <a:gdLst/>
              <a:ahLst/>
              <a:cxnLst/>
              <a:rect l="l" t="t" r="r" b="b"/>
              <a:pathLst>
                <a:path w="9387" h="19136" extrusionOk="0">
                  <a:moveTo>
                    <a:pt x="2842" y="0"/>
                  </a:moveTo>
                  <a:cubicBezTo>
                    <a:pt x="1898" y="0"/>
                    <a:pt x="884" y="1395"/>
                    <a:pt x="483" y="3888"/>
                  </a:cubicBezTo>
                  <a:cubicBezTo>
                    <a:pt x="1" y="6717"/>
                    <a:pt x="933" y="11956"/>
                    <a:pt x="1318" y="12535"/>
                  </a:cubicBezTo>
                  <a:cubicBezTo>
                    <a:pt x="1686" y="13056"/>
                    <a:pt x="4073" y="19136"/>
                    <a:pt x="6413" y="19136"/>
                  </a:cubicBezTo>
                  <a:cubicBezTo>
                    <a:pt x="6526" y="19136"/>
                    <a:pt x="6639" y="19122"/>
                    <a:pt x="6751" y="19092"/>
                  </a:cubicBezTo>
                  <a:cubicBezTo>
                    <a:pt x="9194" y="18417"/>
                    <a:pt x="9387" y="15813"/>
                    <a:pt x="8808" y="13724"/>
                  </a:cubicBezTo>
                  <a:cubicBezTo>
                    <a:pt x="8262" y="11667"/>
                    <a:pt x="6012" y="6331"/>
                    <a:pt x="5176" y="3438"/>
                  </a:cubicBezTo>
                  <a:cubicBezTo>
                    <a:pt x="4308" y="513"/>
                    <a:pt x="3183" y="63"/>
                    <a:pt x="3183" y="63"/>
                  </a:cubicBezTo>
                  <a:cubicBezTo>
                    <a:pt x="3071" y="21"/>
                    <a:pt x="2957" y="0"/>
                    <a:pt x="2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4278;p64"/>
            <p:cNvSpPr/>
            <p:nvPr/>
          </p:nvSpPr>
          <p:spPr>
            <a:xfrm>
              <a:off x="2854475" y="1667750"/>
              <a:ext cx="232275" cy="491825"/>
            </a:xfrm>
            <a:custGeom>
              <a:avLst/>
              <a:gdLst/>
              <a:ahLst/>
              <a:cxnLst/>
              <a:rect l="l" t="t" r="r" b="b"/>
              <a:pathLst>
                <a:path w="9291" h="19673" extrusionOk="0">
                  <a:moveTo>
                    <a:pt x="2797" y="547"/>
                  </a:moveTo>
                  <a:cubicBezTo>
                    <a:pt x="2862" y="547"/>
                    <a:pt x="2958" y="579"/>
                    <a:pt x="3022" y="579"/>
                  </a:cubicBezTo>
                  <a:lnTo>
                    <a:pt x="3055" y="611"/>
                  </a:lnTo>
                  <a:cubicBezTo>
                    <a:pt x="3247" y="739"/>
                    <a:pt x="4147" y="1382"/>
                    <a:pt x="4855" y="3793"/>
                  </a:cubicBezTo>
                  <a:cubicBezTo>
                    <a:pt x="5273" y="5272"/>
                    <a:pt x="6044" y="7329"/>
                    <a:pt x="6783" y="9290"/>
                  </a:cubicBezTo>
                  <a:cubicBezTo>
                    <a:pt x="7523" y="11251"/>
                    <a:pt x="8230" y="13083"/>
                    <a:pt x="8487" y="14112"/>
                  </a:cubicBezTo>
                  <a:cubicBezTo>
                    <a:pt x="8648" y="14690"/>
                    <a:pt x="8744" y="15301"/>
                    <a:pt x="8744" y="15912"/>
                  </a:cubicBezTo>
                  <a:cubicBezTo>
                    <a:pt x="8744" y="16651"/>
                    <a:pt x="8616" y="17358"/>
                    <a:pt x="8262" y="17905"/>
                  </a:cubicBezTo>
                  <a:cubicBezTo>
                    <a:pt x="7940" y="18451"/>
                    <a:pt x="7426" y="18901"/>
                    <a:pt x="6623" y="19126"/>
                  </a:cubicBezTo>
                  <a:cubicBezTo>
                    <a:pt x="6526" y="19126"/>
                    <a:pt x="6430" y="19158"/>
                    <a:pt x="6333" y="19158"/>
                  </a:cubicBezTo>
                  <a:cubicBezTo>
                    <a:pt x="6108" y="19158"/>
                    <a:pt x="5851" y="19062"/>
                    <a:pt x="5594" y="18933"/>
                  </a:cubicBezTo>
                  <a:cubicBezTo>
                    <a:pt x="5144" y="18676"/>
                    <a:pt x="4662" y="18162"/>
                    <a:pt x="4212" y="17583"/>
                  </a:cubicBezTo>
                  <a:cubicBezTo>
                    <a:pt x="3537" y="16683"/>
                    <a:pt x="2894" y="15558"/>
                    <a:pt x="2444" y="14594"/>
                  </a:cubicBezTo>
                  <a:cubicBezTo>
                    <a:pt x="2187" y="14112"/>
                    <a:pt x="1994" y="13694"/>
                    <a:pt x="1833" y="13340"/>
                  </a:cubicBezTo>
                  <a:cubicBezTo>
                    <a:pt x="1737" y="13179"/>
                    <a:pt x="1672" y="13051"/>
                    <a:pt x="1608" y="12922"/>
                  </a:cubicBezTo>
                  <a:cubicBezTo>
                    <a:pt x="1576" y="12826"/>
                    <a:pt x="1512" y="12729"/>
                    <a:pt x="1479" y="12665"/>
                  </a:cubicBezTo>
                  <a:cubicBezTo>
                    <a:pt x="1479" y="12665"/>
                    <a:pt x="1415" y="12569"/>
                    <a:pt x="1383" y="12408"/>
                  </a:cubicBezTo>
                  <a:cubicBezTo>
                    <a:pt x="1222" y="11958"/>
                    <a:pt x="997" y="10929"/>
                    <a:pt x="837" y="9772"/>
                  </a:cubicBezTo>
                  <a:cubicBezTo>
                    <a:pt x="676" y="8615"/>
                    <a:pt x="547" y="7233"/>
                    <a:pt x="547" y="6043"/>
                  </a:cubicBezTo>
                  <a:cubicBezTo>
                    <a:pt x="547" y="5368"/>
                    <a:pt x="579" y="4757"/>
                    <a:pt x="676" y="4243"/>
                  </a:cubicBezTo>
                  <a:cubicBezTo>
                    <a:pt x="869" y="2990"/>
                    <a:pt x="1222" y="2057"/>
                    <a:pt x="1640" y="1447"/>
                  </a:cubicBezTo>
                  <a:cubicBezTo>
                    <a:pt x="1833" y="1125"/>
                    <a:pt x="2026" y="900"/>
                    <a:pt x="2251" y="739"/>
                  </a:cubicBezTo>
                  <a:cubicBezTo>
                    <a:pt x="2444" y="611"/>
                    <a:pt x="2637" y="547"/>
                    <a:pt x="2797" y="547"/>
                  </a:cubicBezTo>
                  <a:close/>
                  <a:moveTo>
                    <a:pt x="2797" y="0"/>
                  </a:moveTo>
                  <a:cubicBezTo>
                    <a:pt x="2476" y="0"/>
                    <a:pt x="2187" y="129"/>
                    <a:pt x="1929" y="322"/>
                  </a:cubicBezTo>
                  <a:cubicBezTo>
                    <a:pt x="1512" y="611"/>
                    <a:pt x="1158" y="1093"/>
                    <a:pt x="869" y="1736"/>
                  </a:cubicBezTo>
                  <a:cubicBezTo>
                    <a:pt x="547" y="2379"/>
                    <a:pt x="290" y="3182"/>
                    <a:pt x="129" y="4147"/>
                  </a:cubicBezTo>
                  <a:cubicBezTo>
                    <a:pt x="65" y="4693"/>
                    <a:pt x="1" y="5336"/>
                    <a:pt x="1" y="6043"/>
                  </a:cubicBezTo>
                  <a:cubicBezTo>
                    <a:pt x="1" y="7458"/>
                    <a:pt x="194" y="9065"/>
                    <a:pt x="387" y="10351"/>
                  </a:cubicBezTo>
                  <a:cubicBezTo>
                    <a:pt x="483" y="10993"/>
                    <a:pt x="612" y="11572"/>
                    <a:pt x="708" y="12022"/>
                  </a:cubicBezTo>
                  <a:cubicBezTo>
                    <a:pt x="772" y="12247"/>
                    <a:pt x="804" y="12440"/>
                    <a:pt x="869" y="12601"/>
                  </a:cubicBezTo>
                  <a:cubicBezTo>
                    <a:pt x="933" y="12729"/>
                    <a:pt x="965" y="12858"/>
                    <a:pt x="1029" y="12954"/>
                  </a:cubicBezTo>
                  <a:cubicBezTo>
                    <a:pt x="1062" y="12986"/>
                    <a:pt x="1126" y="13147"/>
                    <a:pt x="1222" y="13372"/>
                  </a:cubicBezTo>
                  <a:cubicBezTo>
                    <a:pt x="1608" y="14112"/>
                    <a:pt x="2315" y="15687"/>
                    <a:pt x="3183" y="17037"/>
                  </a:cubicBezTo>
                  <a:cubicBezTo>
                    <a:pt x="3633" y="17744"/>
                    <a:pt x="4115" y="18387"/>
                    <a:pt x="4630" y="18869"/>
                  </a:cubicBezTo>
                  <a:cubicBezTo>
                    <a:pt x="5176" y="19351"/>
                    <a:pt x="5723" y="19673"/>
                    <a:pt x="6333" y="19673"/>
                  </a:cubicBezTo>
                  <a:cubicBezTo>
                    <a:pt x="6494" y="19673"/>
                    <a:pt x="6623" y="19673"/>
                    <a:pt x="6751" y="19640"/>
                  </a:cubicBezTo>
                  <a:cubicBezTo>
                    <a:pt x="7683" y="19383"/>
                    <a:pt x="8326" y="18837"/>
                    <a:pt x="8744" y="18194"/>
                  </a:cubicBezTo>
                  <a:cubicBezTo>
                    <a:pt x="9130" y="17519"/>
                    <a:pt x="9291" y="16715"/>
                    <a:pt x="9291" y="15912"/>
                  </a:cubicBezTo>
                  <a:cubicBezTo>
                    <a:pt x="9291" y="15237"/>
                    <a:pt x="9194" y="14594"/>
                    <a:pt x="9001" y="13951"/>
                  </a:cubicBezTo>
                  <a:cubicBezTo>
                    <a:pt x="8712" y="12890"/>
                    <a:pt x="8005" y="11058"/>
                    <a:pt x="7298" y="9097"/>
                  </a:cubicBezTo>
                  <a:cubicBezTo>
                    <a:pt x="6558" y="7136"/>
                    <a:pt x="5787" y="5079"/>
                    <a:pt x="5369" y="3632"/>
                  </a:cubicBezTo>
                  <a:cubicBezTo>
                    <a:pt x="4501" y="675"/>
                    <a:pt x="3312" y="129"/>
                    <a:pt x="3215" y="97"/>
                  </a:cubicBezTo>
                  <a:cubicBezTo>
                    <a:pt x="3087" y="32"/>
                    <a:pt x="2926" y="0"/>
                    <a:pt x="2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4279;p64"/>
            <p:cNvSpPr/>
            <p:nvPr/>
          </p:nvSpPr>
          <p:spPr>
            <a:xfrm>
              <a:off x="2232500" y="1920075"/>
              <a:ext cx="607550" cy="897025"/>
            </a:xfrm>
            <a:custGeom>
              <a:avLst/>
              <a:gdLst/>
              <a:ahLst/>
              <a:cxnLst/>
              <a:rect l="l" t="t" r="r" b="b"/>
              <a:pathLst>
                <a:path w="24302" h="35881" extrusionOk="0">
                  <a:moveTo>
                    <a:pt x="14658" y="0"/>
                  </a:moveTo>
                  <a:cubicBezTo>
                    <a:pt x="14658" y="0"/>
                    <a:pt x="0" y="14273"/>
                    <a:pt x="0" y="16426"/>
                  </a:cubicBezTo>
                  <a:cubicBezTo>
                    <a:pt x="0" y="18523"/>
                    <a:pt x="8416" y="35881"/>
                    <a:pt x="10939" y="35881"/>
                  </a:cubicBezTo>
                  <a:cubicBezTo>
                    <a:pt x="10969" y="35881"/>
                    <a:pt x="10998" y="35879"/>
                    <a:pt x="11026" y="35874"/>
                  </a:cubicBezTo>
                  <a:cubicBezTo>
                    <a:pt x="13436" y="35488"/>
                    <a:pt x="24301" y="23916"/>
                    <a:pt x="24301" y="23916"/>
                  </a:cubicBezTo>
                  <a:lnTo>
                    <a:pt x="14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4280;p64"/>
            <p:cNvSpPr/>
            <p:nvPr/>
          </p:nvSpPr>
          <p:spPr>
            <a:xfrm>
              <a:off x="2226050" y="1912850"/>
              <a:ext cx="621225" cy="911300"/>
            </a:xfrm>
            <a:custGeom>
              <a:avLst/>
              <a:gdLst/>
              <a:ahLst/>
              <a:cxnLst/>
              <a:rect l="l" t="t" r="r" b="b"/>
              <a:pathLst>
                <a:path w="24849" h="36452" extrusionOk="0">
                  <a:moveTo>
                    <a:pt x="14809" y="759"/>
                  </a:moveTo>
                  <a:lnTo>
                    <a:pt x="24242" y="24153"/>
                  </a:lnTo>
                  <a:lnTo>
                    <a:pt x="24242" y="24153"/>
                  </a:lnTo>
                  <a:cubicBezTo>
                    <a:pt x="24162" y="24241"/>
                    <a:pt x="24042" y="24368"/>
                    <a:pt x="23884" y="24526"/>
                  </a:cubicBezTo>
                  <a:cubicBezTo>
                    <a:pt x="22823" y="25619"/>
                    <a:pt x="20155" y="28416"/>
                    <a:pt x="17520" y="30955"/>
                  </a:cubicBezTo>
                  <a:cubicBezTo>
                    <a:pt x="16170" y="32209"/>
                    <a:pt x="14852" y="33430"/>
                    <a:pt x="13727" y="34330"/>
                  </a:cubicBezTo>
                  <a:cubicBezTo>
                    <a:pt x="13148" y="34780"/>
                    <a:pt x="12634" y="35166"/>
                    <a:pt x="12216" y="35456"/>
                  </a:cubicBezTo>
                  <a:cubicBezTo>
                    <a:pt x="11798" y="35713"/>
                    <a:pt x="11444" y="35873"/>
                    <a:pt x="11251" y="35906"/>
                  </a:cubicBezTo>
                  <a:lnTo>
                    <a:pt x="11219" y="35906"/>
                  </a:lnTo>
                  <a:cubicBezTo>
                    <a:pt x="11123" y="35906"/>
                    <a:pt x="10994" y="35873"/>
                    <a:pt x="10834" y="35745"/>
                  </a:cubicBezTo>
                  <a:cubicBezTo>
                    <a:pt x="10480" y="35552"/>
                    <a:pt x="10062" y="35102"/>
                    <a:pt x="9580" y="34523"/>
                  </a:cubicBezTo>
                  <a:cubicBezTo>
                    <a:pt x="7876" y="32434"/>
                    <a:pt x="5626" y="28352"/>
                    <a:pt x="3762" y="24623"/>
                  </a:cubicBezTo>
                  <a:cubicBezTo>
                    <a:pt x="2862" y="22758"/>
                    <a:pt x="2026" y="20958"/>
                    <a:pt x="1447" y="19544"/>
                  </a:cubicBezTo>
                  <a:cubicBezTo>
                    <a:pt x="1158" y="18837"/>
                    <a:pt x="933" y="18226"/>
                    <a:pt x="772" y="17712"/>
                  </a:cubicBezTo>
                  <a:cubicBezTo>
                    <a:pt x="612" y="17230"/>
                    <a:pt x="547" y="16844"/>
                    <a:pt x="547" y="16715"/>
                  </a:cubicBezTo>
                  <a:cubicBezTo>
                    <a:pt x="547" y="16651"/>
                    <a:pt x="580" y="16490"/>
                    <a:pt x="676" y="16297"/>
                  </a:cubicBezTo>
                  <a:cubicBezTo>
                    <a:pt x="1062" y="15494"/>
                    <a:pt x="2155" y="14079"/>
                    <a:pt x="3569" y="12440"/>
                  </a:cubicBezTo>
                  <a:cubicBezTo>
                    <a:pt x="5723" y="9997"/>
                    <a:pt x="8616" y="6975"/>
                    <a:pt x="10930" y="4597"/>
                  </a:cubicBezTo>
                  <a:cubicBezTo>
                    <a:pt x="12119" y="3407"/>
                    <a:pt x="13148" y="2379"/>
                    <a:pt x="13887" y="1640"/>
                  </a:cubicBezTo>
                  <a:cubicBezTo>
                    <a:pt x="14287" y="1257"/>
                    <a:pt x="14600" y="960"/>
                    <a:pt x="14809" y="759"/>
                  </a:cubicBezTo>
                  <a:close/>
                  <a:moveTo>
                    <a:pt x="14980" y="0"/>
                  </a:moveTo>
                  <a:cubicBezTo>
                    <a:pt x="14884" y="0"/>
                    <a:pt x="14787" y="32"/>
                    <a:pt x="14723" y="97"/>
                  </a:cubicBezTo>
                  <a:cubicBezTo>
                    <a:pt x="14723" y="97"/>
                    <a:pt x="11059" y="3665"/>
                    <a:pt x="7394" y="7490"/>
                  </a:cubicBezTo>
                  <a:cubicBezTo>
                    <a:pt x="5562" y="9418"/>
                    <a:pt x="3730" y="11411"/>
                    <a:pt x="2347" y="13051"/>
                  </a:cubicBezTo>
                  <a:cubicBezTo>
                    <a:pt x="1672" y="13887"/>
                    <a:pt x="1094" y="14626"/>
                    <a:pt x="676" y="15237"/>
                  </a:cubicBezTo>
                  <a:cubicBezTo>
                    <a:pt x="483" y="15526"/>
                    <a:pt x="322" y="15815"/>
                    <a:pt x="194" y="16040"/>
                  </a:cubicBezTo>
                  <a:cubicBezTo>
                    <a:pt x="65" y="16297"/>
                    <a:pt x="1" y="16490"/>
                    <a:pt x="1" y="16715"/>
                  </a:cubicBezTo>
                  <a:cubicBezTo>
                    <a:pt x="1" y="16876"/>
                    <a:pt x="33" y="17069"/>
                    <a:pt x="97" y="17326"/>
                  </a:cubicBezTo>
                  <a:cubicBezTo>
                    <a:pt x="355" y="18290"/>
                    <a:pt x="997" y="19930"/>
                    <a:pt x="1865" y="21891"/>
                  </a:cubicBezTo>
                  <a:cubicBezTo>
                    <a:pt x="3183" y="24816"/>
                    <a:pt x="5015" y="28416"/>
                    <a:pt x="6751" y="31309"/>
                  </a:cubicBezTo>
                  <a:cubicBezTo>
                    <a:pt x="7619" y="32723"/>
                    <a:pt x="8455" y="34009"/>
                    <a:pt x="9194" y="34909"/>
                  </a:cubicBezTo>
                  <a:cubicBezTo>
                    <a:pt x="9580" y="35359"/>
                    <a:pt x="9934" y="35745"/>
                    <a:pt x="10255" y="36002"/>
                  </a:cubicBezTo>
                  <a:cubicBezTo>
                    <a:pt x="10576" y="36259"/>
                    <a:pt x="10866" y="36452"/>
                    <a:pt x="11219" y="36452"/>
                  </a:cubicBezTo>
                  <a:lnTo>
                    <a:pt x="11348" y="36420"/>
                  </a:lnTo>
                  <a:cubicBezTo>
                    <a:pt x="11734" y="36356"/>
                    <a:pt x="12152" y="36131"/>
                    <a:pt x="12698" y="35777"/>
                  </a:cubicBezTo>
                  <a:cubicBezTo>
                    <a:pt x="14594" y="34491"/>
                    <a:pt x="17584" y="31662"/>
                    <a:pt x="20123" y="29123"/>
                  </a:cubicBezTo>
                  <a:cubicBezTo>
                    <a:pt x="22663" y="26616"/>
                    <a:pt x="24752" y="24398"/>
                    <a:pt x="24752" y="24398"/>
                  </a:cubicBezTo>
                  <a:cubicBezTo>
                    <a:pt x="24816" y="24301"/>
                    <a:pt x="24849" y="24205"/>
                    <a:pt x="24816" y="24109"/>
                  </a:cubicBezTo>
                  <a:lnTo>
                    <a:pt x="15173" y="161"/>
                  </a:lnTo>
                  <a:cubicBezTo>
                    <a:pt x="15141" y="97"/>
                    <a:pt x="15045" y="32"/>
                    <a:pt x="14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4281;p64"/>
            <p:cNvSpPr/>
            <p:nvPr/>
          </p:nvSpPr>
          <p:spPr>
            <a:xfrm>
              <a:off x="2330525" y="1675750"/>
              <a:ext cx="585850" cy="1056000"/>
            </a:xfrm>
            <a:custGeom>
              <a:avLst/>
              <a:gdLst/>
              <a:ahLst/>
              <a:cxnLst/>
              <a:rect l="l" t="t" r="r" b="b"/>
              <a:pathLst>
                <a:path w="23434" h="42240" extrusionOk="0">
                  <a:moveTo>
                    <a:pt x="18339" y="1"/>
                  </a:moveTo>
                  <a:cubicBezTo>
                    <a:pt x="15917" y="1"/>
                    <a:pt x="11880" y="1698"/>
                    <a:pt x="11155" y="2284"/>
                  </a:cubicBezTo>
                  <a:cubicBezTo>
                    <a:pt x="11155" y="2284"/>
                    <a:pt x="6558" y="6302"/>
                    <a:pt x="3279" y="10159"/>
                  </a:cubicBezTo>
                  <a:cubicBezTo>
                    <a:pt x="1" y="13984"/>
                    <a:pt x="258" y="20445"/>
                    <a:pt x="1319" y="24881"/>
                  </a:cubicBezTo>
                  <a:cubicBezTo>
                    <a:pt x="2347" y="29285"/>
                    <a:pt x="4212" y="41757"/>
                    <a:pt x="6558" y="42207"/>
                  </a:cubicBezTo>
                  <a:cubicBezTo>
                    <a:pt x="6665" y="42229"/>
                    <a:pt x="6770" y="42240"/>
                    <a:pt x="6875" y="42240"/>
                  </a:cubicBezTo>
                  <a:cubicBezTo>
                    <a:pt x="9079" y="42240"/>
                    <a:pt x="10956" y="37545"/>
                    <a:pt x="14884" y="34139"/>
                  </a:cubicBezTo>
                  <a:cubicBezTo>
                    <a:pt x="19030" y="30571"/>
                    <a:pt x="22309" y="27581"/>
                    <a:pt x="22598" y="25235"/>
                  </a:cubicBezTo>
                  <a:cubicBezTo>
                    <a:pt x="22855" y="22888"/>
                    <a:pt x="22502" y="15399"/>
                    <a:pt x="22695" y="14820"/>
                  </a:cubicBezTo>
                  <a:cubicBezTo>
                    <a:pt x="22855" y="14274"/>
                    <a:pt x="23434" y="9195"/>
                    <a:pt x="23434" y="6495"/>
                  </a:cubicBezTo>
                  <a:cubicBezTo>
                    <a:pt x="23434" y="3762"/>
                    <a:pt x="21377" y="773"/>
                    <a:pt x="19319" y="130"/>
                  </a:cubicBezTo>
                  <a:cubicBezTo>
                    <a:pt x="19042" y="40"/>
                    <a:pt x="18709" y="1"/>
                    <a:pt x="18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4282;p64"/>
            <p:cNvSpPr/>
            <p:nvPr/>
          </p:nvSpPr>
          <p:spPr>
            <a:xfrm>
              <a:off x="2338575" y="1668550"/>
              <a:ext cx="584250" cy="1069625"/>
            </a:xfrm>
            <a:custGeom>
              <a:avLst/>
              <a:gdLst/>
              <a:ahLst/>
              <a:cxnLst/>
              <a:rect l="l" t="t" r="r" b="b"/>
              <a:pathLst>
                <a:path w="23370" h="42785" extrusionOk="0">
                  <a:moveTo>
                    <a:pt x="18033" y="547"/>
                  </a:moveTo>
                  <a:cubicBezTo>
                    <a:pt x="18387" y="547"/>
                    <a:pt x="18676" y="579"/>
                    <a:pt x="18901" y="643"/>
                  </a:cubicBezTo>
                  <a:cubicBezTo>
                    <a:pt x="19833" y="965"/>
                    <a:pt x="20862" y="1832"/>
                    <a:pt x="21601" y="2958"/>
                  </a:cubicBezTo>
                  <a:cubicBezTo>
                    <a:pt x="22340" y="4083"/>
                    <a:pt x="22855" y="5497"/>
                    <a:pt x="22855" y="6783"/>
                  </a:cubicBezTo>
                  <a:cubicBezTo>
                    <a:pt x="22855" y="8133"/>
                    <a:pt x="22694" y="10061"/>
                    <a:pt x="22533" y="11733"/>
                  </a:cubicBezTo>
                  <a:cubicBezTo>
                    <a:pt x="22469" y="12569"/>
                    <a:pt x="22373" y="13340"/>
                    <a:pt x="22276" y="13919"/>
                  </a:cubicBezTo>
                  <a:cubicBezTo>
                    <a:pt x="22244" y="14208"/>
                    <a:pt x="22212" y="14465"/>
                    <a:pt x="22180" y="14658"/>
                  </a:cubicBezTo>
                  <a:cubicBezTo>
                    <a:pt x="22148" y="14851"/>
                    <a:pt x="22115" y="15012"/>
                    <a:pt x="22115" y="15044"/>
                  </a:cubicBezTo>
                  <a:cubicBezTo>
                    <a:pt x="22083" y="15108"/>
                    <a:pt x="22083" y="15172"/>
                    <a:pt x="22051" y="15237"/>
                  </a:cubicBezTo>
                  <a:cubicBezTo>
                    <a:pt x="22051" y="15494"/>
                    <a:pt x="22019" y="15847"/>
                    <a:pt x="22019" y="16362"/>
                  </a:cubicBezTo>
                  <a:cubicBezTo>
                    <a:pt x="22019" y="17840"/>
                    <a:pt x="22115" y="20316"/>
                    <a:pt x="22115" y="22405"/>
                  </a:cubicBezTo>
                  <a:cubicBezTo>
                    <a:pt x="22115" y="23691"/>
                    <a:pt x="22083" y="24816"/>
                    <a:pt x="21987" y="25491"/>
                  </a:cubicBezTo>
                  <a:cubicBezTo>
                    <a:pt x="21890" y="26552"/>
                    <a:pt x="21023" y="27869"/>
                    <a:pt x="19673" y="29348"/>
                  </a:cubicBezTo>
                  <a:cubicBezTo>
                    <a:pt x="18322" y="30827"/>
                    <a:pt x="16458" y="32466"/>
                    <a:pt x="14401" y="34234"/>
                  </a:cubicBezTo>
                  <a:cubicBezTo>
                    <a:pt x="12408" y="35970"/>
                    <a:pt x="10929" y="37995"/>
                    <a:pt x="9708" y="39602"/>
                  </a:cubicBezTo>
                  <a:cubicBezTo>
                    <a:pt x="9065" y="40406"/>
                    <a:pt x="8518" y="41081"/>
                    <a:pt x="8004" y="41531"/>
                  </a:cubicBezTo>
                  <a:cubicBezTo>
                    <a:pt x="7458" y="42013"/>
                    <a:pt x="6975" y="42270"/>
                    <a:pt x="6525" y="42270"/>
                  </a:cubicBezTo>
                  <a:cubicBezTo>
                    <a:pt x="6461" y="42270"/>
                    <a:pt x="6365" y="42238"/>
                    <a:pt x="6300" y="42238"/>
                  </a:cubicBezTo>
                  <a:cubicBezTo>
                    <a:pt x="6108" y="42206"/>
                    <a:pt x="5850" y="42013"/>
                    <a:pt x="5593" y="41659"/>
                  </a:cubicBezTo>
                  <a:cubicBezTo>
                    <a:pt x="5143" y="41017"/>
                    <a:pt x="4693" y="39859"/>
                    <a:pt x="4243" y="38509"/>
                  </a:cubicBezTo>
                  <a:cubicBezTo>
                    <a:pt x="2957" y="34363"/>
                    <a:pt x="1929" y="27998"/>
                    <a:pt x="1254" y="25105"/>
                  </a:cubicBezTo>
                  <a:cubicBezTo>
                    <a:pt x="836" y="23369"/>
                    <a:pt x="547" y="21312"/>
                    <a:pt x="547" y="19255"/>
                  </a:cubicBezTo>
                  <a:cubicBezTo>
                    <a:pt x="547" y="16072"/>
                    <a:pt x="1222" y="12858"/>
                    <a:pt x="3150" y="10608"/>
                  </a:cubicBezTo>
                  <a:cubicBezTo>
                    <a:pt x="4790" y="8711"/>
                    <a:pt x="6750" y="6718"/>
                    <a:pt x="8293" y="5240"/>
                  </a:cubicBezTo>
                  <a:cubicBezTo>
                    <a:pt x="9097" y="4500"/>
                    <a:pt x="9772" y="3890"/>
                    <a:pt x="10222" y="3440"/>
                  </a:cubicBezTo>
                  <a:cubicBezTo>
                    <a:pt x="10704" y="3022"/>
                    <a:pt x="10994" y="2765"/>
                    <a:pt x="10994" y="2765"/>
                  </a:cubicBezTo>
                  <a:cubicBezTo>
                    <a:pt x="11122" y="2668"/>
                    <a:pt x="11540" y="2443"/>
                    <a:pt x="12022" y="2218"/>
                  </a:cubicBezTo>
                  <a:cubicBezTo>
                    <a:pt x="12794" y="1865"/>
                    <a:pt x="13887" y="1447"/>
                    <a:pt x="14979" y="1093"/>
                  </a:cubicBezTo>
                  <a:cubicBezTo>
                    <a:pt x="16072" y="772"/>
                    <a:pt x="17197" y="547"/>
                    <a:pt x="18033" y="547"/>
                  </a:cubicBezTo>
                  <a:close/>
                  <a:moveTo>
                    <a:pt x="18033" y="0"/>
                  </a:moveTo>
                  <a:cubicBezTo>
                    <a:pt x="16780" y="0"/>
                    <a:pt x="15140" y="450"/>
                    <a:pt x="13726" y="965"/>
                  </a:cubicBezTo>
                  <a:cubicBezTo>
                    <a:pt x="13019" y="1190"/>
                    <a:pt x="12344" y="1479"/>
                    <a:pt x="11797" y="1704"/>
                  </a:cubicBezTo>
                  <a:cubicBezTo>
                    <a:pt x="11283" y="1961"/>
                    <a:pt x="10897" y="2186"/>
                    <a:pt x="10672" y="2347"/>
                  </a:cubicBezTo>
                  <a:lnTo>
                    <a:pt x="10640" y="2347"/>
                  </a:lnTo>
                  <a:cubicBezTo>
                    <a:pt x="10640" y="2347"/>
                    <a:pt x="6043" y="6397"/>
                    <a:pt x="2732" y="10254"/>
                  </a:cubicBezTo>
                  <a:cubicBezTo>
                    <a:pt x="707" y="12665"/>
                    <a:pt x="32" y="16008"/>
                    <a:pt x="0" y="19255"/>
                  </a:cubicBezTo>
                  <a:cubicBezTo>
                    <a:pt x="0" y="21376"/>
                    <a:pt x="322" y="23466"/>
                    <a:pt x="707" y="25202"/>
                  </a:cubicBezTo>
                  <a:cubicBezTo>
                    <a:pt x="1222" y="27387"/>
                    <a:pt x="1961" y="31630"/>
                    <a:pt x="2861" y="35359"/>
                  </a:cubicBezTo>
                  <a:cubicBezTo>
                    <a:pt x="3311" y="37224"/>
                    <a:pt x="3793" y="38991"/>
                    <a:pt x="4307" y="40309"/>
                  </a:cubicBezTo>
                  <a:cubicBezTo>
                    <a:pt x="4597" y="40984"/>
                    <a:pt x="4854" y="41531"/>
                    <a:pt x="5143" y="41949"/>
                  </a:cubicBezTo>
                  <a:cubicBezTo>
                    <a:pt x="5465" y="42367"/>
                    <a:pt x="5786" y="42688"/>
                    <a:pt x="6172" y="42752"/>
                  </a:cubicBezTo>
                  <a:cubicBezTo>
                    <a:pt x="6300" y="42785"/>
                    <a:pt x="6429" y="42785"/>
                    <a:pt x="6525" y="42785"/>
                  </a:cubicBezTo>
                  <a:cubicBezTo>
                    <a:pt x="7200" y="42785"/>
                    <a:pt x="7779" y="42463"/>
                    <a:pt x="8358" y="41949"/>
                  </a:cubicBezTo>
                  <a:cubicBezTo>
                    <a:pt x="9193" y="41177"/>
                    <a:pt x="10061" y="39988"/>
                    <a:pt x="11090" y="38670"/>
                  </a:cubicBezTo>
                  <a:cubicBezTo>
                    <a:pt x="12119" y="37352"/>
                    <a:pt x="13308" y="35906"/>
                    <a:pt x="14754" y="34652"/>
                  </a:cubicBezTo>
                  <a:cubicBezTo>
                    <a:pt x="16812" y="32852"/>
                    <a:pt x="18676" y="31213"/>
                    <a:pt x="20058" y="29702"/>
                  </a:cubicBezTo>
                  <a:cubicBezTo>
                    <a:pt x="21440" y="28191"/>
                    <a:pt x="22373" y="26841"/>
                    <a:pt x="22533" y="25555"/>
                  </a:cubicBezTo>
                  <a:cubicBezTo>
                    <a:pt x="22630" y="24848"/>
                    <a:pt x="22630" y="23691"/>
                    <a:pt x="22630" y="22405"/>
                  </a:cubicBezTo>
                  <a:cubicBezTo>
                    <a:pt x="22630" y="20316"/>
                    <a:pt x="22565" y="17808"/>
                    <a:pt x="22565" y="16362"/>
                  </a:cubicBezTo>
                  <a:cubicBezTo>
                    <a:pt x="22565" y="16040"/>
                    <a:pt x="22565" y="15751"/>
                    <a:pt x="22565" y="15558"/>
                  </a:cubicBezTo>
                  <a:cubicBezTo>
                    <a:pt x="22598" y="15462"/>
                    <a:pt x="22598" y="15365"/>
                    <a:pt x="22598" y="15301"/>
                  </a:cubicBezTo>
                  <a:lnTo>
                    <a:pt x="22598" y="15237"/>
                  </a:lnTo>
                  <a:lnTo>
                    <a:pt x="22598" y="15205"/>
                  </a:lnTo>
                  <a:cubicBezTo>
                    <a:pt x="22662" y="15108"/>
                    <a:pt x="22662" y="14947"/>
                    <a:pt x="22694" y="14755"/>
                  </a:cubicBezTo>
                  <a:cubicBezTo>
                    <a:pt x="22951" y="13340"/>
                    <a:pt x="23369" y="9194"/>
                    <a:pt x="23369" y="6783"/>
                  </a:cubicBezTo>
                  <a:cubicBezTo>
                    <a:pt x="23369" y="5336"/>
                    <a:pt x="22855" y="3890"/>
                    <a:pt x="22051" y="2668"/>
                  </a:cubicBezTo>
                  <a:cubicBezTo>
                    <a:pt x="21248" y="1447"/>
                    <a:pt x="20187" y="515"/>
                    <a:pt x="19062" y="161"/>
                  </a:cubicBezTo>
                  <a:cubicBezTo>
                    <a:pt x="18772" y="65"/>
                    <a:pt x="18419" y="0"/>
                    <a:pt x="18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4283;p64"/>
            <p:cNvSpPr/>
            <p:nvPr/>
          </p:nvSpPr>
          <p:spPr>
            <a:xfrm>
              <a:off x="2408475" y="3896950"/>
              <a:ext cx="675875" cy="654975"/>
            </a:xfrm>
            <a:custGeom>
              <a:avLst/>
              <a:gdLst/>
              <a:ahLst/>
              <a:cxnLst/>
              <a:rect l="l" t="t" r="r" b="b"/>
              <a:pathLst>
                <a:path w="27035" h="26199" extrusionOk="0">
                  <a:moveTo>
                    <a:pt x="22331" y="1"/>
                  </a:moveTo>
                  <a:cubicBezTo>
                    <a:pt x="19738" y="1"/>
                    <a:pt x="17488" y="1145"/>
                    <a:pt x="17005" y="1608"/>
                  </a:cubicBezTo>
                  <a:cubicBezTo>
                    <a:pt x="16266" y="2380"/>
                    <a:pt x="7555" y="16555"/>
                    <a:pt x="5272" y="18805"/>
                  </a:cubicBezTo>
                  <a:cubicBezTo>
                    <a:pt x="3022" y="21088"/>
                    <a:pt x="1" y="23916"/>
                    <a:pt x="194" y="25041"/>
                  </a:cubicBezTo>
                  <a:cubicBezTo>
                    <a:pt x="386" y="26199"/>
                    <a:pt x="3408" y="26199"/>
                    <a:pt x="8133" y="26199"/>
                  </a:cubicBezTo>
                  <a:cubicBezTo>
                    <a:pt x="12858" y="26199"/>
                    <a:pt x="14916" y="25620"/>
                    <a:pt x="16619" y="24881"/>
                  </a:cubicBezTo>
                  <a:cubicBezTo>
                    <a:pt x="18323" y="24109"/>
                    <a:pt x="18709" y="23370"/>
                    <a:pt x="17198" y="23177"/>
                  </a:cubicBezTo>
                  <a:cubicBezTo>
                    <a:pt x="15687" y="22984"/>
                    <a:pt x="8487" y="20702"/>
                    <a:pt x="8487" y="20702"/>
                  </a:cubicBezTo>
                  <a:cubicBezTo>
                    <a:pt x="8487" y="20702"/>
                    <a:pt x="15301" y="15784"/>
                    <a:pt x="19641" y="11830"/>
                  </a:cubicBezTo>
                  <a:cubicBezTo>
                    <a:pt x="24013" y="7844"/>
                    <a:pt x="27034" y="1608"/>
                    <a:pt x="27034" y="1608"/>
                  </a:cubicBezTo>
                  <a:cubicBezTo>
                    <a:pt x="25545" y="407"/>
                    <a:pt x="23877" y="1"/>
                    <a:pt x="22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4284;p64"/>
            <p:cNvSpPr/>
            <p:nvPr/>
          </p:nvSpPr>
          <p:spPr>
            <a:xfrm>
              <a:off x="2406075" y="3890525"/>
              <a:ext cx="685500" cy="667825"/>
            </a:xfrm>
            <a:custGeom>
              <a:avLst/>
              <a:gdLst/>
              <a:ahLst/>
              <a:cxnLst/>
              <a:rect l="l" t="t" r="r" b="b"/>
              <a:pathLst>
                <a:path w="27420" h="26713" extrusionOk="0">
                  <a:moveTo>
                    <a:pt x="22270" y="546"/>
                  </a:moveTo>
                  <a:cubicBezTo>
                    <a:pt x="22315" y="546"/>
                    <a:pt x="22360" y="546"/>
                    <a:pt x="22405" y="547"/>
                  </a:cubicBezTo>
                  <a:cubicBezTo>
                    <a:pt x="23860" y="547"/>
                    <a:pt x="25404" y="905"/>
                    <a:pt x="26780" y="1965"/>
                  </a:cubicBezTo>
                  <a:lnTo>
                    <a:pt x="26780" y="1965"/>
                  </a:lnTo>
                  <a:cubicBezTo>
                    <a:pt x="26769" y="1984"/>
                    <a:pt x="26757" y="2004"/>
                    <a:pt x="26744" y="2026"/>
                  </a:cubicBezTo>
                  <a:cubicBezTo>
                    <a:pt x="26102" y="3280"/>
                    <a:pt x="23337" y="8455"/>
                    <a:pt x="19576" y="11894"/>
                  </a:cubicBezTo>
                  <a:cubicBezTo>
                    <a:pt x="17390" y="13855"/>
                    <a:pt x="14626" y="16073"/>
                    <a:pt x="12376" y="17809"/>
                  </a:cubicBezTo>
                  <a:cubicBezTo>
                    <a:pt x="11251" y="18677"/>
                    <a:pt x="10286" y="19384"/>
                    <a:pt x="9579" y="19930"/>
                  </a:cubicBezTo>
                  <a:cubicBezTo>
                    <a:pt x="8872" y="20445"/>
                    <a:pt x="8454" y="20734"/>
                    <a:pt x="8454" y="20734"/>
                  </a:cubicBezTo>
                  <a:cubicBezTo>
                    <a:pt x="8358" y="20798"/>
                    <a:pt x="8326" y="20895"/>
                    <a:pt x="8326" y="21023"/>
                  </a:cubicBezTo>
                  <a:cubicBezTo>
                    <a:pt x="8358" y="21120"/>
                    <a:pt x="8422" y="21184"/>
                    <a:pt x="8519" y="21216"/>
                  </a:cubicBezTo>
                  <a:cubicBezTo>
                    <a:pt x="8519" y="21216"/>
                    <a:pt x="10319" y="21795"/>
                    <a:pt x="12312" y="22373"/>
                  </a:cubicBezTo>
                  <a:cubicBezTo>
                    <a:pt x="13308" y="22663"/>
                    <a:pt x="14337" y="22984"/>
                    <a:pt x="15237" y="23209"/>
                  </a:cubicBezTo>
                  <a:cubicBezTo>
                    <a:pt x="16105" y="23466"/>
                    <a:pt x="16844" y="23627"/>
                    <a:pt x="17262" y="23691"/>
                  </a:cubicBezTo>
                  <a:cubicBezTo>
                    <a:pt x="17551" y="23723"/>
                    <a:pt x="17776" y="23788"/>
                    <a:pt x="17873" y="23852"/>
                  </a:cubicBezTo>
                  <a:cubicBezTo>
                    <a:pt x="17937" y="23884"/>
                    <a:pt x="17969" y="23916"/>
                    <a:pt x="17969" y="23916"/>
                  </a:cubicBezTo>
                  <a:cubicBezTo>
                    <a:pt x="17969" y="23948"/>
                    <a:pt x="17969" y="23981"/>
                    <a:pt x="17905" y="24045"/>
                  </a:cubicBezTo>
                  <a:cubicBezTo>
                    <a:pt x="17776" y="24238"/>
                    <a:pt x="17326" y="24559"/>
                    <a:pt x="16619" y="24881"/>
                  </a:cubicBezTo>
                  <a:cubicBezTo>
                    <a:pt x="14947" y="25620"/>
                    <a:pt x="12922" y="26166"/>
                    <a:pt x="8229" y="26166"/>
                  </a:cubicBezTo>
                  <a:cubicBezTo>
                    <a:pt x="5851" y="26166"/>
                    <a:pt x="3922" y="26166"/>
                    <a:pt x="2572" y="26038"/>
                  </a:cubicBezTo>
                  <a:cubicBezTo>
                    <a:pt x="1897" y="25974"/>
                    <a:pt x="1382" y="25877"/>
                    <a:pt x="1029" y="25716"/>
                  </a:cubicBezTo>
                  <a:cubicBezTo>
                    <a:pt x="868" y="25652"/>
                    <a:pt x="740" y="25588"/>
                    <a:pt x="675" y="25491"/>
                  </a:cubicBezTo>
                  <a:cubicBezTo>
                    <a:pt x="579" y="25427"/>
                    <a:pt x="547" y="25363"/>
                    <a:pt x="547" y="25266"/>
                  </a:cubicBezTo>
                  <a:lnTo>
                    <a:pt x="547" y="25202"/>
                  </a:lnTo>
                  <a:cubicBezTo>
                    <a:pt x="547" y="25009"/>
                    <a:pt x="675" y="24623"/>
                    <a:pt x="997" y="24206"/>
                  </a:cubicBezTo>
                  <a:cubicBezTo>
                    <a:pt x="1865" y="22856"/>
                    <a:pt x="3922" y="20927"/>
                    <a:pt x="5561" y="19255"/>
                  </a:cubicBezTo>
                  <a:cubicBezTo>
                    <a:pt x="6172" y="18677"/>
                    <a:pt x="7136" y="17359"/>
                    <a:pt x="8294" y="15687"/>
                  </a:cubicBezTo>
                  <a:cubicBezTo>
                    <a:pt x="9997" y="13180"/>
                    <a:pt x="12119" y="9933"/>
                    <a:pt x="13887" y="7201"/>
                  </a:cubicBezTo>
                  <a:cubicBezTo>
                    <a:pt x="14755" y="5851"/>
                    <a:pt x="15558" y="4597"/>
                    <a:pt x="16169" y="3697"/>
                  </a:cubicBezTo>
                  <a:cubicBezTo>
                    <a:pt x="16458" y="3247"/>
                    <a:pt x="16715" y="2862"/>
                    <a:pt x="16908" y="2572"/>
                  </a:cubicBezTo>
                  <a:cubicBezTo>
                    <a:pt x="17005" y="2444"/>
                    <a:pt x="17101" y="2315"/>
                    <a:pt x="17165" y="2219"/>
                  </a:cubicBezTo>
                  <a:cubicBezTo>
                    <a:pt x="17230" y="2154"/>
                    <a:pt x="17262" y="2090"/>
                    <a:pt x="17294" y="2058"/>
                  </a:cubicBezTo>
                  <a:cubicBezTo>
                    <a:pt x="17358" y="1994"/>
                    <a:pt x="17583" y="1833"/>
                    <a:pt x="17905" y="1672"/>
                  </a:cubicBezTo>
                  <a:cubicBezTo>
                    <a:pt x="18783" y="1170"/>
                    <a:pt x="20457" y="546"/>
                    <a:pt x="22270" y="546"/>
                  </a:cubicBezTo>
                  <a:close/>
                  <a:moveTo>
                    <a:pt x="22405" y="1"/>
                  </a:moveTo>
                  <a:cubicBezTo>
                    <a:pt x="21087" y="1"/>
                    <a:pt x="19833" y="290"/>
                    <a:pt x="18869" y="644"/>
                  </a:cubicBezTo>
                  <a:cubicBezTo>
                    <a:pt x="18387" y="804"/>
                    <a:pt x="17969" y="997"/>
                    <a:pt x="17648" y="1190"/>
                  </a:cubicBezTo>
                  <a:cubicBezTo>
                    <a:pt x="17294" y="1383"/>
                    <a:pt x="17069" y="1544"/>
                    <a:pt x="16908" y="1672"/>
                  </a:cubicBezTo>
                  <a:cubicBezTo>
                    <a:pt x="16844" y="1769"/>
                    <a:pt x="16780" y="1865"/>
                    <a:pt x="16651" y="2026"/>
                  </a:cubicBezTo>
                  <a:cubicBezTo>
                    <a:pt x="16233" y="2572"/>
                    <a:pt x="15462" y="3762"/>
                    <a:pt x="14465" y="5272"/>
                  </a:cubicBezTo>
                  <a:cubicBezTo>
                    <a:pt x="12987" y="7587"/>
                    <a:pt x="11058" y="10576"/>
                    <a:pt x="9322" y="13212"/>
                  </a:cubicBezTo>
                  <a:cubicBezTo>
                    <a:pt x="8422" y="14530"/>
                    <a:pt x="7586" y="15752"/>
                    <a:pt x="6879" y="16748"/>
                  </a:cubicBezTo>
                  <a:cubicBezTo>
                    <a:pt x="6172" y="17745"/>
                    <a:pt x="5561" y="18516"/>
                    <a:pt x="5208" y="18870"/>
                  </a:cubicBezTo>
                  <a:cubicBezTo>
                    <a:pt x="4083" y="19995"/>
                    <a:pt x="2829" y="21216"/>
                    <a:pt x="1800" y="22341"/>
                  </a:cubicBezTo>
                  <a:cubicBezTo>
                    <a:pt x="1286" y="22888"/>
                    <a:pt x="868" y="23434"/>
                    <a:pt x="547" y="23916"/>
                  </a:cubicBezTo>
                  <a:cubicBezTo>
                    <a:pt x="225" y="24398"/>
                    <a:pt x="0" y="24784"/>
                    <a:pt x="0" y="25202"/>
                  </a:cubicBezTo>
                  <a:cubicBezTo>
                    <a:pt x="0" y="25266"/>
                    <a:pt x="0" y="25298"/>
                    <a:pt x="0" y="25363"/>
                  </a:cubicBezTo>
                  <a:cubicBezTo>
                    <a:pt x="32" y="25556"/>
                    <a:pt x="161" y="25749"/>
                    <a:pt x="290" y="25877"/>
                  </a:cubicBezTo>
                  <a:cubicBezTo>
                    <a:pt x="547" y="26134"/>
                    <a:pt x="900" y="26263"/>
                    <a:pt x="1382" y="26391"/>
                  </a:cubicBezTo>
                  <a:cubicBezTo>
                    <a:pt x="2765" y="26713"/>
                    <a:pt x="5111" y="26713"/>
                    <a:pt x="8229" y="26713"/>
                  </a:cubicBezTo>
                  <a:cubicBezTo>
                    <a:pt x="12954" y="26713"/>
                    <a:pt x="15108" y="26134"/>
                    <a:pt x="16844" y="25363"/>
                  </a:cubicBezTo>
                  <a:cubicBezTo>
                    <a:pt x="17326" y="25138"/>
                    <a:pt x="17712" y="24913"/>
                    <a:pt x="18001" y="24688"/>
                  </a:cubicBezTo>
                  <a:cubicBezTo>
                    <a:pt x="18162" y="24591"/>
                    <a:pt x="18258" y="24463"/>
                    <a:pt x="18355" y="24334"/>
                  </a:cubicBezTo>
                  <a:cubicBezTo>
                    <a:pt x="18451" y="24238"/>
                    <a:pt x="18515" y="24077"/>
                    <a:pt x="18515" y="23916"/>
                  </a:cubicBezTo>
                  <a:cubicBezTo>
                    <a:pt x="18515" y="23820"/>
                    <a:pt x="18451" y="23691"/>
                    <a:pt x="18387" y="23595"/>
                  </a:cubicBezTo>
                  <a:cubicBezTo>
                    <a:pt x="18290" y="23466"/>
                    <a:pt x="18162" y="23370"/>
                    <a:pt x="17969" y="23306"/>
                  </a:cubicBezTo>
                  <a:cubicBezTo>
                    <a:pt x="17808" y="23241"/>
                    <a:pt x="17583" y="23177"/>
                    <a:pt x="17326" y="23145"/>
                  </a:cubicBezTo>
                  <a:cubicBezTo>
                    <a:pt x="16973" y="23113"/>
                    <a:pt x="16233" y="22952"/>
                    <a:pt x="15365" y="22695"/>
                  </a:cubicBezTo>
                  <a:cubicBezTo>
                    <a:pt x="14047" y="22341"/>
                    <a:pt x="12376" y="21859"/>
                    <a:pt x="11026" y="21441"/>
                  </a:cubicBezTo>
                  <a:cubicBezTo>
                    <a:pt x="10351" y="21248"/>
                    <a:pt x="9772" y="21055"/>
                    <a:pt x="9354" y="20927"/>
                  </a:cubicBezTo>
                  <a:cubicBezTo>
                    <a:pt x="9290" y="20907"/>
                    <a:pt x="9230" y="20888"/>
                    <a:pt x="9174" y="20870"/>
                  </a:cubicBezTo>
                  <a:lnTo>
                    <a:pt x="9174" y="20870"/>
                  </a:lnTo>
                  <a:cubicBezTo>
                    <a:pt x="10737" y="19726"/>
                    <a:pt x="16215" y="15667"/>
                    <a:pt x="19930" y="12280"/>
                  </a:cubicBezTo>
                  <a:cubicBezTo>
                    <a:pt x="24334" y="8262"/>
                    <a:pt x="27355" y="1994"/>
                    <a:pt x="27355" y="1994"/>
                  </a:cubicBezTo>
                  <a:cubicBezTo>
                    <a:pt x="27419" y="1865"/>
                    <a:pt x="27387" y="1737"/>
                    <a:pt x="27291" y="1672"/>
                  </a:cubicBezTo>
                  <a:cubicBezTo>
                    <a:pt x="25748" y="419"/>
                    <a:pt x="24012" y="1"/>
                    <a:pt x="22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4285;p64"/>
            <p:cNvSpPr/>
            <p:nvPr/>
          </p:nvSpPr>
          <p:spPr>
            <a:xfrm>
              <a:off x="2410900" y="4419300"/>
              <a:ext cx="465300" cy="132625"/>
            </a:xfrm>
            <a:custGeom>
              <a:avLst/>
              <a:gdLst/>
              <a:ahLst/>
              <a:cxnLst/>
              <a:rect l="l" t="t" r="r" b="b"/>
              <a:pathLst>
                <a:path w="18612" h="5305" extrusionOk="0">
                  <a:moveTo>
                    <a:pt x="9001" y="1"/>
                  </a:moveTo>
                  <a:lnTo>
                    <a:pt x="7651" y="3022"/>
                  </a:lnTo>
                  <a:cubicBezTo>
                    <a:pt x="7651" y="3022"/>
                    <a:pt x="7258" y="3107"/>
                    <a:pt x="6637" y="3107"/>
                  </a:cubicBezTo>
                  <a:cubicBezTo>
                    <a:pt x="5499" y="3107"/>
                    <a:pt x="3593" y="2824"/>
                    <a:pt x="1929" y="1222"/>
                  </a:cubicBezTo>
                  <a:cubicBezTo>
                    <a:pt x="804" y="2476"/>
                    <a:pt x="0" y="3569"/>
                    <a:pt x="97" y="4147"/>
                  </a:cubicBezTo>
                  <a:cubicBezTo>
                    <a:pt x="289" y="5305"/>
                    <a:pt x="3311" y="5305"/>
                    <a:pt x="8036" y="5305"/>
                  </a:cubicBezTo>
                  <a:cubicBezTo>
                    <a:pt x="12761" y="5305"/>
                    <a:pt x="14819" y="4726"/>
                    <a:pt x="16522" y="3987"/>
                  </a:cubicBezTo>
                  <a:cubicBezTo>
                    <a:pt x="18226" y="3215"/>
                    <a:pt x="18612" y="2476"/>
                    <a:pt x="17101" y="2283"/>
                  </a:cubicBezTo>
                  <a:cubicBezTo>
                    <a:pt x="15847" y="2122"/>
                    <a:pt x="10769" y="547"/>
                    <a:pt x="9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4286;p64"/>
            <p:cNvSpPr/>
            <p:nvPr/>
          </p:nvSpPr>
          <p:spPr>
            <a:xfrm>
              <a:off x="2406075" y="4412675"/>
              <a:ext cx="462900" cy="145675"/>
            </a:xfrm>
            <a:custGeom>
              <a:avLst/>
              <a:gdLst/>
              <a:ahLst/>
              <a:cxnLst/>
              <a:rect l="l" t="t" r="r" b="b"/>
              <a:pathLst>
                <a:path w="18516" h="5827" extrusionOk="0">
                  <a:moveTo>
                    <a:pt x="9359" y="599"/>
                  </a:moveTo>
                  <a:cubicBezTo>
                    <a:pt x="10277" y="897"/>
                    <a:pt x="11838" y="1366"/>
                    <a:pt x="13372" y="1809"/>
                  </a:cubicBezTo>
                  <a:cubicBezTo>
                    <a:pt x="14176" y="2034"/>
                    <a:pt x="15012" y="2291"/>
                    <a:pt x="15687" y="2452"/>
                  </a:cubicBezTo>
                  <a:cubicBezTo>
                    <a:pt x="16362" y="2645"/>
                    <a:pt x="16908" y="2773"/>
                    <a:pt x="17262" y="2805"/>
                  </a:cubicBezTo>
                  <a:cubicBezTo>
                    <a:pt x="17551" y="2837"/>
                    <a:pt x="17776" y="2902"/>
                    <a:pt x="17873" y="2966"/>
                  </a:cubicBezTo>
                  <a:cubicBezTo>
                    <a:pt x="17937" y="2998"/>
                    <a:pt x="17969" y="3030"/>
                    <a:pt x="17969" y="3030"/>
                  </a:cubicBezTo>
                  <a:cubicBezTo>
                    <a:pt x="17969" y="3062"/>
                    <a:pt x="17969" y="3095"/>
                    <a:pt x="17905" y="3159"/>
                  </a:cubicBezTo>
                  <a:cubicBezTo>
                    <a:pt x="17776" y="3352"/>
                    <a:pt x="17326" y="3673"/>
                    <a:pt x="16619" y="3995"/>
                  </a:cubicBezTo>
                  <a:cubicBezTo>
                    <a:pt x="14947" y="4734"/>
                    <a:pt x="12922" y="5280"/>
                    <a:pt x="8229" y="5280"/>
                  </a:cubicBezTo>
                  <a:cubicBezTo>
                    <a:pt x="5851" y="5280"/>
                    <a:pt x="3922" y="5280"/>
                    <a:pt x="2572" y="5152"/>
                  </a:cubicBezTo>
                  <a:cubicBezTo>
                    <a:pt x="1897" y="5088"/>
                    <a:pt x="1382" y="4991"/>
                    <a:pt x="1029" y="4830"/>
                  </a:cubicBezTo>
                  <a:cubicBezTo>
                    <a:pt x="868" y="4766"/>
                    <a:pt x="740" y="4702"/>
                    <a:pt x="675" y="4605"/>
                  </a:cubicBezTo>
                  <a:cubicBezTo>
                    <a:pt x="579" y="4541"/>
                    <a:pt x="547" y="4477"/>
                    <a:pt x="547" y="4380"/>
                  </a:cubicBezTo>
                  <a:lnTo>
                    <a:pt x="547" y="4316"/>
                  </a:lnTo>
                  <a:cubicBezTo>
                    <a:pt x="547" y="4123"/>
                    <a:pt x="707" y="3737"/>
                    <a:pt x="1029" y="3255"/>
                  </a:cubicBezTo>
                  <a:cubicBezTo>
                    <a:pt x="1314" y="2857"/>
                    <a:pt x="1699" y="2382"/>
                    <a:pt x="2141" y="1877"/>
                  </a:cubicBezTo>
                  <a:lnTo>
                    <a:pt x="2141" y="1877"/>
                  </a:lnTo>
                  <a:cubicBezTo>
                    <a:pt x="3823" y="3375"/>
                    <a:pt x="5674" y="3641"/>
                    <a:pt x="6815" y="3641"/>
                  </a:cubicBezTo>
                  <a:cubicBezTo>
                    <a:pt x="7458" y="3641"/>
                    <a:pt x="7876" y="3545"/>
                    <a:pt x="7908" y="3545"/>
                  </a:cubicBezTo>
                  <a:cubicBezTo>
                    <a:pt x="7972" y="3545"/>
                    <a:pt x="8036" y="3480"/>
                    <a:pt x="8101" y="3416"/>
                  </a:cubicBezTo>
                  <a:lnTo>
                    <a:pt x="9359" y="599"/>
                  </a:lnTo>
                  <a:close/>
                  <a:moveTo>
                    <a:pt x="9222" y="0"/>
                  </a:moveTo>
                  <a:cubicBezTo>
                    <a:pt x="9110" y="0"/>
                    <a:pt x="8995" y="63"/>
                    <a:pt x="8969" y="169"/>
                  </a:cubicBezTo>
                  <a:lnTo>
                    <a:pt x="7644" y="3064"/>
                  </a:lnTo>
                  <a:lnTo>
                    <a:pt x="7644" y="3064"/>
                  </a:lnTo>
                  <a:cubicBezTo>
                    <a:pt x="7477" y="3095"/>
                    <a:pt x="7178" y="3127"/>
                    <a:pt x="6815" y="3127"/>
                  </a:cubicBezTo>
                  <a:cubicBezTo>
                    <a:pt x="5722" y="3095"/>
                    <a:pt x="3890" y="2837"/>
                    <a:pt x="2315" y="1294"/>
                  </a:cubicBezTo>
                  <a:cubicBezTo>
                    <a:pt x="2250" y="1262"/>
                    <a:pt x="2186" y="1230"/>
                    <a:pt x="2122" y="1230"/>
                  </a:cubicBezTo>
                  <a:cubicBezTo>
                    <a:pt x="2058" y="1230"/>
                    <a:pt x="1961" y="1262"/>
                    <a:pt x="1929" y="1327"/>
                  </a:cubicBezTo>
                  <a:cubicBezTo>
                    <a:pt x="1382" y="1905"/>
                    <a:pt x="932" y="2452"/>
                    <a:pt x="579" y="2966"/>
                  </a:cubicBezTo>
                  <a:cubicBezTo>
                    <a:pt x="225" y="3448"/>
                    <a:pt x="0" y="3898"/>
                    <a:pt x="0" y="4316"/>
                  </a:cubicBezTo>
                  <a:cubicBezTo>
                    <a:pt x="0" y="4378"/>
                    <a:pt x="0" y="4410"/>
                    <a:pt x="29" y="4470"/>
                  </a:cubicBezTo>
                  <a:lnTo>
                    <a:pt x="29" y="4470"/>
                  </a:lnTo>
                  <a:lnTo>
                    <a:pt x="0" y="4477"/>
                  </a:lnTo>
                  <a:cubicBezTo>
                    <a:pt x="32" y="4670"/>
                    <a:pt x="161" y="4863"/>
                    <a:pt x="290" y="4991"/>
                  </a:cubicBezTo>
                  <a:cubicBezTo>
                    <a:pt x="547" y="5248"/>
                    <a:pt x="900" y="5377"/>
                    <a:pt x="1382" y="5505"/>
                  </a:cubicBezTo>
                  <a:cubicBezTo>
                    <a:pt x="2765" y="5827"/>
                    <a:pt x="5111" y="5827"/>
                    <a:pt x="8229" y="5827"/>
                  </a:cubicBezTo>
                  <a:cubicBezTo>
                    <a:pt x="12954" y="5827"/>
                    <a:pt x="15108" y="5248"/>
                    <a:pt x="16844" y="4477"/>
                  </a:cubicBezTo>
                  <a:cubicBezTo>
                    <a:pt x="17326" y="4252"/>
                    <a:pt x="17744" y="4027"/>
                    <a:pt x="18001" y="3802"/>
                  </a:cubicBezTo>
                  <a:cubicBezTo>
                    <a:pt x="18162" y="3705"/>
                    <a:pt x="18258" y="3577"/>
                    <a:pt x="18355" y="3448"/>
                  </a:cubicBezTo>
                  <a:cubicBezTo>
                    <a:pt x="18451" y="3352"/>
                    <a:pt x="18515" y="3191"/>
                    <a:pt x="18515" y="3030"/>
                  </a:cubicBezTo>
                  <a:cubicBezTo>
                    <a:pt x="18515" y="2934"/>
                    <a:pt x="18451" y="2805"/>
                    <a:pt x="18387" y="2709"/>
                  </a:cubicBezTo>
                  <a:cubicBezTo>
                    <a:pt x="18290" y="2580"/>
                    <a:pt x="18162" y="2484"/>
                    <a:pt x="17969" y="2420"/>
                  </a:cubicBezTo>
                  <a:cubicBezTo>
                    <a:pt x="17808" y="2355"/>
                    <a:pt x="17583" y="2291"/>
                    <a:pt x="17326" y="2259"/>
                  </a:cubicBezTo>
                  <a:cubicBezTo>
                    <a:pt x="17037" y="2227"/>
                    <a:pt x="16490" y="2098"/>
                    <a:pt x="15815" y="1937"/>
                  </a:cubicBezTo>
                  <a:cubicBezTo>
                    <a:pt x="13790" y="1391"/>
                    <a:pt x="10608" y="427"/>
                    <a:pt x="9290" y="9"/>
                  </a:cubicBezTo>
                  <a:cubicBezTo>
                    <a:pt x="9268" y="3"/>
                    <a:pt x="9245" y="0"/>
                    <a:pt x="9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4287;p64"/>
            <p:cNvSpPr/>
            <p:nvPr/>
          </p:nvSpPr>
          <p:spPr>
            <a:xfrm>
              <a:off x="4440000" y="3896950"/>
              <a:ext cx="675875" cy="654975"/>
            </a:xfrm>
            <a:custGeom>
              <a:avLst/>
              <a:gdLst/>
              <a:ahLst/>
              <a:cxnLst/>
              <a:rect l="l" t="t" r="r" b="b"/>
              <a:pathLst>
                <a:path w="27035" h="26199" extrusionOk="0">
                  <a:moveTo>
                    <a:pt x="4688" y="1"/>
                  </a:moveTo>
                  <a:cubicBezTo>
                    <a:pt x="3143" y="1"/>
                    <a:pt x="1478" y="407"/>
                    <a:pt x="1" y="1608"/>
                  </a:cubicBezTo>
                  <a:cubicBezTo>
                    <a:pt x="1" y="1608"/>
                    <a:pt x="3022" y="7844"/>
                    <a:pt x="7362" y="11830"/>
                  </a:cubicBezTo>
                  <a:cubicBezTo>
                    <a:pt x="11701" y="15784"/>
                    <a:pt x="18516" y="20702"/>
                    <a:pt x="18516" y="20702"/>
                  </a:cubicBezTo>
                  <a:cubicBezTo>
                    <a:pt x="18516" y="20702"/>
                    <a:pt x="11316" y="22984"/>
                    <a:pt x="9805" y="23177"/>
                  </a:cubicBezTo>
                  <a:cubicBezTo>
                    <a:pt x="8294" y="23370"/>
                    <a:pt x="8680" y="24109"/>
                    <a:pt x="10383" y="24881"/>
                  </a:cubicBezTo>
                  <a:cubicBezTo>
                    <a:pt x="12087" y="25620"/>
                    <a:pt x="14176" y="26199"/>
                    <a:pt x="18902" y="26199"/>
                  </a:cubicBezTo>
                  <a:cubicBezTo>
                    <a:pt x="23627" y="26199"/>
                    <a:pt x="26648" y="26199"/>
                    <a:pt x="26841" y="25041"/>
                  </a:cubicBezTo>
                  <a:cubicBezTo>
                    <a:pt x="27034" y="23916"/>
                    <a:pt x="23980" y="21088"/>
                    <a:pt x="21730" y="18805"/>
                  </a:cubicBezTo>
                  <a:cubicBezTo>
                    <a:pt x="19448" y="16555"/>
                    <a:pt x="10769" y="2380"/>
                    <a:pt x="9998" y="1608"/>
                  </a:cubicBezTo>
                  <a:cubicBezTo>
                    <a:pt x="9534" y="1145"/>
                    <a:pt x="7280" y="1"/>
                    <a:pt x="4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4288;p64"/>
            <p:cNvSpPr/>
            <p:nvPr/>
          </p:nvSpPr>
          <p:spPr>
            <a:xfrm>
              <a:off x="4431975" y="3890525"/>
              <a:ext cx="685500" cy="667825"/>
            </a:xfrm>
            <a:custGeom>
              <a:avLst/>
              <a:gdLst/>
              <a:ahLst/>
              <a:cxnLst/>
              <a:rect l="l" t="t" r="r" b="b"/>
              <a:pathLst>
                <a:path w="27420" h="26713" extrusionOk="0">
                  <a:moveTo>
                    <a:pt x="5015" y="547"/>
                  </a:moveTo>
                  <a:cubicBezTo>
                    <a:pt x="6268" y="547"/>
                    <a:pt x="7458" y="804"/>
                    <a:pt x="8390" y="1158"/>
                  </a:cubicBezTo>
                  <a:cubicBezTo>
                    <a:pt x="8840" y="1319"/>
                    <a:pt x="9226" y="1479"/>
                    <a:pt x="9547" y="1672"/>
                  </a:cubicBezTo>
                  <a:cubicBezTo>
                    <a:pt x="9836" y="1833"/>
                    <a:pt x="10061" y="1994"/>
                    <a:pt x="10126" y="2058"/>
                  </a:cubicBezTo>
                  <a:cubicBezTo>
                    <a:pt x="10158" y="2090"/>
                    <a:pt x="10254" y="2187"/>
                    <a:pt x="10351" y="2315"/>
                  </a:cubicBezTo>
                  <a:cubicBezTo>
                    <a:pt x="10736" y="2862"/>
                    <a:pt x="11508" y="4051"/>
                    <a:pt x="12504" y="5594"/>
                  </a:cubicBezTo>
                  <a:cubicBezTo>
                    <a:pt x="13983" y="7876"/>
                    <a:pt x="15912" y="10866"/>
                    <a:pt x="17680" y="13501"/>
                  </a:cubicBezTo>
                  <a:cubicBezTo>
                    <a:pt x="18548" y="14852"/>
                    <a:pt x="19383" y="16073"/>
                    <a:pt x="20123" y="17069"/>
                  </a:cubicBezTo>
                  <a:cubicBezTo>
                    <a:pt x="20830" y="18066"/>
                    <a:pt x="21441" y="18837"/>
                    <a:pt x="21858" y="19255"/>
                  </a:cubicBezTo>
                  <a:cubicBezTo>
                    <a:pt x="22951" y="20380"/>
                    <a:pt x="24237" y="21602"/>
                    <a:pt x="25234" y="22695"/>
                  </a:cubicBezTo>
                  <a:cubicBezTo>
                    <a:pt x="25716" y="23241"/>
                    <a:pt x="26166" y="23756"/>
                    <a:pt x="26455" y="24206"/>
                  </a:cubicBezTo>
                  <a:cubicBezTo>
                    <a:pt x="26744" y="24656"/>
                    <a:pt x="26905" y="25009"/>
                    <a:pt x="26905" y="25202"/>
                  </a:cubicBezTo>
                  <a:lnTo>
                    <a:pt x="26873" y="25266"/>
                  </a:lnTo>
                  <a:cubicBezTo>
                    <a:pt x="26873" y="25363"/>
                    <a:pt x="26841" y="25427"/>
                    <a:pt x="26777" y="25491"/>
                  </a:cubicBezTo>
                  <a:cubicBezTo>
                    <a:pt x="26616" y="25620"/>
                    <a:pt x="26359" y="25781"/>
                    <a:pt x="25941" y="25877"/>
                  </a:cubicBezTo>
                  <a:cubicBezTo>
                    <a:pt x="24687" y="26166"/>
                    <a:pt x="22308" y="26166"/>
                    <a:pt x="19223" y="26166"/>
                  </a:cubicBezTo>
                  <a:cubicBezTo>
                    <a:pt x="14497" y="26166"/>
                    <a:pt x="12472" y="25620"/>
                    <a:pt x="10801" y="24881"/>
                  </a:cubicBezTo>
                  <a:cubicBezTo>
                    <a:pt x="10351" y="24656"/>
                    <a:pt x="9965" y="24463"/>
                    <a:pt x="9740" y="24270"/>
                  </a:cubicBezTo>
                  <a:cubicBezTo>
                    <a:pt x="9644" y="24173"/>
                    <a:pt x="9547" y="24109"/>
                    <a:pt x="9515" y="24045"/>
                  </a:cubicBezTo>
                  <a:cubicBezTo>
                    <a:pt x="9451" y="23981"/>
                    <a:pt x="9451" y="23948"/>
                    <a:pt x="9451" y="23916"/>
                  </a:cubicBezTo>
                  <a:cubicBezTo>
                    <a:pt x="9483" y="23884"/>
                    <a:pt x="9547" y="23852"/>
                    <a:pt x="9644" y="23820"/>
                  </a:cubicBezTo>
                  <a:cubicBezTo>
                    <a:pt x="9772" y="23756"/>
                    <a:pt x="9933" y="23723"/>
                    <a:pt x="10158" y="23691"/>
                  </a:cubicBezTo>
                  <a:cubicBezTo>
                    <a:pt x="10576" y="23627"/>
                    <a:pt x="11315" y="23466"/>
                    <a:pt x="12215" y="23209"/>
                  </a:cubicBezTo>
                  <a:cubicBezTo>
                    <a:pt x="14883" y="22502"/>
                    <a:pt x="18901" y="21216"/>
                    <a:pt x="18901" y="21216"/>
                  </a:cubicBezTo>
                  <a:cubicBezTo>
                    <a:pt x="18998" y="21184"/>
                    <a:pt x="19094" y="21120"/>
                    <a:pt x="19094" y="21023"/>
                  </a:cubicBezTo>
                  <a:cubicBezTo>
                    <a:pt x="19126" y="20895"/>
                    <a:pt x="19062" y="20798"/>
                    <a:pt x="18998" y="20734"/>
                  </a:cubicBezTo>
                  <a:cubicBezTo>
                    <a:pt x="18998" y="20734"/>
                    <a:pt x="18580" y="20445"/>
                    <a:pt x="17873" y="19930"/>
                  </a:cubicBezTo>
                  <a:cubicBezTo>
                    <a:pt x="15751" y="18355"/>
                    <a:pt x="11122" y="14852"/>
                    <a:pt x="7876" y="11894"/>
                  </a:cubicBezTo>
                  <a:cubicBezTo>
                    <a:pt x="5722" y="9933"/>
                    <a:pt x="3890" y="7394"/>
                    <a:pt x="2604" y="5337"/>
                  </a:cubicBezTo>
                  <a:cubicBezTo>
                    <a:pt x="1961" y="4340"/>
                    <a:pt x="1447" y="3440"/>
                    <a:pt x="1093" y="2797"/>
                  </a:cubicBezTo>
                  <a:cubicBezTo>
                    <a:pt x="900" y="2476"/>
                    <a:pt x="772" y="2219"/>
                    <a:pt x="675" y="2026"/>
                  </a:cubicBezTo>
                  <a:cubicBezTo>
                    <a:pt x="666" y="2002"/>
                    <a:pt x="656" y="1980"/>
                    <a:pt x="647" y="1959"/>
                  </a:cubicBezTo>
                  <a:lnTo>
                    <a:pt x="647" y="1959"/>
                  </a:lnTo>
                  <a:cubicBezTo>
                    <a:pt x="2021" y="904"/>
                    <a:pt x="3562" y="547"/>
                    <a:pt x="5015" y="547"/>
                  </a:cubicBezTo>
                  <a:close/>
                  <a:moveTo>
                    <a:pt x="5015" y="1"/>
                  </a:moveTo>
                  <a:cubicBezTo>
                    <a:pt x="3408" y="1"/>
                    <a:pt x="1672" y="419"/>
                    <a:pt x="129" y="1672"/>
                  </a:cubicBezTo>
                  <a:cubicBezTo>
                    <a:pt x="32" y="1737"/>
                    <a:pt x="0" y="1865"/>
                    <a:pt x="65" y="1994"/>
                  </a:cubicBezTo>
                  <a:cubicBezTo>
                    <a:pt x="65" y="1994"/>
                    <a:pt x="3086" y="8262"/>
                    <a:pt x="7490" y="12280"/>
                  </a:cubicBezTo>
                  <a:cubicBezTo>
                    <a:pt x="11201" y="15664"/>
                    <a:pt x="16672" y="19719"/>
                    <a:pt x="18241" y="20867"/>
                  </a:cubicBezTo>
                  <a:lnTo>
                    <a:pt x="18241" y="20867"/>
                  </a:lnTo>
                  <a:cubicBezTo>
                    <a:pt x="18068" y="20922"/>
                    <a:pt x="17856" y="20987"/>
                    <a:pt x="17615" y="21055"/>
                  </a:cubicBezTo>
                  <a:cubicBezTo>
                    <a:pt x="16555" y="21377"/>
                    <a:pt x="14947" y="21891"/>
                    <a:pt x="13469" y="22309"/>
                  </a:cubicBezTo>
                  <a:cubicBezTo>
                    <a:pt x="12729" y="22502"/>
                    <a:pt x="12022" y="22727"/>
                    <a:pt x="11444" y="22856"/>
                  </a:cubicBezTo>
                  <a:cubicBezTo>
                    <a:pt x="10833" y="23016"/>
                    <a:pt x="10351" y="23113"/>
                    <a:pt x="10094" y="23145"/>
                  </a:cubicBezTo>
                  <a:cubicBezTo>
                    <a:pt x="9772" y="23209"/>
                    <a:pt x="9515" y="23273"/>
                    <a:pt x="9290" y="23370"/>
                  </a:cubicBezTo>
                  <a:cubicBezTo>
                    <a:pt x="9194" y="23434"/>
                    <a:pt x="9097" y="23498"/>
                    <a:pt x="9033" y="23595"/>
                  </a:cubicBezTo>
                  <a:cubicBezTo>
                    <a:pt x="8969" y="23691"/>
                    <a:pt x="8936" y="23820"/>
                    <a:pt x="8936" y="23916"/>
                  </a:cubicBezTo>
                  <a:cubicBezTo>
                    <a:pt x="8936" y="24077"/>
                    <a:pt x="9001" y="24238"/>
                    <a:pt x="9065" y="24334"/>
                  </a:cubicBezTo>
                  <a:cubicBezTo>
                    <a:pt x="9322" y="24720"/>
                    <a:pt x="9836" y="25041"/>
                    <a:pt x="10608" y="25363"/>
                  </a:cubicBezTo>
                  <a:cubicBezTo>
                    <a:pt x="12344" y="26134"/>
                    <a:pt x="14465" y="26713"/>
                    <a:pt x="19223" y="26713"/>
                  </a:cubicBezTo>
                  <a:cubicBezTo>
                    <a:pt x="21569" y="26713"/>
                    <a:pt x="23530" y="26713"/>
                    <a:pt x="24912" y="26584"/>
                  </a:cubicBezTo>
                  <a:cubicBezTo>
                    <a:pt x="25619" y="26488"/>
                    <a:pt x="26166" y="26391"/>
                    <a:pt x="26584" y="26231"/>
                  </a:cubicBezTo>
                  <a:cubicBezTo>
                    <a:pt x="26809" y="26134"/>
                    <a:pt x="27002" y="26006"/>
                    <a:pt x="27130" y="25877"/>
                  </a:cubicBezTo>
                  <a:cubicBezTo>
                    <a:pt x="27291" y="25749"/>
                    <a:pt x="27387" y="25556"/>
                    <a:pt x="27419" y="25363"/>
                  </a:cubicBezTo>
                  <a:cubicBezTo>
                    <a:pt x="27419" y="25298"/>
                    <a:pt x="27419" y="25266"/>
                    <a:pt x="27419" y="25202"/>
                  </a:cubicBezTo>
                  <a:cubicBezTo>
                    <a:pt x="27419" y="24784"/>
                    <a:pt x="27194" y="24398"/>
                    <a:pt x="26905" y="23916"/>
                  </a:cubicBezTo>
                  <a:cubicBezTo>
                    <a:pt x="25941" y="22470"/>
                    <a:pt x="23884" y="20541"/>
                    <a:pt x="22244" y="18870"/>
                  </a:cubicBezTo>
                  <a:cubicBezTo>
                    <a:pt x="21698" y="18355"/>
                    <a:pt x="20733" y="17037"/>
                    <a:pt x="19576" y="15398"/>
                  </a:cubicBezTo>
                  <a:cubicBezTo>
                    <a:pt x="17873" y="12891"/>
                    <a:pt x="15751" y="9612"/>
                    <a:pt x="13983" y="6912"/>
                  </a:cubicBezTo>
                  <a:cubicBezTo>
                    <a:pt x="13115" y="5530"/>
                    <a:pt x="12312" y="4308"/>
                    <a:pt x="11733" y="3408"/>
                  </a:cubicBezTo>
                  <a:cubicBezTo>
                    <a:pt x="11412" y="2926"/>
                    <a:pt x="11154" y="2572"/>
                    <a:pt x="10961" y="2283"/>
                  </a:cubicBezTo>
                  <a:cubicBezTo>
                    <a:pt x="10865" y="2122"/>
                    <a:pt x="10769" y="1994"/>
                    <a:pt x="10704" y="1897"/>
                  </a:cubicBezTo>
                  <a:cubicBezTo>
                    <a:pt x="10640" y="1801"/>
                    <a:pt x="10576" y="1737"/>
                    <a:pt x="10511" y="1672"/>
                  </a:cubicBezTo>
                  <a:cubicBezTo>
                    <a:pt x="10351" y="1544"/>
                    <a:pt x="10126" y="1383"/>
                    <a:pt x="9804" y="1190"/>
                  </a:cubicBezTo>
                  <a:cubicBezTo>
                    <a:pt x="8808" y="644"/>
                    <a:pt x="7008" y="1"/>
                    <a:pt x="5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4289;p64"/>
            <p:cNvSpPr/>
            <p:nvPr/>
          </p:nvSpPr>
          <p:spPr>
            <a:xfrm>
              <a:off x="4647325" y="4419300"/>
              <a:ext cx="466125" cy="132625"/>
            </a:xfrm>
            <a:custGeom>
              <a:avLst/>
              <a:gdLst/>
              <a:ahLst/>
              <a:cxnLst/>
              <a:rect l="l" t="t" r="r" b="b"/>
              <a:pathLst>
                <a:path w="18645" h="5305" extrusionOk="0">
                  <a:moveTo>
                    <a:pt x="9612" y="1"/>
                  </a:moveTo>
                  <a:cubicBezTo>
                    <a:pt x="7844" y="547"/>
                    <a:pt x="2765" y="2122"/>
                    <a:pt x="1512" y="2283"/>
                  </a:cubicBezTo>
                  <a:cubicBezTo>
                    <a:pt x="1" y="2476"/>
                    <a:pt x="387" y="3215"/>
                    <a:pt x="2090" y="3987"/>
                  </a:cubicBezTo>
                  <a:cubicBezTo>
                    <a:pt x="3794" y="4726"/>
                    <a:pt x="5883" y="5305"/>
                    <a:pt x="10609" y="5305"/>
                  </a:cubicBezTo>
                  <a:cubicBezTo>
                    <a:pt x="15334" y="5305"/>
                    <a:pt x="18355" y="5305"/>
                    <a:pt x="18548" y="4147"/>
                  </a:cubicBezTo>
                  <a:cubicBezTo>
                    <a:pt x="18645" y="3569"/>
                    <a:pt x="17809" y="2476"/>
                    <a:pt x="16684" y="1222"/>
                  </a:cubicBezTo>
                  <a:cubicBezTo>
                    <a:pt x="15020" y="2824"/>
                    <a:pt x="13114" y="3107"/>
                    <a:pt x="11975" y="3107"/>
                  </a:cubicBezTo>
                  <a:cubicBezTo>
                    <a:pt x="11355" y="3107"/>
                    <a:pt x="10962" y="3022"/>
                    <a:pt x="10962" y="3022"/>
                  </a:cubicBezTo>
                  <a:lnTo>
                    <a:pt x="96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4290;p64"/>
            <p:cNvSpPr/>
            <p:nvPr/>
          </p:nvSpPr>
          <p:spPr>
            <a:xfrm>
              <a:off x="4655375" y="4412675"/>
              <a:ext cx="462100" cy="145675"/>
            </a:xfrm>
            <a:custGeom>
              <a:avLst/>
              <a:gdLst/>
              <a:ahLst/>
              <a:cxnLst/>
              <a:rect l="l" t="t" r="r" b="b"/>
              <a:pathLst>
                <a:path w="18484" h="5827" extrusionOk="0">
                  <a:moveTo>
                    <a:pt x="9155" y="595"/>
                  </a:moveTo>
                  <a:lnTo>
                    <a:pt x="10415" y="3416"/>
                  </a:lnTo>
                  <a:cubicBezTo>
                    <a:pt x="10447" y="3480"/>
                    <a:pt x="10512" y="3545"/>
                    <a:pt x="10608" y="3545"/>
                  </a:cubicBezTo>
                  <a:cubicBezTo>
                    <a:pt x="10608" y="3545"/>
                    <a:pt x="11026" y="3641"/>
                    <a:pt x="11669" y="3641"/>
                  </a:cubicBezTo>
                  <a:cubicBezTo>
                    <a:pt x="12811" y="3641"/>
                    <a:pt x="14665" y="3374"/>
                    <a:pt x="16348" y="1872"/>
                  </a:cubicBezTo>
                  <a:lnTo>
                    <a:pt x="16348" y="1872"/>
                  </a:lnTo>
                  <a:cubicBezTo>
                    <a:pt x="16814" y="2379"/>
                    <a:pt x="17201" y="2855"/>
                    <a:pt x="17487" y="3255"/>
                  </a:cubicBezTo>
                  <a:cubicBezTo>
                    <a:pt x="17808" y="3737"/>
                    <a:pt x="17969" y="4123"/>
                    <a:pt x="17969" y="4316"/>
                  </a:cubicBezTo>
                  <a:lnTo>
                    <a:pt x="17937" y="4380"/>
                  </a:lnTo>
                  <a:cubicBezTo>
                    <a:pt x="17937" y="4477"/>
                    <a:pt x="17905" y="4541"/>
                    <a:pt x="17841" y="4605"/>
                  </a:cubicBezTo>
                  <a:cubicBezTo>
                    <a:pt x="17680" y="4734"/>
                    <a:pt x="17423" y="4895"/>
                    <a:pt x="17005" y="4991"/>
                  </a:cubicBezTo>
                  <a:cubicBezTo>
                    <a:pt x="15751" y="5280"/>
                    <a:pt x="13372" y="5280"/>
                    <a:pt x="10287" y="5280"/>
                  </a:cubicBezTo>
                  <a:cubicBezTo>
                    <a:pt x="5561" y="5280"/>
                    <a:pt x="3536" y="4734"/>
                    <a:pt x="1865" y="3995"/>
                  </a:cubicBezTo>
                  <a:cubicBezTo>
                    <a:pt x="1415" y="3770"/>
                    <a:pt x="1029" y="3577"/>
                    <a:pt x="804" y="3384"/>
                  </a:cubicBezTo>
                  <a:cubicBezTo>
                    <a:pt x="708" y="3287"/>
                    <a:pt x="611" y="3223"/>
                    <a:pt x="579" y="3159"/>
                  </a:cubicBezTo>
                  <a:cubicBezTo>
                    <a:pt x="515" y="3095"/>
                    <a:pt x="515" y="3062"/>
                    <a:pt x="515" y="3030"/>
                  </a:cubicBezTo>
                  <a:cubicBezTo>
                    <a:pt x="547" y="2998"/>
                    <a:pt x="611" y="2966"/>
                    <a:pt x="708" y="2934"/>
                  </a:cubicBezTo>
                  <a:cubicBezTo>
                    <a:pt x="836" y="2870"/>
                    <a:pt x="997" y="2837"/>
                    <a:pt x="1222" y="2805"/>
                  </a:cubicBezTo>
                  <a:cubicBezTo>
                    <a:pt x="1575" y="2773"/>
                    <a:pt x="2122" y="2645"/>
                    <a:pt x="2797" y="2452"/>
                  </a:cubicBezTo>
                  <a:cubicBezTo>
                    <a:pt x="4744" y="1934"/>
                    <a:pt x="7699" y="1043"/>
                    <a:pt x="9155" y="595"/>
                  </a:cubicBezTo>
                  <a:close/>
                  <a:moveTo>
                    <a:pt x="9292" y="0"/>
                  </a:moveTo>
                  <a:cubicBezTo>
                    <a:pt x="9270" y="0"/>
                    <a:pt x="9248" y="3"/>
                    <a:pt x="9226" y="9"/>
                  </a:cubicBezTo>
                  <a:cubicBezTo>
                    <a:pt x="8326" y="298"/>
                    <a:pt x="6622" y="812"/>
                    <a:pt x="4983" y="1294"/>
                  </a:cubicBezTo>
                  <a:cubicBezTo>
                    <a:pt x="4147" y="1519"/>
                    <a:pt x="3343" y="1744"/>
                    <a:pt x="2668" y="1937"/>
                  </a:cubicBezTo>
                  <a:cubicBezTo>
                    <a:pt x="1993" y="2098"/>
                    <a:pt x="1447" y="2227"/>
                    <a:pt x="1158" y="2259"/>
                  </a:cubicBezTo>
                  <a:cubicBezTo>
                    <a:pt x="836" y="2323"/>
                    <a:pt x="547" y="2387"/>
                    <a:pt x="354" y="2484"/>
                  </a:cubicBezTo>
                  <a:cubicBezTo>
                    <a:pt x="258" y="2548"/>
                    <a:pt x="161" y="2612"/>
                    <a:pt x="97" y="2709"/>
                  </a:cubicBezTo>
                  <a:cubicBezTo>
                    <a:pt x="33" y="2805"/>
                    <a:pt x="0" y="2934"/>
                    <a:pt x="0" y="3030"/>
                  </a:cubicBezTo>
                  <a:cubicBezTo>
                    <a:pt x="0" y="3191"/>
                    <a:pt x="65" y="3352"/>
                    <a:pt x="129" y="3448"/>
                  </a:cubicBezTo>
                  <a:cubicBezTo>
                    <a:pt x="386" y="3834"/>
                    <a:pt x="900" y="4155"/>
                    <a:pt x="1672" y="4477"/>
                  </a:cubicBezTo>
                  <a:cubicBezTo>
                    <a:pt x="3408" y="5248"/>
                    <a:pt x="5529" y="5827"/>
                    <a:pt x="10287" y="5827"/>
                  </a:cubicBezTo>
                  <a:cubicBezTo>
                    <a:pt x="12633" y="5827"/>
                    <a:pt x="14594" y="5827"/>
                    <a:pt x="15976" y="5698"/>
                  </a:cubicBezTo>
                  <a:cubicBezTo>
                    <a:pt x="16683" y="5602"/>
                    <a:pt x="17230" y="5505"/>
                    <a:pt x="17648" y="5345"/>
                  </a:cubicBezTo>
                  <a:cubicBezTo>
                    <a:pt x="17873" y="5248"/>
                    <a:pt x="18066" y="5120"/>
                    <a:pt x="18194" y="4991"/>
                  </a:cubicBezTo>
                  <a:cubicBezTo>
                    <a:pt x="18355" y="4863"/>
                    <a:pt x="18451" y="4670"/>
                    <a:pt x="18483" y="4477"/>
                  </a:cubicBezTo>
                  <a:cubicBezTo>
                    <a:pt x="18483" y="4412"/>
                    <a:pt x="18483" y="4380"/>
                    <a:pt x="18483" y="4316"/>
                  </a:cubicBezTo>
                  <a:cubicBezTo>
                    <a:pt x="18483" y="3898"/>
                    <a:pt x="18258" y="3448"/>
                    <a:pt x="17905" y="2966"/>
                  </a:cubicBezTo>
                  <a:cubicBezTo>
                    <a:pt x="17583" y="2452"/>
                    <a:pt x="17101" y="1905"/>
                    <a:pt x="16555" y="1327"/>
                  </a:cubicBezTo>
                  <a:cubicBezTo>
                    <a:pt x="16523" y="1262"/>
                    <a:pt x="16458" y="1230"/>
                    <a:pt x="16394" y="1230"/>
                  </a:cubicBezTo>
                  <a:cubicBezTo>
                    <a:pt x="16298" y="1230"/>
                    <a:pt x="16233" y="1262"/>
                    <a:pt x="16169" y="1294"/>
                  </a:cubicBezTo>
                  <a:cubicBezTo>
                    <a:pt x="14594" y="2837"/>
                    <a:pt x="12762" y="3095"/>
                    <a:pt x="11669" y="3127"/>
                  </a:cubicBezTo>
                  <a:cubicBezTo>
                    <a:pt x="11380" y="3127"/>
                    <a:pt x="11122" y="3095"/>
                    <a:pt x="10962" y="3062"/>
                  </a:cubicBezTo>
                  <a:cubicBezTo>
                    <a:pt x="10912" y="3062"/>
                    <a:pt x="10871" y="3062"/>
                    <a:pt x="10838" y="3058"/>
                  </a:cubicBezTo>
                  <a:lnTo>
                    <a:pt x="10838" y="3058"/>
                  </a:lnTo>
                  <a:lnTo>
                    <a:pt x="9547" y="169"/>
                  </a:lnTo>
                  <a:cubicBezTo>
                    <a:pt x="9494" y="63"/>
                    <a:pt x="9397" y="0"/>
                    <a:pt x="9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4291;p64"/>
            <p:cNvSpPr/>
            <p:nvPr/>
          </p:nvSpPr>
          <p:spPr>
            <a:xfrm>
              <a:off x="1932200" y="3946775"/>
              <a:ext cx="1003475" cy="650250"/>
            </a:xfrm>
            <a:custGeom>
              <a:avLst/>
              <a:gdLst/>
              <a:ahLst/>
              <a:cxnLst/>
              <a:rect l="l" t="t" r="r" b="b"/>
              <a:pathLst>
                <a:path w="40139" h="26010" extrusionOk="0">
                  <a:moveTo>
                    <a:pt x="3365" y="1"/>
                  </a:moveTo>
                  <a:cubicBezTo>
                    <a:pt x="3365" y="1"/>
                    <a:pt x="2240" y="1"/>
                    <a:pt x="2401" y="2283"/>
                  </a:cubicBezTo>
                  <a:cubicBezTo>
                    <a:pt x="2401" y="2283"/>
                    <a:pt x="5069" y="7201"/>
                    <a:pt x="4876" y="8873"/>
                  </a:cubicBezTo>
                  <a:cubicBezTo>
                    <a:pt x="4715" y="10287"/>
                    <a:pt x="1404" y="20863"/>
                    <a:pt x="215" y="24720"/>
                  </a:cubicBezTo>
                  <a:cubicBezTo>
                    <a:pt x="1" y="25333"/>
                    <a:pt x="487" y="25946"/>
                    <a:pt x="1118" y="25946"/>
                  </a:cubicBezTo>
                  <a:cubicBezTo>
                    <a:pt x="1149" y="25946"/>
                    <a:pt x="1180" y="25944"/>
                    <a:pt x="1212" y="25941"/>
                  </a:cubicBezTo>
                  <a:cubicBezTo>
                    <a:pt x="1597" y="25909"/>
                    <a:pt x="1919" y="25652"/>
                    <a:pt x="2047" y="25299"/>
                  </a:cubicBezTo>
                  <a:lnTo>
                    <a:pt x="7319" y="9066"/>
                  </a:lnTo>
                  <a:cubicBezTo>
                    <a:pt x="7319" y="9066"/>
                    <a:pt x="8283" y="7941"/>
                    <a:pt x="11305" y="7362"/>
                  </a:cubicBezTo>
                  <a:cubicBezTo>
                    <a:pt x="13619" y="6944"/>
                    <a:pt x="25127" y="6398"/>
                    <a:pt x="30399" y="6173"/>
                  </a:cubicBezTo>
                  <a:cubicBezTo>
                    <a:pt x="30461" y="6170"/>
                    <a:pt x="30524" y="6168"/>
                    <a:pt x="30586" y="6168"/>
                  </a:cubicBezTo>
                  <a:cubicBezTo>
                    <a:pt x="32532" y="6168"/>
                    <a:pt x="34197" y="7617"/>
                    <a:pt x="34352" y="9580"/>
                  </a:cubicBezTo>
                  <a:lnTo>
                    <a:pt x="34352" y="9644"/>
                  </a:lnTo>
                  <a:cubicBezTo>
                    <a:pt x="34513" y="11830"/>
                    <a:pt x="38113" y="23113"/>
                    <a:pt x="38917" y="25588"/>
                  </a:cubicBezTo>
                  <a:cubicBezTo>
                    <a:pt x="39005" y="25853"/>
                    <a:pt x="39255" y="26010"/>
                    <a:pt x="39519" y="26010"/>
                  </a:cubicBezTo>
                  <a:cubicBezTo>
                    <a:pt x="39543" y="26010"/>
                    <a:pt x="39568" y="26008"/>
                    <a:pt x="39592" y="26006"/>
                  </a:cubicBezTo>
                  <a:cubicBezTo>
                    <a:pt x="39946" y="25941"/>
                    <a:pt x="40138" y="25620"/>
                    <a:pt x="40074" y="25299"/>
                  </a:cubicBezTo>
                  <a:cubicBezTo>
                    <a:pt x="39431" y="22373"/>
                    <a:pt x="36667" y="9741"/>
                    <a:pt x="35670" y="3408"/>
                  </a:cubicBezTo>
                  <a:cubicBezTo>
                    <a:pt x="35670" y="3408"/>
                    <a:pt x="27881" y="3771"/>
                    <a:pt x="20919" y="3771"/>
                  </a:cubicBezTo>
                  <a:cubicBezTo>
                    <a:pt x="16718" y="3771"/>
                    <a:pt x="12818" y="3639"/>
                    <a:pt x="11112" y="3215"/>
                  </a:cubicBezTo>
                  <a:cubicBezTo>
                    <a:pt x="6580" y="2090"/>
                    <a:pt x="3365" y="1"/>
                    <a:pt x="3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4292;p64"/>
            <p:cNvSpPr/>
            <p:nvPr/>
          </p:nvSpPr>
          <p:spPr>
            <a:xfrm>
              <a:off x="1929525" y="3940350"/>
              <a:ext cx="1011775" cy="663000"/>
            </a:xfrm>
            <a:custGeom>
              <a:avLst/>
              <a:gdLst/>
              <a:ahLst/>
              <a:cxnLst/>
              <a:rect l="l" t="t" r="r" b="b"/>
              <a:pathLst>
                <a:path w="40471" h="26520" extrusionOk="0">
                  <a:moveTo>
                    <a:pt x="3416" y="543"/>
                  </a:moveTo>
                  <a:cubicBezTo>
                    <a:pt x="4004" y="894"/>
                    <a:pt x="7020" y="2689"/>
                    <a:pt x="11155" y="3729"/>
                  </a:cubicBezTo>
                  <a:cubicBezTo>
                    <a:pt x="12023" y="3954"/>
                    <a:pt x="13437" y="4083"/>
                    <a:pt x="15141" y="4180"/>
                  </a:cubicBezTo>
                  <a:cubicBezTo>
                    <a:pt x="16876" y="4276"/>
                    <a:pt x="18869" y="4308"/>
                    <a:pt x="20991" y="4308"/>
                  </a:cubicBezTo>
                  <a:cubicBezTo>
                    <a:pt x="27230" y="4308"/>
                    <a:pt x="34164" y="3999"/>
                    <a:pt x="35558" y="3934"/>
                  </a:cubicBezTo>
                  <a:lnTo>
                    <a:pt x="35558" y="3934"/>
                  </a:lnTo>
                  <a:cubicBezTo>
                    <a:pt x="36584" y="10340"/>
                    <a:pt x="39289" y="22699"/>
                    <a:pt x="39924" y="25588"/>
                  </a:cubicBezTo>
                  <a:lnTo>
                    <a:pt x="39924" y="25684"/>
                  </a:lnTo>
                  <a:cubicBezTo>
                    <a:pt x="39924" y="25813"/>
                    <a:pt x="39828" y="25973"/>
                    <a:pt x="39667" y="26006"/>
                  </a:cubicBezTo>
                  <a:lnTo>
                    <a:pt x="39603" y="26006"/>
                  </a:lnTo>
                  <a:cubicBezTo>
                    <a:pt x="39442" y="26006"/>
                    <a:pt x="39345" y="25909"/>
                    <a:pt x="39281" y="25781"/>
                  </a:cubicBezTo>
                  <a:cubicBezTo>
                    <a:pt x="38895" y="24527"/>
                    <a:pt x="37770" y="21088"/>
                    <a:pt x="36774" y="17680"/>
                  </a:cubicBezTo>
                  <a:cubicBezTo>
                    <a:pt x="36260" y="15977"/>
                    <a:pt x="35777" y="14305"/>
                    <a:pt x="35392" y="12891"/>
                  </a:cubicBezTo>
                  <a:cubicBezTo>
                    <a:pt x="35006" y="11508"/>
                    <a:pt x="34781" y="10383"/>
                    <a:pt x="34717" y="9869"/>
                  </a:cubicBezTo>
                  <a:lnTo>
                    <a:pt x="34717" y="9805"/>
                  </a:lnTo>
                  <a:cubicBezTo>
                    <a:pt x="34556" y="7715"/>
                    <a:pt x="32756" y="6140"/>
                    <a:pt x="30666" y="6140"/>
                  </a:cubicBezTo>
                  <a:lnTo>
                    <a:pt x="30506" y="6140"/>
                  </a:lnTo>
                  <a:cubicBezTo>
                    <a:pt x="27870" y="6269"/>
                    <a:pt x="23659" y="6462"/>
                    <a:pt x="19834" y="6687"/>
                  </a:cubicBezTo>
                  <a:cubicBezTo>
                    <a:pt x="17905" y="6783"/>
                    <a:pt x="16105" y="6912"/>
                    <a:pt x="14594" y="7040"/>
                  </a:cubicBezTo>
                  <a:cubicBezTo>
                    <a:pt x="13116" y="7137"/>
                    <a:pt x="11958" y="7265"/>
                    <a:pt x="11348" y="7362"/>
                  </a:cubicBezTo>
                  <a:cubicBezTo>
                    <a:pt x="8262" y="7940"/>
                    <a:pt x="7265" y="9130"/>
                    <a:pt x="7233" y="9162"/>
                  </a:cubicBezTo>
                  <a:lnTo>
                    <a:pt x="7169" y="9258"/>
                  </a:lnTo>
                  <a:lnTo>
                    <a:pt x="1897" y="25459"/>
                  </a:lnTo>
                  <a:cubicBezTo>
                    <a:pt x="1801" y="25716"/>
                    <a:pt x="1576" y="25909"/>
                    <a:pt x="1286" y="25941"/>
                  </a:cubicBezTo>
                  <a:lnTo>
                    <a:pt x="1222" y="25941"/>
                  </a:lnTo>
                  <a:cubicBezTo>
                    <a:pt x="1029" y="25941"/>
                    <a:pt x="869" y="25877"/>
                    <a:pt x="740" y="25748"/>
                  </a:cubicBezTo>
                  <a:cubicBezTo>
                    <a:pt x="611" y="25620"/>
                    <a:pt x="515" y="25427"/>
                    <a:pt x="515" y="25266"/>
                  </a:cubicBezTo>
                  <a:cubicBezTo>
                    <a:pt x="547" y="25202"/>
                    <a:pt x="547" y="25106"/>
                    <a:pt x="579" y="25041"/>
                  </a:cubicBezTo>
                  <a:cubicBezTo>
                    <a:pt x="1158" y="23113"/>
                    <a:pt x="2283" y="19512"/>
                    <a:pt x="3279" y="16202"/>
                  </a:cubicBezTo>
                  <a:cubicBezTo>
                    <a:pt x="3794" y="14562"/>
                    <a:pt x="4244" y="12987"/>
                    <a:pt x="4597" y="11733"/>
                  </a:cubicBezTo>
                  <a:cubicBezTo>
                    <a:pt x="4790" y="11123"/>
                    <a:pt x="4919" y="10576"/>
                    <a:pt x="5047" y="10126"/>
                  </a:cubicBezTo>
                  <a:cubicBezTo>
                    <a:pt x="5144" y="9708"/>
                    <a:pt x="5208" y="9387"/>
                    <a:pt x="5240" y="9162"/>
                  </a:cubicBezTo>
                  <a:cubicBezTo>
                    <a:pt x="5240" y="9098"/>
                    <a:pt x="5240" y="9033"/>
                    <a:pt x="5240" y="8969"/>
                  </a:cubicBezTo>
                  <a:cubicBezTo>
                    <a:pt x="5240" y="8423"/>
                    <a:pt x="5079" y="7780"/>
                    <a:pt x="4854" y="7073"/>
                  </a:cubicBezTo>
                  <a:cubicBezTo>
                    <a:pt x="4200" y="5140"/>
                    <a:pt x="2969" y="2794"/>
                    <a:pt x="2788" y="2454"/>
                  </a:cubicBezTo>
                  <a:lnTo>
                    <a:pt x="2788" y="2454"/>
                  </a:lnTo>
                  <a:cubicBezTo>
                    <a:pt x="2765" y="2311"/>
                    <a:pt x="2765" y="2172"/>
                    <a:pt x="2765" y="2058"/>
                  </a:cubicBezTo>
                  <a:cubicBezTo>
                    <a:pt x="2765" y="1190"/>
                    <a:pt x="2990" y="836"/>
                    <a:pt x="3151" y="676"/>
                  </a:cubicBezTo>
                  <a:cubicBezTo>
                    <a:pt x="3247" y="611"/>
                    <a:pt x="3344" y="547"/>
                    <a:pt x="3408" y="547"/>
                  </a:cubicBezTo>
                  <a:lnTo>
                    <a:pt x="3416" y="543"/>
                  </a:lnTo>
                  <a:close/>
                  <a:moveTo>
                    <a:pt x="3472" y="1"/>
                  </a:moveTo>
                  <a:cubicBezTo>
                    <a:pt x="3440" y="1"/>
                    <a:pt x="3119" y="1"/>
                    <a:pt x="2797" y="290"/>
                  </a:cubicBezTo>
                  <a:cubicBezTo>
                    <a:pt x="2476" y="579"/>
                    <a:pt x="2219" y="1094"/>
                    <a:pt x="2219" y="2058"/>
                  </a:cubicBezTo>
                  <a:cubicBezTo>
                    <a:pt x="2219" y="2187"/>
                    <a:pt x="2251" y="2379"/>
                    <a:pt x="2251" y="2540"/>
                  </a:cubicBezTo>
                  <a:lnTo>
                    <a:pt x="2283" y="2669"/>
                  </a:lnTo>
                  <a:cubicBezTo>
                    <a:pt x="2283" y="2669"/>
                    <a:pt x="2315" y="2733"/>
                    <a:pt x="2379" y="2862"/>
                  </a:cubicBezTo>
                  <a:cubicBezTo>
                    <a:pt x="2636" y="3312"/>
                    <a:pt x="3215" y="4437"/>
                    <a:pt x="3729" y="5690"/>
                  </a:cubicBezTo>
                  <a:cubicBezTo>
                    <a:pt x="3987" y="6301"/>
                    <a:pt x="4244" y="6944"/>
                    <a:pt x="4437" y="7523"/>
                  </a:cubicBezTo>
                  <a:cubicBezTo>
                    <a:pt x="4597" y="8069"/>
                    <a:pt x="4726" y="8615"/>
                    <a:pt x="4726" y="8969"/>
                  </a:cubicBezTo>
                  <a:cubicBezTo>
                    <a:pt x="4726" y="9001"/>
                    <a:pt x="4726" y="9065"/>
                    <a:pt x="4726" y="9130"/>
                  </a:cubicBezTo>
                  <a:cubicBezTo>
                    <a:pt x="4694" y="9258"/>
                    <a:pt x="4629" y="9580"/>
                    <a:pt x="4533" y="9998"/>
                  </a:cubicBezTo>
                  <a:cubicBezTo>
                    <a:pt x="3762" y="12987"/>
                    <a:pt x="1094" y="21538"/>
                    <a:pt x="65" y="24881"/>
                  </a:cubicBezTo>
                  <a:cubicBezTo>
                    <a:pt x="1" y="25009"/>
                    <a:pt x="1" y="25138"/>
                    <a:pt x="1" y="25266"/>
                  </a:cubicBezTo>
                  <a:cubicBezTo>
                    <a:pt x="1" y="25909"/>
                    <a:pt x="547" y="26488"/>
                    <a:pt x="1222" y="26488"/>
                  </a:cubicBezTo>
                  <a:lnTo>
                    <a:pt x="1351" y="26488"/>
                  </a:lnTo>
                  <a:cubicBezTo>
                    <a:pt x="1833" y="26424"/>
                    <a:pt x="2251" y="26102"/>
                    <a:pt x="2411" y="25620"/>
                  </a:cubicBezTo>
                  <a:lnTo>
                    <a:pt x="7654" y="9510"/>
                  </a:lnTo>
                  <a:lnTo>
                    <a:pt x="7654" y="9510"/>
                  </a:lnTo>
                  <a:cubicBezTo>
                    <a:pt x="7710" y="9419"/>
                    <a:pt x="8671" y="8407"/>
                    <a:pt x="11444" y="7908"/>
                  </a:cubicBezTo>
                  <a:cubicBezTo>
                    <a:pt x="12023" y="7780"/>
                    <a:pt x="13148" y="7683"/>
                    <a:pt x="14658" y="7555"/>
                  </a:cubicBezTo>
                  <a:cubicBezTo>
                    <a:pt x="19094" y="7201"/>
                    <a:pt x="26584" y="6848"/>
                    <a:pt x="30538" y="6687"/>
                  </a:cubicBezTo>
                  <a:lnTo>
                    <a:pt x="30666" y="6687"/>
                  </a:lnTo>
                  <a:cubicBezTo>
                    <a:pt x="32499" y="6687"/>
                    <a:pt x="34042" y="8037"/>
                    <a:pt x="34202" y="9837"/>
                  </a:cubicBezTo>
                  <a:lnTo>
                    <a:pt x="34202" y="9933"/>
                  </a:lnTo>
                  <a:cubicBezTo>
                    <a:pt x="34234" y="10512"/>
                    <a:pt x="34492" y="11605"/>
                    <a:pt x="34877" y="13019"/>
                  </a:cubicBezTo>
                  <a:cubicBezTo>
                    <a:pt x="36002" y="17262"/>
                    <a:pt x="38188" y="24077"/>
                    <a:pt x="38767" y="25941"/>
                  </a:cubicBezTo>
                  <a:cubicBezTo>
                    <a:pt x="38895" y="26295"/>
                    <a:pt x="39217" y="26520"/>
                    <a:pt x="39603" y="26520"/>
                  </a:cubicBezTo>
                  <a:lnTo>
                    <a:pt x="39731" y="26520"/>
                  </a:lnTo>
                  <a:cubicBezTo>
                    <a:pt x="40181" y="26456"/>
                    <a:pt x="40470" y="26102"/>
                    <a:pt x="40470" y="25684"/>
                  </a:cubicBezTo>
                  <a:cubicBezTo>
                    <a:pt x="40470" y="25620"/>
                    <a:pt x="40470" y="25556"/>
                    <a:pt x="40438" y="25491"/>
                  </a:cubicBezTo>
                  <a:cubicBezTo>
                    <a:pt x="39795" y="22566"/>
                    <a:pt x="37031" y="9933"/>
                    <a:pt x="36067" y="3633"/>
                  </a:cubicBezTo>
                  <a:cubicBezTo>
                    <a:pt x="36039" y="3493"/>
                    <a:pt x="35938" y="3402"/>
                    <a:pt x="35827" y="3402"/>
                  </a:cubicBezTo>
                  <a:cubicBezTo>
                    <a:pt x="35811" y="3402"/>
                    <a:pt x="35794" y="3404"/>
                    <a:pt x="35777" y="3408"/>
                  </a:cubicBezTo>
                  <a:cubicBezTo>
                    <a:pt x="35777" y="3408"/>
                    <a:pt x="35295" y="3408"/>
                    <a:pt x="34427" y="3440"/>
                  </a:cubicBezTo>
                  <a:cubicBezTo>
                    <a:pt x="31920" y="3569"/>
                    <a:pt x="26198" y="3762"/>
                    <a:pt x="20991" y="3762"/>
                  </a:cubicBezTo>
                  <a:cubicBezTo>
                    <a:pt x="18902" y="3762"/>
                    <a:pt x="16876" y="3729"/>
                    <a:pt x="15173" y="3633"/>
                  </a:cubicBezTo>
                  <a:cubicBezTo>
                    <a:pt x="13469" y="3569"/>
                    <a:pt x="12087" y="3408"/>
                    <a:pt x="11283" y="3215"/>
                  </a:cubicBezTo>
                  <a:cubicBezTo>
                    <a:pt x="9033" y="2637"/>
                    <a:pt x="7105" y="1865"/>
                    <a:pt x="5754" y="1190"/>
                  </a:cubicBezTo>
                  <a:cubicBezTo>
                    <a:pt x="5079" y="869"/>
                    <a:pt x="4533" y="579"/>
                    <a:pt x="4179" y="354"/>
                  </a:cubicBezTo>
                  <a:cubicBezTo>
                    <a:pt x="3987" y="258"/>
                    <a:pt x="3858" y="194"/>
                    <a:pt x="3762" y="129"/>
                  </a:cubicBezTo>
                  <a:cubicBezTo>
                    <a:pt x="3665" y="65"/>
                    <a:pt x="3601" y="33"/>
                    <a:pt x="3601" y="33"/>
                  </a:cubicBezTo>
                  <a:cubicBezTo>
                    <a:pt x="3569" y="1"/>
                    <a:pt x="3504" y="1"/>
                    <a:pt x="3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4293;p64"/>
            <p:cNvSpPr/>
            <p:nvPr/>
          </p:nvSpPr>
          <p:spPr>
            <a:xfrm>
              <a:off x="1780050" y="3140675"/>
              <a:ext cx="339950" cy="886500"/>
            </a:xfrm>
            <a:custGeom>
              <a:avLst/>
              <a:gdLst/>
              <a:ahLst/>
              <a:cxnLst/>
              <a:rect l="l" t="t" r="r" b="b"/>
              <a:pathLst>
                <a:path w="13598" h="35460" extrusionOk="0">
                  <a:moveTo>
                    <a:pt x="7831" y="0"/>
                  </a:moveTo>
                  <a:cubicBezTo>
                    <a:pt x="7212" y="0"/>
                    <a:pt x="6783" y="1258"/>
                    <a:pt x="6783" y="1258"/>
                  </a:cubicBezTo>
                  <a:cubicBezTo>
                    <a:pt x="6783" y="1258"/>
                    <a:pt x="1" y="22602"/>
                    <a:pt x="1126" y="26395"/>
                  </a:cubicBezTo>
                  <a:cubicBezTo>
                    <a:pt x="2251" y="30155"/>
                    <a:pt x="7748" y="35459"/>
                    <a:pt x="9837" y="35459"/>
                  </a:cubicBezTo>
                  <a:cubicBezTo>
                    <a:pt x="11894" y="35459"/>
                    <a:pt x="13598" y="14662"/>
                    <a:pt x="13598" y="12765"/>
                  </a:cubicBezTo>
                  <a:cubicBezTo>
                    <a:pt x="13598" y="10901"/>
                    <a:pt x="9998" y="4086"/>
                    <a:pt x="8873" y="1258"/>
                  </a:cubicBezTo>
                  <a:cubicBezTo>
                    <a:pt x="8498" y="315"/>
                    <a:pt x="8140" y="0"/>
                    <a:pt x="7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4294;p64"/>
            <p:cNvSpPr/>
            <p:nvPr/>
          </p:nvSpPr>
          <p:spPr>
            <a:xfrm>
              <a:off x="1798550" y="3133525"/>
              <a:ext cx="327900" cy="900075"/>
            </a:xfrm>
            <a:custGeom>
              <a:avLst/>
              <a:gdLst/>
              <a:ahLst/>
              <a:cxnLst/>
              <a:rect l="l" t="t" r="r" b="b"/>
              <a:pathLst>
                <a:path w="13116" h="36003" extrusionOk="0">
                  <a:moveTo>
                    <a:pt x="7104" y="547"/>
                  </a:moveTo>
                  <a:cubicBezTo>
                    <a:pt x="7136" y="547"/>
                    <a:pt x="7233" y="579"/>
                    <a:pt x="7393" y="740"/>
                  </a:cubicBezTo>
                  <a:cubicBezTo>
                    <a:pt x="7522" y="901"/>
                    <a:pt x="7715" y="1190"/>
                    <a:pt x="7875" y="1640"/>
                  </a:cubicBezTo>
                  <a:cubicBezTo>
                    <a:pt x="8454" y="3054"/>
                    <a:pt x="9643" y="5465"/>
                    <a:pt x="10672" y="7780"/>
                  </a:cubicBezTo>
                  <a:cubicBezTo>
                    <a:pt x="11186" y="8905"/>
                    <a:pt x="11669" y="10030"/>
                    <a:pt x="12022" y="10962"/>
                  </a:cubicBezTo>
                  <a:cubicBezTo>
                    <a:pt x="12376" y="11894"/>
                    <a:pt x="12601" y="12666"/>
                    <a:pt x="12601" y="13051"/>
                  </a:cubicBezTo>
                  <a:cubicBezTo>
                    <a:pt x="12601" y="13501"/>
                    <a:pt x="12504" y="15173"/>
                    <a:pt x="12311" y="17391"/>
                  </a:cubicBezTo>
                  <a:cubicBezTo>
                    <a:pt x="12022" y="20702"/>
                    <a:pt x="11540" y="25298"/>
                    <a:pt x="10929" y="29027"/>
                  </a:cubicBezTo>
                  <a:cubicBezTo>
                    <a:pt x="10640" y="30892"/>
                    <a:pt x="10286" y="32563"/>
                    <a:pt x="9933" y="33752"/>
                  </a:cubicBezTo>
                  <a:cubicBezTo>
                    <a:pt x="9772" y="34331"/>
                    <a:pt x="9579" y="34813"/>
                    <a:pt x="9418" y="35102"/>
                  </a:cubicBezTo>
                  <a:cubicBezTo>
                    <a:pt x="9322" y="35263"/>
                    <a:pt x="9258" y="35360"/>
                    <a:pt x="9193" y="35424"/>
                  </a:cubicBezTo>
                  <a:cubicBezTo>
                    <a:pt x="9129" y="35488"/>
                    <a:pt x="9097" y="35488"/>
                    <a:pt x="9097" y="35488"/>
                  </a:cubicBezTo>
                  <a:cubicBezTo>
                    <a:pt x="8872" y="35488"/>
                    <a:pt x="8583" y="35424"/>
                    <a:pt x="8261" y="35263"/>
                  </a:cubicBezTo>
                  <a:cubicBezTo>
                    <a:pt x="7104" y="34781"/>
                    <a:pt x="5400" y="33399"/>
                    <a:pt x="3922" y="31759"/>
                  </a:cubicBezTo>
                  <a:cubicBezTo>
                    <a:pt x="2411" y="30120"/>
                    <a:pt x="1125" y="28191"/>
                    <a:pt x="643" y="26584"/>
                  </a:cubicBezTo>
                  <a:cubicBezTo>
                    <a:pt x="579" y="26359"/>
                    <a:pt x="514" y="25973"/>
                    <a:pt x="514" y="25523"/>
                  </a:cubicBezTo>
                  <a:cubicBezTo>
                    <a:pt x="514" y="24109"/>
                    <a:pt x="900" y="21891"/>
                    <a:pt x="1414" y="19384"/>
                  </a:cubicBezTo>
                  <a:cubicBezTo>
                    <a:pt x="2250" y="15623"/>
                    <a:pt x="3472" y="11187"/>
                    <a:pt x="4468" y="7683"/>
                  </a:cubicBezTo>
                  <a:cubicBezTo>
                    <a:pt x="4983" y="5915"/>
                    <a:pt x="5433" y="4404"/>
                    <a:pt x="5786" y="3344"/>
                  </a:cubicBezTo>
                  <a:cubicBezTo>
                    <a:pt x="6108" y="2251"/>
                    <a:pt x="6300" y="1608"/>
                    <a:pt x="6300" y="1608"/>
                  </a:cubicBezTo>
                  <a:lnTo>
                    <a:pt x="6333" y="1576"/>
                  </a:lnTo>
                  <a:cubicBezTo>
                    <a:pt x="6365" y="1447"/>
                    <a:pt x="6493" y="1190"/>
                    <a:pt x="6654" y="933"/>
                  </a:cubicBezTo>
                  <a:cubicBezTo>
                    <a:pt x="6718" y="804"/>
                    <a:pt x="6815" y="708"/>
                    <a:pt x="6879" y="644"/>
                  </a:cubicBezTo>
                  <a:cubicBezTo>
                    <a:pt x="6975" y="579"/>
                    <a:pt x="7040" y="547"/>
                    <a:pt x="7104" y="547"/>
                  </a:cubicBezTo>
                  <a:close/>
                  <a:moveTo>
                    <a:pt x="7104" y="1"/>
                  </a:moveTo>
                  <a:cubicBezTo>
                    <a:pt x="6847" y="1"/>
                    <a:pt x="6654" y="129"/>
                    <a:pt x="6493" y="290"/>
                  </a:cubicBezTo>
                  <a:cubicBezTo>
                    <a:pt x="6268" y="483"/>
                    <a:pt x="6108" y="772"/>
                    <a:pt x="5979" y="1029"/>
                  </a:cubicBezTo>
                  <a:cubicBezTo>
                    <a:pt x="5883" y="1254"/>
                    <a:pt x="5818" y="1447"/>
                    <a:pt x="5818" y="1447"/>
                  </a:cubicBezTo>
                  <a:cubicBezTo>
                    <a:pt x="5786" y="1447"/>
                    <a:pt x="4340" y="6012"/>
                    <a:pt x="2893" y="11283"/>
                  </a:cubicBezTo>
                  <a:cubicBezTo>
                    <a:pt x="2186" y="13919"/>
                    <a:pt x="1447" y="16748"/>
                    <a:pt x="900" y="19255"/>
                  </a:cubicBezTo>
                  <a:cubicBezTo>
                    <a:pt x="354" y="21795"/>
                    <a:pt x="0" y="24013"/>
                    <a:pt x="0" y="25523"/>
                  </a:cubicBezTo>
                  <a:cubicBezTo>
                    <a:pt x="0" y="26006"/>
                    <a:pt x="32" y="26423"/>
                    <a:pt x="129" y="26745"/>
                  </a:cubicBezTo>
                  <a:cubicBezTo>
                    <a:pt x="739" y="28706"/>
                    <a:pt x="2411" y="30988"/>
                    <a:pt x="4179" y="32820"/>
                  </a:cubicBezTo>
                  <a:cubicBezTo>
                    <a:pt x="5079" y="33720"/>
                    <a:pt x="6011" y="34524"/>
                    <a:pt x="6847" y="35070"/>
                  </a:cubicBezTo>
                  <a:cubicBezTo>
                    <a:pt x="7265" y="35360"/>
                    <a:pt x="7683" y="35585"/>
                    <a:pt x="8036" y="35745"/>
                  </a:cubicBezTo>
                  <a:cubicBezTo>
                    <a:pt x="8422" y="35906"/>
                    <a:pt x="8776" y="36002"/>
                    <a:pt x="9097" y="36002"/>
                  </a:cubicBezTo>
                  <a:cubicBezTo>
                    <a:pt x="9193" y="36002"/>
                    <a:pt x="9322" y="35970"/>
                    <a:pt x="9418" y="35906"/>
                  </a:cubicBezTo>
                  <a:cubicBezTo>
                    <a:pt x="9611" y="35810"/>
                    <a:pt x="9740" y="35617"/>
                    <a:pt x="9868" y="35392"/>
                  </a:cubicBezTo>
                  <a:cubicBezTo>
                    <a:pt x="10126" y="34942"/>
                    <a:pt x="10351" y="34331"/>
                    <a:pt x="10576" y="33527"/>
                  </a:cubicBezTo>
                  <a:cubicBezTo>
                    <a:pt x="11315" y="30763"/>
                    <a:pt x="11958" y="26038"/>
                    <a:pt x="12408" y="21795"/>
                  </a:cubicBezTo>
                  <a:cubicBezTo>
                    <a:pt x="12633" y="19705"/>
                    <a:pt x="12826" y="17712"/>
                    <a:pt x="12954" y="16137"/>
                  </a:cubicBezTo>
                  <a:cubicBezTo>
                    <a:pt x="13051" y="14562"/>
                    <a:pt x="13115" y="13469"/>
                    <a:pt x="13115" y="13051"/>
                  </a:cubicBezTo>
                  <a:cubicBezTo>
                    <a:pt x="13115" y="12505"/>
                    <a:pt x="12890" y="11733"/>
                    <a:pt x="12536" y="10769"/>
                  </a:cubicBezTo>
                  <a:cubicBezTo>
                    <a:pt x="11990" y="9323"/>
                    <a:pt x="11186" y="7522"/>
                    <a:pt x="10383" y="5819"/>
                  </a:cubicBezTo>
                  <a:cubicBezTo>
                    <a:pt x="9579" y="4115"/>
                    <a:pt x="8808" y="2476"/>
                    <a:pt x="8390" y="1447"/>
                  </a:cubicBezTo>
                  <a:cubicBezTo>
                    <a:pt x="8197" y="933"/>
                    <a:pt x="8004" y="611"/>
                    <a:pt x="7779" y="386"/>
                  </a:cubicBezTo>
                  <a:cubicBezTo>
                    <a:pt x="7586" y="129"/>
                    <a:pt x="7329" y="1"/>
                    <a:pt x="7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4295;p64"/>
            <p:cNvSpPr/>
            <p:nvPr/>
          </p:nvSpPr>
          <p:spPr>
            <a:xfrm>
              <a:off x="2044450" y="3431675"/>
              <a:ext cx="838175" cy="676200"/>
            </a:xfrm>
            <a:custGeom>
              <a:avLst/>
              <a:gdLst/>
              <a:ahLst/>
              <a:cxnLst/>
              <a:rect l="l" t="t" r="r" b="b"/>
              <a:pathLst>
                <a:path w="33527" h="27048" extrusionOk="0">
                  <a:moveTo>
                    <a:pt x="27612" y="0"/>
                  </a:moveTo>
                  <a:cubicBezTo>
                    <a:pt x="23626" y="0"/>
                    <a:pt x="6622" y="193"/>
                    <a:pt x="3408" y="2090"/>
                  </a:cubicBezTo>
                  <a:cubicBezTo>
                    <a:pt x="193" y="3986"/>
                    <a:pt x="0" y="18162"/>
                    <a:pt x="0" y="21376"/>
                  </a:cubicBezTo>
                  <a:cubicBezTo>
                    <a:pt x="0" y="24591"/>
                    <a:pt x="3215" y="26841"/>
                    <a:pt x="7554" y="27034"/>
                  </a:cubicBezTo>
                  <a:cubicBezTo>
                    <a:pt x="7766" y="27043"/>
                    <a:pt x="8010" y="27048"/>
                    <a:pt x="8285" y="27048"/>
                  </a:cubicBezTo>
                  <a:cubicBezTo>
                    <a:pt x="13678" y="27048"/>
                    <a:pt x="30523" y="25330"/>
                    <a:pt x="32145" y="25330"/>
                  </a:cubicBezTo>
                  <a:cubicBezTo>
                    <a:pt x="33013" y="25330"/>
                    <a:pt x="33366" y="23691"/>
                    <a:pt x="33430" y="21537"/>
                  </a:cubicBezTo>
                  <a:cubicBezTo>
                    <a:pt x="33527" y="18162"/>
                    <a:pt x="32948" y="13597"/>
                    <a:pt x="32916" y="12633"/>
                  </a:cubicBezTo>
                  <a:cubicBezTo>
                    <a:pt x="32691" y="9451"/>
                    <a:pt x="32498" y="0"/>
                    <a:pt x="27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4296;p64"/>
            <p:cNvSpPr/>
            <p:nvPr/>
          </p:nvSpPr>
          <p:spPr>
            <a:xfrm>
              <a:off x="2038025" y="3425250"/>
              <a:ext cx="849425" cy="689525"/>
            </a:xfrm>
            <a:custGeom>
              <a:avLst/>
              <a:gdLst/>
              <a:ahLst/>
              <a:cxnLst/>
              <a:rect l="l" t="t" r="r" b="b"/>
              <a:pathLst>
                <a:path w="33977" h="27581" extrusionOk="0">
                  <a:moveTo>
                    <a:pt x="27869" y="514"/>
                  </a:moveTo>
                  <a:cubicBezTo>
                    <a:pt x="28994" y="547"/>
                    <a:pt x="29830" y="1061"/>
                    <a:pt x="30505" y="1961"/>
                  </a:cubicBezTo>
                  <a:cubicBezTo>
                    <a:pt x="31534" y="3279"/>
                    <a:pt x="32080" y="5433"/>
                    <a:pt x="32402" y="7522"/>
                  </a:cubicBezTo>
                  <a:cubicBezTo>
                    <a:pt x="32723" y="9643"/>
                    <a:pt x="32820" y="11701"/>
                    <a:pt x="32884" y="12922"/>
                  </a:cubicBezTo>
                  <a:cubicBezTo>
                    <a:pt x="32916" y="13372"/>
                    <a:pt x="33045" y="14562"/>
                    <a:pt x="33173" y="16040"/>
                  </a:cubicBezTo>
                  <a:cubicBezTo>
                    <a:pt x="33302" y="17519"/>
                    <a:pt x="33430" y="19319"/>
                    <a:pt x="33430" y="20926"/>
                  </a:cubicBezTo>
                  <a:cubicBezTo>
                    <a:pt x="33430" y="21215"/>
                    <a:pt x="33430" y="21505"/>
                    <a:pt x="33430" y="21794"/>
                  </a:cubicBezTo>
                  <a:cubicBezTo>
                    <a:pt x="33398" y="22855"/>
                    <a:pt x="33270" y="23787"/>
                    <a:pt x="33077" y="24430"/>
                  </a:cubicBezTo>
                  <a:cubicBezTo>
                    <a:pt x="32980" y="24751"/>
                    <a:pt x="32884" y="24976"/>
                    <a:pt x="32755" y="25137"/>
                  </a:cubicBezTo>
                  <a:cubicBezTo>
                    <a:pt x="32627" y="25266"/>
                    <a:pt x="32530" y="25330"/>
                    <a:pt x="32402" y="25330"/>
                  </a:cubicBezTo>
                  <a:cubicBezTo>
                    <a:pt x="31952" y="25330"/>
                    <a:pt x="30602" y="25426"/>
                    <a:pt x="28705" y="25587"/>
                  </a:cubicBezTo>
                  <a:cubicBezTo>
                    <a:pt x="23016" y="26069"/>
                    <a:pt x="12536" y="27034"/>
                    <a:pt x="8518" y="27034"/>
                  </a:cubicBezTo>
                  <a:lnTo>
                    <a:pt x="7843" y="27034"/>
                  </a:lnTo>
                  <a:cubicBezTo>
                    <a:pt x="5690" y="26937"/>
                    <a:pt x="3857" y="26326"/>
                    <a:pt x="2572" y="25362"/>
                  </a:cubicBezTo>
                  <a:cubicBezTo>
                    <a:pt x="1286" y="24430"/>
                    <a:pt x="514" y="23144"/>
                    <a:pt x="514" y="21633"/>
                  </a:cubicBezTo>
                  <a:cubicBezTo>
                    <a:pt x="514" y="20026"/>
                    <a:pt x="579" y="15687"/>
                    <a:pt x="1029" y="11508"/>
                  </a:cubicBezTo>
                  <a:cubicBezTo>
                    <a:pt x="1254" y="9418"/>
                    <a:pt x="1575" y="7393"/>
                    <a:pt x="2025" y="5786"/>
                  </a:cubicBezTo>
                  <a:cubicBezTo>
                    <a:pt x="2250" y="4950"/>
                    <a:pt x="2540" y="4243"/>
                    <a:pt x="2829" y="3697"/>
                  </a:cubicBezTo>
                  <a:cubicBezTo>
                    <a:pt x="3118" y="3150"/>
                    <a:pt x="3472" y="2765"/>
                    <a:pt x="3793" y="2572"/>
                  </a:cubicBezTo>
                  <a:cubicBezTo>
                    <a:pt x="4147" y="2347"/>
                    <a:pt x="4758" y="2154"/>
                    <a:pt x="5529" y="1961"/>
                  </a:cubicBezTo>
                  <a:cubicBezTo>
                    <a:pt x="8229" y="1318"/>
                    <a:pt x="12954" y="964"/>
                    <a:pt x="17422" y="772"/>
                  </a:cubicBezTo>
                  <a:cubicBezTo>
                    <a:pt x="21890" y="579"/>
                    <a:pt x="26134" y="514"/>
                    <a:pt x="27869" y="514"/>
                  </a:cubicBezTo>
                  <a:close/>
                  <a:moveTo>
                    <a:pt x="27869" y="0"/>
                  </a:moveTo>
                  <a:cubicBezTo>
                    <a:pt x="25876" y="0"/>
                    <a:pt x="20605" y="32"/>
                    <a:pt x="15462" y="322"/>
                  </a:cubicBezTo>
                  <a:cubicBezTo>
                    <a:pt x="12890" y="482"/>
                    <a:pt x="10318" y="675"/>
                    <a:pt x="8197" y="964"/>
                  </a:cubicBezTo>
                  <a:cubicBezTo>
                    <a:pt x="7136" y="1093"/>
                    <a:pt x="6204" y="1254"/>
                    <a:pt x="5400" y="1447"/>
                  </a:cubicBezTo>
                  <a:cubicBezTo>
                    <a:pt x="4597" y="1639"/>
                    <a:pt x="3986" y="1864"/>
                    <a:pt x="3536" y="2122"/>
                  </a:cubicBezTo>
                  <a:cubicBezTo>
                    <a:pt x="3054" y="2379"/>
                    <a:pt x="2700" y="2861"/>
                    <a:pt x="2347" y="3440"/>
                  </a:cubicBezTo>
                  <a:cubicBezTo>
                    <a:pt x="1800" y="4500"/>
                    <a:pt x="1350" y="5979"/>
                    <a:pt x="1029" y="7650"/>
                  </a:cubicBezTo>
                  <a:cubicBezTo>
                    <a:pt x="64" y="12665"/>
                    <a:pt x="0" y="19512"/>
                    <a:pt x="0" y="21633"/>
                  </a:cubicBezTo>
                  <a:cubicBezTo>
                    <a:pt x="0" y="23305"/>
                    <a:pt x="836" y="24784"/>
                    <a:pt x="2250" y="25812"/>
                  </a:cubicBezTo>
                  <a:cubicBezTo>
                    <a:pt x="3665" y="26841"/>
                    <a:pt x="5593" y="27452"/>
                    <a:pt x="7811" y="27548"/>
                  </a:cubicBezTo>
                  <a:cubicBezTo>
                    <a:pt x="8004" y="27580"/>
                    <a:pt x="8261" y="27580"/>
                    <a:pt x="8518" y="27580"/>
                  </a:cubicBezTo>
                  <a:cubicBezTo>
                    <a:pt x="11219" y="27580"/>
                    <a:pt x="16780" y="27130"/>
                    <a:pt x="21890" y="26712"/>
                  </a:cubicBezTo>
                  <a:cubicBezTo>
                    <a:pt x="24430" y="26487"/>
                    <a:pt x="26873" y="26294"/>
                    <a:pt x="28769" y="26134"/>
                  </a:cubicBezTo>
                  <a:cubicBezTo>
                    <a:pt x="30634" y="25973"/>
                    <a:pt x="32016" y="25844"/>
                    <a:pt x="32402" y="25844"/>
                  </a:cubicBezTo>
                  <a:cubicBezTo>
                    <a:pt x="32691" y="25844"/>
                    <a:pt x="32980" y="25716"/>
                    <a:pt x="33173" y="25459"/>
                  </a:cubicBezTo>
                  <a:cubicBezTo>
                    <a:pt x="33462" y="25105"/>
                    <a:pt x="33623" y="24623"/>
                    <a:pt x="33752" y="23980"/>
                  </a:cubicBezTo>
                  <a:cubicBezTo>
                    <a:pt x="33848" y="23369"/>
                    <a:pt x="33912" y="22630"/>
                    <a:pt x="33945" y="21826"/>
                  </a:cubicBezTo>
                  <a:cubicBezTo>
                    <a:pt x="33945" y="21537"/>
                    <a:pt x="33977" y="21215"/>
                    <a:pt x="33977" y="20926"/>
                  </a:cubicBezTo>
                  <a:cubicBezTo>
                    <a:pt x="33977" y="19287"/>
                    <a:pt x="33848" y="17487"/>
                    <a:pt x="33720" y="15976"/>
                  </a:cubicBezTo>
                  <a:cubicBezTo>
                    <a:pt x="33591" y="14497"/>
                    <a:pt x="33462" y="13308"/>
                    <a:pt x="33430" y="12890"/>
                  </a:cubicBezTo>
                  <a:cubicBezTo>
                    <a:pt x="33334" y="11283"/>
                    <a:pt x="33205" y="8101"/>
                    <a:pt x="32530" y="5304"/>
                  </a:cubicBezTo>
                  <a:cubicBezTo>
                    <a:pt x="32177" y="3922"/>
                    <a:pt x="31662" y="2604"/>
                    <a:pt x="30923" y="1639"/>
                  </a:cubicBezTo>
                  <a:cubicBezTo>
                    <a:pt x="30184" y="643"/>
                    <a:pt x="29155" y="0"/>
                    <a:pt x="27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4297;p64"/>
            <p:cNvSpPr/>
            <p:nvPr/>
          </p:nvSpPr>
          <p:spPr>
            <a:xfrm>
              <a:off x="2705825" y="3762375"/>
              <a:ext cx="401825" cy="213375"/>
            </a:xfrm>
            <a:custGeom>
              <a:avLst/>
              <a:gdLst/>
              <a:ahLst/>
              <a:cxnLst/>
              <a:rect l="l" t="t" r="r" b="b"/>
              <a:pathLst>
                <a:path w="16073" h="8535" extrusionOk="0">
                  <a:moveTo>
                    <a:pt x="7152" y="0"/>
                  </a:moveTo>
                  <a:cubicBezTo>
                    <a:pt x="3680" y="0"/>
                    <a:pt x="0" y="209"/>
                    <a:pt x="0" y="209"/>
                  </a:cubicBezTo>
                  <a:lnTo>
                    <a:pt x="2090" y="8502"/>
                  </a:lnTo>
                  <a:cubicBezTo>
                    <a:pt x="2090" y="8502"/>
                    <a:pt x="3100" y="8534"/>
                    <a:pt x="4560" y="8534"/>
                  </a:cubicBezTo>
                  <a:cubicBezTo>
                    <a:pt x="8149" y="8534"/>
                    <a:pt x="14455" y="8339"/>
                    <a:pt x="15140" y="6991"/>
                  </a:cubicBezTo>
                  <a:cubicBezTo>
                    <a:pt x="16072" y="5127"/>
                    <a:pt x="15140" y="1141"/>
                    <a:pt x="12665" y="402"/>
                  </a:cubicBezTo>
                  <a:cubicBezTo>
                    <a:pt x="11688" y="93"/>
                    <a:pt x="9466" y="0"/>
                    <a:pt x="7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4298;p64"/>
            <p:cNvSpPr/>
            <p:nvPr/>
          </p:nvSpPr>
          <p:spPr>
            <a:xfrm>
              <a:off x="2699375" y="3755525"/>
              <a:ext cx="400225" cy="227450"/>
            </a:xfrm>
            <a:custGeom>
              <a:avLst/>
              <a:gdLst/>
              <a:ahLst/>
              <a:cxnLst/>
              <a:rect l="l" t="t" r="r" b="b"/>
              <a:pathLst>
                <a:path w="16009" h="9098" extrusionOk="0">
                  <a:moveTo>
                    <a:pt x="7394" y="547"/>
                  </a:moveTo>
                  <a:cubicBezTo>
                    <a:pt x="8551" y="547"/>
                    <a:pt x="9709" y="547"/>
                    <a:pt x="10641" y="611"/>
                  </a:cubicBezTo>
                  <a:cubicBezTo>
                    <a:pt x="11605" y="676"/>
                    <a:pt x="12409" y="772"/>
                    <a:pt x="12859" y="901"/>
                  </a:cubicBezTo>
                  <a:cubicBezTo>
                    <a:pt x="13662" y="1158"/>
                    <a:pt x="14337" y="1833"/>
                    <a:pt x="14787" y="2701"/>
                  </a:cubicBezTo>
                  <a:cubicBezTo>
                    <a:pt x="15237" y="3536"/>
                    <a:pt x="15495" y="4565"/>
                    <a:pt x="15495" y="5497"/>
                  </a:cubicBezTo>
                  <a:cubicBezTo>
                    <a:pt x="15495" y="6140"/>
                    <a:pt x="15366" y="6719"/>
                    <a:pt x="15141" y="7169"/>
                  </a:cubicBezTo>
                  <a:cubicBezTo>
                    <a:pt x="15109" y="7233"/>
                    <a:pt x="14980" y="7362"/>
                    <a:pt x="14755" y="7490"/>
                  </a:cubicBezTo>
                  <a:cubicBezTo>
                    <a:pt x="14370" y="7715"/>
                    <a:pt x="13727" y="7876"/>
                    <a:pt x="12955" y="8037"/>
                  </a:cubicBezTo>
                  <a:cubicBezTo>
                    <a:pt x="10641" y="8454"/>
                    <a:pt x="7105" y="8551"/>
                    <a:pt x="4758" y="8551"/>
                  </a:cubicBezTo>
                  <a:lnTo>
                    <a:pt x="3023" y="8551"/>
                  </a:lnTo>
                  <a:cubicBezTo>
                    <a:pt x="2830" y="8536"/>
                    <a:pt x="2672" y="8528"/>
                    <a:pt x="2557" y="8524"/>
                  </a:cubicBezTo>
                  <a:lnTo>
                    <a:pt x="2557" y="8524"/>
                  </a:lnTo>
                  <a:lnTo>
                    <a:pt x="594" y="729"/>
                  </a:lnTo>
                  <a:lnTo>
                    <a:pt x="594" y="729"/>
                  </a:lnTo>
                  <a:cubicBezTo>
                    <a:pt x="680" y="724"/>
                    <a:pt x="783" y="718"/>
                    <a:pt x="901" y="708"/>
                  </a:cubicBezTo>
                  <a:cubicBezTo>
                    <a:pt x="2090" y="643"/>
                    <a:pt x="4823" y="547"/>
                    <a:pt x="7394" y="547"/>
                  </a:cubicBezTo>
                  <a:close/>
                  <a:moveTo>
                    <a:pt x="7394" y="0"/>
                  </a:moveTo>
                  <a:cubicBezTo>
                    <a:pt x="3923" y="0"/>
                    <a:pt x="258" y="193"/>
                    <a:pt x="258" y="193"/>
                  </a:cubicBezTo>
                  <a:cubicBezTo>
                    <a:pt x="162" y="193"/>
                    <a:pt x="97" y="258"/>
                    <a:pt x="65" y="322"/>
                  </a:cubicBezTo>
                  <a:cubicBezTo>
                    <a:pt x="1" y="386"/>
                    <a:pt x="1" y="451"/>
                    <a:pt x="1" y="547"/>
                  </a:cubicBezTo>
                  <a:lnTo>
                    <a:pt x="2090" y="8840"/>
                  </a:lnTo>
                  <a:cubicBezTo>
                    <a:pt x="2123" y="8969"/>
                    <a:pt x="2219" y="9065"/>
                    <a:pt x="2348" y="9065"/>
                  </a:cubicBezTo>
                  <a:cubicBezTo>
                    <a:pt x="2348" y="9065"/>
                    <a:pt x="3344" y="9097"/>
                    <a:pt x="4758" y="9097"/>
                  </a:cubicBezTo>
                  <a:cubicBezTo>
                    <a:pt x="6558" y="9097"/>
                    <a:pt x="9066" y="9033"/>
                    <a:pt x="11187" y="8808"/>
                  </a:cubicBezTo>
                  <a:cubicBezTo>
                    <a:pt x="12280" y="8712"/>
                    <a:pt x="13244" y="8551"/>
                    <a:pt x="14016" y="8358"/>
                  </a:cubicBezTo>
                  <a:cubicBezTo>
                    <a:pt x="14402" y="8229"/>
                    <a:pt x="14755" y="8101"/>
                    <a:pt x="15012" y="7972"/>
                  </a:cubicBezTo>
                  <a:cubicBezTo>
                    <a:pt x="15270" y="7812"/>
                    <a:pt x="15495" y="7651"/>
                    <a:pt x="15623" y="7394"/>
                  </a:cubicBezTo>
                  <a:cubicBezTo>
                    <a:pt x="15880" y="6847"/>
                    <a:pt x="16009" y="6204"/>
                    <a:pt x="16009" y="5497"/>
                  </a:cubicBezTo>
                  <a:cubicBezTo>
                    <a:pt x="16009" y="4469"/>
                    <a:pt x="15752" y="3376"/>
                    <a:pt x="15270" y="2443"/>
                  </a:cubicBezTo>
                  <a:cubicBezTo>
                    <a:pt x="14755" y="1511"/>
                    <a:pt x="14016" y="708"/>
                    <a:pt x="13019" y="418"/>
                  </a:cubicBezTo>
                  <a:cubicBezTo>
                    <a:pt x="12473" y="225"/>
                    <a:pt x="11669" y="129"/>
                    <a:pt x="10673" y="97"/>
                  </a:cubicBezTo>
                  <a:cubicBezTo>
                    <a:pt x="9709" y="33"/>
                    <a:pt x="8584" y="0"/>
                    <a:pt x="7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4299;p64"/>
            <p:cNvSpPr/>
            <p:nvPr/>
          </p:nvSpPr>
          <p:spPr>
            <a:xfrm>
              <a:off x="1997025" y="3365950"/>
              <a:ext cx="784350" cy="686200"/>
            </a:xfrm>
            <a:custGeom>
              <a:avLst/>
              <a:gdLst/>
              <a:ahLst/>
              <a:cxnLst/>
              <a:rect l="l" t="t" r="r" b="b"/>
              <a:pathLst>
                <a:path w="31374" h="27448" extrusionOk="0">
                  <a:moveTo>
                    <a:pt x="18186" y="0"/>
                  </a:moveTo>
                  <a:cubicBezTo>
                    <a:pt x="15605" y="0"/>
                    <a:pt x="13032" y="140"/>
                    <a:pt x="10962" y="540"/>
                  </a:cubicBezTo>
                  <a:cubicBezTo>
                    <a:pt x="4180" y="1890"/>
                    <a:pt x="1319" y="5844"/>
                    <a:pt x="1158" y="6615"/>
                  </a:cubicBezTo>
                  <a:cubicBezTo>
                    <a:pt x="1158" y="6615"/>
                    <a:pt x="1" y="10183"/>
                    <a:pt x="194" y="14362"/>
                  </a:cubicBezTo>
                  <a:cubicBezTo>
                    <a:pt x="387" y="18509"/>
                    <a:pt x="1512" y="22655"/>
                    <a:pt x="7201" y="26063"/>
                  </a:cubicBezTo>
                  <a:cubicBezTo>
                    <a:pt x="8905" y="27089"/>
                    <a:pt x="11774" y="27447"/>
                    <a:pt x="14953" y="27447"/>
                  </a:cubicBezTo>
                  <a:cubicBezTo>
                    <a:pt x="22331" y="27447"/>
                    <a:pt x="31374" y="25516"/>
                    <a:pt x="31374" y="25516"/>
                  </a:cubicBezTo>
                  <a:lnTo>
                    <a:pt x="30056" y="733"/>
                  </a:lnTo>
                  <a:cubicBezTo>
                    <a:pt x="30056" y="733"/>
                    <a:pt x="24102" y="0"/>
                    <a:pt x="18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4300;p64"/>
            <p:cNvSpPr/>
            <p:nvPr/>
          </p:nvSpPr>
          <p:spPr>
            <a:xfrm>
              <a:off x="1994625" y="3359350"/>
              <a:ext cx="793975" cy="699150"/>
            </a:xfrm>
            <a:custGeom>
              <a:avLst/>
              <a:gdLst/>
              <a:ahLst/>
              <a:cxnLst/>
              <a:rect l="l" t="t" r="r" b="b"/>
              <a:pathLst>
                <a:path w="31759" h="27966" extrusionOk="0">
                  <a:moveTo>
                    <a:pt x="18291" y="547"/>
                  </a:moveTo>
                  <a:cubicBezTo>
                    <a:pt x="21248" y="547"/>
                    <a:pt x="24205" y="740"/>
                    <a:pt x="26423" y="900"/>
                  </a:cubicBezTo>
                  <a:cubicBezTo>
                    <a:pt x="27548" y="997"/>
                    <a:pt x="28448" y="1093"/>
                    <a:pt x="29123" y="1157"/>
                  </a:cubicBezTo>
                  <a:cubicBezTo>
                    <a:pt x="29474" y="1193"/>
                    <a:pt x="29738" y="1228"/>
                    <a:pt x="29907" y="1252"/>
                  </a:cubicBezTo>
                  <a:lnTo>
                    <a:pt x="29907" y="1252"/>
                  </a:lnTo>
                  <a:lnTo>
                    <a:pt x="31200" y="25544"/>
                  </a:lnTo>
                  <a:lnTo>
                    <a:pt x="31200" y="25544"/>
                  </a:lnTo>
                  <a:cubicBezTo>
                    <a:pt x="31147" y="25556"/>
                    <a:pt x="31087" y="25571"/>
                    <a:pt x="31020" y="25587"/>
                  </a:cubicBezTo>
                  <a:cubicBezTo>
                    <a:pt x="29187" y="25973"/>
                    <a:pt x="21441" y="27452"/>
                    <a:pt x="15012" y="27452"/>
                  </a:cubicBezTo>
                  <a:cubicBezTo>
                    <a:pt x="11862" y="27452"/>
                    <a:pt x="9033" y="27066"/>
                    <a:pt x="7426" y="26102"/>
                  </a:cubicBezTo>
                  <a:cubicBezTo>
                    <a:pt x="4629" y="24430"/>
                    <a:pt x="2958" y="22566"/>
                    <a:pt x="1961" y="20637"/>
                  </a:cubicBezTo>
                  <a:cubicBezTo>
                    <a:pt x="997" y="18708"/>
                    <a:pt x="643" y="16651"/>
                    <a:pt x="547" y="14594"/>
                  </a:cubicBezTo>
                  <a:cubicBezTo>
                    <a:pt x="547" y="14272"/>
                    <a:pt x="547" y="13983"/>
                    <a:pt x="547" y="13662"/>
                  </a:cubicBezTo>
                  <a:cubicBezTo>
                    <a:pt x="547" y="11829"/>
                    <a:pt x="772" y="10126"/>
                    <a:pt x="1029" y="8904"/>
                  </a:cubicBezTo>
                  <a:cubicBezTo>
                    <a:pt x="1125" y="8294"/>
                    <a:pt x="1254" y="7811"/>
                    <a:pt x="1350" y="7458"/>
                  </a:cubicBezTo>
                  <a:cubicBezTo>
                    <a:pt x="1383" y="7297"/>
                    <a:pt x="1415" y="7168"/>
                    <a:pt x="1447" y="7072"/>
                  </a:cubicBezTo>
                  <a:cubicBezTo>
                    <a:pt x="1479" y="6976"/>
                    <a:pt x="1479" y="6943"/>
                    <a:pt x="1479" y="6943"/>
                  </a:cubicBezTo>
                  <a:lnTo>
                    <a:pt x="1511" y="6943"/>
                  </a:lnTo>
                  <a:cubicBezTo>
                    <a:pt x="1511" y="6879"/>
                    <a:pt x="1575" y="6751"/>
                    <a:pt x="1672" y="6590"/>
                  </a:cubicBezTo>
                  <a:cubicBezTo>
                    <a:pt x="2025" y="5979"/>
                    <a:pt x="2925" y="4886"/>
                    <a:pt x="4468" y="3793"/>
                  </a:cubicBezTo>
                  <a:cubicBezTo>
                    <a:pt x="6011" y="2733"/>
                    <a:pt x="8165" y="1640"/>
                    <a:pt x="11122" y="1093"/>
                  </a:cubicBezTo>
                  <a:cubicBezTo>
                    <a:pt x="13147" y="675"/>
                    <a:pt x="15719" y="547"/>
                    <a:pt x="18291" y="547"/>
                  </a:cubicBezTo>
                  <a:close/>
                  <a:moveTo>
                    <a:pt x="18291" y="0"/>
                  </a:moveTo>
                  <a:cubicBezTo>
                    <a:pt x="15719" y="0"/>
                    <a:pt x="13115" y="161"/>
                    <a:pt x="11026" y="547"/>
                  </a:cubicBezTo>
                  <a:cubicBezTo>
                    <a:pt x="7586" y="1222"/>
                    <a:pt x="5111" y="2572"/>
                    <a:pt x="3504" y="3858"/>
                  </a:cubicBezTo>
                  <a:cubicBezTo>
                    <a:pt x="2700" y="4468"/>
                    <a:pt x="2090" y="5111"/>
                    <a:pt x="1704" y="5626"/>
                  </a:cubicBezTo>
                  <a:cubicBezTo>
                    <a:pt x="1479" y="5883"/>
                    <a:pt x="1318" y="6108"/>
                    <a:pt x="1222" y="6301"/>
                  </a:cubicBezTo>
                  <a:cubicBezTo>
                    <a:pt x="1093" y="6493"/>
                    <a:pt x="1029" y="6654"/>
                    <a:pt x="965" y="6815"/>
                  </a:cubicBezTo>
                  <a:lnTo>
                    <a:pt x="982" y="6819"/>
                  </a:lnTo>
                  <a:lnTo>
                    <a:pt x="982" y="6819"/>
                  </a:lnTo>
                  <a:cubicBezTo>
                    <a:pt x="855" y="7174"/>
                    <a:pt x="0" y="10090"/>
                    <a:pt x="0" y="13662"/>
                  </a:cubicBezTo>
                  <a:cubicBezTo>
                    <a:pt x="0" y="13983"/>
                    <a:pt x="0" y="14305"/>
                    <a:pt x="32" y="14626"/>
                  </a:cubicBezTo>
                  <a:cubicBezTo>
                    <a:pt x="129" y="16715"/>
                    <a:pt x="450" y="18837"/>
                    <a:pt x="1511" y="20894"/>
                  </a:cubicBezTo>
                  <a:cubicBezTo>
                    <a:pt x="2540" y="22919"/>
                    <a:pt x="4276" y="24848"/>
                    <a:pt x="7136" y="26552"/>
                  </a:cubicBezTo>
                  <a:cubicBezTo>
                    <a:pt x="8936" y="27645"/>
                    <a:pt x="11829" y="27966"/>
                    <a:pt x="15012" y="27966"/>
                  </a:cubicBezTo>
                  <a:cubicBezTo>
                    <a:pt x="22437" y="27966"/>
                    <a:pt x="31534" y="26037"/>
                    <a:pt x="31534" y="26037"/>
                  </a:cubicBezTo>
                  <a:cubicBezTo>
                    <a:pt x="31663" y="26005"/>
                    <a:pt x="31759" y="25877"/>
                    <a:pt x="31759" y="25748"/>
                  </a:cubicBezTo>
                  <a:lnTo>
                    <a:pt x="30441" y="997"/>
                  </a:lnTo>
                  <a:cubicBezTo>
                    <a:pt x="30409" y="868"/>
                    <a:pt x="30313" y="772"/>
                    <a:pt x="30184" y="740"/>
                  </a:cubicBezTo>
                  <a:cubicBezTo>
                    <a:pt x="30184" y="740"/>
                    <a:pt x="24237" y="0"/>
                    <a:pt x="18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4301;p64"/>
            <p:cNvSpPr/>
            <p:nvPr/>
          </p:nvSpPr>
          <p:spPr>
            <a:xfrm>
              <a:off x="4052675" y="1352675"/>
              <a:ext cx="217625" cy="519725"/>
            </a:xfrm>
            <a:custGeom>
              <a:avLst/>
              <a:gdLst/>
              <a:ahLst/>
              <a:cxnLst/>
              <a:rect l="l" t="t" r="r" b="b"/>
              <a:pathLst>
                <a:path w="8705" h="20789" extrusionOk="0">
                  <a:moveTo>
                    <a:pt x="7541" y="0"/>
                  </a:moveTo>
                  <a:cubicBezTo>
                    <a:pt x="7524" y="0"/>
                    <a:pt x="7507" y="1"/>
                    <a:pt x="7490" y="2"/>
                  </a:cubicBezTo>
                  <a:cubicBezTo>
                    <a:pt x="7490" y="2"/>
                    <a:pt x="5368" y="2124"/>
                    <a:pt x="4340" y="4985"/>
                  </a:cubicBezTo>
                  <a:cubicBezTo>
                    <a:pt x="3343" y="7814"/>
                    <a:pt x="0" y="16332"/>
                    <a:pt x="97" y="17939"/>
                  </a:cubicBezTo>
                  <a:cubicBezTo>
                    <a:pt x="174" y="19229"/>
                    <a:pt x="1100" y="20788"/>
                    <a:pt x="2194" y="20788"/>
                  </a:cubicBezTo>
                  <a:cubicBezTo>
                    <a:pt x="2463" y="20788"/>
                    <a:pt x="2743" y="20694"/>
                    <a:pt x="3022" y="20478"/>
                  </a:cubicBezTo>
                  <a:cubicBezTo>
                    <a:pt x="4436" y="19353"/>
                    <a:pt x="7875" y="13375"/>
                    <a:pt x="8100" y="13085"/>
                  </a:cubicBezTo>
                  <a:cubicBezTo>
                    <a:pt x="8293" y="12764"/>
                    <a:pt x="8486" y="8521"/>
                    <a:pt x="8486" y="5885"/>
                  </a:cubicBezTo>
                  <a:cubicBezTo>
                    <a:pt x="8486" y="3286"/>
                    <a:pt x="8705" y="0"/>
                    <a:pt x="7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4302;p64"/>
            <p:cNvSpPr/>
            <p:nvPr/>
          </p:nvSpPr>
          <p:spPr>
            <a:xfrm>
              <a:off x="4047850" y="1346300"/>
              <a:ext cx="224225" cy="532825"/>
            </a:xfrm>
            <a:custGeom>
              <a:avLst/>
              <a:gdLst/>
              <a:ahLst/>
              <a:cxnLst/>
              <a:rect l="l" t="t" r="r" b="b"/>
              <a:pathLst>
                <a:path w="8969" h="21313" extrusionOk="0">
                  <a:moveTo>
                    <a:pt x="7777" y="548"/>
                  </a:moveTo>
                  <a:cubicBezTo>
                    <a:pt x="7808" y="551"/>
                    <a:pt x="7836" y="559"/>
                    <a:pt x="7876" y="579"/>
                  </a:cubicBezTo>
                  <a:cubicBezTo>
                    <a:pt x="7940" y="611"/>
                    <a:pt x="8036" y="740"/>
                    <a:pt x="8133" y="932"/>
                  </a:cubicBezTo>
                  <a:cubicBezTo>
                    <a:pt x="8261" y="1254"/>
                    <a:pt x="8326" y="1704"/>
                    <a:pt x="8390" y="2250"/>
                  </a:cubicBezTo>
                  <a:cubicBezTo>
                    <a:pt x="8422" y="2797"/>
                    <a:pt x="8422" y="3440"/>
                    <a:pt x="8422" y="4083"/>
                  </a:cubicBezTo>
                  <a:cubicBezTo>
                    <a:pt x="8422" y="4790"/>
                    <a:pt x="8422" y="5465"/>
                    <a:pt x="8422" y="6140"/>
                  </a:cubicBezTo>
                  <a:cubicBezTo>
                    <a:pt x="8422" y="7458"/>
                    <a:pt x="8358" y="9161"/>
                    <a:pt x="8293" y="10608"/>
                  </a:cubicBezTo>
                  <a:cubicBezTo>
                    <a:pt x="8261" y="11315"/>
                    <a:pt x="8197" y="11958"/>
                    <a:pt x="8165" y="12440"/>
                  </a:cubicBezTo>
                  <a:cubicBezTo>
                    <a:pt x="8133" y="12665"/>
                    <a:pt x="8101" y="12858"/>
                    <a:pt x="8101" y="12987"/>
                  </a:cubicBezTo>
                  <a:cubicBezTo>
                    <a:pt x="8068" y="13083"/>
                    <a:pt x="8068" y="13115"/>
                    <a:pt x="8068" y="13147"/>
                  </a:cubicBezTo>
                  <a:lnTo>
                    <a:pt x="8036" y="13212"/>
                  </a:lnTo>
                  <a:lnTo>
                    <a:pt x="8049" y="13215"/>
                  </a:lnTo>
                  <a:lnTo>
                    <a:pt x="8049" y="13215"/>
                  </a:lnTo>
                  <a:cubicBezTo>
                    <a:pt x="8006" y="13286"/>
                    <a:pt x="7925" y="13403"/>
                    <a:pt x="7843" y="13565"/>
                  </a:cubicBezTo>
                  <a:cubicBezTo>
                    <a:pt x="7426" y="14240"/>
                    <a:pt x="6526" y="15751"/>
                    <a:pt x="5561" y="17198"/>
                  </a:cubicBezTo>
                  <a:cubicBezTo>
                    <a:pt x="5111" y="17937"/>
                    <a:pt x="4597" y="18644"/>
                    <a:pt x="4179" y="19255"/>
                  </a:cubicBezTo>
                  <a:cubicBezTo>
                    <a:pt x="3729" y="19833"/>
                    <a:pt x="3311" y="20316"/>
                    <a:pt x="3054" y="20508"/>
                  </a:cubicBezTo>
                  <a:cubicBezTo>
                    <a:pt x="2797" y="20701"/>
                    <a:pt x="2572" y="20766"/>
                    <a:pt x="2379" y="20766"/>
                  </a:cubicBezTo>
                  <a:cubicBezTo>
                    <a:pt x="2154" y="20766"/>
                    <a:pt x="1961" y="20701"/>
                    <a:pt x="1736" y="20573"/>
                  </a:cubicBezTo>
                  <a:cubicBezTo>
                    <a:pt x="1447" y="20348"/>
                    <a:pt x="1157" y="19994"/>
                    <a:pt x="932" y="19544"/>
                  </a:cubicBezTo>
                  <a:cubicBezTo>
                    <a:pt x="707" y="19126"/>
                    <a:pt x="579" y="18612"/>
                    <a:pt x="547" y="18194"/>
                  </a:cubicBezTo>
                  <a:lnTo>
                    <a:pt x="547" y="18162"/>
                  </a:lnTo>
                  <a:lnTo>
                    <a:pt x="547" y="18130"/>
                  </a:lnTo>
                  <a:cubicBezTo>
                    <a:pt x="547" y="17937"/>
                    <a:pt x="579" y="17615"/>
                    <a:pt x="675" y="17230"/>
                  </a:cubicBezTo>
                  <a:cubicBezTo>
                    <a:pt x="997" y="15848"/>
                    <a:pt x="1800" y="13469"/>
                    <a:pt x="2636" y="11154"/>
                  </a:cubicBezTo>
                  <a:cubicBezTo>
                    <a:pt x="3472" y="8808"/>
                    <a:pt x="4340" y="6558"/>
                    <a:pt x="4790" y="5304"/>
                  </a:cubicBezTo>
                  <a:cubicBezTo>
                    <a:pt x="5272" y="3922"/>
                    <a:pt x="6043" y="2700"/>
                    <a:pt x="6686" y="1833"/>
                  </a:cubicBezTo>
                  <a:cubicBezTo>
                    <a:pt x="7008" y="1415"/>
                    <a:pt x="7329" y="1061"/>
                    <a:pt x="7522" y="836"/>
                  </a:cubicBezTo>
                  <a:cubicBezTo>
                    <a:pt x="7618" y="709"/>
                    <a:pt x="7713" y="613"/>
                    <a:pt x="7777" y="548"/>
                  </a:cubicBezTo>
                  <a:close/>
                  <a:moveTo>
                    <a:pt x="7651" y="0"/>
                  </a:moveTo>
                  <a:cubicBezTo>
                    <a:pt x="7586" y="0"/>
                    <a:pt x="7522" y="32"/>
                    <a:pt x="7490" y="65"/>
                  </a:cubicBezTo>
                  <a:cubicBezTo>
                    <a:pt x="7458" y="97"/>
                    <a:pt x="5336" y="2218"/>
                    <a:pt x="4275" y="5143"/>
                  </a:cubicBezTo>
                  <a:cubicBezTo>
                    <a:pt x="3793" y="6526"/>
                    <a:pt x="2733" y="9290"/>
                    <a:pt x="1768" y="11958"/>
                  </a:cubicBezTo>
                  <a:cubicBezTo>
                    <a:pt x="1318" y="13276"/>
                    <a:pt x="868" y="14594"/>
                    <a:pt x="547" y="15655"/>
                  </a:cubicBezTo>
                  <a:cubicBezTo>
                    <a:pt x="386" y="16201"/>
                    <a:pt x="257" y="16683"/>
                    <a:pt x="161" y="17101"/>
                  </a:cubicBezTo>
                  <a:cubicBezTo>
                    <a:pt x="65" y="17519"/>
                    <a:pt x="0" y="17840"/>
                    <a:pt x="0" y="18130"/>
                  </a:cubicBezTo>
                  <a:cubicBezTo>
                    <a:pt x="0" y="18130"/>
                    <a:pt x="0" y="18194"/>
                    <a:pt x="0" y="18226"/>
                  </a:cubicBezTo>
                  <a:cubicBezTo>
                    <a:pt x="65" y="18901"/>
                    <a:pt x="322" y="19673"/>
                    <a:pt x="740" y="20251"/>
                  </a:cubicBezTo>
                  <a:cubicBezTo>
                    <a:pt x="932" y="20541"/>
                    <a:pt x="1157" y="20830"/>
                    <a:pt x="1447" y="20991"/>
                  </a:cubicBezTo>
                  <a:cubicBezTo>
                    <a:pt x="1736" y="21183"/>
                    <a:pt x="2025" y="21312"/>
                    <a:pt x="2379" y="21312"/>
                  </a:cubicBezTo>
                  <a:cubicBezTo>
                    <a:pt x="2700" y="21312"/>
                    <a:pt x="3054" y="21183"/>
                    <a:pt x="3375" y="20926"/>
                  </a:cubicBezTo>
                  <a:cubicBezTo>
                    <a:pt x="3793" y="20637"/>
                    <a:pt x="4275" y="20026"/>
                    <a:pt x="4790" y="19287"/>
                  </a:cubicBezTo>
                  <a:cubicBezTo>
                    <a:pt x="5593" y="18194"/>
                    <a:pt x="6493" y="16812"/>
                    <a:pt x="7201" y="15655"/>
                  </a:cubicBezTo>
                  <a:cubicBezTo>
                    <a:pt x="7554" y="15076"/>
                    <a:pt x="7876" y="14562"/>
                    <a:pt x="8101" y="14176"/>
                  </a:cubicBezTo>
                  <a:cubicBezTo>
                    <a:pt x="8197" y="13983"/>
                    <a:pt x="8293" y="13822"/>
                    <a:pt x="8390" y="13694"/>
                  </a:cubicBezTo>
                  <a:cubicBezTo>
                    <a:pt x="8454" y="13565"/>
                    <a:pt x="8486" y="13501"/>
                    <a:pt x="8519" y="13469"/>
                  </a:cubicBezTo>
                  <a:cubicBezTo>
                    <a:pt x="8551" y="13405"/>
                    <a:pt x="8551" y="13372"/>
                    <a:pt x="8583" y="13308"/>
                  </a:cubicBezTo>
                  <a:cubicBezTo>
                    <a:pt x="8647" y="13083"/>
                    <a:pt x="8679" y="12697"/>
                    <a:pt x="8711" y="12183"/>
                  </a:cubicBezTo>
                  <a:cubicBezTo>
                    <a:pt x="8840" y="10640"/>
                    <a:pt x="8969" y="8004"/>
                    <a:pt x="8969" y="6140"/>
                  </a:cubicBezTo>
                  <a:cubicBezTo>
                    <a:pt x="8969" y="5497"/>
                    <a:pt x="8969" y="4790"/>
                    <a:pt x="8969" y="4083"/>
                  </a:cubicBezTo>
                  <a:cubicBezTo>
                    <a:pt x="8969" y="3086"/>
                    <a:pt x="8936" y="2122"/>
                    <a:pt x="8808" y="1382"/>
                  </a:cubicBezTo>
                  <a:cubicBezTo>
                    <a:pt x="8711" y="997"/>
                    <a:pt x="8615" y="675"/>
                    <a:pt x="8454" y="450"/>
                  </a:cubicBezTo>
                  <a:cubicBezTo>
                    <a:pt x="8390" y="322"/>
                    <a:pt x="8293" y="193"/>
                    <a:pt x="8165" y="129"/>
                  </a:cubicBezTo>
                  <a:cubicBezTo>
                    <a:pt x="8036" y="32"/>
                    <a:pt x="7876" y="0"/>
                    <a:pt x="7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4303;p64"/>
            <p:cNvSpPr/>
            <p:nvPr/>
          </p:nvSpPr>
          <p:spPr>
            <a:xfrm>
              <a:off x="4232675" y="1580025"/>
              <a:ext cx="750600" cy="670350"/>
            </a:xfrm>
            <a:custGeom>
              <a:avLst/>
              <a:gdLst/>
              <a:ahLst/>
              <a:cxnLst/>
              <a:rect l="l" t="t" r="r" b="b"/>
              <a:pathLst>
                <a:path w="30024" h="26814" extrusionOk="0">
                  <a:moveTo>
                    <a:pt x="3646" y="0"/>
                  </a:moveTo>
                  <a:cubicBezTo>
                    <a:pt x="3614" y="0"/>
                    <a:pt x="3588" y="2"/>
                    <a:pt x="3568" y="5"/>
                  </a:cubicBezTo>
                  <a:cubicBezTo>
                    <a:pt x="483" y="616"/>
                    <a:pt x="0" y="20385"/>
                    <a:pt x="0" y="20385"/>
                  </a:cubicBezTo>
                  <a:lnTo>
                    <a:pt x="24302" y="26814"/>
                  </a:lnTo>
                  <a:cubicBezTo>
                    <a:pt x="24302" y="26814"/>
                    <a:pt x="30023" y="11095"/>
                    <a:pt x="30023" y="8234"/>
                  </a:cubicBezTo>
                  <a:cubicBezTo>
                    <a:pt x="30023" y="5422"/>
                    <a:pt x="5546" y="0"/>
                    <a:pt x="3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4304;p64"/>
            <p:cNvSpPr/>
            <p:nvPr/>
          </p:nvSpPr>
          <p:spPr>
            <a:xfrm>
              <a:off x="4226250" y="1573725"/>
              <a:ext cx="763450" cy="683300"/>
            </a:xfrm>
            <a:custGeom>
              <a:avLst/>
              <a:gdLst/>
              <a:ahLst/>
              <a:cxnLst/>
              <a:rect l="l" t="t" r="r" b="b"/>
              <a:pathLst>
                <a:path w="30538" h="27332" extrusionOk="0">
                  <a:moveTo>
                    <a:pt x="3922" y="514"/>
                  </a:moveTo>
                  <a:cubicBezTo>
                    <a:pt x="4115" y="514"/>
                    <a:pt x="4726" y="611"/>
                    <a:pt x="5561" y="772"/>
                  </a:cubicBezTo>
                  <a:cubicBezTo>
                    <a:pt x="8551" y="1286"/>
                    <a:pt x="14690" y="2668"/>
                    <a:pt x="20123" y="4243"/>
                  </a:cubicBezTo>
                  <a:cubicBezTo>
                    <a:pt x="22823" y="5015"/>
                    <a:pt x="25330" y="5818"/>
                    <a:pt x="27162" y="6590"/>
                  </a:cubicBezTo>
                  <a:cubicBezTo>
                    <a:pt x="28062" y="6976"/>
                    <a:pt x="28802" y="7361"/>
                    <a:pt x="29316" y="7683"/>
                  </a:cubicBezTo>
                  <a:cubicBezTo>
                    <a:pt x="29541" y="7876"/>
                    <a:pt x="29734" y="8036"/>
                    <a:pt x="29862" y="8165"/>
                  </a:cubicBezTo>
                  <a:cubicBezTo>
                    <a:pt x="29959" y="8326"/>
                    <a:pt x="29991" y="8422"/>
                    <a:pt x="29991" y="8486"/>
                  </a:cubicBezTo>
                  <a:cubicBezTo>
                    <a:pt x="29991" y="8808"/>
                    <a:pt x="29927" y="9354"/>
                    <a:pt x="29766" y="10029"/>
                  </a:cubicBezTo>
                  <a:cubicBezTo>
                    <a:pt x="29220" y="12472"/>
                    <a:pt x="27837" y="16715"/>
                    <a:pt x="26616" y="20348"/>
                  </a:cubicBezTo>
                  <a:cubicBezTo>
                    <a:pt x="26005" y="22148"/>
                    <a:pt x="25427" y="23787"/>
                    <a:pt x="25009" y="25009"/>
                  </a:cubicBezTo>
                  <a:cubicBezTo>
                    <a:pt x="24703" y="25817"/>
                    <a:pt x="24486" y="26433"/>
                    <a:pt x="24378" y="26744"/>
                  </a:cubicBezTo>
                  <a:lnTo>
                    <a:pt x="24378" y="26744"/>
                  </a:lnTo>
                  <a:lnTo>
                    <a:pt x="547" y="20439"/>
                  </a:lnTo>
                  <a:lnTo>
                    <a:pt x="547" y="20439"/>
                  </a:lnTo>
                  <a:cubicBezTo>
                    <a:pt x="547" y="20291"/>
                    <a:pt x="547" y="20062"/>
                    <a:pt x="547" y="19769"/>
                  </a:cubicBezTo>
                  <a:cubicBezTo>
                    <a:pt x="611" y="17905"/>
                    <a:pt x="836" y="13147"/>
                    <a:pt x="1383" y="8840"/>
                  </a:cubicBezTo>
                  <a:cubicBezTo>
                    <a:pt x="1640" y="6654"/>
                    <a:pt x="1993" y="4597"/>
                    <a:pt x="2411" y="3086"/>
                  </a:cubicBezTo>
                  <a:cubicBezTo>
                    <a:pt x="2636" y="2315"/>
                    <a:pt x="2893" y="1672"/>
                    <a:pt x="3150" y="1222"/>
                  </a:cubicBezTo>
                  <a:cubicBezTo>
                    <a:pt x="3279" y="1029"/>
                    <a:pt x="3408" y="836"/>
                    <a:pt x="3536" y="739"/>
                  </a:cubicBezTo>
                  <a:cubicBezTo>
                    <a:pt x="3665" y="611"/>
                    <a:pt x="3793" y="547"/>
                    <a:pt x="3890" y="514"/>
                  </a:cubicBezTo>
                  <a:close/>
                  <a:moveTo>
                    <a:pt x="3793" y="0"/>
                  </a:moveTo>
                  <a:cubicBezTo>
                    <a:pt x="3536" y="64"/>
                    <a:pt x="3279" y="193"/>
                    <a:pt x="3086" y="418"/>
                  </a:cubicBezTo>
                  <a:cubicBezTo>
                    <a:pt x="2733" y="804"/>
                    <a:pt x="2443" y="1382"/>
                    <a:pt x="2154" y="2122"/>
                  </a:cubicBezTo>
                  <a:cubicBezTo>
                    <a:pt x="1222" y="4725"/>
                    <a:pt x="707" y="9354"/>
                    <a:pt x="386" y="13308"/>
                  </a:cubicBezTo>
                  <a:cubicBezTo>
                    <a:pt x="65" y="17294"/>
                    <a:pt x="0" y="20605"/>
                    <a:pt x="0" y="20605"/>
                  </a:cubicBezTo>
                  <a:cubicBezTo>
                    <a:pt x="0" y="20733"/>
                    <a:pt x="65" y="20862"/>
                    <a:pt x="193" y="20894"/>
                  </a:cubicBezTo>
                  <a:lnTo>
                    <a:pt x="24494" y="27323"/>
                  </a:lnTo>
                  <a:cubicBezTo>
                    <a:pt x="24516" y="27328"/>
                    <a:pt x="24537" y="27331"/>
                    <a:pt x="24558" y="27331"/>
                  </a:cubicBezTo>
                  <a:cubicBezTo>
                    <a:pt x="24664" y="27331"/>
                    <a:pt x="24762" y="27264"/>
                    <a:pt x="24816" y="27130"/>
                  </a:cubicBezTo>
                  <a:cubicBezTo>
                    <a:pt x="24816" y="27130"/>
                    <a:pt x="26230" y="23208"/>
                    <a:pt x="27677" y="18933"/>
                  </a:cubicBezTo>
                  <a:cubicBezTo>
                    <a:pt x="28384" y="16780"/>
                    <a:pt x="29091" y="14529"/>
                    <a:pt x="29637" y="12665"/>
                  </a:cubicBezTo>
                  <a:cubicBezTo>
                    <a:pt x="29895" y="11733"/>
                    <a:pt x="30120" y="10865"/>
                    <a:pt x="30280" y="10158"/>
                  </a:cubicBezTo>
                  <a:cubicBezTo>
                    <a:pt x="30441" y="9451"/>
                    <a:pt x="30537" y="8872"/>
                    <a:pt x="30537" y="8486"/>
                  </a:cubicBezTo>
                  <a:cubicBezTo>
                    <a:pt x="30537" y="8197"/>
                    <a:pt x="30377" y="7972"/>
                    <a:pt x="30184" y="7747"/>
                  </a:cubicBezTo>
                  <a:cubicBezTo>
                    <a:pt x="29798" y="7329"/>
                    <a:pt x="29155" y="6943"/>
                    <a:pt x="28287" y="6525"/>
                  </a:cubicBezTo>
                  <a:cubicBezTo>
                    <a:pt x="25266" y="5079"/>
                    <a:pt x="19608" y="3440"/>
                    <a:pt x="14497" y="2186"/>
                  </a:cubicBezTo>
                  <a:cubicBezTo>
                    <a:pt x="11926" y="1543"/>
                    <a:pt x="9483" y="997"/>
                    <a:pt x="7619" y="611"/>
                  </a:cubicBezTo>
                  <a:cubicBezTo>
                    <a:pt x="6654" y="418"/>
                    <a:pt x="5851" y="257"/>
                    <a:pt x="5240" y="161"/>
                  </a:cubicBezTo>
                  <a:cubicBezTo>
                    <a:pt x="4597" y="64"/>
                    <a:pt x="4179"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4305;p64"/>
            <p:cNvSpPr/>
            <p:nvPr/>
          </p:nvSpPr>
          <p:spPr>
            <a:xfrm>
              <a:off x="4206950" y="1267500"/>
              <a:ext cx="706400" cy="822825"/>
            </a:xfrm>
            <a:custGeom>
              <a:avLst/>
              <a:gdLst/>
              <a:ahLst/>
              <a:cxnLst/>
              <a:rect l="l" t="t" r="r" b="b"/>
              <a:pathLst>
                <a:path w="28256" h="32913" extrusionOk="0">
                  <a:moveTo>
                    <a:pt x="14958" y="1"/>
                  </a:moveTo>
                  <a:cubicBezTo>
                    <a:pt x="13842" y="1"/>
                    <a:pt x="13148" y="163"/>
                    <a:pt x="13148" y="163"/>
                  </a:cubicBezTo>
                  <a:cubicBezTo>
                    <a:pt x="13148" y="163"/>
                    <a:pt x="12363" y="80"/>
                    <a:pt x="11180" y="80"/>
                  </a:cubicBezTo>
                  <a:cubicBezTo>
                    <a:pt x="9242" y="80"/>
                    <a:pt x="6234" y="303"/>
                    <a:pt x="3858" y="1481"/>
                  </a:cubicBezTo>
                  <a:cubicBezTo>
                    <a:pt x="1" y="3409"/>
                    <a:pt x="1" y="6656"/>
                    <a:pt x="194" y="9806"/>
                  </a:cubicBezTo>
                  <a:cubicBezTo>
                    <a:pt x="387" y="12924"/>
                    <a:pt x="1447" y="29864"/>
                    <a:pt x="1737" y="31086"/>
                  </a:cubicBezTo>
                  <a:cubicBezTo>
                    <a:pt x="2058" y="32307"/>
                    <a:pt x="9001" y="31986"/>
                    <a:pt x="13051" y="32789"/>
                  </a:cubicBezTo>
                  <a:cubicBezTo>
                    <a:pt x="13477" y="32874"/>
                    <a:pt x="13890" y="32913"/>
                    <a:pt x="14288" y="32913"/>
                  </a:cubicBezTo>
                  <a:cubicBezTo>
                    <a:pt x="17678" y="32913"/>
                    <a:pt x="20023" y="30112"/>
                    <a:pt x="20541" y="28932"/>
                  </a:cubicBezTo>
                  <a:cubicBezTo>
                    <a:pt x="21152" y="27614"/>
                    <a:pt x="28256" y="14756"/>
                    <a:pt x="28256" y="12024"/>
                  </a:cubicBezTo>
                  <a:cubicBezTo>
                    <a:pt x="28256" y="9292"/>
                    <a:pt x="25331" y="4117"/>
                    <a:pt x="21152" y="1706"/>
                  </a:cubicBezTo>
                  <a:cubicBezTo>
                    <a:pt x="18764" y="299"/>
                    <a:pt x="16473" y="1"/>
                    <a:pt x="1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4306;p64"/>
            <p:cNvSpPr/>
            <p:nvPr/>
          </p:nvSpPr>
          <p:spPr>
            <a:xfrm>
              <a:off x="4203750" y="1261100"/>
              <a:ext cx="716025" cy="835800"/>
            </a:xfrm>
            <a:custGeom>
              <a:avLst/>
              <a:gdLst/>
              <a:ahLst/>
              <a:cxnLst/>
              <a:rect l="l" t="t" r="r" b="b"/>
              <a:pathLst>
                <a:path w="28641" h="33432" extrusionOk="0">
                  <a:moveTo>
                    <a:pt x="15140" y="547"/>
                  </a:moveTo>
                  <a:cubicBezTo>
                    <a:pt x="16619" y="547"/>
                    <a:pt x="18837" y="837"/>
                    <a:pt x="21151" y="2187"/>
                  </a:cubicBezTo>
                  <a:cubicBezTo>
                    <a:pt x="23176" y="3376"/>
                    <a:pt x="24944" y="5241"/>
                    <a:pt x="26166" y="7137"/>
                  </a:cubicBezTo>
                  <a:cubicBezTo>
                    <a:pt x="27419" y="9066"/>
                    <a:pt x="28127" y="10994"/>
                    <a:pt x="28127" y="12280"/>
                  </a:cubicBezTo>
                  <a:cubicBezTo>
                    <a:pt x="28127" y="12569"/>
                    <a:pt x="27998" y="13052"/>
                    <a:pt x="27805" y="13662"/>
                  </a:cubicBezTo>
                  <a:cubicBezTo>
                    <a:pt x="27162" y="15784"/>
                    <a:pt x="25426" y="19352"/>
                    <a:pt x="23819" y="22534"/>
                  </a:cubicBezTo>
                  <a:cubicBezTo>
                    <a:pt x="23016" y="24109"/>
                    <a:pt x="22244" y="25620"/>
                    <a:pt x="21633" y="26777"/>
                  </a:cubicBezTo>
                  <a:cubicBezTo>
                    <a:pt x="21023" y="27935"/>
                    <a:pt x="20573" y="28770"/>
                    <a:pt x="20444" y="29092"/>
                  </a:cubicBezTo>
                  <a:cubicBezTo>
                    <a:pt x="20187" y="29638"/>
                    <a:pt x="19480" y="30603"/>
                    <a:pt x="18451" y="31406"/>
                  </a:cubicBezTo>
                  <a:cubicBezTo>
                    <a:pt x="17423" y="32242"/>
                    <a:pt x="16040" y="32917"/>
                    <a:pt x="14433" y="32917"/>
                  </a:cubicBezTo>
                  <a:cubicBezTo>
                    <a:pt x="14047" y="32917"/>
                    <a:pt x="13662" y="32853"/>
                    <a:pt x="13244" y="32788"/>
                  </a:cubicBezTo>
                  <a:cubicBezTo>
                    <a:pt x="11186" y="32370"/>
                    <a:pt x="8422" y="32242"/>
                    <a:pt x="6140" y="32081"/>
                  </a:cubicBezTo>
                  <a:cubicBezTo>
                    <a:pt x="5015" y="31985"/>
                    <a:pt x="3986" y="31888"/>
                    <a:pt x="3247" y="31760"/>
                  </a:cubicBezTo>
                  <a:cubicBezTo>
                    <a:pt x="2893" y="31663"/>
                    <a:pt x="2604" y="31599"/>
                    <a:pt x="2411" y="31503"/>
                  </a:cubicBezTo>
                  <a:cubicBezTo>
                    <a:pt x="2315" y="31438"/>
                    <a:pt x="2250" y="31406"/>
                    <a:pt x="2186" y="31374"/>
                  </a:cubicBezTo>
                  <a:lnTo>
                    <a:pt x="2154" y="31278"/>
                  </a:lnTo>
                  <a:cubicBezTo>
                    <a:pt x="2122" y="31213"/>
                    <a:pt x="2090" y="31085"/>
                    <a:pt x="2090" y="30892"/>
                  </a:cubicBezTo>
                  <a:cubicBezTo>
                    <a:pt x="1897" y="29477"/>
                    <a:pt x="1575" y="25009"/>
                    <a:pt x="1286" y="20509"/>
                  </a:cubicBezTo>
                  <a:cubicBezTo>
                    <a:pt x="965" y="16009"/>
                    <a:pt x="675" y="11509"/>
                    <a:pt x="579" y="10030"/>
                  </a:cubicBezTo>
                  <a:cubicBezTo>
                    <a:pt x="547" y="9451"/>
                    <a:pt x="515" y="8873"/>
                    <a:pt x="515" y="8294"/>
                  </a:cubicBezTo>
                  <a:cubicBezTo>
                    <a:pt x="515" y="7041"/>
                    <a:pt x="675" y="5851"/>
                    <a:pt x="1190" y="4758"/>
                  </a:cubicBezTo>
                  <a:cubicBezTo>
                    <a:pt x="1704" y="3698"/>
                    <a:pt x="2572" y="2765"/>
                    <a:pt x="4083" y="1994"/>
                  </a:cubicBezTo>
                  <a:cubicBezTo>
                    <a:pt x="6397" y="837"/>
                    <a:pt x="9322" y="612"/>
                    <a:pt x="11251" y="612"/>
                  </a:cubicBezTo>
                  <a:cubicBezTo>
                    <a:pt x="11862" y="612"/>
                    <a:pt x="12344" y="644"/>
                    <a:pt x="12697" y="644"/>
                  </a:cubicBezTo>
                  <a:cubicBezTo>
                    <a:pt x="12890" y="676"/>
                    <a:pt x="13019" y="676"/>
                    <a:pt x="13115" y="676"/>
                  </a:cubicBezTo>
                  <a:cubicBezTo>
                    <a:pt x="13212" y="708"/>
                    <a:pt x="13244" y="708"/>
                    <a:pt x="13244" y="708"/>
                  </a:cubicBezTo>
                  <a:lnTo>
                    <a:pt x="13340" y="708"/>
                  </a:lnTo>
                  <a:lnTo>
                    <a:pt x="13372" y="676"/>
                  </a:lnTo>
                  <a:cubicBezTo>
                    <a:pt x="13501" y="644"/>
                    <a:pt x="14176" y="547"/>
                    <a:pt x="15140" y="547"/>
                  </a:cubicBezTo>
                  <a:close/>
                  <a:moveTo>
                    <a:pt x="15140" y="1"/>
                  </a:moveTo>
                  <a:cubicBezTo>
                    <a:pt x="14118" y="1"/>
                    <a:pt x="13422" y="126"/>
                    <a:pt x="13251" y="156"/>
                  </a:cubicBezTo>
                  <a:lnTo>
                    <a:pt x="13251" y="156"/>
                  </a:lnTo>
                  <a:cubicBezTo>
                    <a:pt x="13044" y="134"/>
                    <a:pt x="12286" y="65"/>
                    <a:pt x="11251" y="65"/>
                  </a:cubicBezTo>
                  <a:cubicBezTo>
                    <a:pt x="9290" y="65"/>
                    <a:pt x="6268" y="290"/>
                    <a:pt x="3858" y="1512"/>
                  </a:cubicBezTo>
                  <a:cubicBezTo>
                    <a:pt x="2250" y="2315"/>
                    <a:pt x="1254" y="3376"/>
                    <a:pt x="707" y="4533"/>
                  </a:cubicBezTo>
                  <a:cubicBezTo>
                    <a:pt x="129" y="5723"/>
                    <a:pt x="0" y="7008"/>
                    <a:pt x="0" y="8294"/>
                  </a:cubicBezTo>
                  <a:cubicBezTo>
                    <a:pt x="0" y="8873"/>
                    <a:pt x="32" y="9484"/>
                    <a:pt x="65" y="10062"/>
                  </a:cubicBezTo>
                  <a:cubicBezTo>
                    <a:pt x="161" y="11637"/>
                    <a:pt x="482" y="16652"/>
                    <a:pt x="804" y="21441"/>
                  </a:cubicBezTo>
                  <a:cubicBezTo>
                    <a:pt x="965" y="23820"/>
                    <a:pt x="1125" y="26167"/>
                    <a:pt x="1254" y="27967"/>
                  </a:cubicBezTo>
                  <a:cubicBezTo>
                    <a:pt x="1350" y="28867"/>
                    <a:pt x="1415" y="29638"/>
                    <a:pt x="1479" y="30249"/>
                  </a:cubicBezTo>
                  <a:cubicBezTo>
                    <a:pt x="1511" y="30538"/>
                    <a:pt x="1511" y="30763"/>
                    <a:pt x="1543" y="30988"/>
                  </a:cubicBezTo>
                  <a:cubicBezTo>
                    <a:pt x="1575" y="31181"/>
                    <a:pt x="1607" y="31310"/>
                    <a:pt x="1607" y="31406"/>
                  </a:cubicBezTo>
                  <a:cubicBezTo>
                    <a:pt x="1640" y="31535"/>
                    <a:pt x="1736" y="31663"/>
                    <a:pt x="1832" y="31760"/>
                  </a:cubicBezTo>
                  <a:cubicBezTo>
                    <a:pt x="1993" y="31920"/>
                    <a:pt x="2250" y="32017"/>
                    <a:pt x="2540" y="32113"/>
                  </a:cubicBezTo>
                  <a:cubicBezTo>
                    <a:pt x="3086" y="32274"/>
                    <a:pt x="3793" y="32403"/>
                    <a:pt x="4597" y="32467"/>
                  </a:cubicBezTo>
                  <a:cubicBezTo>
                    <a:pt x="7104" y="32756"/>
                    <a:pt x="10672" y="32820"/>
                    <a:pt x="13147" y="33303"/>
                  </a:cubicBezTo>
                  <a:cubicBezTo>
                    <a:pt x="13597" y="33399"/>
                    <a:pt x="14015" y="33431"/>
                    <a:pt x="14433" y="33431"/>
                  </a:cubicBezTo>
                  <a:cubicBezTo>
                    <a:pt x="16201" y="33431"/>
                    <a:pt x="17680" y="32724"/>
                    <a:pt x="18773" y="31824"/>
                  </a:cubicBezTo>
                  <a:cubicBezTo>
                    <a:pt x="19898" y="30956"/>
                    <a:pt x="20637" y="29960"/>
                    <a:pt x="20926" y="29317"/>
                  </a:cubicBezTo>
                  <a:cubicBezTo>
                    <a:pt x="21055" y="28995"/>
                    <a:pt x="21633" y="27935"/>
                    <a:pt x="22373" y="26520"/>
                  </a:cubicBezTo>
                  <a:cubicBezTo>
                    <a:pt x="23498" y="24366"/>
                    <a:pt x="25073" y="21345"/>
                    <a:pt x="26359" y="18613"/>
                  </a:cubicBezTo>
                  <a:cubicBezTo>
                    <a:pt x="27002" y="17230"/>
                    <a:pt x="27548" y="15945"/>
                    <a:pt x="27966" y="14852"/>
                  </a:cubicBezTo>
                  <a:cubicBezTo>
                    <a:pt x="28384" y="13759"/>
                    <a:pt x="28641" y="12891"/>
                    <a:pt x="28641" y="12280"/>
                  </a:cubicBezTo>
                  <a:cubicBezTo>
                    <a:pt x="28641" y="10834"/>
                    <a:pt x="27902" y="8841"/>
                    <a:pt x="26616" y="6848"/>
                  </a:cubicBezTo>
                  <a:cubicBezTo>
                    <a:pt x="25330" y="4887"/>
                    <a:pt x="23562" y="2958"/>
                    <a:pt x="21441" y="1737"/>
                  </a:cubicBezTo>
                  <a:cubicBezTo>
                    <a:pt x="18998" y="290"/>
                    <a:pt x="16683" y="1"/>
                    <a:pt x="15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4307;p64"/>
            <p:cNvSpPr/>
            <p:nvPr/>
          </p:nvSpPr>
          <p:spPr>
            <a:xfrm>
              <a:off x="4358850" y="1471650"/>
              <a:ext cx="194500" cy="575425"/>
            </a:xfrm>
            <a:custGeom>
              <a:avLst/>
              <a:gdLst/>
              <a:ahLst/>
              <a:cxnLst/>
              <a:rect l="l" t="t" r="r" b="b"/>
              <a:pathLst>
                <a:path w="7780" h="23017" extrusionOk="0">
                  <a:moveTo>
                    <a:pt x="6686" y="1"/>
                  </a:moveTo>
                  <a:lnTo>
                    <a:pt x="3247" y="2444"/>
                  </a:lnTo>
                  <a:lnTo>
                    <a:pt x="4340" y="4887"/>
                  </a:lnTo>
                  <a:lnTo>
                    <a:pt x="0" y="20059"/>
                  </a:lnTo>
                  <a:lnTo>
                    <a:pt x="997" y="23016"/>
                  </a:lnTo>
                  <a:lnTo>
                    <a:pt x="3954" y="20766"/>
                  </a:lnTo>
                  <a:lnTo>
                    <a:pt x="5561" y="5176"/>
                  </a:lnTo>
                  <a:lnTo>
                    <a:pt x="7779" y="2733"/>
                  </a:lnTo>
                  <a:lnTo>
                    <a:pt x="66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4308;p64"/>
            <p:cNvSpPr/>
            <p:nvPr/>
          </p:nvSpPr>
          <p:spPr>
            <a:xfrm>
              <a:off x="4351600" y="1465225"/>
              <a:ext cx="208975" cy="588275"/>
            </a:xfrm>
            <a:custGeom>
              <a:avLst/>
              <a:gdLst/>
              <a:ahLst/>
              <a:cxnLst/>
              <a:rect l="l" t="t" r="r" b="b"/>
              <a:pathLst>
                <a:path w="8359" h="23531" extrusionOk="0">
                  <a:moveTo>
                    <a:pt x="6848" y="676"/>
                  </a:moveTo>
                  <a:lnTo>
                    <a:pt x="7780" y="2958"/>
                  </a:lnTo>
                  <a:lnTo>
                    <a:pt x="5658" y="5240"/>
                  </a:lnTo>
                  <a:cubicBezTo>
                    <a:pt x="5626" y="5304"/>
                    <a:pt x="5594" y="5337"/>
                    <a:pt x="5594" y="5401"/>
                  </a:cubicBezTo>
                  <a:lnTo>
                    <a:pt x="3987" y="20895"/>
                  </a:lnTo>
                  <a:lnTo>
                    <a:pt x="1415" y="22823"/>
                  </a:lnTo>
                  <a:lnTo>
                    <a:pt x="579" y="20316"/>
                  </a:lnTo>
                  <a:lnTo>
                    <a:pt x="4887" y="5208"/>
                  </a:lnTo>
                  <a:cubicBezTo>
                    <a:pt x="4919" y="5144"/>
                    <a:pt x="4919" y="5079"/>
                    <a:pt x="4887" y="5015"/>
                  </a:cubicBezTo>
                  <a:lnTo>
                    <a:pt x="3851" y="2795"/>
                  </a:lnTo>
                  <a:lnTo>
                    <a:pt x="6848" y="676"/>
                  </a:lnTo>
                  <a:close/>
                  <a:moveTo>
                    <a:pt x="7040" y="1"/>
                  </a:moveTo>
                  <a:cubicBezTo>
                    <a:pt x="6976" y="1"/>
                    <a:pt x="6880" y="1"/>
                    <a:pt x="6815" y="65"/>
                  </a:cubicBezTo>
                  <a:lnTo>
                    <a:pt x="3376" y="2476"/>
                  </a:lnTo>
                  <a:cubicBezTo>
                    <a:pt x="3280" y="2572"/>
                    <a:pt x="3215" y="2701"/>
                    <a:pt x="3280" y="2797"/>
                  </a:cubicBezTo>
                  <a:lnTo>
                    <a:pt x="4340" y="5144"/>
                  </a:lnTo>
                  <a:lnTo>
                    <a:pt x="33" y="20252"/>
                  </a:lnTo>
                  <a:cubicBezTo>
                    <a:pt x="1" y="20316"/>
                    <a:pt x="1" y="20348"/>
                    <a:pt x="33" y="20412"/>
                  </a:cubicBezTo>
                  <a:lnTo>
                    <a:pt x="1029" y="23338"/>
                  </a:lnTo>
                  <a:cubicBezTo>
                    <a:pt x="1062" y="23434"/>
                    <a:pt x="1126" y="23498"/>
                    <a:pt x="1222" y="23530"/>
                  </a:cubicBezTo>
                  <a:cubicBezTo>
                    <a:pt x="1287" y="23530"/>
                    <a:pt x="1383" y="23530"/>
                    <a:pt x="1447" y="23466"/>
                  </a:cubicBezTo>
                  <a:lnTo>
                    <a:pt x="4405" y="21248"/>
                  </a:lnTo>
                  <a:cubicBezTo>
                    <a:pt x="4469" y="21216"/>
                    <a:pt x="4501" y="21152"/>
                    <a:pt x="4501" y="21055"/>
                  </a:cubicBezTo>
                  <a:lnTo>
                    <a:pt x="6108" y="5562"/>
                  </a:lnTo>
                  <a:lnTo>
                    <a:pt x="8294" y="3183"/>
                  </a:lnTo>
                  <a:cubicBezTo>
                    <a:pt x="8358" y="3119"/>
                    <a:pt x="8358" y="2990"/>
                    <a:pt x="8326" y="2894"/>
                  </a:cubicBezTo>
                  <a:lnTo>
                    <a:pt x="7233" y="161"/>
                  </a:lnTo>
                  <a:cubicBezTo>
                    <a:pt x="7201" y="97"/>
                    <a:pt x="7137" y="33"/>
                    <a:pt x="7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4309;p64"/>
            <p:cNvSpPr/>
            <p:nvPr/>
          </p:nvSpPr>
          <p:spPr>
            <a:xfrm>
              <a:off x="4399025" y="1330225"/>
              <a:ext cx="261200" cy="301375"/>
            </a:xfrm>
            <a:custGeom>
              <a:avLst/>
              <a:gdLst/>
              <a:ahLst/>
              <a:cxnLst/>
              <a:rect l="l" t="t" r="r" b="b"/>
              <a:pathLst>
                <a:path w="10448" h="12055" extrusionOk="0">
                  <a:moveTo>
                    <a:pt x="5079" y="0"/>
                  </a:moveTo>
                  <a:cubicBezTo>
                    <a:pt x="2829" y="0"/>
                    <a:pt x="1929" y="1833"/>
                    <a:pt x="1929" y="1833"/>
                  </a:cubicBezTo>
                  <a:cubicBezTo>
                    <a:pt x="1929" y="1833"/>
                    <a:pt x="804" y="3954"/>
                    <a:pt x="418" y="5369"/>
                  </a:cubicBezTo>
                  <a:cubicBezTo>
                    <a:pt x="0" y="6783"/>
                    <a:pt x="0" y="9419"/>
                    <a:pt x="0" y="9419"/>
                  </a:cubicBezTo>
                  <a:cubicBezTo>
                    <a:pt x="0" y="9419"/>
                    <a:pt x="3247" y="7908"/>
                    <a:pt x="4147" y="7908"/>
                  </a:cubicBezTo>
                  <a:cubicBezTo>
                    <a:pt x="5079" y="7908"/>
                    <a:pt x="6911" y="12055"/>
                    <a:pt x="6911" y="12055"/>
                  </a:cubicBezTo>
                  <a:cubicBezTo>
                    <a:pt x="6911" y="12055"/>
                    <a:pt x="9644" y="8004"/>
                    <a:pt x="10029" y="5047"/>
                  </a:cubicBezTo>
                  <a:cubicBezTo>
                    <a:pt x="10447" y="2122"/>
                    <a:pt x="7297" y="0"/>
                    <a:pt x="5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4310;p64"/>
            <p:cNvSpPr/>
            <p:nvPr/>
          </p:nvSpPr>
          <p:spPr>
            <a:xfrm>
              <a:off x="4392600" y="1323800"/>
              <a:ext cx="265200" cy="314225"/>
            </a:xfrm>
            <a:custGeom>
              <a:avLst/>
              <a:gdLst/>
              <a:ahLst/>
              <a:cxnLst/>
              <a:rect l="l" t="t" r="r" b="b"/>
              <a:pathLst>
                <a:path w="10608" h="12569" extrusionOk="0">
                  <a:moveTo>
                    <a:pt x="5336" y="515"/>
                  </a:moveTo>
                  <a:cubicBezTo>
                    <a:pt x="6300" y="515"/>
                    <a:pt x="7490" y="965"/>
                    <a:pt x="8454" y="1736"/>
                  </a:cubicBezTo>
                  <a:cubicBezTo>
                    <a:pt x="9386" y="2507"/>
                    <a:pt x="10061" y="3568"/>
                    <a:pt x="10061" y="4790"/>
                  </a:cubicBezTo>
                  <a:cubicBezTo>
                    <a:pt x="10061" y="4950"/>
                    <a:pt x="10061" y="5111"/>
                    <a:pt x="10029" y="5272"/>
                  </a:cubicBezTo>
                  <a:cubicBezTo>
                    <a:pt x="9836" y="6686"/>
                    <a:pt x="9065" y="8422"/>
                    <a:pt x="8326" y="9804"/>
                  </a:cubicBezTo>
                  <a:cubicBezTo>
                    <a:pt x="7972" y="10479"/>
                    <a:pt x="7618" y="11058"/>
                    <a:pt x="7361" y="11476"/>
                  </a:cubicBezTo>
                  <a:cubicBezTo>
                    <a:pt x="7300" y="11583"/>
                    <a:pt x="7246" y="11675"/>
                    <a:pt x="7196" y="11756"/>
                  </a:cubicBezTo>
                  <a:lnTo>
                    <a:pt x="7196" y="11756"/>
                  </a:lnTo>
                  <a:cubicBezTo>
                    <a:pt x="7011" y="11351"/>
                    <a:pt x="6711" y="10728"/>
                    <a:pt x="6365" y="10094"/>
                  </a:cubicBezTo>
                  <a:cubicBezTo>
                    <a:pt x="6075" y="9579"/>
                    <a:pt x="5754" y="9065"/>
                    <a:pt x="5433" y="8647"/>
                  </a:cubicBezTo>
                  <a:cubicBezTo>
                    <a:pt x="5272" y="8422"/>
                    <a:pt x="5143" y="8261"/>
                    <a:pt x="4983" y="8133"/>
                  </a:cubicBezTo>
                  <a:cubicBezTo>
                    <a:pt x="4822" y="8004"/>
                    <a:pt x="4629" y="7876"/>
                    <a:pt x="4404" y="7876"/>
                  </a:cubicBezTo>
                  <a:cubicBezTo>
                    <a:pt x="4115" y="7876"/>
                    <a:pt x="3761" y="8004"/>
                    <a:pt x="3311" y="8133"/>
                  </a:cubicBezTo>
                  <a:cubicBezTo>
                    <a:pt x="2365" y="8456"/>
                    <a:pt x="1155" y="8977"/>
                    <a:pt x="547" y="9246"/>
                  </a:cubicBezTo>
                  <a:lnTo>
                    <a:pt x="547" y="9246"/>
                  </a:lnTo>
                  <a:cubicBezTo>
                    <a:pt x="548" y="8437"/>
                    <a:pt x="644" y="6713"/>
                    <a:pt x="932" y="5690"/>
                  </a:cubicBezTo>
                  <a:cubicBezTo>
                    <a:pt x="1125" y="5015"/>
                    <a:pt x="1511" y="4147"/>
                    <a:pt x="1832" y="3440"/>
                  </a:cubicBezTo>
                  <a:cubicBezTo>
                    <a:pt x="1993" y="3086"/>
                    <a:pt x="2154" y="2765"/>
                    <a:pt x="2250" y="2540"/>
                  </a:cubicBezTo>
                  <a:cubicBezTo>
                    <a:pt x="2347" y="2347"/>
                    <a:pt x="2443" y="2218"/>
                    <a:pt x="2443" y="2186"/>
                  </a:cubicBezTo>
                  <a:cubicBezTo>
                    <a:pt x="2443" y="2154"/>
                    <a:pt x="2668" y="1736"/>
                    <a:pt x="3150" y="1318"/>
                  </a:cubicBezTo>
                  <a:cubicBezTo>
                    <a:pt x="3632" y="900"/>
                    <a:pt x="4308" y="515"/>
                    <a:pt x="5336" y="515"/>
                  </a:cubicBezTo>
                  <a:close/>
                  <a:moveTo>
                    <a:pt x="5336" y="0"/>
                  </a:moveTo>
                  <a:cubicBezTo>
                    <a:pt x="4147" y="0"/>
                    <a:pt x="3279" y="482"/>
                    <a:pt x="2732" y="965"/>
                  </a:cubicBezTo>
                  <a:cubicBezTo>
                    <a:pt x="2218" y="1447"/>
                    <a:pt x="1961" y="1929"/>
                    <a:pt x="1961" y="1961"/>
                  </a:cubicBezTo>
                  <a:cubicBezTo>
                    <a:pt x="1961" y="1961"/>
                    <a:pt x="836" y="4083"/>
                    <a:pt x="418" y="5561"/>
                  </a:cubicBezTo>
                  <a:cubicBezTo>
                    <a:pt x="193" y="6301"/>
                    <a:pt x="97" y="7329"/>
                    <a:pt x="64" y="8165"/>
                  </a:cubicBezTo>
                  <a:cubicBezTo>
                    <a:pt x="0" y="9001"/>
                    <a:pt x="0" y="9676"/>
                    <a:pt x="0" y="9676"/>
                  </a:cubicBezTo>
                  <a:cubicBezTo>
                    <a:pt x="0" y="9772"/>
                    <a:pt x="32" y="9836"/>
                    <a:pt x="129" y="9901"/>
                  </a:cubicBezTo>
                  <a:cubicBezTo>
                    <a:pt x="166" y="9938"/>
                    <a:pt x="215" y="9954"/>
                    <a:pt x="268" y="9954"/>
                  </a:cubicBezTo>
                  <a:cubicBezTo>
                    <a:pt x="306" y="9954"/>
                    <a:pt x="346" y="9946"/>
                    <a:pt x="386" y="9933"/>
                  </a:cubicBezTo>
                  <a:cubicBezTo>
                    <a:pt x="386" y="9933"/>
                    <a:pt x="579" y="9836"/>
                    <a:pt x="900" y="9676"/>
                  </a:cubicBezTo>
                  <a:cubicBezTo>
                    <a:pt x="1382" y="9483"/>
                    <a:pt x="2090" y="9161"/>
                    <a:pt x="2797" y="8872"/>
                  </a:cubicBezTo>
                  <a:cubicBezTo>
                    <a:pt x="3150" y="8744"/>
                    <a:pt x="3472" y="8647"/>
                    <a:pt x="3761" y="8551"/>
                  </a:cubicBezTo>
                  <a:cubicBezTo>
                    <a:pt x="4050" y="8454"/>
                    <a:pt x="4308" y="8422"/>
                    <a:pt x="4404" y="8422"/>
                  </a:cubicBezTo>
                  <a:cubicBezTo>
                    <a:pt x="4436" y="8422"/>
                    <a:pt x="4500" y="8454"/>
                    <a:pt x="4629" y="8551"/>
                  </a:cubicBezTo>
                  <a:cubicBezTo>
                    <a:pt x="4822" y="8711"/>
                    <a:pt x="5079" y="9033"/>
                    <a:pt x="5336" y="9451"/>
                  </a:cubicBezTo>
                  <a:cubicBezTo>
                    <a:pt x="5722" y="10029"/>
                    <a:pt x="6140" y="10769"/>
                    <a:pt x="6429" y="11379"/>
                  </a:cubicBezTo>
                  <a:cubicBezTo>
                    <a:pt x="6558" y="11669"/>
                    <a:pt x="6686" y="11926"/>
                    <a:pt x="6783" y="12119"/>
                  </a:cubicBezTo>
                  <a:cubicBezTo>
                    <a:pt x="6847" y="12312"/>
                    <a:pt x="6911" y="12408"/>
                    <a:pt x="6911" y="12408"/>
                  </a:cubicBezTo>
                  <a:cubicBezTo>
                    <a:pt x="6943" y="12504"/>
                    <a:pt x="7040" y="12569"/>
                    <a:pt x="7136" y="12569"/>
                  </a:cubicBezTo>
                  <a:cubicBezTo>
                    <a:pt x="7233" y="12569"/>
                    <a:pt x="7329" y="12537"/>
                    <a:pt x="7361" y="12472"/>
                  </a:cubicBezTo>
                  <a:cubicBezTo>
                    <a:pt x="7393" y="12440"/>
                    <a:pt x="8068" y="11444"/>
                    <a:pt x="8808" y="10029"/>
                  </a:cubicBezTo>
                  <a:cubicBezTo>
                    <a:pt x="9547" y="8647"/>
                    <a:pt x="10351" y="6879"/>
                    <a:pt x="10544" y="5368"/>
                  </a:cubicBezTo>
                  <a:cubicBezTo>
                    <a:pt x="10576" y="5175"/>
                    <a:pt x="10608" y="4983"/>
                    <a:pt x="10608" y="4790"/>
                  </a:cubicBezTo>
                  <a:cubicBezTo>
                    <a:pt x="10608" y="3375"/>
                    <a:pt x="9804" y="2154"/>
                    <a:pt x="8776" y="1318"/>
                  </a:cubicBezTo>
                  <a:cubicBezTo>
                    <a:pt x="7747" y="482"/>
                    <a:pt x="6461" y="0"/>
                    <a:pt x="5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4311;p64"/>
            <p:cNvSpPr/>
            <p:nvPr/>
          </p:nvSpPr>
          <p:spPr>
            <a:xfrm>
              <a:off x="4693150" y="1284575"/>
              <a:ext cx="77975" cy="92900"/>
            </a:xfrm>
            <a:custGeom>
              <a:avLst/>
              <a:gdLst/>
              <a:ahLst/>
              <a:cxnLst/>
              <a:rect l="l" t="t" r="r" b="b"/>
              <a:pathLst>
                <a:path w="3119" h="3716" extrusionOk="0">
                  <a:moveTo>
                    <a:pt x="2546" y="0"/>
                  </a:moveTo>
                  <a:cubicBezTo>
                    <a:pt x="2181" y="0"/>
                    <a:pt x="1704" y="701"/>
                    <a:pt x="1704" y="701"/>
                  </a:cubicBezTo>
                  <a:lnTo>
                    <a:pt x="0" y="3530"/>
                  </a:lnTo>
                  <a:cubicBezTo>
                    <a:pt x="0" y="3530"/>
                    <a:pt x="229" y="3716"/>
                    <a:pt x="591" y="3716"/>
                  </a:cubicBezTo>
                  <a:cubicBezTo>
                    <a:pt x="772" y="3716"/>
                    <a:pt x="986" y="3669"/>
                    <a:pt x="1222" y="3530"/>
                  </a:cubicBezTo>
                  <a:cubicBezTo>
                    <a:pt x="1929" y="3144"/>
                    <a:pt x="3118" y="2019"/>
                    <a:pt x="2925" y="605"/>
                  </a:cubicBezTo>
                  <a:cubicBezTo>
                    <a:pt x="2864" y="154"/>
                    <a:pt x="2717" y="0"/>
                    <a:pt x="25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4312;p64"/>
            <p:cNvSpPr/>
            <p:nvPr/>
          </p:nvSpPr>
          <p:spPr>
            <a:xfrm>
              <a:off x="4685100" y="1277975"/>
              <a:ext cx="88425" cy="106125"/>
            </a:xfrm>
            <a:custGeom>
              <a:avLst/>
              <a:gdLst/>
              <a:ahLst/>
              <a:cxnLst/>
              <a:rect l="l" t="t" r="r" b="b"/>
              <a:pathLst>
                <a:path w="3537" h="4245" extrusionOk="0">
                  <a:moveTo>
                    <a:pt x="2862" y="1"/>
                  </a:moveTo>
                  <a:cubicBezTo>
                    <a:pt x="2701" y="1"/>
                    <a:pt x="2540" y="65"/>
                    <a:pt x="2444" y="162"/>
                  </a:cubicBezTo>
                  <a:cubicBezTo>
                    <a:pt x="2090" y="419"/>
                    <a:pt x="1833" y="805"/>
                    <a:pt x="1801" y="837"/>
                  </a:cubicBezTo>
                  <a:cubicBezTo>
                    <a:pt x="1737" y="933"/>
                    <a:pt x="1769" y="1126"/>
                    <a:pt x="1897" y="1190"/>
                  </a:cubicBezTo>
                  <a:cubicBezTo>
                    <a:pt x="1948" y="1228"/>
                    <a:pt x="2004" y="1246"/>
                    <a:pt x="2057" y="1246"/>
                  </a:cubicBezTo>
                  <a:cubicBezTo>
                    <a:pt x="2138" y="1246"/>
                    <a:pt x="2212" y="1204"/>
                    <a:pt x="2251" y="1126"/>
                  </a:cubicBezTo>
                  <a:lnTo>
                    <a:pt x="2283" y="1094"/>
                  </a:lnTo>
                  <a:cubicBezTo>
                    <a:pt x="2315" y="1030"/>
                    <a:pt x="2444" y="869"/>
                    <a:pt x="2572" y="740"/>
                  </a:cubicBezTo>
                  <a:cubicBezTo>
                    <a:pt x="2637" y="676"/>
                    <a:pt x="2701" y="612"/>
                    <a:pt x="2765" y="580"/>
                  </a:cubicBezTo>
                  <a:cubicBezTo>
                    <a:pt x="2829" y="547"/>
                    <a:pt x="2862" y="547"/>
                    <a:pt x="2862" y="547"/>
                  </a:cubicBezTo>
                  <a:cubicBezTo>
                    <a:pt x="2894" y="580"/>
                    <a:pt x="2958" y="676"/>
                    <a:pt x="2990" y="901"/>
                  </a:cubicBezTo>
                  <a:cubicBezTo>
                    <a:pt x="2990" y="997"/>
                    <a:pt x="2990" y="1094"/>
                    <a:pt x="3022" y="1190"/>
                  </a:cubicBezTo>
                  <a:cubicBezTo>
                    <a:pt x="3022" y="1737"/>
                    <a:pt x="2765" y="2251"/>
                    <a:pt x="2444" y="2669"/>
                  </a:cubicBezTo>
                  <a:cubicBezTo>
                    <a:pt x="2122" y="3087"/>
                    <a:pt x="1704" y="3408"/>
                    <a:pt x="1383" y="3569"/>
                  </a:cubicBezTo>
                  <a:cubicBezTo>
                    <a:pt x="1190" y="3698"/>
                    <a:pt x="1029" y="3730"/>
                    <a:pt x="901" y="3730"/>
                  </a:cubicBezTo>
                  <a:cubicBezTo>
                    <a:pt x="772" y="3730"/>
                    <a:pt x="644" y="3698"/>
                    <a:pt x="579" y="3665"/>
                  </a:cubicBezTo>
                  <a:lnTo>
                    <a:pt x="515" y="3601"/>
                  </a:lnTo>
                  <a:lnTo>
                    <a:pt x="483" y="3601"/>
                  </a:lnTo>
                  <a:cubicBezTo>
                    <a:pt x="429" y="3561"/>
                    <a:pt x="370" y="3543"/>
                    <a:pt x="312" y="3543"/>
                  </a:cubicBezTo>
                  <a:cubicBezTo>
                    <a:pt x="231" y="3543"/>
                    <a:pt x="153" y="3577"/>
                    <a:pt x="97" y="3633"/>
                  </a:cubicBezTo>
                  <a:cubicBezTo>
                    <a:pt x="1" y="3762"/>
                    <a:pt x="33" y="3923"/>
                    <a:pt x="161" y="4019"/>
                  </a:cubicBezTo>
                  <a:cubicBezTo>
                    <a:pt x="161" y="4051"/>
                    <a:pt x="451" y="4244"/>
                    <a:pt x="901" y="4244"/>
                  </a:cubicBezTo>
                  <a:cubicBezTo>
                    <a:pt x="1126" y="4244"/>
                    <a:pt x="1383" y="4212"/>
                    <a:pt x="1672" y="4051"/>
                  </a:cubicBezTo>
                  <a:cubicBezTo>
                    <a:pt x="2026" y="3826"/>
                    <a:pt x="2476" y="3473"/>
                    <a:pt x="2862" y="2990"/>
                  </a:cubicBezTo>
                  <a:cubicBezTo>
                    <a:pt x="3247" y="2508"/>
                    <a:pt x="3537" y="1898"/>
                    <a:pt x="3537" y="1190"/>
                  </a:cubicBezTo>
                  <a:cubicBezTo>
                    <a:pt x="3537" y="1062"/>
                    <a:pt x="3537" y="965"/>
                    <a:pt x="3504" y="837"/>
                  </a:cubicBezTo>
                  <a:cubicBezTo>
                    <a:pt x="3472" y="580"/>
                    <a:pt x="3408" y="387"/>
                    <a:pt x="3312" y="258"/>
                  </a:cubicBezTo>
                  <a:cubicBezTo>
                    <a:pt x="3215" y="97"/>
                    <a:pt x="3054" y="1"/>
                    <a:pt x="2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4313;p64"/>
            <p:cNvSpPr/>
            <p:nvPr/>
          </p:nvSpPr>
          <p:spPr>
            <a:xfrm>
              <a:off x="4422325" y="1150100"/>
              <a:ext cx="55475" cy="116650"/>
            </a:xfrm>
            <a:custGeom>
              <a:avLst/>
              <a:gdLst/>
              <a:ahLst/>
              <a:cxnLst/>
              <a:rect l="l" t="t" r="r" b="b"/>
              <a:pathLst>
                <a:path w="2219" h="4666" extrusionOk="0">
                  <a:moveTo>
                    <a:pt x="1642" y="1"/>
                  </a:moveTo>
                  <a:cubicBezTo>
                    <a:pt x="1310" y="1"/>
                    <a:pt x="903" y="206"/>
                    <a:pt x="611" y="1034"/>
                  </a:cubicBezTo>
                  <a:cubicBezTo>
                    <a:pt x="1" y="2641"/>
                    <a:pt x="997" y="4666"/>
                    <a:pt x="997" y="4666"/>
                  </a:cubicBezTo>
                  <a:lnTo>
                    <a:pt x="2026" y="2544"/>
                  </a:lnTo>
                  <a:lnTo>
                    <a:pt x="2218" y="198"/>
                  </a:lnTo>
                  <a:cubicBezTo>
                    <a:pt x="2218" y="198"/>
                    <a:pt x="1966" y="1"/>
                    <a:pt x="1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4314;p64"/>
            <p:cNvSpPr/>
            <p:nvPr/>
          </p:nvSpPr>
          <p:spPr>
            <a:xfrm>
              <a:off x="4425550" y="1143775"/>
              <a:ext cx="59475" cy="129425"/>
            </a:xfrm>
            <a:custGeom>
              <a:avLst/>
              <a:gdLst/>
              <a:ahLst/>
              <a:cxnLst/>
              <a:rect l="l" t="t" r="r" b="b"/>
              <a:pathLst>
                <a:path w="2379" h="5177" extrusionOk="0">
                  <a:moveTo>
                    <a:pt x="1511" y="1"/>
                  </a:moveTo>
                  <a:cubicBezTo>
                    <a:pt x="1286" y="1"/>
                    <a:pt x="1029" y="65"/>
                    <a:pt x="804" y="258"/>
                  </a:cubicBezTo>
                  <a:cubicBezTo>
                    <a:pt x="579" y="451"/>
                    <a:pt x="386" y="740"/>
                    <a:pt x="225" y="1190"/>
                  </a:cubicBezTo>
                  <a:cubicBezTo>
                    <a:pt x="64" y="1608"/>
                    <a:pt x="0" y="2026"/>
                    <a:pt x="0" y="2444"/>
                  </a:cubicBezTo>
                  <a:cubicBezTo>
                    <a:pt x="0" y="3794"/>
                    <a:pt x="611" y="5015"/>
                    <a:pt x="643" y="5048"/>
                  </a:cubicBezTo>
                  <a:cubicBezTo>
                    <a:pt x="675" y="5144"/>
                    <a:pt x="772" y="5176"/>
                    <a:pt x="868" y="5176"/>
                  </a:cubicBezTo>
                  <a:cubicBezTo>
                    <a:pt x="964" y="5176"/>
                    <a:pt x="1061" y="5144"/>
                    <a:pt x="1125" y="5048"/>
                  </a:cubicBezTo>
                  <a:lnTo>
                    <a:pt x="2122" y="2926"/>
                  </a:lnTo>
                  <a:cubicBezTo>
                    <a:pt x="2186" y="2765"/>
                    <a:pt x="2122" y="2605"/>
                    <a:pt x="1993" y="2540"/>
                  </a:cubicBezTo>
                  <a:cubicBezTo>
                    <a:pt x="1959" y="2523"/>
                    <a:pt x="1922" y="2515"/>
                    <a:pt x="1885" y="2515"/>
                  </a:cubicBezTo>
                  <a:cubicBezTo>
                    <a:pt x="1785" y="2515"/>
                    <a:pt x="1687" y="2575"/>
                    <a:pt x="1639" y="2669"/>
                  </a:cubicBezTo>
                  <a:lnTo>
                    <a:pt x="899" y="4268"/>
                  </a:lnTo>
                  <a:lnTo>
                    <a:pt x="899" y="4268"/>
                  </a:lnTo>
                  <a:cubicBezTo>
                    <a:pt x="739" y="3818"/>
                    <a:pt x="547" y="3138"/>
                    <a:pt x="547" y="2444"/>
                  </a:cubicBezTo>
                  <a:cubicBezTo>
                    <a:pt x="547" y="2058"/>
                    <a:pt x="579" y="1705"/>
                    <a:pt x="707" y="1383"/>
                  </a:cubicBezTo>
                  <a:cubicBezTo>
                    <a:pt x="868" y="997"/>
                    <a:pt x="1029" y="772"/>
                    <a:pt x="1157" y="676"/>
                  </a:cubicBezTo>
                  <a:cubicBezTo>
                    <a:pt x="1286" y="547"/>
                    <a:pt x="1382" y="547"/>
                    <a:pt x="1511" y="547"/>
                  </a:cubicBezTo>
                  <a:cubicBezTo>
                    <a:pt x="1529" y="541"/>
                    <a:pt x="1549" y="539"/>
                    <a:pt x="1569" y="539"/>
                  </a:cubicBezTo>
                  <a:cubicBezTo>
                    <a:pt x="1654" y="539"/>
                    <a:pt x="1748" y="586"/>
                    <a:pt x="1800" y="612"/>
                  </a:cubicBezTo>
                  <a:lnTo>
                    <a:pt x="1897" y="644"/>
                  </a:lnTo>
                  <a:lnTo>
                    <a:pt x="1929" y="676"/>
                  </a:lnTo>
                  <a:cubicBezTo>
                    <a:pt x="1969" y="716"/>
                    <a:pt x="2026" y="734"/>
                    <a:pt x="2084" y="734"/>
                  </a:cubicBezTo>
                  <a:cubicBezTo>
                    <a:pt x="2164" y="734"/>
                    <a:pt x="2245" y="700"/>
                    <a:pt x="2282" y="644"/>
                  </a:cubicBezTo>
                  <a:cubicBezTo>
                    <a:pt x="2379" y="515"/>
                    <a:pt x="2379" y="354"/>
                    <a:pt x="2250" y="258"/>
                  </a:cubicBezTo>
                  <a:cubicBezTo>
                    <a:pt x="2218" y="258"/>
                    <a:pt x="1961" y="1"/>
                    <a:pt x="1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4315;p64"/>
            <p:cNvSpPr/>
            <p:nvPr/>
          </p:nvSpPr>
          <p:spPr>
            <a:xfrm>
              <a:off x="4469750" y="1442050"/>
              <a:ext cx="140350" cy="85950"/>
            </a:xfrm>
            <a:custGeom>
              <a:avLst/>
              <a:gdLst/>
              <a:ahLst/>
              <a:cxnLst/>
              <a:rect l="l" t="t" r="r" b="b"/>
              <a:pathLst>
                <a:path w="5614" h="3438" extrusionOk="0">
                  <a:moveTo>
                    <a:pt x="5483" y="0"/>
                  </a:moveTo>
                  <a:cubicBezTo>
                    <a:pt x="4710" y="0"/>
                    <a:pt x="321" y="2117"/>
                    <a:pt x="321" y="2117"/>
                  </a:cubicBezTo>
                  <a:cubicBezTo>
                    <a:pt x="321" y="2117"/>
                    <a:pt x="0" y="3338"/>
                    <a:pt x="1318" y="3435"/>
                  </a:cubicBezTo>
                  <a:cubicBezTo>
                    <a:pt x="1340" y="3437"/>
                    <a:pt x="1362" y="3437"/>
                    <a:pt x="1385" y="3437"/>
                  </a:cubicBezTo>
                  <a:cubicBezTo>
                    <a:pt x="2728" y="3437"/>
                    <a:pt x="5404" y="692"/>
                    <a:pt x="5593" y="92"/>
                  </a:cubicBezTo>
                  <a:cubicBezTo>
                    <a:pt x="5613" y="28"/>
                    <a:pt x="5572" y="0"/>
                    <a:pt x="54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4316;p64"/>
            <p:cNvSpPr/>
            <p:nvPr/>
          </p:nvSpPr>
          <p:spPr>
            <a:xfrm>
              <a:off x="4470550" y="1435500"/>
              <a:ext cx="145475" cy="98875"/>
            </a:xfrm>
            <a:custGeom>
              <a:avLst/>
              <a:gdLst/>
              <a:ahLst/>
              <a:cxnLst/>
              <a:rect l="l" t="t" r="r" b="b"/>
              <a:pathLst>
                <a:path w="5819" h="3955" extrusionOk="0">
                  <a:moveTo>
                    <a:pt x="5072" y="614"/>
                  </a:moveTo>
                  <a:cubicBezTo>
                    <a:pt x="4748" y="1047"/>
                    <a:pt x="4092" y="1750"/>
                    <a:pt x="3407" y="2315"/>
                  </a:cubicBezTo>
                  <a:cubicBezTo>
                    <a:pt x="3022" y="2636"/>
                    <a:pt x="2636" y="2925"/>
                    <a:pt x="2282" y="3118"/>
                  </a:cubicBezTo>
                  <a:cubicBezTo>
                    <a:pt x="1937" y="3291"/>
                    <a:pt x="1642" y="3413"/>
                    <a:pt x="1446" y="3413"/>
                  </a:cubicBezTo>
                  <a:cubicBezTo>
                    <a:pt x="1424" y="3413"/>
                    <a:pt x="1402" y="3411"/>
                    <a:pt x="1382" y="3408"/>
                  </a:cubicBezTo>
                  <a:lnTo>
                    <a:pt x="1318" y="3408"/>
                  </a:lnTo>
                  <a:cubicBezTo>
                    <a:pt x="932" y="3375"/>
                    <a:pt x="772" y="3247"/>
                    <a:pt x="643" y="3118"/>
                  </a:cubicBezTo>
                  <a:cubicBezTo>
                    <a:pt x="547" y="2990"/>
                    <a:pt x="514" y="2797"/>
                    <a:pt x="514" y="2668"/>
                  </a:cubicBezTo>
                  <a:cubicBezTo>
                    <a:pt x="514" y="2623"/>
                    <a:pt x="530" y="2578"/>
                    <a:pt x="540" y="2544"/>
                  </a:cubicBezTo>
                  <a:lnTo>
                    <a:pt x="540" y="2544"/>
                  </a:lnTo>
                  <a:cubicBezTo>
                    <a:pt x="654" y="2489"/>
                    <a:pt x="846" y="2397"/>
                    <a:pt x="1093" y="2283"/>
                  </a:cubicBezTo>
                  <a:cubicBezTo>
                    <a:pt x="1736" y="1993"/>
                    <a:pt x="2700" y="1543"/>
                    <a:pt x="3568" y="1158"/>
                  </a:cubicBezTo>
                  <a:cubicBezTo>
                    <a:pt x="4018" y="997"/>
                    <a:pt x="4436" y="804"/>
                    <a:pt x="4790" y="707"/>
                  </a:cubicBezTo>
                  <a:cubicBezTo>
                    <a:pt x="4894" y="666"/>
                    <a:pt x="4985" y="637"/>
                    <a:pt x="5072" y="614"/>
                  </a:cubicBezTo>
                  <a:close/>
                  <a:moveTo>
                    <a:pt x="5433" y="0"/>
                  </a:moveTo>
                  <a:cubicBezTo>
                    <a:pt x="5304" y="0"/>
                    <a:pt x="5143" y="32"/>
                    <a:pt x="4918" y="97"/>
                  </a:cubicBezTo>
                  <a:cubicBezTo>
                    <a:pt x="4211" y="290"/>
                    <a:pt x="3054" y="804"/>
                    <a:pt x="2025" y="1254"/>
                  </a:cubicBezTo>
                  <a:cubicBezTo>
                    <a:pt x="1029" y="1736"/>
                    <a:pt x="161" y="2122"/>
                    <a:pt x="161" y="2122"/>
                  </a:cubicBezTo>
                  <a:cubicBezTo>
                    <a:pt x="97" y="2154"/>
                    <a:pt x="32" y="2218"/>
                    <a:pt x="32" y="2315"/>
                  </a:cubicBezTo>
                  <a:cubicBezTo>
                    <a:pt x="32" y="2315"/>
                    <a:pt x="0" y="2443"/>
                    <a:pt x="0" y="2668"/>
                  </a:cubicBezTo>
                  <a:cubicBezTo>
                    <a:pt x="0" y="2861"/>
                    <a:pt x="32" y="3183"/>
                    <a:pt x="225" y="3440"/>
                  </a:cubicBezTo>
                  <a:cubicBezTo>
                    <a:pt x="418" y="3729"/>
                    <a:pt x="772" y="3922"/>
                    <a:pt x="1286" y="3954"/>
                  </a:cubicBezTo>
                  <a:lnTo>
                    <a:pt x="1382" y="3954"/>
                  </a:lnTo>
                  <a:cubicBezTo>
                    <a:pt x="1800" y="3954"/>
                    <a:pt x="2250" y="3761"/>
                    <a:pt x="2700" y="3472"/>
                  </a:cubicBezTo>
                  <a:cubicBezTo>
                    <a:pt x="3375" y="3054"/>
                    <a:pt x="4115" y="2443"/>
                    <a:pt x="4693" y="1865"/>
                  </a:cubicBezTo>
                  <a:cubicBezTo>
                    <a:pt x="4983" y="1575"/>
                    <a:pt x="5240" y="1286"/>
                    <a:pt x="5433" y="1029"/>
                  </a:cubicBezTo>
                  <a:cubicBezTo>
                    <a:pt x="5625" y="804"/>
                    <a:pt x="5754" y="611"/>
                    <a:pt x="5818" y="418"/>
                  </a:cubicBezTo>
                  <a:lnTo>
                    <a:pt x="5818" y="322"/>
                  </a:lnTo>
                  <a:cubicBezTo>
                    <a:pt x="5818" y="257"/>
                    <a:pt x="5818" y="193"/>
                    <a:pt x="5786" y="129"/>
                  </a:cubicBezTo>
                  <a:cubicBezTo>
                    <a:pt x="5722" y="65"/>
                    <a:pt x="5658" y="32"/>
                    <a:pt x="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4317;p64"/>
            <p:cNvSpPr/>
            <p:nvPr/>
          </p:nvSpPr>
          <p:spPr>
            <a:xfrm>
              <a:off x="4434375" y="979525"/>
              <a:ext cx="393000" cy="529650"/>
            </a:xfrm>
            <a:custGeom>
              <a:avLst/>
              <a:gdLst/>
              <a:ahLst/>
              <a:cxnLst/>
              <a:rect l="l" t="t" r="r" b="b"/>
              <a:pathLst>
                <a:path w="15720" h="21186" extrusionOk="0">
                  <a:moveTo>
                    <a:pt x="9216" y="1"/>
                  </a:moveTo>
                  <a:cubicBezTo>
                    <a:pt x="8300" y="1"/>
                    <a:pt x="7368" y="253"/>
                    <a:pt x="6494" y="849"/>
                  </a:cubicBezTo>
                  <a:cubicBezTo>
                    <a:pt x="6494" y="849"/>
                    <a:pt x="2958" y="2489"/>
                    <a:pt x="2154" y="4996"/>
                  </a:cubicBezTo>
                  <a:cubicBezTo>
                    <a:pt x="1319" y="7535"/>
                    <a:pt x="1" y="12710"/>
                    <a:pt x="1" y="14639"/>
                  </a:cubicBezTo>
                  <a:cubicBezTo>
                    <a:pt x="1" y="16568"/>
                    <a:pt x="611" y="20522"/>
                    <a:pt x="1929" y="21100"/>
                  </a:cubicBezTo>
                  <a:cubicBezTo>
                    <a:pt x="2056" y="21159"/>
                    <a:pt x="2211" y="21186"/>
                    <a:pt x="2389" y="21186"/>
                  </a:cubicBezTo>
                  <a:cubicBezTo>
                    <a:pt x="4059" y="21186"/>
                    <a:pt x="7736" y="18805"/>
                    <a:pt x="8840" y="18079"/>
                  </a:cubicBezTo>
                  <a:cubicBezTo>
                    <a:pt x="10030" y="17275"/>
                    <a:pt x="11444" y="14125"/>
                    <a:pt x="12987" y="12293"/>
                  </a:cubicBezTo>
                  <a:cubicBezTo>
                    <a:pt x="14498" y="10492"/>
                    <a:pt x="15719" y="7149"/>
                    <a:pt x="15109" y="4417"/>
                  </a:cubicBezTo>
                  <a:cubicBezTo>
                    <a:pt x="14649" y="2336"/>
                    <a:pt x="12004" y="1"/>
                    <a:pt x="9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4318;p64"/>
            <p:cNvSpPr/>
            <p:nvPr/>
          </p:nvSpPr>
          <p:spPr>
            <a:xfrm>
              <a:off x="4427950" y="972625"/>
              <a:ext cx="394600" cy="543250"/>
            </a:xfrm>
            <a:custGeom>
              <a:avLst/>
              <a:gdLst/>
              <a:ahLst/>
              <a:cxnLst/>
              <a:rect l="l" t="t" r="r" b="b"/>
              <a:pathLst>
                <a:path w="15784" h="21730" extrusionOk="0">
                  <a:moveTo>
                    <a:pt x="9483" y="547"/>
                  </a:moveTo>
                  <a:cubicBezTo>
                    <a:pt x="10801" y="547"/>
                    <a:pt x="12119" y="1093"/>
                    <a:pt x="13115" y="1929"/>
                  </a:cubicBezTo>
                  <a:cubicBezTo>
                    <a:pt x="14144" y="2732"/>
                    <a:pt x="14883" y="3793"/>
                    <a:pt x="15108" y="4725"/>
                  </a:cubicBezTo>
                  <a:cubicBezTo>
                    <a:pt x="15205" y="5207"/>
                    <a:pt x="15269" y="5690"/>
                    <a:pt x="15269" y="6204"/>
                  </a:cubicBezTo>
                  <a:cubicBezTo>
                    <a:pt x="15269" y="8486"/>
                    <a:pt x="14240" y="10961"/>
                    <a:pt x="13019" y="12408"/>
                  </a:cubicBezTo>
                  <a:cubicBezTo>
                    <a:pt x="12248" y="13340"/>
                    <a:pt x="11508" y="14594"/>
                    <a:pt x="10833" y="15719"/>
                  </a:cubicBezTo>
                  <a:cubicBezTo>
                    <a:pt x="10126" y="16812"/>
                    <a:pt x="9451" y="17776"/>
                    <a:pt x="8937" y="18130"/>
                  </a:cubicBezTo>
                  <a:cubicBezTo>
                    <a:pt x="8390" y="18483"/>
                    <a:pt x="7201" y="19287"/>
                    <a:pt x="5947" y="19962"/>
                  </a:cubicBezTo>
                  <a:cubicBezTo>
                    <a:pt x="5337" y="20283"/>
                    <a:pt x="4694" y="20605"/>
                    <a:pt x="4115" y="20830"/>
                  </a:cubicBezTo>
                  <a:cubicBezTo>
                    <a:pt x="3536" y="21087"/>
                    <a:pt x="2990" y="21215"/>
                    <a:pt x="2636" y="21215"/>
                  </a:cubicBezTo>
                  <a:cubicBezTo>
                    <a:pt x="2508" y="21215"/>
                    <a:pt x="2379" y="21183"/>
                    <a:pt x="2315" y="21151"/>
                  </a:cubicBezTo>
                  <a:cubicBezTo>
                    <a:pt x="2058" y="21055"/>
                    <a:pt x="1801" y="20733"/>
                    <a:pt x="1576" y="20283"/>
                  </a:cubicBezTo>
                  <a:cubicBezTo>
                    <a:pt x="1222" y="19576"/>
                    <a:pt x="965" y="18580"/>
                    <a:pt x="804" y="17615"/>
                  </a:cubicBezTo>
                  <a:cubicBezTo>
                    <a:pt x="611" y="16619"/>
                    <a:pt x="547" y="15622"/>
                    <a:pt x="547" y="14915"/>
                  </a:cubicBezTo>
                  <a:cubicBezTo>
                    <a:pt x="547" y="14015"/>
                    <a:pt x="868" y="12215"/>
                    <a:pt x="1286" y="10383"/>
                  </a:cubicBezTo>
                  <a:cubicBezTo>
                    <a:pt x="1704" y="8551"/>
                    <a:pt x="2251" y="6622"/>
                    <a:pt x="2636" y="5368"/>
                  </a:cubicBezTo>
                  <a:cubicBezTo>
                    <a:pt x="3022" y="4179"/>
                    <a:pt x="4083" y="3182"/>
                    <a:pt x="5047" y="2475"/>
                  </a:cubicBezTo>
                  <a:cubicBezTo>
                    <a:pt x="5529" y="2122"/>
                    <a:pt x="5979" y="1832"/>
                    <a:pt x="6301" y="1672"/>
                  </a:cubicBezTo>
                  <a:cubicBezTo>
                    <a:pt x="6494" y="1575"/>
                    <a:pt x="6622" y="1511"/>
                    <a:pt x="6719" y="1447"/>
                  </a:cubicBezTo>
                  <a:lnTo>
                    <a:pt x="6815" y="1382"/>
                  </a:lnTo>
                  <a:lnTo>
                    <a:pt x="6879" y="1382"/>
                  </a:lnTo>
                  <a:lnTo>
                    <a:pt x="6912" y="1350"/>
                  </a:lnTo>
                  <a:cubicBezTo>
                    <a:pt x="7747" y="772"/>
                    <a:pt x="8615" y="547"/>
                    <a:pt x="9483" y="547"/>
                  </a:cubicBezTo>
                  <a:close/>
                  <a:moveTo>
                    <a:pt x="9483" y="0"/>
                  </a:moveTo>
                  <a:cubicBezTo>
                    <a:pt x="8519" y="0"/>
                    <a:pt x="7522" y="289"/>
                    <a:pt x="6590" y="900"/>
                  </a:cubicBezTo>
                  <a:lnTo>
                    <a:pt x="6604" y="919"/>
                  </a:lnTo>
                  <a:lnTo>
                    <a:pt x="6604" y="919"/>
                  </a:lnTo>
                  <a:cubicBezTo>
                    <a:pt x="6397" y="1009"/>
                    <a:pt x="5599" y="1410"/>
                    <a:pt x="4726" y="2057"/>
                  </a:cubicBezTo>
                  <a:cubicBezTo>
                    <a:pt x="3697" y="2797"/>
                    <a:pt x="2572" y="3857"/>
                    <a:pt x="2154" y="5207"/>
                  </a:cubicBezTo>
                  <a:cubicBezTo>
                    <a:pt x="1736" y="6493"/>
                    <a:pt x="1190" y="8422"/>
                    <a:pt x="772" y="10254"/>
                  </a:cubicBezTo>
                  <a:cubicBezTo>
                    <a:pt x="322" y="12119"/>
                    <a:pt x="1" y="13886"/>
                    <a:pt x="1" y="14915"/>
                  </a:cubicBezTo>
                  <a:cubicBezTo>
                    <a:pt x="1" y="15912"/>
                    <a:pt x="161" y="17390"/>
                    <a:pt x="483" y="18708"/>
                  </a:cubicBezTo>
                  <a:cubicBezTo>
                    <a:pt x="643" y="19383"/>
                    <a:pt x="836" y="19994"/>
                    <a:pt x="1093" y="20508"/>
                  </a:cubicBezTo>
                  <a:cubicBezTo>
                    <a:pt x="1351" y="21023"/>
                    <a:pt x="1672" y="21440"/>
                    <a:pt x="2090" y="21633"/>
                  </a:cubicBezTo>
                  <a:cubicBezTo>
                    <a:pt x="2251" y="21730"/>
                    <a:pt x="2444" y="21730"/>
                    <a:pt x="2636" y="21730"/>
                  </a:cubicBezTo>
                  <a:cubicBezTo>
                    <a:pt x="3119" y="21730"/>
                    <a:pt x="3697" y="21569"/>
                    <a:pt x="4308" y="21344"/>
                  </a:cubicBezTo>
                  <a:cubicBezTo>
                    <a:pt x="6140" y="20605"/>
                    <a:pt x="8390" y="19126"/>
                    <a:pt x="9226" y="18580"/>
                  </a:cubicBezTo>
                  <a:cubicBezTo>
                    <a:pt x="9933" y="18097"/>
                    <a:pt x="10576" y="17101"/>
                    <a:pt x="11283" y="15976"/>
                  </a:cubicBezTo>
                  <a:cubicBezTo>
                    <a:pt x="11958" y="14883"/>
                    <a:pt x="12698" y="13629"/>
                    <a:pt x="13437" y="12761"/>
                  </a:cubicBezTo>
                  <a:cubicBezTo>
                    <a:pt x="14723" y="11186"/>
                    <a:pt x="15783" y="8647"/>
                    <a:pt x="15783" y="6204"/>
                  </a:cubicBezTo>
                  <a:cubicBezTo>
                    <a:pt x="15783" y="5658"/>
                    <a:pt x="15751" y="5143"/>
                    <a:pt x="15623" y="4629"/>
                  </a:cubicBezTo>
                  <a:cubicBezTo>
                    <a:pt x="15366" y="3504"/>
                    <a:pt x="14562" y="2379"/>
                    <a:pt x="13469" y="1511"/>
                  </a:cubicBezTo>
                  <a:cubicBezTo>
                    <a:pt x="12344" y="611"/>
                    <a:pt x="10962" y="0"/>
                    <a:pt x="9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4319;p64"/>
            <p:cNvSpPr/>
            <p:nvPr/>
          </p:nvSpPr>
          <p:spPr>
            <a:xfrm>
              <a:off x="4455275" y="979525"/>
              <a:ext cx="372100" cy="369200"/>
            </a:xfrm>
            <a:custGeom>
              <a:avLst/>
              <a:gdLst/>
              <a:ahLst/>
              <a:cxnLst/>
              <a:rect l="l" t="t" r="r" b="b"/>
              <a:pathLst>
                <a:path w="14884" h="14768" extrusionOk="0">
                  <a:moveTo>
                    <a:pt x="8380" y="1"/>
                  </a:moveTo>
                  <a:cubicBezTo>
                    <a:pt x="7464" y="1"/>
                    <a:pt x="6532" y="253"/>
                    <a:pt x="5658" y="849"/>
                  </a:cubicBezTo>
                  <a:cubicBezTo>
                    <a:pt x="5658" y="849"/>
                    <a:pt x="2122" y="2489"/>
                    <a:pt x="1318" y="4996"/>
                  </a:cubicBezTo>
                  <a:cubicBezTo>
                    <a:pt x="933" y="6217"/>
                    <a:pt x="418" y="8017"/>
                    <a:pt x="0" y="9785"/>
                  </a:cubicBezTo>
                  <a:cubicBezTo>
                    <a:pt x="708" y="8692"/>
                    <a:pt x="1833" y="6860"/>
                    <a:pt x="1897" y="6442"/>
                  </a:cubicBezTo>
                  <a:cubicBezTo>
                    <a:pt x="2026" y="5832"/>
                    <a:pt x="2026" y="5735"/>
                    <a:pt x="2733" y="5735"/>
                  </a:cubicBezTo>
                  <a:cubicBezTo>
                    <a:pt x="3440" y="5735"/>
                    <a:pt x="4758" y="7760"/>
                    <a:pt x="6558" y="8146"/>
                  </a:cubicBezTo>
                  <a:cubicBezTo>
                    <a:pt x="8390" y="8564"/>
                    <a:pt x="10833" y="8242"/>
                    <a:pt x="10833" y="9271"/>
                  </a:cubicBezTo>
                  <a:cubicBezTo>
                    <a:pt x="10833" y="10267"/>
                    <a:pt x="9419" y="11907"/>
                    <a:pt x="10319" y="12389"/>
                  </a:cubicBezTo>
                  <a:cubicBezTo>
                    <a:pt x="11026" y="12807"/>
                    <a:pt x="10383" y="14157"/>
                    <a:pt x="10447" y="14768"/>
                  </a:cubicBezTo>
                  <a:cubicBezTo>
                    <a:pt x="10994" y="13900"/>
                    <a:pt x="11572" y="13000"/>
                    <a:pt x="12151" y="12293"/>
                  </a:cubicBezTo>
                  <a:cubicBezTo>
                    <a:pt x="13662" y="10492"/>
                    <a:pt x="14883" y="7149"/>
                    <a:pt x="14273" y="4417"/>
                  </a:cubicBezTo>
                  <a:cubicBezTo>
                    <a:pt x="13813" y="2336"/>
                    <a:pt x="11168" y="1"/>
                    <a:pt x="8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4320;p64"/>
            <p:cNvSpPr/>
            <p:nvPr/>
          </p:nvSpPr>
          <p:spPr>
            <a:xfrm>
              <a:off x="4448050" y="972625"/>
              <a:ext cx="374500" cy="382750"/>
            </a:xfrm>
            <a:custGeom>
              <a:avLst/>
              <a:gdLst/>
              <a:ahLst/>
              <a:cxnLst/>
              <a:rect l="l" t="t" r="r" b="b"/>
              <a:pathLst>
                <a:path w="14980" h="15310" extrusionOk="0">
                  <a:moveTo>
                    <a:pt x="8679" y="547"/>
                  </a:moveTo>
                  <a:cubicBezTo>
                    <a:pt x="9997" y="547"/>
                    <a:pt x="11315" y="1093"/>
                    <a:pt x="12311" y="1929"/>
                  </a:cubicBezTo>
                  <a:cubicBezTo>
                    <a:pt x="13340" y="2732"/>
                    <a:pt x="14079" y="3793"/>
                    <a:pt x="14304" y="4725"/>
                  </a:cubicBezTo>
                  <a:cubicBezTo>
                    <a:pt x="14401" y="5207"/>
                    <a:pt x="14465" y="5690"/>
                    <a:pt x="14465" y="6204"/>
                  </a:cubicBezTo>
                  <a:cubicBezTo>
                    <a:pt x="14465" y="8486"/>
                    <a:pt x="13436" y="10961"/>
                    <a:pt x="12215" y="12408"/>
                  </a:cubicBezTo>
                  <a:cubicBezTo>
                    <a:pt x="11868" y="12832"/>
                    <a:pt x="11520" y="13327"/>
                    <a:pt x="11180" y="13842"/>
                  </a:cubicBezTo>
                  <a:lnTo>
                    <a:pt x="11180" y="13842"/>
                  </a:lnTo>
                  <a:cubicBezTo>
                    <a:pt x="11203" y="13696"/>
                    <a:pt x="11219" y="13546"/>
                    <a:pt x="11219" y="13404"/>
                  </a:cubicBezTo>
                  <a:cubicBezTo>
                    <a:pt x="11219" y="13244"/>
                    <a:pt x="11186" y="13051"/>
                    <a:pt x="11122" y="12890"/>
                  </a:cubicBezTo>
                  <a:cubicBezTo>
                    <a:pt x="11058" y="12697"/>
                    <a:pt x="10929" y="12536"/>
                    <a:pt x="10736" y="12440"/>
                  </a:cubicBezTo>
                  <a:cubicBezTo>
                    <a:pt x="10672" y="12408"/>
                    <a:pt x="10640" y="12376"/>
                    <a:pt x="10608" y="12311"/>
                  </a:cubicBezTo>
                  <a:cubicBezTo>
                    <a:pt x="10576" y="12279"/>
                    <a:pt x="10576" y="12215"/>
                    <a:pt x="10576" y="12151"/>
                  </a:cubicBezTo>
                  <a:cubicBezTo>
                    <a:pt x="10576" y="11894"/>
                    <a:pt x="10736" y="11411"/>
                    <a:pt x="10961" y="10961"/>
                  </a:cubicBezTo>
                  <a:cubicBezTo>
                    <a:pt x="11154" y="10511"/>
                    <a:pt x="11379" y="10029"/>
                    <a:pt x="11379" y="9547"/>
                  </a:cubicBezTo>
                  <a:cubicBezTo>
                    <a:pt x="11379" y="9354"/>
                    <a:pt x="11315" y="9193"/>
                    <a:pt x="11219" y="9065"/>
                  </a:cubicBezTo>
                  <a:cubicBezTo>
                    <a:pt x="11026" y="8808"/>
                    <a:pt x="10769" y="8711"/>
                    <a:pt x="10447" y="8615"/>
                  </a:cubicBezTo>
                  <a:cubicBezTo>
                    <a:pt x="9965" y="8486"/>
                    <a:pt x="9386" y="8454"/>
                    <a:pt x="8776" y="8390"/>
                  </a:cubicBezTo>
                  <a:cubicBezTo>
                    <a:pt x="8133" y="8358"/>
                    <a:pt x="7490" y="8293"/>
                    <a:pt x="6911" y="8165"/>
                  </a:cubicBezTo>
                  <a:cubicBezTo>
                    <a:pt x="6075" y="7972"/>
                    <a:pt x="5336" y="7393"/>
                    <a:pt x="4693" y="6847"/>
                  </a:cubicBezTo>
                  <a:cubicBezTo>
                    <a:pt x="4372" y="6590"/>
                    <a:pt x="4082" y="6300"/>
                    <a:pt x="3825" y="6108"/>
                  </a:cubicBezTo>
                  <a:cubicBezTo>
                    <a:pt x="3536" y="5915"/>
                    <a:pt x="3311" y="5722"/>
                    <a:pt x="3022" y="5722"/>
                  </a:cubicBezTo>
                  <a:cubicBezTo>
                    <a:pt x="2829" y="5722"/>
                    <a:pt x="2668" y="5722"/>
                    <a:pt x="2540" y="5754"/>
                  </a:cubicBezTo>
                  <a:cubicBezTo>
                    <a:pt x="2443" y="5786"/>
                    <a:pt x="2347" y="5818"/>
                    <a:pt x="2282" y="5850"/>
                  </a:cubicBezTo>
                  <a:cubicBezTo>
                    <a:pt x="2122" y="5947"/>
                    <a:pt x="2057" y="6108"/>
                    <a:pt x="2025" y="6236"/>
                  </a:cubicBezTo>
                  <a:cubicBezTo>
                    <a:pt x="1993" y="6365"/>
                    <a:pt x="1961" y="6493"/>
                    <a:pt x="1929" y="6654"/>
                  </a:cubicBezTo>
                  <a:cubicBezTo>
                    <a:pt x="1929" y="6686"/>
                    <a:pt x="1929" y="6750"/>
                    <a:pt x="1865" y="6815"/>
                  </a:cubicBezTo>
                  <a:cubicBezTo>
                    <a:pt x="1768" y="7104"/>
                    <a:pt x="1447" y="7650"/>
                    <a:pt x="1093" y="8229"/>
                  </a:cubicBezTo>
                  <a:cubicBezTo>
                    <a:pt x="1052" y="8303"/>
                    <a:pt x="1009" y="8377"/>
                    <a:pt x="966" y="8452"/>
                  </a:cubicBezTo>
                  <a:lnTo>
                    <a:pt x="966" y="8452"/>
                  </a:lnTo>
                  <a:cubicBezTo>
                    <a:pt x="1275" y="7276"/>
                    <a:pt x="1591" y="6180"/>
                    <a:pt x="1832" y="5368"/>
                  </a:cubicBezTo>
                  <a:cubicBezTo>
                    <a:pt x="2218" y="4179"/>
                    <a:pt x="3279" y="3182"/>
                    <a:pt x="4243" y="2475"/>
                  </a:cubicBezTo>
                  <a:cubicBezTo>
                    <a:pt x="4725" y="2122"/>
                    <a:pt x="5175" y="1832"/>
                    <a:pt x="5497" y="1672"/>
                  </a:cubicBezTo>
                  <a:cubicBezTo>
                    <a:pt x="5690" y="1575"/>
                    <a:pt x="5818" y="1511"/>
                    <a:pt x="5915" y="1447"/>
                  </a:cubicBezTo>
                  <a:lnTo>
                    <a:pt x="6011" y="1382"/>
                  </a:lnTo>
                  <a:lnTo>
                    <a:pt x="6075" y="1382"/>
                  </a:lnTo>
                  <a:lnTo>
                    <a:pt x="6108" y="1350"/>
                  </a:lnTo>
                  <a:cubicBezTo>
                    <a:pt x="6943" y="772"/>
                    <a:pt x="7811" y="547"/>
                    <a:pt x="8679" y="547"/>
                  </a:cubicBezTo>
                  <a:close/>
                  <a:moveTo>
                    <a:pt x="8679" y="0"/>
                  </a:moveTo>
                  <a:cubicBezTo>
                    <a:pt x="7715" y="0"/>
                    <a:pt x="6718" y="289"/>
                    <a:pt x="5786" y="900"/>
                  </a:cubicBezTo>
                  <a:lnTo>
                    <a:pt x="5800" y="919"/>
                  </a:lnTo>
                  <a:lnTo>
                    <a:pt x="5800" y="919"/>
                  </a:lnTo>
                  <a:cubicBezTo>
                    <a:pt x="5593" y="1009"/>
                    <a:pt x="4795" y="1410"/>
                    <a:pt x="3922" y="2057"/>
                  </a:cubicBezTo>
                  <a:cubicBezTo>
                    <a:pt x="2893" y="2797"/>
                    <a:pt x="1768" y="3857"/>
                    <a:pt x="1350" y="5207"/>
                  </a:cubicBezTo>
                  <a:cubicBezTo>
                    <a:pt x="964" y="6429"/>
                    <a:pt x="450" y="8229"/>
                    <a:pt x="32" y="9997"/>
                  </a:cubicBezTo>
                  <a:cubicBezTo>
                    <a:pt x="0" y="10126"/>
                    <a:pt x="64" y="10254"/>
                    <a:pt x="193" y="10286"/>
                  </a:cubicBezTo>
                  <a:cubicBezTo>
                    <a:pt x="236" y="10308"/>
                    <a:pt x="279" y="10318"/>
                    <a:pt x="319" y="10318"/>
                  </a:cubicBezTo>
                  <a:cubicBezTo>
                    <a:pt x="400" y="10318"/>
                    <a:pt x="472" y="10276"/>
                    <a:pt x="514" y="10190"/>
                  </a:cubicBezTo>
                  <a:cubicBezTo>
                    <a:pt x="868" y="9643"/>
                    <a:pt x="1318" y="8904"/>
                    <a:pt x="1704" y="8261"/>
                  </a:cubicBezTo>
                  <a:cubicBezTo>
                    <a:pt x="1897" y="7940"/>
                    <a:pt x="2090" y="7618"/>
                    <a:pt x="2218" y="7361"/>
                  </a:cubicBezTo>
                  <a:cubicBezTo>
                    <a:pt x="2282" y="7233"/>
                    <a:pt x="2315" y="7136"/>
                    <a:pt x="2379" y="7040"/>
                  </a:cubicBezTo>
                  <a:cubicBezTo>
                    <a:pt x="2411" y="6911"/>
                    <a:pt x="2443" y="6847"/>
                    <a:pt x="2475" y="6750"/>
                  </a:cubicBezTo>
                  <a:cubicBezTo>
                    <a:pt x="2475" y="6590"/>
                    <a:pt x="2507" y="6493"/>
                    <a:pt x="2540" y="6397"/>
                  </a:cubicBezTo>
                  <a:cubicBezTo>
                    <a:pt x="2540" y="6365"/>
                    <a:pt x="2572" y="6333"/>
                    <a:pt x="2572" y="6300"/>
                  </a:cubicBezTo>
                  <a:lnTo>
                    <a:pt x="2636" y="6300"/>
                  </a:lnTo>
                  <a:cubicBezTo>
                    <a:pt x="2700" y="6268"/>
                    <a:pt x="2829" y="6268"/>
                    <a:pt x="3022" y="6268"/>
                  </a:cubicBezTo>
                  <a:cubicBezTo>
                    <a:pt x="3054" y="6268"/>
                    <a:pt x="3247" y="6333"/>
                    <a:pt x="3504" y="6525"/>
                  </a:cubicBezTo>
                  <a:cubicBezTo>
                    <a:pt x="3857" y="6815"/>
                    <a:pt x="4307" y="7265"/>
                    <a:pt x="4854" y="7683"/>
                  </a:cubicBezTo>
                  <a:cubicBezTo>
                    <a:pt x="5400" y="8133"/>
                    <a:pt x="6043" y="8518"/>
                    <a:pt x="6815" y="8679"/>
                  </a:cubicBezTo>
                  <a:cubicBezTo>
                    <a:pt x="7747" y="8904"/>
                    <a:pt x="8808" y="8936"/>
                    <a:pt x="9643" y="9033"/>
                  </a:cubicBezTo>
                  <a:cubicBezTo>
                    <a:pt x="10061" y="9065"/>
                    <a:pt x="10383" y="9129"/>
                    <a:pt x="10608" y="9226"/>
                  </a:cubicBezTo>
                  <a:cubicBezTo>
                    <a:pt x="10704" y="9290"/>
                    <a:pt x="10769" y="9354"/>
                    <a:pt x="10801" y="9386"/>
                  </a:cubicBezTo>
                  <a:cubicBezTo>
                    <a:pt x="10833" y="9418"/>
                    <a:pt x="10833" y="9483"/>
                    <a:pt x="10833" y="9547"/>
                  </a:cubicBezTo>
                  <a:cubicBezTo>
                    <a:pt x="10865" y="9836"/>
                    <a:pt x="10672" y="10286"/>
                    <a:pt x="10447" y="10736"/>
                  </a:cubicBezTo>
                  <a:cubicBezTo>
                    <a:pt x="10254" y="11219"/>
                    <a:pt x="10029" y="11669"/>
                    <a:pt x="10029" y="12151"/>
                  </a:cubicBezTo>
                  <a:cubicBezTo>
                    <a:pt x="10029" y="12279"/>
                    <a:pt x="10061" y="12440"/>
                    <a:pt x="10126" y="12569"/>
                  </a:cubicBezTo>
                  <a:cubicBezTo>
                    <a:pt x="10222" y="12729"/>
                    <a:pt x="10318" y="12826"/>
                    <a:pt x="10479" y="12922"/>
                  </a:cubicBezTo>
                  <a:cubicBezTo>
                    <a:pt x="10544" y="12954"/>
                    <a:pt x="10576" y="13019"/>
                    <a:pt x="10640" y="13083"/>
                  </a:cubicBezTo>
                  <a:cubicBezTo>
                    <a:pt x="10672" y="13179"/>
                    <a:pt x="10672" y="13276"/>
                    <a:pt x="10672" y="13404"/>
                  </a:cubicBezTo>
                  <a:cubicBezTo>
                    <a:pt x="10672" y="13629"/>
                    <a:pt x="10640" y="13919"/>
                    <a:pt x="10576" y="14176"/>
                  </a:cubicBezTo>
                  <a:cubicBezTo>
                    <a:pt x="10511" y="14433"/>
                    <a:pt x="10479" y="14690"/>
                    <a:pt x="10479" y="14947"/>
                  </a:cubicBezTo>
                  <a:cubicBezTo>
                    <a:pt x="10479" y="14979"/>
                    <a:pt x="10479" y="15044"/>
                    <a:pt x="10479" y="15076"/>
                  </a:cubicBezTo>
                  <a:cubicBezTo>
                    <a:pt x="10511" y="15204"/>
                    <a:pt x="10576" y="15269"/>
                    <a:pt x="10704" y="15301"/>
                  </a:cubicBezTo>
                  <a:cubicBezTo>
                    <a:pt x="10721" y="15307"/>
                    <a:pt x="10738" y="15309"/>
                    <a:pt x="10755" y="15309"/>
                  </a:cubicBezTo>
                  <a:cubicBezTo>
                    <a:pt x="10834" y="15309"/>
                    <a:pt x="10908" y="15252"/>
                    <a:pt x="10961" y="15172"/>
                  </a:cubicBezTo>
                  <a:cubicBezTo>
                    <a:pt x="11508" y="14304"/>
                    <a:pt x="12086" y="13436"/>
                    <a:pt x="12633" y="12761"/>
                  </a:cubicBezTo>
                  <a:cubicBezTo>
                    <a:pt x="13919" y="11186"/>
                    <a:pt x="14979" y="8647"/>
                    <a:pt x="14979" y="6204"/>
                  </a:cubicBezTo>
                  <a:cubicBezTo>
                    <a:pt x="14979" y="5658"/>
                    <a:pt x="14947" y="5143"/>
                    <a:pt x="14819" y="4629"/>
                  </a:cubicBezTo>
                  <a:cubicBezTo>
                    <a:pt x="14562" y="3504"/>
                    <a:pt x="13758" y="2379"/>
                    <a:pt x="12665" y="1511"/>
                  </a:cubicBezTo>
                  <a:cubicBezTo>
                    <a:pt x="11540" y="611"/>
                    <a:pt x="10158" y="0"/>
                    <a:pt x="8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4321;p64"/>
            <p:cNvSpPr/>
            <p:nvPr/>
          </p:nvSpPr>
          <p:spPr>
            <a:xfrm>
              <a:off x="4414300" y="1239600"/>
              <a:ext cx="283700" cy="158775"/>
            </a:xfrm>
            <a:custGeom>
              <a:avLst/>
              <a:gdLst/>
              <a:ahLst/>
              <a:cxnLst/>
              <a:rect l="l" t="t" r="r" b="b"/>
              <a:pathLst>
                <a:path w="11348" h="6351" extrusionOk="0">
                  <a:moveTo>
                    <a:pt x="1289" y="0"/>
                  </a:moveTo>
                  <a:cubicBezTo>
                    <a:pt x="777" y="0"/>
                    <a:pt x="292" y="174"/>
                    <a:pt x="193" y="797"/>
                  </a:cubicBezTo>
                  <a:cubicBezTo>
                    <a:pt x="0" y="2211"/>
                    <a:pt x="1414" y="4236"/>
                    <a:pt x="2732" y="4236"/>
                  </a:cubicBezTo>
                  <a:cubicBezTo>
                    <a:pt x="4004" y="4236"/>
                    <a:pt x="4527" y="3010"/>
                    <a:pt x="5198" y="3010"/>
                  </a:cubicBezTo>
                  <a:cubicBezTo>
                    <a:pt x="5222" y="3010"/>
                    <a:pt x="5247" y="3011"/>
                    <a:pt x="5272" y="3015"/>
                  </a:cubicBezTo>
                  <a:cubicBezTo>
                    <a:pt x="5979" y="3111"/>
                    <a:pt x="5690" y="5650"/>
                    <a:pt x="6879" y="6165"/>
                  </a:cubicBezTo>
                  <a:cubicBezTo>
                    <a:pt x="7198" y="6291"/>
                    <a:pt x="7572" y="6351"/>
                    <a:pt x="7962" y="6351"/>
                  </a:cubicBezTo>
                  <a:cubicBezTo>
                    <a:pt x="9063" y="6351"/>
                    <a:pt x="10285" y="5871"/>
                    <a:pt x="10736" y="5040"/>
                  </a:cubicBezTo>
                  <a:cubicBezTo>
                    <a:pt x="11347" y="3915"/>
                    <a:pt x="9643" y="3207"/>
                    <a:pt x="7908" y="2597"/>
                  </a:cubicBezTo>
                  <a:cubicBezTo>
                    <a:pt x="6172" y="1986"/>
                    <a:pt x="2636" y="282"/>
                    <a:pt x="2636" y="282"/>
                  </a:cubicBezTo>
                  <a:cubicBezTo>
                    <a:pt x="2636" y="282"/>
                    <a:pt x="1940" y="0"/>
                    <a:pt x="1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4322;p64"/>
            <p:cNvSpPr/>
            <p:nvPr/>
          </p:nvSpPr>
          <p:spPr>
            <a:xfrm>
              <a:off x="4412675" y="1232975"/>
              <a:ext cx="279700" cy="172000"/>
            </a:xfrm>
            <a:custGeom>
              <a:avLst/>
              <a:gdLst/>
              <a:ahLst/>
              <a:cxnLst/>
              <a:rect l="l" t="t" r="r" b="b"/>
              <a:pathLst>
                <a:path w="11188" h="6880" extrusionOk="0">
                  <a:moveTo>
                    <a:pt x="1351" y="515"/>
                  </a:moveTo>
                  <a:cubicBezTo>
                    <a:pt x="1640" y="515"/>
                    <a:pt x="1962" y="579"/>
                    <a:pt x="2187" y="644"/>
                  </a:cubicBezTo>
                  <a:cubicBezTo>
                    <a:pt x="2315" y="708"/>
                    <a:pt x="2412" y="740"/>
                    <a:pt x="2508" y="740"/>
                  </a:cubicBezTo>
                  <a:lnTo>
                    <a:pt x="2572" y="772"/>
                  </a:lnTo>
                  <a:cubicBezTo>
                    <a:pt x="2572" y="772"/>
                    <a:pt x="2572" y="772"/>
                    <a:pt x="2572" y="772"/>
                  </a:cubicBezTo>
                  <a:lnTo>
                    <a:pt x="2572" y="772"/>
                  </a:lnTo>
                  <a:lnTo>
                    <a:pt x="2604" y="805"/>
                  </a:lnTo>
                  <a:lnTo>
                    <a:pt x="2610" y="789"/>
                  </a:lnTo>
                  <a:lnTo>
                    <a:pt x="2610" y="789"/>
                  </a:lnTo>
                  <a:cubicBezTo>
                    <a:pt x="2999" y="965"/>
                    <a:pt x="6239" y="2543"/>
                    <a:pt x="7876" y="3119"/>
                  </a:cubicBezTo>
                  <a:cubicBezTo>
                    <a:pt x="8615" y="3376"/>
                    <a:pt x="9355" y="3665"/>
                    <a:pt x="9869" y="3955"/>
                  </a:cubicBezTo>
                  <a:cubicBezTo>
                    <a:pt x="10126" y="4115"/>
                    <a:pt x="10351" y="4276"/>
                    <a:pt x="10480" y="4437"/>
                  </a:cubicBezTo>
                  <a:cubicBezTo>
                    <a:pt x="10608" y="4598"/>
                    <a:pt x="10673" y="4726"/>
                    <a:pt x="10673" y="4855"/>
                  </a:cubicBezTo>
                  <a:cubicBezTo>
                    <a:pt x="10673" y="4951"/>
                    <a:pt x="10641" y="5048"/>
                    <a:pt x="10576" y="5176"/>
                  </a:cubicBezTo>
                  <a:cubicBezTo>
                    <a:pt x="10383" y="5530"/>
                    <a:pt x="10030" y="5819"/>
                    <a:pt x="9548" y="6012"/>
                  </a:cubicBezTo>
                  <a:cubicBezTo>
                    <a:pt x="9098" y="6237"/>
                    <a:pt x="8551" y="6333"/>
                    <a:pt x="8037" y="6333"/>
                  </a:cubicBezTo>
                  <a:cubicBezTo>
                    <a:pt x="7683" y="6333"/>
                    <a:pt x="7330" y="6301"/>
                    <a:pt x="7073" y="6173"/>
                  </a:cubicBezTo>
                  <a:cubicBezTo>
                    <a:pt x="6848" y="6076"/>
                    <a:pt x="6655" y="5883"/>
                    <a:pt x="6526" y="5626"/>
                  </a:cubicBezTo>
                  <a:cubicBezTo>
                    <a:pt x="6333" y="5208"/>
                    <a:pt x="6205" y="4630"/>
                    <a:pt x="6108" y="4115"/>
                  </a:cubicBezTo>
                  <a:cubicBezTo>
                    <a:pt x="6044" y="3858"/>
                    <a:pt x="5980" y="3633"/>
                    <a:pt x="5883" y="3440"/>
                  </a:cubicBezTo>
                  <a:cubicBezTo>
                    <a:pt x="5851" y="3344"/>
                    <a:pt x="5787" y="3247"/>
                    <a:pt x="5690" y="3183"/>
                  </a:cubicBezTo>
                  <a:cubicBezTo>
                    <a:pt x="5626" y="3087"/>
                    <a:pt x="5497" y="3022"/>
                    <a:pt x="5369" y="3022"/>
                  </a:cubicBezTo>
                  <a:lnTo>
                    <a:pt x="5272" y="2990"/>
                  </a:lnTo>
                  <a:cubicBezTo>
                    <a:pt x="5015" y="3022"/>
                    <a:pt x="4790" y="3119"/>
                    <a:pt x="4630" y="3247"/>
                  </a:cubicBezTo>
                  <a:cubicBezTo>
                    <a:pt x="4340" y="3440"/>
                    <a:pt x="4083" y="3698"/>
                    <a:pt x="3794" y="3890"/>
                  </a:cubicBezTo>
                  <a:cubicBezTo>
                    <a:pt x="3537" y="4083"/>
                    <a:pt x="3215" y="4212"/>
                    <a:pt x="2797" y="4212"/>
                  </a:cubicBezTo>
                  <a:cubicBezTo>
                    <a:pt x="2779" y="4213"/>
                    <a:pt x="2760" y="4214"/>
                    <a:pt x="2741" y="4214"/>
                  </a:cubicBezTo>
                  <a:cubicBezTo>
                    <a:pt x="2270" y="4214"/>
                    <a:pt x="1719" y="3836"/>
                    <a:pt x="1287" y="3280"/>
                  </a:cubicBezTo>
                  <a:cubicBezTo>
                    <a:pt x="837" y="2701"/>
                    <a:pt x="515" y="1930"/>
                    <a:pt x="515" y="1319"/>
                  </a:cubicBezTo>
                  <a:cubicBezTo>
                    <a:pt x="515" y="1255"/>
                    <a:pt x="515" y="1158"/>
                    <a:pt x="547" y="1094"/>
                  </a:cubicBezTo>
                  <a:cubicBezTo>
                    <a:pt x="579" y="837"/>
                    <a:pt x="676" y="740"/>
                    <a:pt x="804" y="644"/>
                  </a:cubicBezTo>
                  <a:cubicBezTo>
                    <a:pt x="933" y="579"/>
                    <a:pt x="1126" y="515"/>
                    <a:pt x="1351" y="515"/>
                  </a:cubicBezTo>
                  <a:close/>
                  <a:moveTo>
                    <a:pt x="1351" y="1"/>
                  </a:moveTo>
                  <a:cubicBezTo>
                    <a:pt x="1062" y="1"/>
                    <a:pt x="772" y="33"/>
                    <a:pt x="515" y="194"/>
                  </a:cubicBezTo>
                  <a:cubicBezTo>
                    <a:pt x="258" y="354"/>
                    <a:pt x="65" y="644"/>
                    <a:pt x="1" y="997"/>
                  </a:cubicBezTo>
                  <a:cubicBezTo>
                    <a:pt x="1" y="1126"/>
                    <a:pt x="1" y="1222"/>
                    <a:pt x="1" y="1319"/>
                  </a:cubicBezTo>
                  <a:cubicBezTo>
                    <a:pt x="1" y="2122"/>
                    <a:pt x="354" y="2926"/>
                    <a:pt x="869" y="3601"/>
                  </a:cubicBezTo>
                  <a:cubicBezTo>
                    <a:pt x="1383" y="4244"/>
                    <a:pt x="2058" y="4758"/>
                    <a:pt x="2797" y="4758"/>
                  </a:cubicBezTo>
                  <a:cubicBezTo>
                    <a:pt x="3537" y="4758"/>
                    <a:pt x="4051" y="4405"/>
                    <a:pt x="4437" y="4083"/>
                  </a:cubicBezTo>
                  <a:cubicBezTo>
                    <a:pt x="4630" y="3923"/>
                    <a:pt x="4790" y="3794"/>
                    <a:pt x="4919" y="3698"/>
                  </a:cubicBezTo>
                  <a:cubicBezTo>
                    <a:pt x="5080" y="3569"/>
                    <a:pt x="5176" y="3537"/>
                    <a:pt x="5272" y="3537"/>
                  </a:cubicBezTo>
                  <a:lnTo>
                    <a:pt x="5305" y="3537"/>
                  </a:lnTo>
                  <a:lnTo>
                    <a:pt x="5337" y="3601"/>
                  </a:lnTo>
                  <a:cubicBezTo>
                    <a:pt x="5401" y="3665"/>
                    <a:pt x="5497" y="3858"/>
                    <a:pt x="5562" y="4115"/>
                  </a:cubicBezTo>
                  <a:cubicBezTo>
                    <a:pt x="5658" y="4533"/>
                    <a:pt x="5755" y="5048"/>
                    <a:pt x="5915" y="5530"/>
                  </a:cubicBezTo>
                  <a:cubicBezTo>
                    <a:pt x="6012" y="5755"/>
                    <a:pt x="6108" y="5980"/>
                    <a:pt x="6269" y="6173"/>
                  </a:cubicBezTo>
                  <a:cubicBezTo>
                    <a:pt x="6398" y="6398"/>
                    <a:pt x="6590" y="6558"/>
                    <a:pt x="6848" y="6655"/>
                  </a:cubicBezTo>
                  <a:cubicBezTo>
                    <a:pt x="7201" y="6816"/>
                    <a:pt x="7619" y="6880"/>
                    <a:pt x="8037" y="6880"/>
                  </a:cubicBezTo>
                  <a:cubicBezTo>
                    <a:pt x="8648" y="6880"/>
                    <a:pt x="9258" y="6751"/>
                    <a:pt x="9773" y="6526"/>
                  </a:cubicBezTo>
                  <a:cubicBezTo>
                    <a:pt x="10319" y="6269"/>
                    <a:pt x="10769" y="5915"/>
                    <a:pt x="11026" y="5433"/>
                  </a:cubicBezTo>
                  <a:lnTo>
                    <a:pt x="11058" y="5433"/>
                  </a:lnTo>
                  <a:cubicBezTo>
                    <a:pt x="11155" y="5240"/>
                    <a:pt x="11187" y="5048"/>
                    <a:pt x="11187" y="4855"/>
                  </a:cubicBezTo>
                  <a:cubicBezTo>
                    <a:pt x="11187" y="4565"/>
                    <a:pt x="11058" y="4308"/>
                    <a:pt x="10866" y="4083"/>
                  </a:cubicBezTo>
                  <a:cubicBezTo>
                    <a:pt x="10576" y="3762"/>
                    <a:pt x="10158" y="3505"/>
                    <a:pt x="9676" y="3247"/>
                  </a:cubicBezTo>
                  <a:cubicBezTo>
                    <a:pt x="9194" y="3022"/>
                    <a:pt x="8615" y="2830"/>
                    <a:pt x="8069" y="2637"/>
                  </a:cubicBezTo>
                  <a:cubicBezTo>
                    <a:pt x="7233" y="2315"/>
                    <a:pt x="5915" y="1737"/>
                    <a:pt x="4790" y="1222"/>
                  </a:cubicBezTo>
                  <a:cubicBezTo>
                    <a:pt x="4244" y="997"/>
                    <a:pt x="3762" y="740"/>
                    <a:pt x="3408" y="579"/>
                  </a:cubicBezTo>
                  <a:cubicBezTo>
                    <a:pt x="3055" y="419"/>
                    <a:pt x="2829" y="290"/>
                    <a:pt x="2829" y="290"/>
                  </a:cubicBezTo>
                  <a:lnTo>
                    <a:pt x="2797" y="290"/>
                  </a:lnTo>
                  <a:cubicBezTo>
                    <a:pt x="2797" y="290"/>
                    <a:pt x="2058"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4323;p64"/>
            <p:cNvSpPr/>
            <p:nvPr/>
          </p:nvSpPr>
          <p:spPr>
            <a:xfrm>
              <a:off x="4690725" y="1282000"/>
              <a:ext cx="57900" cy="58700"/>
            </a:xfrm>
            <a:custGeom>
              <a:avLst/>
              <a:gdLst/>
              <a:ahLst/>
              <a:cxnLst/>
              <a:rect l="l" t="t" r="r" b="b"/>
              <a:pathLst>
                <a:path w="2316" h="2348" extrusionOk="0">
                  <a:moveTo>
                    <a:pt x="1" y="2347"/>
                  </a:moveTo>
                  <a:lnTo>
                    <a:pt x="231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4324;p64"/>
            <p:cNvSpPr/>
            <p:nvPr/>
          </p:nvSpPr>
          <p:spPr>
            <a:xfrm>
              <a:off x="4682700" y="1275375"/>
              <a:ext cx="73150" cy="71750"/>
            </a:xfrm>
            <a:custGeom>
              <a:avLst/>
              <a:gdLst/>
              <a:ahLst/>
              <a:cxnLst/>
              <a:rect l="l" t="t" r="r" b="b"/>
              <a:pathLst>
                <a:path w="2926" h="2870" extrusionOk="0">
                  <a:moveTo>
                    <a:pt x="2636" y="1"/>
                  </a:moveTo>
                  <a:cubicBezTo>
                    <a:pt x="2564" y="1"/>
                    <a:pt x="2491" y="25"/>
                    <a:pt x="2443" y="73"/>
                  </a:cubicBezTo>
                  <a:lnTo>
                    <a:pt x="129" y="2419"/>
                  </a:lnTo>
                  <a:cubicBezTo>
                    <a:pt x="0" y="2516"/>
                    <a:pt x="0" y="2677"/>
                    <a:pt x="129" y="2773"/>
                  </a:cubicBezTo>
                  <a:cubicBezTo>
                    <a:pt x="177" y="2837"/>
                    <a:pt x="241" y="2869"/>
                    <a:pt x="310" y="2869"/>
                  </a:cubicBezTo>
                  <a:cubicBezTo>
                    <a:pt x="378" y="2869"/>
                    <a:pt x="450" y="2837"/>
                    <a:pt x="515" y="2773"/>
                  </a:cubicBezTo>
                  <a:lnTo>
                    <a:pt x="2829" y="459"/>
                  </a:lnTo>
                  <a:cubicBezTo>
                    <a:pt x="2925" y="362"/>
                    <a:pt x="2925" y="169"/>
                    <a:pt x="2829" y="73"/>
                  </a:cubicBezTo>
                  <a:cubicBezTo>
                    <a:pt x="2781" y="25"/>
                    <a:pt x="2708" y="1"/>
                    <a:pt x="2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4325;p64"/>
            <p:cNvSpPr/>
            <p:nvPr/>
          </p:nvSpPr>
          <p:spPr>
            <a:xfrm>
              <a:off x="4434375" y="1175925"/>
              <a:ext cx="30575" cy="68325"/>
            </a:xfrm>
            <a:custGeom>
              <a:avLst/>
              <a:gdLst/>
              <a:ahLst/>
              <a:cxnLst/>
              <a:rect l="l" t="t" r="r" b="b"/>
              <a:pathLst>
                <a:path w="1223" h="2733" extrusionOk="0">
                  <a:moveTo>
                    <a:pt x="1" y="2733"/>
                  </a:moveTo>
                  <a:lnTo>
                    <a:pt x="122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4326;p64"/>
            <p:cNvSpPr/>
            <p:nvPr/>
          </p:nvSpPr>
          <p:spPr>
            <a:xfrm>
              <a:off x="4427150" y="1168875"/>
              <a:ext cx="45825" cy="81650"/>
            </a:xfrm>
            <a:custGeom>
              <a:avLst/>
              <a:gdLst/>
              <a:ahLst/>
              <a:cxnLst/>
              <a:rect l="l" t="t" r="r" b="b"/>
              <a:pathLst>
                <a:path w="1833" h="3266" extrusionOk="0">
                  <a:moveTo>
                    <a:pt x="1513" y="0"/>
                  </a:moveTo>
                  <a:cubicBezTo>
                    <a:pt x="1402" y="0"/>
                    <a:pt x="1310" y="60"/>
                    <a:pt x="1286" y="154"/>
                  </a:cubicBezTo>
                  <a:lnTo>
                    <a:pt x="65" y="2886"/>
                  </a:lnTo>
                  <a:cubicBezTo>
                    <a:pt x="0" y="3047"/>
                    <a:pt x="65" y="3208"/>
                    <a:pt x="193" y="3240"/>
                  </a:cubicBezTo>
                  <a:cubicBezTo>
                    <a:pt x="228" y="3257"/>
                    <a:pt x="264" y="3265"/>
                    <a:pt x="301" y="3265"/>
                  </a:cubicBezTo>
                  <a:cubicBezTo>
                    <a:pt x="401" y="3265"/>
                    <a:pt x="500" y="3205"/>
                    <a:pt x="547" y="3111"/>
                  </a:cubicBezTo>
                  <a:lnTo>
                    <a:pt x="1768" y="379"/>
                  </a:lnTo>
                  <a:cubicBezTo>
                    <a:pt x="1833" y="250"/>
                    <a:pt x="1768" y="90"/>
                    <a:pt x="1640" y="25"/>
                  </a:cubicBezTo>
                  <a:cubicBezTo>
                    <a:pt x="1597" y="8"/>
                    <a:pt x="155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4327;p64"/>
            <p:cNvSpPr/>
            <p:nvPr/>
          </p:nvSpPr>
          <p:spPr>
            <a:xfrm>
              <a:off x="4885200" y="1781050"/>
              <a:ext cx="310225" cy="341175"/>
            </a:xfrm>
            <a:custGeom>
              <a:avLst/>
              <a:gdLst/>
              <a:ahLst/>
              <a:cxnLst/>
              <a:rect l="l" t="t" r="r" b="b"/>
              <a:pathLst>
                <a:path w="12409" h="13647" extrusionOk="0">
                  <a:moveTo>
                    <a:pt x="10255" y="0"/>
                  </a:moveTo>
                  <a:cubicBezTo>
                    <a:pt x="10255" y="1"/>
                    <a:pt x="3537" y="5979"/>
                    <a:pt x="1801" y="7715"/>
                  </a:cubicBezTo>
                  <a:cubicBezTo>
                    <a:pt x="65" y="9451"/>
                    <a:pt x="1" y="12762"/>
                    <a:pt x="1640" y="13533"/>
                  </a:cubicBezTo>
                  <a:cubicBezTo>
                    <a:pt x="1817" y="13612"/>
                    <a:pt x="2033" y="13647"/>
                    <a:pt x="2280" y="13647"/>
                  </a:cubicBezTo>
                  <a:cubicBezTo>
                    <a:pt x="4365" y="13647"/>
                    <a:pt x="8607" y="11119"/>
                    <a:pt x="9355" y="10544"/>
                  </a:cubicBezTo>
                  <a:cubicBezTo>
                    <a:pt x="10190" y="9869"/>
                    <a:pt x="12408" y="418"/>
                    <a:pt x="10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4328;p64"/>
            <p:cNvSpPr/>
            <p:nvPr/>
          </p:nvSpPr>
          <p:spPr>
            <a:xfrm>
              <a:off x="4890025" y="1774300"/>
              <a:ext cx="281300" cy="353925"/>
            </a:xfrm>
            <a:custGeom>
              <a:avLst/>
              <a:gdLst/>
              <a:ahLst/>
              <a:cxnLst/>
              <a:rect l="l" t="t" r="r" b="b"/>
              <a:pathLst>
                <a:path w="11252" h="14157" extrusionOk="0">
                  <a:moveTo>
                    <a:pt x="10139" y="568"/>
                  </a:moveTo>
                  <a:lnTo>
                    <a:pt x="10139" y="568"/>
                  </a:lnTo>
                  <a:cubicBezTo>
                    <a:pt x="10196" y="594"/>
                    <a:pt x="10247" y="629"/>
                    <a:pt x="10287" y="688"/>
                  </a:cubicBezTo>
                  <a:cubicBezTo>
                    <a:pt x="10415" y="849"/>
                    <a:pt x="10544" y="1106"/>
                    <a:pt x="10608" y="1460"/>
                  </a:cubicBezTo>
                  <a:cubicBezTo>
                    <a:pt x="10672" y="1781"/>
                    <a:pt x="10705" y="2231"/>
                    <a:pt x="10705" y="2713"/>
                  </a:cubicBezTo>
                  <a:cubicBezTo>
                    <a:pt x="10705" y="4160"/>
                    <a:pt x="10415" y="6056"/>
                    <a:pt x="10030" y="7632"/>
                  </a:cubicBezTo>
                  <a:cubicBezTo>
                    <a:pt x="9837" y="8435"/>
                    <a:pt x="9644" y="9142"/>
                    <a:pt x="9451" y="9657"/>
                  </a:cubicBezTo>
                  <a:cubicBezTo>
                    <a:pt x="9355" y="9946"/>
                    <a:pt x="9258" y="10171"/>
                    <a:pt x="9162" y="10332"/>
                  </a:cubicBezTo>
                  <a:cubicBezTo>
                    <a:pt x="9097" y="10492"/>
                    <a:pt x="9001" y="10589"/>
                    <a:pt x="9001" y="10589"/>
                  </a:cubicBezTo>
                  <a:cubicBezTo>
                    <a:pt x="8840" y="10717"/>
                    <a:pt x="8422" y="11007"/>
                    <a:pt x="7908" y="11296"/>
                  </a:cubicBezTo>
                  <a:cubicBezTo>
                    <a:pt x="7104" y="11778"/>
                    <a:pt x="6012" y="12357"/>
                    <a:pt x="4951" y="12839"/>
                  </a:cubicBezTo>
                  <a:cubicBezTo>
                    <a:pt x="3858" y="13289"/>
                    <a:pt x="2797" y="13643"/>
                    <a:pt x="2090" y="13643"/>
                  </a:cubicBezTo>
                  <a:cubicBezTo>
                    <a:pt x="1865" y="13643"/>
                    <a:pt x="1704" y="13610"/>
                    <a:pt x="1576" y="13546"/>
                  </a:cubicBezTo>
                  <a:cubicBezTo>
                    <a:pt x="1222" y="13385"/>
                    <a:pt x="965" y="13128"/>
                    <a:pt x="804" y="12743"/>
                  </a:cubicBezTo>
                  <a:cubicBezTo>
                    <a:pt x="611" y="12357"/>
                    <a:pt x="515" y="11907"/>
                    <a:pt x="515" y="11392"/>
                  </a:cubicBezTo>
                  <a:cubicBezTo>
                    <a:pt x="515" y="10267"/>
                    <a:pt x="965" y="9014"/>
                    <a:pt x="1801" y="8178"/>
                  </a:cubicBezTo>
                  <a:cubicBezTo>
                    <a:pt x="2669" y="7310"/>
                    <a:pt x="4790" y="5381"/>
                    <a:pt x="6687" y="3678"/>
                  </a:cubicBezTo>
                  <a:cubicBezTo>
                    <a:pt x="7619" y="2810"/>
                    <a:pt x="8519" y="2006"/>
                    <a:pt x="9162" y="1428"/>
                  </a:cubicBezTo>
                  <a:cubicBezTo>
                    <a:pt x="9628" y="1028"/>
                    <a:pt x="9971" y="721"/>
                    <a:pt x="10139" y="568"/>
                  </a:cubicBezTo>
                  <a:close/>
                  <a:moveTo>
                    <a:pt x="10055" y="1"/>
                  </a:moveTo>
                  <a:cubicBezTo>
                    <a:pt x="9995" y="1"/>
                    <a:pt x="9948" y="31"/>
                    <a:pt x="9901" y="78"/>
                  </a:cubicBezTo>
                  <a:cubicBezTo>
                    <a:pt x="9901" y="78"/>
                    <a:pt x="8230" y="1556"/>
                    <a:pt x="6333" y="3292"/>
                  </a:cubicBezTo>
                  <a:cubicBezTo>
                    <a:pt x="4436" y="4996"/>
                    <a:pt x="2315" y="6924"/>
                    <a:pt x="1415" y="7792"/>
                  </a:cubicBezTo>
                  <a:cubicBezTo>
                    <a:pt x="483" y="8757"/>
                    <a:pt x="1" y="10139"/>
                    <a:pt x="1" y="11392"/>
                  </a:cubicBezTo>
                  <a:cubicBezTo>
                    <a:pt x="1" y="11971"/>
                    <a:pt x="97" y="12517"/>
                    <a:pt x="322" y="12968"/>
                  </a:cubicBezTo>
                  <a:cubicBezTo>
                    <a:pt x="547" y="13450"/>
                    <a:pt x="868" y="13835"/>
                    <a:pt x="1351" y="14028"/>
                  </a:cubicBezTo>
                  <a:cubicBezTo>
                    <a:pt x="1576" y="14125"/>
                    <a:pt x="1833" y="14157"/>
                    <a:pt x="2090" y="14157"/>
                  </a:cubicBezTo>
                  <a:cubicBezTo>
                    <a:pt x="2669" y="14157"/>
                    <a:pt x="3344" y="13996"/>
                    <a:pt x="4051" y="13771"/>
                  </a:cubicBezTo>
                  <a:cubicBezTo>
                    <a:pt x="5144" y="13385"/>
                    <a:pt x="6301" y="12807"/>
                    <a:pt x="7265" y="12292"/>
                  </a:cubicBezTo>
                  <a:cubicBezTo>
                    <a:pt x="7779" y="12003"/>
                    <a:pt x="8197" y="11746"/>
                    <a:pt x="8551" y="11521"/>
                  </a:cubicBezTo>
                  <a:cubicBezTo>
                    <a:pt x="8905" y="11328"/>
                    <a:pt x="9162" y="11135"/>
                    <a:pt x="9322" y="11007"/>
                  </a:cubicBezTo>
                  <a:cubicBezTo>
                    <a:pt x="9451" y="10910"/>
                    <a:pt x="9547" y="10750"/>
                    <a:pt x="9644" y="10557"/>
                  </a:cubicBezTo>
                  <a:cubicBezTo>
                    <a:pt x="9965" y="9914"/>
                    <a:pt x="10383" y="8628"/>
                    <a:pt x="10705" y="7149"/>
                  </a:cubicBezTo>
                  <a:cubicBezTo>
                    <a:pt x="10994" y="5671"/>
                    <a:pt x="11251" y="4031"/>
                    <a:pt x="11251" y="2713"/>
                  </a:cubicBezTo>
                  <a:cubicBezTo>
                    <a:pt x="11251" y="2038"/>
                    <a:pt x="11187" y="1428"/>
                    <a:pt x="11026" y="945"/>
                  </a:cubicBezTo>
                  <a:cubicBezTo>
                    <a:pt x="10962" y="720"/>
                    <a:pt x="10833" y="528"/>
                    <a:pt x="10705" y="335"/>
                  </a:cubicBezTo>
                  <a:cubicBezTo>
                    <a:pt x="10544" y="174"/>
                    <a:pt x="10351" y="45"/>
                    <a:pt x="10126" y="13"/>
                  </a:cubicBezTo>
                  <a:cubicBezTo>
                    <a:pt x="10100" y="5"/>
                    <a:pt x="10077" y="1"/>
                    <a:pt x="10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4329;p64"/>
            <p:cNvSpPr/>
            <p:nvPr/>
          </p:nvSpPr>
          <p:spPr>
            <a:xfrm>
              <a:off x="5182550" y="2154725"/>
              <a:ext cx="605125" cy="595500"/>
            </a:xfrm>
            <a:custGeom>
              <a:avLst/>
              <a:gdLst/>
              <a:ahLst/>
              <a:cxnLst/>
              <a:rect l="l" t="t" r="r" b="b"/>
              <a:pathLst>
                <a:path w="24205" h="23820" extrusionOk="0">
                  <a:moveTo>
                    <a:pt x="15172" y="1"/>
                  </a:moveTo>
                  <a:lnTo>
                    <a:pt x="0" y="9740"/>
                  </a:lnTo>
                  <a:lnTo>
                    <a:pt x="3247" y="23820"/>
                  </a:lnTo>
                  <a:cubicBezTo>
                    <a:pt x="3247" y="23820"/>
                    <a:pt x="20573" y="14819"/>
                    <a:pt x="22405" y="11926"/>
                  </a:cubicBezTo>
                  <a:cubicBezTo>
                    <a:pt x="24205" y="9033"/>
                    <a:pt x="15172" y="1"/>
                    <a:pt x="15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4330;p64"/>
            <p:cNvSpPr/>
            <p:nvPr/>
          </p:nvSpPr>
          <p:spPr>
            <a:xfrm>
              <a:off x="5175300" y="2147975"/>
              <a:ext cx="579425" cy="609275"/>
            </a:xfrm>
            <a:custGeom>
              <a:avLst/>
              <a:gdLst/>
              <a:ahLst/>
              <a:cxnLst/>
              <a:rect l="l" t="t" r="r" b="b"/>
              <a:pathLst>
                <a:path w="23177" h="24371" extrusionOk="0">
                  <a:moveTo>
                    <a:pt x="15415" y="609"/>
                  </a:moveTo>
                  <a:cubicBezTo>
                    <a:pt x="15464" y="658"/>
                    <a:pt x="15523" y="718"/>
                    <a:pt x="15591" y="785"/>
                  </a:cubicBezTo>
                  <a:cubicBezTo>
                    <a:pt x="16298" y="1524"/>
                    <a:pt x="18066" y="3421"/>
                    <a:pt x="19673" y="5478"/>
                  </a:cubicBezTo>
                  <a:cubicBezTo>
                    <a:pt x="20477" y="6539"/>
                    <a:pt x="21216" y="7632"/>
                    <a:pt x="21763" y="8628"/>
                  </a:cubicBezTo>
                  <a:cubicBezTo>
                    <a:pt x="22309" y="9625"/>
                    <a:pt x="22663" y="10557"/>
                    <a:pt x="22663" y="11264"/>
                  </a:cubicBezTo>
                  <a:cubicBezTo>
                    <a:pt x="22663" y="11586"/>
                    <a:pt x="22598" y="11843"/>
                    <a:pt x="22470" y="12036"/>
                  </a:cubicBezTo>
                  <a:cubicBezTo>
                    <a:pt x="22277" y="12357"/>
                    <a:pt x="21795" y="12807"/>
                    <a:pt x="21184" y="13321"/>
                  </a:cubicBezTo>
                  <a:cubicBezTo>
                    <a:pt x="18934" y="15121"/>
                    <a:pt x="14498" y="17757"/>
                    <a:pt x="10608" y="19943"/>
                  </a:cubicBezTo>
                  <a:cubicBezTo>
                    <a:pt x="8680" y="21036"/>
                    <a:pt x="6880" y="22032"/>
                    <a:pt x="5562" y="22740"/>
                  </a:cubicBezTo>
                  <a:cubicBezTo>
                    <a:pt x="4919" y="23093"/>
                    <a:pt x="4372" y="23350"/>
                    <a:pt x="3987" y="23543"/>
                  </a:cubicBezTo>
                  <a:cubicBezTo>
                    <a:pt x="3884" y="23608"/>
                    <a:pt x="3796" y="23663"/>
                    <a:pt x="3721" y="23707"/>
                  </a:cubicBezTo>
                  <a:lnTo>
                    <a:pt x="3721" y="23707"/>
                  </a:lnTo>
                  <a:lnTo>
                    <a:pt x="612" y="10139"/>
                  </a:lnTo>
                  <a:lnTo>
                    <a:pt x="15415" y="609"/>
                  </a:lnTo>
                  <a:close/>
                  <a:moveTo>
                    <a:pt x="15472" y="1"/>
                  </a:moveTo>
                  <a:cubicBezTo>
                    <a:pt x="15417" y="1"/>
                    <a:pt x="15359" y="17"/>
                    <a:pt x="15302" y="46"/>
                  </a:cubicBezTo>
                  <a:lnTo>
                    <a:pt x="162" y="9785"/>
                  </a:lnTo>
                  <a:cubicBezTo>
                    <a:pt x="65" y="9850"/>
                    <a:pt x="1" y="9978"/>
                    <a:pt x="33" y="10075"/>
                  </a:cubicBezTo>
                  <a:lnTo>
                    <a:pt x="3280" y="24154"/>
                  </a:lnTo>
                  <a:cubicBezTo>
                    <a:pt x="3312" y="24250"/>
                    <a:pt x="3376" y="24315"/>
                    <a:pt x="3440" y="24347"/>
                  </a:cubicBezTo>
                  <a:cubicBezTo>
                    <a:pt x="3472" y="24363"/>
                    <a:pt x="3513" y="24371"/>
                    <a:pt x="3553" y="24371"/>
                  </a:cubicBezTo>
                  <a:cubicBezTo>
                    <a:pt x="3593" y="24371"/>
                    <a:pt x="3633" y="24363"/>
                    <a:pt x="3665" y="24347"/>
                  </a:cubicBezTo>
                  <a:cubicBezTo>
                    <a:pt x="3665" y="24347"/>
                    <a:pt x="8005" y="22065"/>
                    <a:pt x="12569" y="19461"/>
                  </a:cubicBezTo>
                  <a:cubicBezTo>
                    <a:pt x="14852" y="18143"/>
                    <a:pt x="17198" y="16761"/>
                    <a:pt x="19095" y="15475"/>
                  </a:cubicBezTo>
                  <a:cubicBezTo>
                    <a:pt x="20027" y="14864"/>
                    <a:pt x="20863" y="14253"/>
                    <a:pt x="21505" y="13739"/>
                  </a:cubicBezTo>
                  <a:cubicBezTo>
                    <a:pt x="22180" y="13193"/>
                    <a:pt x="22663" y="12743"/>
                    <a:pt x="22920" y="12325"/>
                  </a:cubicBezTo>
                  <a:cubicBezTo>
                    <a:pt x="23113" y="12003"/>
                    <a:pt x="23177" y="11650"/>
                    <a:pt x="23177" y="11264"/>
                  </a:cubicBezTo>
                  <a:cubicBezTo>
                    <a:pt x="23177" y="10268"/>
                    <a:pt x="22695" y="9143"/>
                    <a:pt x="21988" y="7921"/>
                  </a:cubicBezTo>
                  <a:cubicBezTo>
                    <a:pt x="19866" y="4289"/>
                    <a:pt x="15655" y="78"/>
                    <a:pt x="15655" y="78"/>
                  </a:cubicBezTo>
                  <a:cubicBezTo>
                    <a:pt x="15602" y="25"/>
                    <a:pt x="15539" y="1"/>
                    <a:pt x="15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4331;p64"/>
            <p:cNvSpPr/>
            <p:nvPr/>
          </p:nvSpPr>
          <p:spPr>
            <a:xfrm>
              <a:off x="5052350" y="1761925"/>
              <a:ext cx="615600" cy="969125"/>
            </a:xfrm>
            <a:custGeom>
              <a:avLst/>
              <a:gdLst/>
              <a:ahLst/>
              <a:cxnLst/>
              <a:rect l="l" t="t" r="r" b="b"/>
              <a:pathLst>
                <a:path w="24624" h="38765" extrusionOk="0">
                  <a:moveTo>
                    <a:pt x="10210" y="0"/>
                  </a:moveTo>
                  <a:cubicBezTo>
                    <a:pt x="9375" y="0"/>
                    <a:pt x="8808" y="187"/>
                    <a:pt x="8808" y="187"/>
                  </a:cubicBezTo>
                  <a:cubicBezTo>
                    <a:pt x="8808" y="187"/>
                    <a:pt x="8144" y="131"/>
                    <a:pt x="7267" y="131"/>
                  </a:cubicBezTo>
                  <a:cubicBezTo>
                    <a:pt x="6039" y="131"/>
                    <a:pt x="4394" y="240"/>
                    <a:pt x="3569" y="765"/>
                  </a:cubicBezTo>
                  <a:cubicBezTo>
                    <a:pt x="2187" y="1698"/>
                    <a:pt x="1190" y="10152"/>
                    <a:pt x="933" y="15198"/>
                  </a:cubicBezTo>
                  <a:cubicBezTo>
                    <a:pt x="676" y="20245"/>
                    <a:pt x="1" y="24327"/>
                    <a:pt x="354" y="25324"/>
                  </a:cubicBezTo>
                  <a:cubicBezTo>
                    <a:pt x="676" y="26288"/>
                    <a:pt x="9290" y="37153"/>
                    <a:pt x="10544" y="38664"/>
                  </a:cubicBezTo>
                  <a:cubicBezTo>
                    <a:pt x="10602" y="38732"/>
                    <a:pt x="10678" y="38765"/>
                    <a:pt x="10771" y="38765"/>
                  </a:cubicBezTo>
                  <a:cubicBezTo>
                    <a:pt x="12703" y="38765"/>
                    <a:pt x="21892" y="24764"/>
                    <a:pt x="23241" y="21820"/>
                  </a:cubicBezTo>
                  <a:cubicBezTo>
                    <a:pt x="24623" y="18766"/>
                    <a:pt x="23723" y="15938"/>
                    <a:pt x="21891" y="11727"/>
                  </a:cubicBezTo>
                  <a:cubicBezTo>
                    <a:pt x="20091" y="7484"/>
                    <a:pt x="16169" y="3594"/>
                    <a:pt x="13855" y="1440"/>
                  </a:cubicBezTo>
                  <a:cubicBezTo>
                    <a:pt x="12594" y="267"/>
                    <a:pt x="11210" y="0"/>
                    <a:pt x="10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4332;p64"/>
            <p:cNvSpPr/>
            <p:nvPr/>
          </p:nvSpPr>
          <p:spPr>
            <a:xfrm>
              <a:off x="5052350" y="1755325"/>
              <a:ext cx="604350" cy="982050"/>
            </a:xfrm>
            <a:custGeom>
              <a:avLst/>
              <a:gdLst/>
              <a:ahLst/>
              <a:cxnLst/>
              <a:rect l="l" t="t" r="r" b="b"/>
              <a:pathLst>
                <a:path w="24174" h="39282" extrusionOk="0">
                  <a:moveTo>
                    <a:pt x="10223" y="515"/>
                  </a:moveTo>
                  <a:cubicBezTo>
                    <a:pt x="11187" y="547"/>
                    <a:pt x="12473" y="772"/>
                    <a:pt x="13694" y="1897"/>
                  </a:cubicBezTo>
                  <a:cubicBezTo>
                    <a:pt x="15976" y="4051"/>
                    <a:pt x="19866" y="7908"/>
                    <a:pt x="21666" y="12087"/>
                  </a:cubicBezTo>
                  <a:cubicBezTo>
                    <a:pt x="22855" y="14884"/>
                    <a:pt x="23659" y="17037"/>
                    <a:pt x="23659" y="18998"/>
                  </a:cubicBezTo>
                  <a:cubicBezTo>
                    <a:pt x="23659" y="19995"/>
                    <a:pt x="23434" y="20959"/>
                    <a:pt x="22984" y="21988"/>
                  </a:cubicBezTo>
                  <a:cubicBezTo>
                    <a:pt x="22663" y="22695"/>
                    <a:pt x="21827" y="24109"/>
                    <a:pt x="20766" y="25813"/>
                  </a:cubicBezTo>
                  <a:cubicBezTo>
                    <a:pt x="19127" y="28417"/>
                    <a:pt x="16941" y="31663"/>
                    <a:pt x="14980" y="34267"/>
                  </a:cubicBezTo>
                  <a:cubicBezTo>
                    <a:pt x="14016" y="35585"/>
                    <a:pt x="13083" y="36710"/>
                    <a:pt x="12312" y="37513"/>
                  </a:cubicBezTo>
                  <a:cubicBezTo>
                    <a:pt x="11958" y="37931"/>
                    <a:pt x="11605" y="38253"/>
                    <a:pt x="11316" y="38446"/>
                  </a:cubicBezTo>
                  <a:cubicBezTo>
                    <a:pt x="11058" y="38671"/>
                    <a:pt x="10833" y="38767"/>
                    <a:pt x="10769" y="38767"/>
                  </a:cubicBezTo>
                  <a:lnTo>
                    <a:pt x="10737" y="38735"/>
                  </a:lnTo>
                  <a:cubicBezTo>
                    <a:pt x="10126" y="37996"/>
                    <a:pt x="7651" y="34910"/>
                    <a:pt x="5305" y="31888"/>
                  </a:cubicBezTo>
                  <a:cubicBezTo>
                    <a:pt x="4147" y="30377"/>
                    <a:pt x="2990" y="28899"/>
                    <a:pt x="2122" y="27709"/>
                  </a:cubicBezTo>
                  <a:cubicBezTo>
                    <a:pt x="1672" y="27131"/>
                    <a:pt x="1319" y="26616"/>
                    <a:pt x="1061" y="26231"/>
                  </a:cubicBezTo>
                  <a:cubicBezTo>
                    <a:pt x="933" y="26038"/>
                    <a:pt x="804" y="25845"/>
                    <a:pt x="740" y="25716"/>
                  </a:cubicBezTo>
                  <a:cubicBezTo>
                    <a:pt x="644" y="25620"/>
                    <a:pt x="611" y="25491"/>
                    <a:pt x="611" y="25491"/>
                  </a:cubicBezTo>
                  <a:cubicBezTo>
                    <a:pt x="547" y="25363"/>
                    <a:pt x="515" y="25074"/>
                    <a:pt x="515" y="24656"/>
                  </a:cubicBezTo>
                  <a:cubicBezTo>
                    <a:pt x="515" y="23016"/>
                    <a:pt x="997" y="19577"/>
                    <a:pt x="1190" y="15462"/>
                  </a:cubicBezTo>
                  <a:cubicBezTo>
                    <a:pt x="1319" y="12955"/>
                    <a:pt x="1640" y="9580"/>
                    <a:pt x="2090" y="6719"/>
                  </a:cubicBezTo>
                  <a:cubicBezTo>
                    <a:pt x="2315" y="5305"/>
                    <a:pt x="2572" y="4019"/>
                    <a:pt x="2862" y="3022"/>
                  </a:cubicBezTo>
                  <a:cubicBezTo>
                    <a:pt x="3022" y="2540"/>
                    <a:pt x="3151" y="2122"/>
                    <a:pt x="3312" y="1833"/>
                  </a:cubicBezTo>
                  <a:cubicBezTo>
                    <a:pt x="3472" y="1512"/>
                    <a:pt x="3633" y="1319"/>
                    <a:pt x="3729" y="1254"/>
                  </a:cubicBezTo>
                  <a:cubicBezTo>
                    <a:pt x="4083" y="1029"/>
                    <a:pt x="4662" y="869"/>
                    <a:pt x="5305" y="772"/>
                  </a:cubicBezTo>
                  <a:cubicBezTo>
                    <a:pt x="5947" y="676"/>
                    <a:pt x="6622" y="676"/>
                    <a:pt x="7233" y="676"/>
                  </a:cubicBezTo>
                  <a:lnTo>
                    <a:pt x="8326" y="676"/>
                  </a:lnTo>
                  <a:cubicBezTo>
                    <a:pt x="8615" y="708"/>
                    <a:pt x="8776" y="708"/>
                    <a:pt x="8776" y="708"/>
                  </a:cubicBezTo>
                  <a:lnTo>
                    <a:pt x="8905" y="708"/>
                  </a:lnTo>
                  <a:cubicBezTo>
                    <a:pt x="9001" y="676"/>
                    <a:pt x="9515" y="515"/>
                    <a:pt x="10223" y="515"/>
                  </a:cubicBezTo>
                  <a:close/>
                  <a:moveTo>
                    <a:pt x="10223" y="1"/>
                  </a:moveTo>
                  <a:cubicBezTo>
                    <a:pt x="9425" y="1"/>
                    <a:pt x="8880" y="152"/>
                    <a:pt x="8744" y="187"/>
                  </a:cubicBezTo>
                  <a:lnTo>
                    <a:pt x="8744" y="187"/>
                  </a:lnTo>
                  <a:cubicBezTo>
                    <a:pt x="8523" y="170"/>
                    <a:pt x="7949" y="129"/>
                    <a:pt x="7233" y="129"/>
                  </a:cubicBezTo>
                  <a:cubicBezTo>
                    <a:pt x="6622" y="129"/>
                    <a:pt x="5915" y="162"/>
                    <a:pt x="5208" y="258"/>
                  </a:cubicBezTo>
                  <a:cubicBezTo>
                    <a:pt x="4533" y="354"/>
                    <a:pt x="3890" y="515"/>
                    <a:pt x="3440" y="804"/>
                  </a:cubicBezTo>
                  <a:cubicBezTo>
                    <a:pt x="3183" y="965"/>
                    <a:pt x="3022" y="1254"/>
                    <a:pt x="2829" y="1576"/>
                  </a:cubicBezTo>
                  <a:cubicBezTo>
                    <a:pt x="2540" y="2187"/>
                    <a:pt x="2283" y="3087"/>
                    <a:pt x="2026" y="4147"/>
                  </a:cubicBezTo>
                  <a:cubicBezTo>
                    <a:pt x="1319" y="7330"/>
                    <a:pt x="836" y="12119"/>
                    <a:pt x="676" y="15430"/>
                  </a:cubicBezTo>
                  <a:cubicBezTo>
                    <a:pt x="451" y="19513"/>
                    <a:pt x="1" y="22920"/>
                    <a:pt x="1" y="24656"/>
                  </a:cubicBezTo>
                  <a:cubicBezTo>
                    <a:pt x="1" y="25074"/>
                    <a:pt x="1" y="25395"/>
                    <a:pt x="97" y="25652"/>
                  </a:cubicBezTo>
                  <a:cubicBezTo>
                    <a:pt x="129" y="25749"/>
                    <a:pt x="194" y="25877"/>
                    <a:pt x="290" y="26006"/>
                  </a:cubicBezTo>
                  <a:cubicBezTo>
                    <a:pt x="579" y="26520"/>
                    <a:pt x="1286" y="27517"/>
                    <a:pt x="2219" y="28738"/>
                  </a:cubicBezTo>
                  <a:cubicBezTo>
                    <a:pt x="4951" y="32370"/>
                    <a:pt x="9451" y="38028"/>
                    <a:pt x="10351" y="39089"/>
                  </a:cubicBezTo>
                  <a:cubicBezTo>
                    <a:pt x="10448" y="39217"/>
                    <a:pt x="10608" y="39281"/>
                    <a:pt x="10769" y="39281"/>
                  </a:cubicBezTo>
                  <a:cubicBezTo>
                    <a:pt x="10962" y="39281"/>
                    <a:pt x="11155" y="39217"/>
                    <a:pt x="11348" y="39089"/>
                  </a:cubicBezTo>
                  <a:cubicBezTo>
                    <a:pt x="11701" y="38864"/>
                    <a:pt x="12151" y="38510"/>
                    <a:pt x="12633" y="37996"/>
                  </a:cubicBezTo>
                  <a:cubicBezTo>
                    <a:pt x="14305" y="36228"/>
                    <a:pt x="16716" y="32917"/>
                    <a:pt x="18869" y="29702"/>
                  </a:cubicBezTo>
                  <a:cubicBezTo>
                    <a:pt x="19962" y="28095"/>
                    <a:pt x="20959" y="26520"/>
                    <a:pt x="21762" y="25202"/>
                  </a:cubicBezTo>
                  <a:cubicBezTo>
                    <a:pt x="22566" y="23884"/>
                    <a:pt x="23177" y="22823"/>
                    <a:pt x="23466" y="22213"/>
                  </a:cubicBezTo>
                  <a:cubicBezTo>
                    <a:pt x="23948" y="21120"/>
                    <a:pt x="24173" y="20091"/>
                    <a:pt x="24173" y="18998"/>
                  </a:cubicBezTo>
                  <a:cubicBezTo>
                    <a:pt x="24173" y="16877"/>
                    <a:pt x="23370" y="14659"/>
                    <a:pt x="22148" y="11862"/>
                  </a:cubicBezTo>
                  <a:cubicBezTo>
                    <a:pt x="20284" y="7587"/>
                    <a:pt x="16362" y="3665"/>
                    <a:pt x="14048" y="1512"/>
                  </a:cubicBezTo>
                  <a:cubicBezTo>
                    <a:pt x="12730" y="290"/>
                    <a:pt x="11283" y="1"/>
                    <a:pt x="10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4333;p64"/>
            <p:cNvSpPr/>
            <p:nvPr/>
          </p:nvSpPr>
          <p:spPr>
            <a:xfrm>
              <a:off x="5250050" y="1875925"/>
              <a:ext cx="257500" cy="356775"/>
            </a:xfrm>
            <a:custGeom>
              <a:avLst/>
              <a:gdLst/>
              <a:ahLst/>
              <a:cxnLst/>
              <a:rect l="l" t="t" r="r" b="b"/>
              <a:pathLst>
                <a:path w="10300" h="14271" extrusionOk="0">
                  <a:moveTo>
                    <a:pt x="8583" y="0"/>
                  </a:moveTo>
                  <a:cubicBezTo>
                    <a:pt x="6000" y="0"/>
                    <a:pt x="1287" y="3931"/>
                    <a:pt x="804" y="5656"/>
                  </a:cubicBezTo>
                  <a:cubicBezTo>
                    <a:pt x="804" y="5656"/>
                    <a:pt x="804" y="5785"/>
                    <a:pt x="740" y="5977"/>
                  </a:cubicBezTo>
                  <a:cubicBezTo>
                    <a:pt x="643" y="6588"/>
                    <a:pt x="418" y="7938"/>
                    <a:pt x="225" y="9481"/>
                  </a:cubicBezTo>
                  <a:cubicBezTo>
                    <a:pt x="0" y="11538"/>
                    <a:pt x="65" y="14271"/>
                    <a:pt x="740" y="14271"/>
                  </a:cubicBezTo>
                  <a:cubicBezTo>
                    <a:pt x="1382" y="14271"/>
                    <a:pt x="10094" y="7970"/>
                    <a:pt x="10254" y="2249"/>
                  </a:cubicBezTo>
                  <a:cubicBezTo>
                    <a:pt x="10300" y="621"/>
                    <a:pt x="9610" y="0"/>
                    <a:pt x="85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4334;p64"/>
            <p:cNvSpPr/>
            <p:nvPr/>
          </p:nvSpPr>
          <p:spPr>
            <a:xfrm>
              <a:off x="5246025" y="1869450"/>
              <a:ext cx="267625" cy="370475"/>
            </a:xfrm>
            <a:custGeom>
              <a:avLst/>
              <a:gdLst/>
              <a:ahLst/>
              <a:cxnLst/>
              <a:rect l="l" t="t" r="r" b="b"/>
              <a:pathLst>
                <a:path w="10705" h="14819" extrusionOk="0">
                  <a:moveTo>
                    <a:pt x="8744" y="547"/>
                  </a:moveTo>
                  <a:cubicBezTo>
                    <a:pt x="9194" y="547"/>
                    <a:pt x="9515" y="675"/>
                    <a:pt x="9772" y="933"/>
                  </a:cubicBezTo>
                  <a:cubicBezTo>
                    <a:pt x="9997" y="1190"/>
                    <a:pt x="10158" y="1640"/>
                    <a:pt x="10158" y="2379"/>
                  </a:cubicBezTo>
                  <a:cubicBezTo>
                    <a:pt x="10158" y="2411"/>
                    <a:pt x="10158" y="2475"/>
                    <a:pt x="10158" y="2508"/>
                  </a:cubicBezTo>
                  <a:cubicBezTo>
                    <a:pt x="10094" y="5240"/>
                    <a:pt x="7908" y="8229"/>
                    <a:pt x="5658" y="10479"/>
                  </a:cubicBezTo>
                  <a:cubicBezTo>
                    <a:pt x="4533" y="11637"/>
                    <a:pt x="3376" y="12569"/>
                    <a:pt x="2476" y="13244"/>
                  </a:cubicBezTo>
                  <a:cubicBezTo>
                    <a:pt x="2026" y="13597"/>
                    <a:pt x="1640" y="13855"/>
                    <a:pt x="1351" y="14015"/>
                  </a:cubicBezTo>
                  <a:cubicBezTo>
                    <a:pt x="1190" y="14112"/>
                    <a:pt x="1093" y="14176"/>
                    <a:pt x="997" y="14240"/>
                  </a:cubicBezTo>
                  <a:lnTo>
                    <a:pt x="901" y="14272"/>
                  </a:lnTo>
                  <a:lnTo>
                    <a:pt x="868" y="14240"/>
                  </a:lnTo>
                  <a:cubicBezTo>
                    <a:pt x="772" y="14144"/>
                    <a:pt x="676" y="13822"/>
                    <a:pt x="611" y="13405"/>
                  </a:cubicBezTo>
                  <a:cubicBezTo>
                    <a:pt x="547" y="12987"/>
                    <a:pt x="547" y="12472"/>
                    <a:pt x="547" y="11894"/>
                  </a:cubicBezTo>
                  <a:cubicBezTo>
                    <a:pt x="547" y="11187"/>
                    <a:pt x="579" y="10447"/>
                    <a:pt x="676" y="9772"/>
                  </a:cubicBezTo>
                  <a:cubicBezTo>
                    <a:pt x="836" y="8229"/>
                    <a:pt x="1061" y="6879"/>
                    <a:pt x="1190" y="6301"/>
                  </a:cubicBezTo>
                  <a:cubicBezTo>
                    <a:pt x="1222" y="6076"/>
                    <a:pt x="1222" y="5979"/>
                    <a:pt x="1222" y="5979"/>
                  </a:cubicBezTo>
                  <a:cubicBezTo>
                    <a:pt x="1318" y="5626"/>
                    <a:pt x="1672" y="5079"/>
                    <a:pt x="2218" y="4501"/>
                  </a:cubicBezTo>
                  <a:cubicBezTo>
                    <a:pt x="3022" y="3601"/>
                    <a:pt x="4211" y="2604"/>
                    <a:pt x="5433" y="1833"/>
                  </a:cubicBezTo>
                  <a:cubicBezTo>
                    <a:pt x="6622" y="1061"/>
                    <a:pt x="7876" y="547"/>
                    <a:pt x="8744" y="547"/>
                  </a:cubicBezTo>
                  <a:close/>
                  <a:moveTo>
                    <a:pt x="8744" y="0"/>
                  </a:moveTo>
                  <a:cubicBezTo>
                    <a:pt x="8037" y="0"/>
                    <a:pt x="7233" y="257"/>
                    <a:pt x="6397" y="675"/>
                  </a:cubicBezTo>
                  <a:cubicBezTo>
                    <a:pt x="5144" y="1286"/>
                    <a:pt x="3826" y="2218"/>
                    <a:pt x="2765" y="3183"/>
                  </a:cubicBezTo>
                  <a:cubicBezTo>
                    <a:pt x="2251" y="3665"/>
                    <a:pt x="1801" y="4147"/>
                    <a:pt x="1447" y="4597"/>
                  </a:cubicBezTo>
                  <a:cubicBezTo>
                    <a:pt x="1093" y="5047"/>
                    <a:pt x="836" y="5465"/>
                    <a:pt x="708" y="5851"/>
                  </a:cubicBezTo>
                  <a:lnTo>
                    <a:pt x="708" y="5883"/>
                  </a:lnTo>
                  <a:cubicBezTo>
                    <a:pt x="708" y="5883"/>
                    <a:pt x="676" y="5979"/>
                    <a:pt x="643" y="6204"/>
                  </a:cubicBezTo>
                  <a:cubicBezTo>
                    <a:pt x="547" y="6783"/>
                    <a:pt x="322" y="8165"/>
                    <a:pt x="129" y="9708"/>
                  </a:cubicBezTo>
                  <a:cubicBezTo>
                    <a:pt x="33" y="10415"/>
                    <a:pt x="1" y="11187"/>
                    <a:pt x="1" y="11894"/>
                  </a:cubicBezTo>
                  <a:cubicBezTo>
                    <a:pt x="1" y="12633"/>
                    <a:pt x="33" y="13308"/>
                    <a:pt x="161" y="13822"/>
                  </a:cubicBezTo>
                  <a:cubicBezTo>
                    <a:pt x="193" y="14080"/>
                    <a:pt x="258" y="14272"/>
                    <a:pt x="386" y="14465"/>
                  </a:cubicBezTo>
                  <a:cubicBezTo>
                    <a:pt x="418" y="14562"/>
                    <a:pt x="483" y="14626"/>
                    <a:pt x="579" y="14690"/>
                  </a:cubicBezTo>
                  <a:cubicBezTo>
                    <a:pt x="643" y="14755"/>
                    <a:pt x="772" y="14819"/>
                    <a:pt x="901" y="14819"/>
                  </a:cubicBezTo>
                  <a:cubicBezTo>
                    <a:pt x="965" y="14819"/>
                    <a:pt x="997" y="14787"/>
                    <a:pt x="1061" y="14787"/>
                  </a:cubicBezTo>
                  <a:cubicBezTo>
                    <a:pt x="1254" y="14723"/>
                    <a:pt x="1511" y="14562"/>
                    <a:pt x="1833" y="14337"/>
                  </a:cubicBezTo>
                  <a:cubicBezTo>
                    <a:pt x="3022" y="13597"/>
                    <a:pt x="5176" y="11894"/>
                    <a:pt x="7072" y="9772"/>
                  </a:cubicBezTo>
                  <a:cubicBezTo>
                    <a:pt x="8969" y="7619"/>
                    <a:pt x="10608" y="5079"/>
                    <a:pt x="10705" y="2540"/>
                  </a:cubicBezTo>
                  <a:cubicBezTo>
                    <a:pt x="10705" y="2475"/>
                    <a:pt x="10705" y="2411"/>
                    <a:pt x="10705" y="2379"/>
                  </a:cubicBezTo>
                  <a:cubicBezTo>
                    <a:pt x="10705" y="1575"/>
                    <a:pt x="10512" y="965"/>
                    <a:pt x="10158" y="579"/>
                  </a:cubicBezTo>
                  <a:cubicBezTo>
                    <a:pt x="9805" y="161"/>
                    <a:pt x="9290" y="0"/>
                    <a:pt x="8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4335;p64"/>
            <p:cNvSpPr/>
            <p:nvPr/>
          </p:nvSpPr>
          <p:spPr>
            <a:xfrm>
              <a:off x="5212275" y="1713975"/>
              <a:ext cx="317450" cy="378150"/>
            </a:xfrm>
            <a:custGeom>
              <a:avLst/>
              <a:gdLst/>
              <a:ahLst/>
              <a:cxnLst/>
              <a:rect l="l" t="t" r="r" b="b"/>
              <a:pathLst>
                <a:path w="12698" h="15126" extrusionOk="0">
                  <a:moveTo>
                    <a:pt x="4510" y="1"/>
                  </a:moveTo>
                  <a:cubicBezTo>
                    <a:pt x="3445" y="1"/>
                    <a:pt x="2503" y="245"/>
                    <a:pt x="1897" y="851"/>
                  </a:cubicBezTo>
                  <a:cubicBezTo>
                    <a:pt x="1897" y="851"/>
                    <a:pt x="1093" y="3937"/>
                    <a:pt x="1093" y="4419"/>
                  </a:cubicBezTo>
                  <a:cubicBezTo>
                    <a:pt x="1093" y="4934"/>
                    <a:pt x="1415" y="6155"/>
                    <a:pt x="1415" y="6155"/>
                  </a:cubicBezTo>
                  <a:cubicBezTo>
                    <a:pt x="1415" y="6155"/>
                    <a:pt x="0" y="8405"/>
                    <a:pt x="161" y="8662"/>
                  </a:cubicBezTo>
                  <a:cubicBezTo>
                    <a:pt x="322" y="8919"/>
                    <a:pt x="836" y="9305"/>
                    <a:pt x="836" y="9305"/>
                  </a:cubicBezTo>
                  <a:cubicBezTo>
                    <a:pt x="836" y="9305"/>
                    <a:pt x="675" y="12455"/>
                    <a:pt x="1318" y="13130"/>
                  </a:cubicBezTo>
                  <a:cubicBezTo>
                    <a:pt x="1620" y="13432"/>
                    <a:pt x="2332" y="13515"/>
                    <a:pt x="3028" y="13515"/>
                  </a:cubicBezTo>
                  <a:cubicBezTo>
                    <a:pt x="3889" y="13515"/>
                    <a:pt x="4726" y="13388"/>
                    <a:pt x="4726" y="13388"/>
                  </a:cubicBezTo>
                  <a:lnTo>
                    <a:pt x="4726" y="13388"/>
                  </a:lnTo>
                  <a:cubicBezTo>
                    <a:pt x="4726" y="13388"/>
                    <a:pt x="3408" y="15027"/>
                    <a:pt x="4886" y="15123"/>
                  </a:cubicBezTo>
                  <a:cubicBezTo>
                    <a:pt x="4908" y="15125"/>
                    <a:pt x="4930" y="15125"/>
                    <a:pt x="4952" y="15125"/>
                  </a:cubicBezTo>
                  <a:cubicBezTo>
                    <a:pt x="6509" y="15125"/>
                    <a:pt x="10368" y="11850"/>
                    <a:pt x="11540" y="9980"/>
                  </a:cubicBezTo>
                  <a:cubicBezTo>
                    <a:pt x="12697" y="8084"/>
                    <a:pt x="12601" y="4580"/>
                    <a:pt x="11540" y="2844"/>
                  </a:cubicBezTo>
                  <a:cubicBezTo>
                    <a:pt x="10755" y="1597"/>
                    <a:pt x="7230" y="1"/>
                    <a:pt x="4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4336;p64"/>
            <p:cNvSpPr/>
            <p:nvPr/>
          </p:nvSpPr>
          <p:spPr>
            <a:xfrm>
              <a:off x="5209050" y="1707925"/>
              <a:ext cx="319075" cy="390575"/>
            </a:xfrm>
            <a:custGeom>
              <a:avLst/>
              <a:gdLst/>
              <a:ahLst/>
              <a:cxnLst/>
              <a:rect l="l" t="t" r="r" b="b"/>
              <a:pathLst>
                <a:path w="12763" h="15623" extrusionOk="0">
                  <a:moveTo>
                    <a:pt x="4662" y="515"/>
                  </a:moveTo>
                  <a:cubicBezTo>
                    <a:pt x="5948" y="515"/>
                    <a:pt x="7491" y="900"/>
                    <a:pt x="8776" y="1447"/>
                  </a:cubicBezTo>
                  <a:cubicBezTo>
                    <a:pt x="9419" y="1736"/>
                    <a:pt x="9998" y="2025"/>
                    <a:pt x="10480" y="2347"/>
                  </a:cubicBezTo>
                  <a:cubicBezTo>
                    <a:pt x="10930" y="2668"/>
                    <a:pt x="11284" y="2990"/>
                    <a:pt x="11412" y="3247"/>
                  </a:cubicBezTo>
                  <a:cubicBezTo>
                    <a:pt x="11926" y="4051"/>
                    <a:pt x="12216" y="5368"/>
                    <a:pt x="12216" y="6686"/>
                  </a:cubicBezTo>
                  <a:cubicBezTo>
                    <a:pt x="12216" y="7940"/>
                    <a:pt x="11959" y="9226"/>
                    <a:pt x="11412" y="10094"/>
                  </a:cubicBezTo>
                  <a:cubicBezTo>
                    <a:pt x="10898" y="10962"/>
                    <a:pt x="9644" y="12247"/>
                    <a:pt x="8358" y="13308"/>
                  </a:cubicBezTo>
                  <a:cubicBezTo>
                    <a:pt x="7683" y="13822"/>
                    <a:pt x="7040" y="14272"/>
                    <a:pt x="6462" y="14594"/>
                  </a:cubicBezTo>
                  <a:cubicBezTo>
                    <a:pt x="5883" y="14915"/>
                    <a:pt x="5369" y="15108"/>
                    <a:pt x="5080" y="15108"/>
                  </a:cubicBezTo>
                  <a:lnTo>
                    <a:pt x="5048" y="15108"/>
                  </a:lnTo>
                  <a:cubicBezTo>
                    <a:pt x="4790" y="15076"/>
                    <a:pt x="4694" y="15012"/>
                    <a:pt x="4630" y="14980"/>
                  </a:cubicBezTo>
                  <a:cubicBezTo>
                    <a:pt x="4598" y="14947"/>
                    <a:pt x="4598" y="14915"/>
                    <a:pt x="4565" y="14819"/>
                  </a:cubicBezTo>
                  <a:cubicBezTo>
                    <a:pt x="4565" y="14658"/>
                    <a:pt x="4694" y="14369"/>
                    <a:pt x="4823" y="14176"/>
                  </a:cubicBezTo>
                  <a:cubicBezTo>
                    <a:pt x="4887" y="14047"/>
                    <a:pt x="4951" y="13951"/>
                    <a:pt x="4983" y="13887"/>
                  </a:cubicBezTo>
                  <a:lnTo>
                    <a:pt x="5048" y="13822"/>
                  </a:lnTo>
                  <a:lnTo>
                    <a:pt x="5080" y="13790"/>
                  </a:lnTo>
                  <a:cubicBezTo>
                    <a:pt x="5144" y="13694"/>
                    <a:pt x="5144" y="13597"/>
                    <a:pt x="5080" y="13501"/>
                  </a:cubicBezTo>
                  <a:cubicBezTo>
                    <a:pt x="5053" y="13422"/>
                    <a:pt x="4961" y="13364"/>
                    <a:pt x="4876" y="13364"/>
                  </a:cubicBezTo>
                  <a:cubicBezTo>
                    <a:pt x="4858" y="13364"/>
                    <a:pt x="4840" y="13367"/>
                    <a:pt x="4823" y="13372"/>
                  </a:cubicBezTo>
                  <a:lnTo>
                    <a:pt x="4662" y="13372"/>
                  </a:lnTo>
                  <a:cubicBezTo>
                    <a:pt x="4405" y="13405"/>
                    <a:pt x="3762" y="13469"/>
                    <a:pt x="3151" y="13469"/>
                  </a:cubicBezTo>
                  <a:cubicBezTo>
                    <a:pt x="2797" y="13469"/>
                    <a:pt x="2476" y="13469"/>
                    <a:pt x="2219" y="13405"/>
                  </a:cubicBezTo>
                  <a:cubicBezTo>
                    <a:pt x="1930" y="13372"/>
                    <a:pt x="1737" y="13276"/>
                    <a:pt x="1640" y="13180"/>
                  </a:cubicBezTo>
                  <a:cubicBezTo>
                    <a:pt x="1576" y="13115"/>
                    <a:pt x="1512" y="12987"/>
                    <a:pt x="1447" y="12794"/>
                  </a:cubicBezTo>
                  <a:cubicBezTo>
                    <a:pt x="1255" y="12183"/>
                    <a:pt x="1222" y="11122"/>
                    <a:pt x="1222" y="10415"/>
                  </a:cubicBezTo>
                  <a:cubicBezTo>
                    <a:pt x="1222" y="10158"/>
                    <a:pt x="1222" y="9965"/>
                    <a:pt x="1222" y="9804"/>
                  </a:cubicBezTo>
                  <a:cubicBezTo>
                    <a:pt x="1222" y="9676"/>
                    <a:pt x="1222" y="9579"/>
                    <a:pt x="1222" y="9579"/>
                  </a:cubicBezTo>
                  <a:cubicBezTo>
                    <a:pt x="1222" y="9483"/>
                    <a:pt x="1190" y="9419"/>
                    <a:pt x="1126" y="9354"/>
                  </a:cubicBezTo>
                  <a:lnTo>
                    <a:pt x="1062" y="9290"/>
                  </a:lnTo>
                  <a:cubicBezTo>
                    <a:pt x="997" y="9226"/>
                    <a:pt x="869" y="9129"/>
                    <a:pt x="772" y="9033"/>
                  </a:cubicBezTo>
                  <a:cubicBezTo>
                    <a:pt x="699" y="8960"/>
                    <a:pt x="608" y="8868"/>
                    <a:pt x="554" y="8800"/>
                  </a:cubicBezTo>
                  <a:lnTo>
                    <a:pt x="554" y="8800"/>
                  </a:lnTo>
                  <a:cubicBezTo>
                    <a:pt x="577" y="8707"/>
                    <a:pt x="658" y="8517"/>
                    <a:pt x="740" y="8326"/>
                  </a:cubicBezTo>
                  <a:cubicBezTo>
                    <a:pt x="933" y="7972"/>
                    <a:pt x="1190" y="7522"/>
                    <a:pt x="1383" y="7169"/>
                  </a:cubicBezTo>
                  <a:cubicBezTo>
                    <a:pt x="1608" y="6815"/>
                    <a:pt x="1769" y="6558"/>
                    <a:pt x="1769" y="6558"/>
                  </a:cubicBezTo>
                  <a:cubicBezTo>
                    <a:pt x="1801" y="6493"/>
                    <a:pt x="1833" y="6429"/>
                    <a:pt x="1801" y="6333"/>
                  </a:cubicBezTo>
                  <a:cubicBezTo>
                    <a:pt x="1801" y="6333"/>
                    <a:pt x="1769" y="6268"/>
                    <a:pt x="1737" y="6140"/>
                  </a:cubicBezTo>
                  <a:cubicBezTo>
                    <a:pt x="1705" y="5947"/>
                    <a:pt x="1640" y="5658"/>
                    <a:pt x="1576" y="5401"/>
                  </a:cubicBezTo>
                  <a:cubicBezTo>
                    <a:pt x="1512" y="5111"/>
                    <a:pt x="1480" y="4822"/>
                    <a:pt x="1480" y="4661"/>
                  </a:cubicBezTo>
                  <a:cubicBezTo>
                    <a:pt x="1480" y="4629"/>
                    <a:pt x="1480" y="4533"/>
                    <a:pt x="1512" y="4436"/>
                  </a:cubicBezTo>
                  <a:cubicBezTo>
                    <a:pt x="1576" y="3986"/>
                    <a:pt x="1769" y="3150"/>
                    <a:pt x="1962" y="2475"/>
                  </a:cubicBezTo>
                  <a:cubicBezTo>
                    <a:pt x="2122" y="1888"/>
                    <a:pt x="2238" y="1390"/>
                    <a:pt x="2272" y="1237"/>
                  </a:cubicBezTo>
                  <a:lnTo>
                    <a:pt x="2272" y="1237"/>
                  </a:lnTo>
                  <a:cubicBezTo>
                    <a:pt x="2821" y="756"/>
                    <a:pt x="3666" y="515"/>
                    <a:pt x="4662" y="515"/>
                  </a:cubicBezTo>
                  <a:close/>
                  <a:moveTo>
                    <a:pt x="4662" y="0"/>
                  </a:moveTo>
                  <a:cubicBezTo>
                    <a:pt x="3537" y="0"/>
                    <a:pt x="2540" y="225"/>
                    <a:pt x="1833" y="932"/>
                  </a:cubicBezTo>
                  <a:lnTo>
                    <a:pt x="1769" y="1029"/>
                  </a:lnTo>
                  <a:cubicBezTo>
                    <a:pt x="1769" y="1029"/>
                    <a:pt x="1576" y="1800"/>
                    <a:pt x="1351" y="2636"/>
                  </a:cubicBezTo>
                  <a:cubicBezTo>
                    <a:pt x="1255" y="3054"/>
                    <a:pt x="1158" y="3472"/>
                    <a:pt x="1062" y="3858"/>
                  </a:cubicBezTo>
                  <a:cubicBezTo>
                    <a:pt x="1029" y="4018"/>
                    <a:pt x="997" y="4179"/>
                    <a:pt x="965" y="4340"/>
                  </a:cubicBezTo>
                  <a:cubicBezTo>
                    <a:pt x="965" y="4468"/>
                    <a:pt x="933" y="4565"/>
                    <a:pt x="933" y="4661"/>
                  </a:cubicBezTo>
                  <a:cubicBezTo>
                    <a:pt x="933" y="4983"/>
                    <a:pt x="1029" y="5401"/>
                    <a:pt x="1126" y="5786"/>
                  </a:cubicBezTo>
                  <a:cubicBezTo>
                    <a:pt x="1166" y="6029"/>
                    <a:pt x="1219" y="6246"/>
                    <a:pt x="1253" y="6374"/>
                  </a:cubicBezTo>
                  <a:lnTo>
                    <a:pt x="1253" y="6374"/>
                  </a:lnTo>
                  <a:cubicBezTo>
                    <a:pt x="1143" y="6552"/>
                    <a:pt x="910" y="6932"/>
                    <a:pt x="676" y="7329"/>
                  </a:cubicBezTo>
                  <a:cubicBezTo>
                    <a:pt x="515" y="7619"/>
                    <a:pt x="354" y="7908"/>
                    <a:pt x="226" y="8165"/>
                  </a:cubicBezTo>
                  <a:cubicBezTo>
                    <a:pt x="162" y="8294"/>
                    <a:pt x="129" y="8422"/>
                    <a:pt x="97" y="8519"/>
                  </a:cubicBezTo>
                  <a:cubicBezTo>
                    <a:pt x="33" y="8647"/>
                    <a:pt x="33" y="8711"/>
                    <a:pt x="1" y="8840"/>
                  </a:cubicBezTo>
                  <a:cubicBezTo>
                    <a:pt x="1" y="8868"/>
                    <a:pt x="1" y="8947"/>
                    <a:pt x="67" y="9032"/>
                  </a:cubicBezTo>
                  <a:lnTo>
                    <a:pt x="67" y="9032"/>
                  </a:lnTo>
                  <a:lnTo>
                    <a:pt x="65" y="9033"/>
                  </a:lnTo>
                  <a:cubicBezTo>
                    <a:pt x="194" y="9226"/>
                    <a:pt x="354" y="9386"/>
                    <a:pt x="515" y="9515"/>
                  </a:cubicBezTo>
                  <a:cubicBezTo>
                    <a:pt x="580" y="9596"/>
                    <a:pt x="644" y="9660"/>
                    <a:pt x="697" y="9705"/>
                  </a:cubicBezTo>
                  <a:lnTo>
                    <a:pt x="697" y="9705"/>
                  </a:lnTo>
                  <a:cubicBezTo>
                    <a:pt x="687" y="9856"/>
                    <a:pt x="676" y="10106"/>
                    <a:pt x="676" y="10415"/>
                  </a:cubicBezTo>
                  <a:cubicBezTo>
                    <a:pt x="676" y="10897"/>
                    <a:pt x="708" y="11540"/>
                    <a:pt x="772" y="12119"/>
                  </a:cubicBezTo>
                  <a:cubicBezTo>
                    <a:pt x="804" y="12408"/>
                    <a:pt x="869" y="12697"/>
                    <a:pt x="933" y="12955"/>
                  </a:cubicBezTo>
                  <a:cubicBezTo>
                    <a:pt x="997" y="13180"/>
                    <a:pt x="1094" y="13405"/>
                    <a:pt x="1255" y="13565"/>
                  </a:cubicBezTo>
                  <a:cubicBezTo>
                    <a:pt x="1480" y="13790"/>
                    <a:pt x="1769" y="13887"/>
                    <a:pt x="2090" y="13951"/>
                  </a:cubicBezTo>
                  <a:cubicBezTo>
                    <a:pt x="2444" y="14015"/>
                    <a:pt x="2797" y="14015"/>
                    <a:pt x="3151" y="14015"/>
                  </a:cubicBezTo>
                  <a:cubicBezTo>
                    <a:pt x="3578" y="14015"/>
                    <a:pt x="3990" y="13986"/>
                    <a:pt x="4306" y="13956"/>
                  </a:cubicBezTo>
                  <a:lnTo>
                    <a:pt x="4306" y="13956"/>
                  </a:lnTo>
                  <a:cubicBezTo>
                    <a:pt x="4185" y="14201"/>
                    <a:pt x="4051" y="14496"/>
                    <a:pt x="4051" y="14819"/>
                  </a:cubicBezTo>
                  <a:cubicBezTo>
                    <a:pt x="4051" y="15012"/>
                    <a:pt x="4115" y="15237"/>
                    <a:pt x="4276" y="15398"/>
                  </a:cubicBezTo>
                  <a:cubicBezTo>
                    <a:pt x="4469" y="15526"/>
                    <a:pt x="4694" y="15623"/>
                    <a:pt x="5015" y="15623"/>
                  </a:cubicBezTo>
                  <a:lnTo>
                    <a:pt x="5080" y="15623"/>
                  </a:lnTo>
                  <a:cubicBezTo>
                    <a:pt x="5562" y="15623"/>
                    <a:pt x="6108" y="15398"/>
                    <a:pt x="6719" y="15076"/>
                  </a:cubicBezTo>
                  <a:cubicBezTo>
                    <a:pt x="7651" y="14530"/>
                    <a:pt x="8712" y="13726"/>
                    <a:pt x="9644" y="12890"/>
                  </a:cubicBezTo>
                  <a:cubicBezTo>
                    <a:pt x="10609" y="12022"/>
                    <a:pt x="11412" y="11122"/>
                    <a:pt x="11894" y="10351"/>
                  </a:cubicBezTo>
                  <a:cubicBezTo>
                    <a:pt x="12505" y="9354"/>
                    <a:pt x="12762" y="8004"/>
                    <a:pt x="12762" y="6686"/>
                  </a:cubicBezTo>
                  <a:cubicBezTo>
                    <a:pt x="12762" y="5272"/>
                    <a:pt x="12473" y="3922"/>
                    <a:pt x="11894" y="2958"/>
                  </a:cubicBezTo>
                  <a:cubicBezTo>
                    <a:pt x="11669" y="2604"/>
                    <a:pt x="11251" y="2250"/>
                    <a:pt x="10769" y="1897"/>
                  </a:cubicBezTo>
                  <a:cubicBezTo>
                    <a:pt x="9258" y="900"/>
                    <a:pt x="6783" y="0"/>
                    <a:pt x="4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4337;p64"/>
            <p:cNvSpPr/>
            <p:nvPr/>
          </p:nvSpPr>
          <p:spPr>
            <a:xfrm>
              <a:off x="5222725" y="1583375"/>
              <a:ext cx="422725" cy="376150"/>
            </a:xfrm>
            <a:custGeom>
              <a:avLst/>
              <a:gdLst/>
              <a:ahLst/>
              <a:cxnLst/>
              <a:rect l="l" t="t" r="r" b="b"/>
              <a:pathLst>
                <a:path w="16909" h="15046" extrusionOk="0">
                  <a:moveTo>
                    <a:pt x="9753" y="1"/>
                  </a:moveTo>
                  <a:cubicBezTo>
                    <a:pt x="9390" y="1"/>
                    <a:pt x="9038" y="42"/>
                    <a:pt x="8711" y="128"/>
                  </a:cubicBezTo>
                  <a:cubicBezTo>
                    <a:pt x="8711" y="128"/>
                    <a:pt x="2315" y="964"/>
                    <a:pt x="1158" y="3439"/>
                  </a:cubicBezTo>
                  <a:cubicBezTo>
                    <a:pt x="0" y="5914"/>
                    <a:pt x="2668" y="9000"/>
                    <a:pt x="4565" y="9418"/>
                  </a:cubicBezTo>
                  <a:cubicBezTo>
                    <a:pt x="5987" y="9708"/>
                    <a:pt x="7048" y="9744"/>
                    <a:pt x="7489" y="9744"/>
                  </a:cubicBezTo>
                  <a:cubicBezTo>
                    <a:pt x="7637" y="9744"/>
                    <a:pt x="7715" y="9740"/>
                    <a:pt x="7715" y="9740"/>
                  </a:cubicBezTo>
                  <a:lnTo>
                    <a:pt x="7715" y="9740"/>
                  </a:lnTo>
                  <a:cubicBezTo>
                    <a:pt x="7715" y="9740"/>
                    <a:pt x="5722" y="11475"/>
                    <a:pt x="6976" y="11893"/>
                  </a:cubicBezTo>
                  <a:cubicBezTo>
                    <a:pt x="8197" y="12311"/>
                    <a:pt x="8776" y="12054"/>
                    <a:pt x="8776" y="12472"/>
                  </a:cubicBezTo>
                  <a:cubicBezTo>
                    <a:pt x="8776" y="12890"/>
                    <a:pt x="7554" y="14208"/>
                    <a:pt x="8615" y="14304"/>
                  </a:cubicBezTo>
                  <a:cubicBezTo>
                    <a:pt x="8633" y="14305"/>
                    <a:pt x="8651" y="14306"/>
                    <a:pt x="8669" y="14306"/>
                  </a:cubicBezTo>
                  <a:cubicBezTo>
                    <a:pt x="9613" y="14306"/>
                    <a:pt x="9968" y="12830"/>
                    <a:pt x="10512" y="12830"/>
                  </a:cubicBezTo>
                  <a:cubicBezTo>
                    <a:pt x="10574" y="12830"/>
                    <a:pt x="10637" y="12848"/>
                    <a:pt x="10704" y="12890"/>
                  </a:cubicBezTo>
                  <a:cubicBezTo>
                    <a:pt x="11347" y="13308"/>
                    <a:pt x="10447" y="14947"/>
                    <a:pt x="10769" y="15044"/>
                  </a:cubicBezTo>
                  <a:cubicBezTo>
                    <a:pt x="10774" y="15045"/>
                    <a:pt x="10779" y="15046"/>
                    <a:pt x="10785" y="15046"/>
                  </a:cubicBezTo>
                  <a:cubicBezTo>
                    <a:pt x="11211" y="15046"/>
                    <a:pt x="14291" y="11748"/>
                    <a:pt x="15590" y="8325"/>
                  </a:cubicBezTo>
                  <a:cubicBezTo>
                    <a:pt x="16908" y="4854"/>
                    <a:pt x="15076" y="2700"/>
                    <a:pt x="13758" y="1543"/>
                  </a:cubicBezTo>
                  <a:cubicBezTo>
                    <a:pt x="12714" y="600"/>
                    <a:pt x="11144" y="1"/>
                    <a:pt x="9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4338;p64"/>
            <p:cNvSpPr/>
            <p:nvPr/>
          </p:nvSpPr>
          <p:spPr>
            <a:xfrm>
              <a:off x="5238000" y="1576925"/>
              <a:ext cx="392975" cy="388975"/>
            </a:xfrm>
            <a:custGeom>
              <a:avLst/>
              <a:gdLst/>
              <a:ahLst/>
              <a:cxnLst/>
              <a:rect l="l" t="t" r="r" b="b"/>
              <a:pathLst>
                <a:path w="15719" h="15559" extrusionOk="0">
                  <a:moveTo>
                    <a:pt x="8071" y="119"/>
                  </a:moveTo>
                  <a:lnTo>
                    <a:pt x="8071" y="119"/>
                  </a:lnTo>
                  <a:cubicBezTo>
                    <a:pt x="8071" y="119"/>
                    <a:pt x="8071" y="119"/>
                    <a:pt x="8071" y="119"/>
                  </a:cubicBezTo>
                  <a:lnTo>
                    <a:pt x="8071" y="119"/>
                  </a:lnTo>
                  <a:lnTo>
                    <a:pt x="8071" y="119"/>
                  </a:lnTo>
                  <a:close/>
                  <a:moveTo>
                    <a:pt x="9129" y="515"/>
                  </a:moveTo>
                  <a:cubicBezTo>
                    <a:pt x="10447" y="515"/>
                    <a:pt x="11990" y="1094"/>
                    <a:pt x="12986" y="1994"/>
                  </a:cubicBezTo>
                  <a:cubicBezTo>
                    <a:pt x="13469" y="2412"/>
                    <a:pt x="14015" y="2990"/>
                    <a:pt x="14433" y="3665"/>
                  </a:cubicBezTo>
                  <a:cubicBezTo>
                    <a:pt x="14851" y="4372"/>
                    <a:pt x="15172" y="5240"/>
                    <a:pt x="15172" y="6269"/>
                  </a:cubicBezTo>
                  <a:cubicBezTo>
                    <a:pt x="15172" y="6912"/>
                    <a:pt x="15044" y="7651"/>
                    <a:pt x="14722" y="8487"/>
                  </a:cubicBezTo>
                  <a:cubicBezTo>
                    <a:pt x="14079" y="10158"/>
                    <a:pt x="12986" y="11830"/>
                    <a:pt x="12022" y="13051"/>
                  </a:cubicBezTo>
                  <a:cubicBezTo>
                    <a:pt x="11540" y="13694"/>
                    <a:pt x="11090" y="14209"/>
                    <a:pt x="10736" y="14530"/>
                  </a:cubicBezTo>
                  <a:cubicBezTo>
                    <a:pt x="10612" y="14654"/>
                    <a:pt x="10502" y="14751"/>
                    <a:pt x="10413" y="14831"/>
                  </a:cubicBezTo>
                  <a:lnTo>
                    <a:pt x="10413" y="14831"/>
                  </a:lnTo>
                  <a:cubicBezTo>
                    <a:pt x="10433" y="14747"/>
                    <a:pt x="10456" y="14655"/>
                    <a:pt x="10479" y="14562"/>
                  </a:cubicBezTo>
                  <a:cubicBezTo>
                    <a:pt x="10543" y="14305"/>
                    <a:pt x="10608" y="14016"/>
                    <a:pt x="10608" y="13726"/>
                  </a:cubicBezTo>
                  <a:cubicBezTo>
                    <a:pt x="10608" y="13566"/>
                    <a:pt x="10576" y="13437"/>
                    <a:pt x="10511" y="13276"/>
                  </a:cubicBezTo>
                  <a:cubicBezTo>
                    <a:pt x="10479" y="13148"/>
                    <a:pt x="10383" y="13019"/>
                    <a:pt x="10222" y="12923"/>
                  </a:cubicBezTo>
                  <a:cubicBezTo>
                    <a:pt x="10126" y="12859"/>
                    <a:pt x="9997" y="12826"/>
                    <a:pt x="9901" y="12826"/>
                  </a:cubicBezTo>
                  <a:cubicBezTo>
                    <a:pt x="9772" y="12826"/>
                    <a:pt x="9643" y="12859"/>
                    <a:pt x="9547" y="12923"/>
                  </a:cubicBezTo>
                  <a:cubicBezTo>
                    <a:pt x="9386" y="13019"/>
                    <a:pt x="9290" y="13180"/>
                    <a:pt x="9161" y="13341"/>
                  </a:cubicBezTo>
                  <a:cubicBezTo>
                    <a:pt x="9000" y="13566"/>
                    <a:pt x="8808" y="13823"/>
                    <a:pt x="8647" y="13984"/>
                  </a:cubicBezTo>
                  <a:cubicBezTo>
                    <a:pt x="8454" y="14176"/>
                    <a:pt x="8293" y="14273"/>
                    <a:pt x="8068" y="14273"/>
                  </a:cubicBezTo>
                  <a:lnTo>
                    <a:pt x="8036" y="14273"/>
                  </a:lnTo>
                  <a:cubicBezTo>
                    <a:pt x="7908" y="14273"/>
                    <a:pt x="7843" y="14241"/>
                    <a:pt x="7843" y="14241"/>
                  </a:cubicBezTo>
                  <a:lnTo>
                    <a:pt x="7843" y="14209"/>
                  </a:lnTo>
                  <a:cubicBezTo>
                    <a:pt x="7843" y="14144"/>
                    <a:pt x="7875" y="14048"/>
                    <a:pt x="7908" y="13919"/>
                  </a:cubicBezTo>
                  <a:cubicBezTo>
                    <a:pt x="7972" y="13759"/>
                    <a:pt x="8100" y="13534"/>
                    <a:pt x="8229" y="13341"/>
                  </a:cubicBezTo>
                  <a:cubicBezTo>
                    <a:pt x="8261" y="13244"/>
                    <a:pt x="8325" y="13148"/>
                    <a:pt x="8358" y="13051"/>
                  </a:cubicBezTo>
                  <a:cubicBezTo>
                    <a:pt x="8422" y="12955"/>
                    <a:pt x="8454" y="12859"/>
                    <a:pt x="8454" y="12730"/>
                  </a:cubicBezTo>
                  <a:cubicBezTo>
                    <a:pt x="8454" y="12634"/>
                    <a:pt x="8422" y="12569"/>
                    <a:pt x="8390" y="12473"/>
                  </a:cubicBezTo>
                  <a:cubicBezTo>
                    <a:pt x="8358" y="12409"/>
                    <a:pt x="8293" y="12344"/>
                    <a:pt x="8229" y="12312"/>
                  </a:cubicBezTo>
                  <a:cubicBezTo>
                    <a:pt x="8100" y="12248"/>
                    <a:pt x="8004" y="12216"/>
                    <a:pt x="7908" y="12184"/>
                  </a:cubicBezTo>
                  <a:cubicBezTo>
                    <a:pt x="7586" y="12151"/>
                    <a:pt x="7136" y="12119"/>
                    <a:pt x="6429" y="11894"/>
                  </a:cubicBezTo>
                  <a:cubicBezTo>
                    <a:pt x="6333" y="11862"/>
                    <a:pt x="6268" y="11798"/>
                    <a:pt x="6236" y="11798"/>
                  </a:cubicBezTo>
                  <a:cubicBezTo>
                    <a:pt x="6236" y="11766"/>
                    <a:pt x="6204" y="11733"/>
                    <a:pt x="6204" y="11669"/>
                  </a:cubicBezTo>
                  <a:cubicBezTo>
                    <a:pt x="6204" y="11573"/>
                    <a:pt x="6268" y="11412"/>
                    <a:pt x="6365" y="11251"/>
                  </a:cubicBezTo>
                  <a:cubicBezTo>
                    <a:pt x="6493" y="10994"/>
                    <a:pt x="6718" y="10737"/>
                    <a:pt x="6911" y="10544"/>
                  </a:cubicBezTo>
                  <a:cubicBezTo>
                    <a:pt x="7008" y="10416"/>
                    <a:pt x="7104" y="10351"/>
                    <a:pt x="7168" y="10287"/>
                  </a:cubicBezTo>
                  <a:lnTo>
                    <a:pt x="7265" y="10223"/>
                  </a:lnTo>
                  <a:lnTo>
                    <a:pt x="7265" y="10191"/>
                  </a:lnTo>
                  <a:cubicBezTo>
                    <a:pt x="7361" y="10126"/>
                    <a:pt x="7393" y="9998"/>
                    <a:pt x="7361" y="9901"/>
                  </a:cubicBezTo>
                  <a:cubicBezTo>
                    <a:pt x="7308" y="9795"/>
                    <a:pt x="7233" y="9732"/>
                    <a:pt x="7135" y="9732"/>
                  </a:cubicBezTo>
                  <a:cubicBezTo>
                    <a:pt x="7115" y="9732"/>
                    <a:pt x="7094" y="9735"/>
                    <a:pt x="7072" y="9741"/>
                  </a:cubicBezTo>
                  <a:lnTo>
                    <a:pt x="6815" y="9741"/>
                  </a:lnTo>
                  <a:cubicBezTo>
                    <a:pt x="6365" y="9741"/>
                    <a:pt x="5336" y="9676"/>
                    <a:pt x="4018" y="9387"/>
                  </a:cubicBezTo>
                  <a:cubicBezTo>
                    <a:pt x="3311" y="9258"/>
                    <a:pt x="2411" y="8648"/>
                    <a:pt x="1704" y="7844"/>
                  </a:cubicBezTo>
                  <a:cubicBezTo>
                    <a:pt x="1029" y="7008"/>
                    <a:pt x="514" y="5980"/>
                    <a:pt x="547" y="4983"/>
                  </a:cubicBezTo>
                  <a:cubicBezTo>
                    <a:pt x="547" y="4597"/>
                    <a:pt x="611" y="4180"/>
                    <a:pt x="804" y="3794"/>
                  </a:cubicBezTo>
                  <a:cubicBezTo>
                    <a:pt x="1029" y="3279"/>
                    <a:pt x="1607" y="2765"/>
                    <a:pt x="2347" y="2347"/>
                  </a:cubicBezTo>
                  <a:cubicBezTo>
                    <a:pt x="3440" y="1737"/>
                    <a:pt x="4918" y="1319"/>
                    <a:pt x="6075" y="1029"/>
                  </a:cubicBezTo>
                  <a:cubicBezTo>
                    <a:pt x="6654" y="901"/>
                    <a:pt x="7168" y="804"/>
                    <a:pt x="7554" y="740"/>
                  </a:cubicBezTo>
                  <a:cubicBezTo>
                    <a:pt x="7715" y="708"/>
                    <a:pt x="7875" y="676"/>
                    <a:pt x="7972" y="676"/>
                  </a:cubicBezTo>
                  <a:cubicBezTo>
                    <a:pt x="8068" y="644"/>
                    <a:pt x="8133" y="644"/>
                    <a:pt x="8133" y="644"/>
                  </a:cubicBezTo>
                  <a:lnTo>
                    <a:pt x="8165" y="644"/>
                  </a:lnTo>
                  <a:cubicBezTo>
                    <a:pt x="8454" y="547"/>
                    <a:pt x="8775" y="515"/>
                    <a:pt x="9129" y="515"/>
                  </a:cubicBezTo>
                  <a:close/>
                  <a:moveTo>
                    <a:pt x="9129" y="1"/>
                  </a:moveTo>
                  <a:cubicBezTo>
                    <a:pt x="8757" y="1"/>
                    <a:pt x="8385" y="31"/>
                    <a:pt x="8071" y="119"/>
                  </a:cubicBezTo>
                  <a:lnTo>
                    <a:pt x="8071" y="119"/>
                  </a:lnTo>
                  <a:lnTo>
                    <a:pt x="8068" y="97"/>
                  </a:lnTo>
                  <a:cubicBezTo>
                    <a:pt x="8036" y="97"/>
                    <a:pt x="6429" y="322"/>
                    <a:pt x="4693" y="836"/>
                  </a:cubicBezTo>
                  <a:cubicBezTo>
                    <a:pt x="3793" y="1094"/>
                    <a:pt x="2861" y="1447"/>
                    <a:pt x="2089" y="1897"/>
                  </a:cubicBezTo>
                  <a:cubicBezTo>
                    <a:pt x="1286" y="2347"/>
                    <a:pt x="643" y="2862"/>
                    <a:pt x="322" y="3569"/>
                  </a:cubicBezTo>
                  <a:cubicBezTo>
                    <a:pt x="97" y="4051"/>
                    <a:pt x="0" y="4501"/>
                    <a:pt x="0" y="4983"/>
                  </a:cubicBezTo>
                  <a:cubicBezTo>
                    <a:pt x="0" y="6140"/>
                    <a:pt x="547" y="7298"/>
                    <a:pt x="1318" y="8165"/>
                  </a:cubicBezTo>
                  <a:cubicBezTo>
                    <a:pt x="2057" y="9065"/>
                    <a:pt x="3022" y="9741"/>
                    <a:pt x="3890" y="9933"/>
                  </a:cubicBezTo>
                  <a:cubicBezTo>
                    <a:pt x="5006" y="10167"/>
                    <a:pt x="5912" y="10233"/>
                    <a:pt x="6474" y="10250"/>
                  </a:cubicBezTo>
                  <a:lnTo>
                    <a:pt x="6474" y="10250"/>
                  </a:lnTo>
                  <a:cubicBezTo>
                    <a:pt x="6428" y="10302"/>
                    <a:pt x="6380" y="10357"/>
                    <a:pt x="6333" y="10416"/>
                  </a:cubicBezTo>
                  <a:cubicBezTo>
                    <a:pt x="6172" y="10576"/>
                    <a:pt x="6011" y="10769"/>
                    <a:pt x="5882" y="10994"/>
                  </a:cubicBezTo>
                  <a:cubicBezTo>
                    <a:pt x="5786" y="11219"/>
                    <a:pt x="5690" y="11412"/>
                    <a:pt x="5690" y="11669"/>
                  </a:cubicBezTo>
                  <a:cubicBezTo>
                    <a:pt x="5690" y="11830"/>
                    <a:pt x="5722" y="11991"/>
                    <a:pt x="5818" y="12119"/>
                  </a:cubicBezTo>
                  <a:cubicBezTo>
                    <a:pt x="5947" y="12248"/>
                    <a:pt x="6075" y="12344"/>
                    <a:pt x="6268" y="12409"/>
                  </a:cubicBezTo>
                  <a:cubicBezTo>
                    <a:pt x="6911" y="12634"/>
                    <a:pt x="7393" y="12666"/>
                    <a:pt x="7683" y="12698"/>
                  </a:cubicBezTo>
                  <a:cubicBezTo>
                    <a:pt x="7783" y="12718"/>
                    <a:pt x="7858" y="12738"/>
                    <a:pt x="7900" y="12750"/>
                  </a:cubicBezTo>
                  <a:lnTo>
                    <a:pt x="7900" y="12750"/>
                  </a:lnTo>
                  <a:cubicBezTo>
                    <a:pt x="7887" y="12783"/>
                    <a:pt x="7858" y="12853"/>
                    <a:pt x="7811" y="12923"/>
                  </a:cubicBezTo>
                  <a:cubicBezTo>
                    <a:pt x="7747" y="13084"/>
                    <a:pt x="7618" y="13309"/>
                    <a:pt x="7522" y="13501"/>
                  </a:cubicBezTo>
                  <a:cubicBezTo>
                    <a:pt x="7393" y="13726"/>
                    <a:pt x="7297" y="13951"/>
                    <a:pt x="7297" y="14209"/>
                  </a:cubicBezTo>
                  <a:cubicBezTo>
                    <a:pt x="7297" y="14337"/>
                    <a:pt x="7361" y="14530"/>
                    <a:pt x="7490" y="14626"/>
                  </a:cubicBezTo>
                  <a:cubicBezTo>
                    <a:pt x="7618" y="14755"/>
                    <a:pt x="7779" y="14819"/>
                    <a:pt x="8004" y="14819"/>
                  </a:cubicBezTo>
                  <a:lnTo>
                    <a:pt x="8068" y="14819"/>
                  </a:lnTo>
                  <a:cubicBezTo>
                    <a:pt x="8390" y="14819"/>
                    <a:pt x="8647" y="14691"/>
                    <a:pt x="8840" y="14530"/>
                  </a:cubicBezTo>
                  <a:cubicBezTo>
                    <a:pt x="9161" y="14273"/>
                    <a:pt x="9354" y="13951"/>
                    <a:pt x="9547" y="13694"/>
                  </a:cubicBezTo>
                  <a:cubicBezTo>
                    <a:pt x="9643" y="13598"/>
                    <a:pt x="9708" y="13469"/>
                    <a:pt x="9772" y="13405"/>
                  </a:cubicBezTo>
                  <a:cubicBezTo>
                    <a:pt x="9868" y="13341"/>
                    <a:pt x="9901" y="13341"/>
                    <a:pt x="9901" y="13341"/>
                  </a:cubicBezTo>
                  <a:lnTo>
                    <a:pt x="9933" y="13373"/>
                  </a:lnTo>
                  <a:cubicBezTo>
                    <a:pt x="9997" y="13405"/>
                    <a:pt x="9997" y="13437"/>
                    <a:pt x="10029" y="13469"/>
                  </a:cubicBezTo>
                  <a:cubicBezTo>
                    <a:pt x="10061" y="13534"/>
                    <a:pt x="10061" y="13630"/>
                    <a:pt x="10061" y="13726"/>
                  </a:cubicBezTo>
                  <a:cubicBezTo>
                    <a:pt x="10061" y="13919"/>
                    <a:pt x="9997" y="14209"/>
                    <a:pt x="9933" y="14466"/>
                  </a:cubicBezTo>
                  <a:cubicBezTo>
                    <a:pt x="9901" y="14691"/>
                    <a:pt x="9836" y="14948"/>
                    <a:pt x="9836" y="15141"/>
                  </a:cubicBezTo>
                  <a:cubicBezTo>
                    <a:pt x="9836" y="15205"/>
                    <a:pt x="9836" y="15269"/>
                    <a:pt x="9868" y="15366"/>
                  </a:cubicBezTo>
                  <a:cubicBezTo>
                    <a:pt x="9901" y="15430"/>
                    <a:pt x="9997" y="15527"/>
                    <a:pt x="10093" y="15559"/>
                  </a:cubicBezTo>
                  <a:lnTo>
                    <a:pt x="10190" y="15559"/>
                  </a:lnTo>
                  <a:cubicBezTo>
                    <a:pt x="10286" y="15559"/>
                    <a:pt x="10351" y="15527"/>
                    <a:pt x="10415" y="15494"/>
                  </a:cubicBezTo>
                  <a:cubicBezTo>
                    <a:pt x="10543" y="15430"/>
                    <a:pt x="10640" y="15334"/>
                    <a:pt x="10801" y="15205"/>
                  </a:cubicBezTo>
                  <a:cubicBezTo>
                    <a:pt x="11315" y="14723"/>
                    <a:pt x="12151" y="13823"/>
                    <a:pt x="12986" y="12666"/>
                  </a:cubicBezTo>
                  <a:cubicBezTo>
                    <a:pt x="13822" y="11508"/>
                    <a:pt x="14658" y="10126"/>
                    <a:pt x="15237" y="8680"/>
                  </a:cubicBezTo>
                  <a:cubicBezTo>
                    <a:pt x="15558" y="7812"/>
                    <a:pt x="15719" y="6976"/>
                    <a:pt x="15687" y="6269"/>
                  </a:cubicBezTo>
                  <a:cubicBezTo>
                    <a:pt x="15719" y="5112"/>
                    <a:pt x="15365" y="4180"/>
                    <a:pt x="14883" y="3408"/>
                  </a:cubicBezTo>
                  <a:cubicBezTo>
                    <a:pt x="14433" y="2637"/>
                    <a:pt x="13822" y="2026"/>
                    <a:pt x="13340" y="1576"/>
                  </a:cubicBezTo>
                  <a:cubicBezTo>
                    <a:pt x="12215" y="611"/>
                    <a:pt x="10576"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4339;p64"/>
            <p:cNvSpPr/>
            <p:nvPr/>
          </p:nvSpPr>
          <p:spPr>
            <a:xfrm>
              <a:off x="5419600" y="1895500"/>
              <a:ext cx="86825" cy="87425"/>
            </a:xfrm>
            <a:custGeom>
              <a:avLst/>
              <a:gdLst/>
              <a:ahLst/>
              <a:cxnLst/>
              <a:rect l="l" t="t" r="r" b="b"/>
              <a:pathLst>
                <a:path w="3473" h="3497" extrusionOk="0">
                  <a:moveTo>
                    <a:pt x="2503" y="0"/>
                  </a:moveTo>
                  <a:cubicBezTo>
                    <a:pt x="1776" y="0"/>
                    <a:pt x="836" y="2141"/>
                    <a:pt x="836" y="2141"/>
                  </a:cubicBezTo>
                  <a:lnTo>
                    <a:pt x="1" y="3137"/>
                  </a:lnTo>
                  <a:cubicBezTo>
                    <a:pt x="1" y="3137"/>
                    <a:pt x="766" y="3496"/>
                    <a:pt x="1512" y="3496"/>
                  </a:cubicBezTo>
                  <a:cubicBezTo>
                    <a:pt x="1837" y="3496"/>
                    <a:pt x="2158" y="3428"/>
                    <a:pt x="2412" y="3234"/>
                  </a:cubicBezTo>
                  <a:cubicBezTo>
                    <a:pt x="3247" y="2559"/>
                    <a:pt x="3472" y="662"/>
                    <a:pt x="2733" y="83"/>
                  </a:cubicBezTo>
                  <a:cubicBezTo>
                    <a:pt x="2660" y="26"/>
                    <a:pt x="2583" y="0"/>
                    <a:pt x="2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4340;p64"/>
            <p:cNvSpPr/>
            <p:nvPr/>
          </p:nvSpPr>
          <p:spPr>
            <a:xfrm>
              <a:off x="5411575" y="1888725"/>
              <a:ext cx="94050" cy="100475"/>
            </a:xfrm>
            <a:custGeom>
              <a:avLst/>
              <a:gdLst/>
              <a:ahLst/>
              <a:cxnLst/>
              <a:rect l="l" t="t" r="r" b="b"/>
              <a:pathLst>
                <a:path w="3762" h="4019" extrusionOk="0">
                  <a:moveTo>
                    <a:pt x="2829" y="1"/>
                  </a:moveTo>
                  <a:cubicBezTo>
                    <a:pt x="2668" y="1"/>
                    <a:pt x="2540" y="33"/>
                    <a:pt x="2411" y="129"/>
                  </a:cubicBezTo>
                  <a:cubicBezTo>
                    <a:pt x="2186" y="258"/>
                    <a:pt x="1993" y="451"/>
                    <a:pt x="1832" y="676"/>
                  </a:cubicBezTo>
                  <a:cubicBezTo>
                    <a:pt x="1318" y="1351"/>
                    <a:pt x="900" y="2283"/>
                    <a:pt x="900" y="2315"/>
                  </a:cubicBezTo>
                  <a:cubicBezTo>
                    <a:pt x="836" y="2444"/>
                    <a:pt x="900" y="2605"/>
                    <a:pt x="1029" y="2669"/>
                  </a:cubicBezTo>
                  <a:cubicBezTo>
                    <a:pt x="1070" y="2685"/>
                    <a:pt x="1112" y="2693"/>
                    <a:pt x="1151" y="2693"/>
                  </a:cubicBezTo>
                  <a:cubicBezTo>
                    <a:pt x="1264" y="2693"/>
                    <a:pt x="1359" y="2627"/>
                    <a:pt x="1382" y="2508"/>
                  </a:cubicBezTo>
                  <a:cubicBezTo>
                    <a:pt x="1382" y="2508"/>
                    <a:pt x="1415" y="2476"/>
                    <a:pt x="1447" y="2444"/>
                  </a:cubicBezTo>
                  <a:cubicBezTo>
                    <a:pt x="1543" y="2219"/>
                    <a:pt x="1768" y="1737"/>
                    <a:pt x="2057" y="1287"/>
                  </a:cubicBezTo>
                  <a:cubicBezTo>
                    <a:pt x="2218" y="1062"/>
                    <a:pt x="2379" y="869"/>
                    <a:pt x="2508" y="708"/>
                  </a:cubicBezTo>
                  <a:cubicBezTo>
                    <a:pt x="2668" y="579"/>
                    <a:pt x="2797" y="515"/>
                    <a:pt x="2829" y="515"/>
                  </a:cubicBezTo>
                  <a:lnTo>
                    <a:pt x="2893" y="547"/>
                  </a:lnTo>
                  <a:cubicBezTo>
                    <a:pt x="3086" y="708"/>
                    <a:pt x="3247" y="1094"/>
                    <a:pt x="3247" y="1544"/>
                  </a:cubicBezTo>
                  <a:cubicBezTo>
                    <a:pt x="3247" y="1865"/>
                    <a:pt x="3183" y="2251"/>
                    <a:pt x="3054" y="2540"/>
                  </a:cubicBezTo>
                  <a:cubicBezTo>
                    <a:pt x="2925" y="2862"/>
                    <a:pt x="2765" y="3119"/>
                    <a:pt x="2572" y="3280"/>
                  </a:cubicBezTo>
                  <a:cubicBezTo>
                    <a:pt x="2379" y="3440"/>
                    <a:pt x="2122" y="3505"/>
                    <a:pt x="1800" y="3505"/>
                  </a:cubicBezTo>
                  <a:cubicBezTo>
                    <a:pt x="1479" y="3505"/>
                    <a:pt x="1125" y="3408"/>
                    <a:pt x="868" y="3344"/>
                  </a:cubicBezTo>
                  <a:cubicBezTo>
                    <a:pt x="740" y="3280"/>
                    <a:pt x="643" y="3247"/>
                    <a:pt x="547" y="3215"/>
                  </a:cubicBezTo>
                  <a:lnTo>
                    <a:pt x="450" y="3183"/>
                  </a:lnTo>
                  <a:lnTo>
                    <a:pt x="450" y="3151"/>
                  </a:lnTo>
                  <a:cubicBezTo>
                    <a:pt x="407" y="3134"/>
                    <a:pt x="364" y="3126"/>
                    <a:pt x="323" y="3126"/>
                  </a:cubicBezTo>
                  <a:cubicBezTo>
                    <a:pt x="210" y="3126"/>
                    <a:pt x="112" y="3185"/>
                    <a:pt x="65" y="3280"/>
                  </a:cubicBezTo>
                  <a:cubicBezTo>
                    <a:pt x="0" y="3440"/>
                    <a:pt x="65" y="3601"/>
                    <a:pt x="193" y="3665"/>
                  </a:cubicBezTo>
                  <a:cubicBezTo>
                    <a:pt x="225" y="3665"/>
                    <a:pt x="997" y="4019"/>
                    <a:pt x="1800" y="4019"/>
                  </a:cubicBezTo>
                  <a:cubicBezTo>
                    <a:pt x="2186" y="4019"/>
                    <a:pt x="2572" y="3955"/>
                    <a:pt x="2893" y="3697"/>
                  </a:cubicBezTo>
                  <a:cubicBezTo>
                    <a:pt x="3183" y="3472"/>
                    <a:pt x="3408" y="3119"/>
                    <a:pt x="3536" y="2733"/>
                  </a:cubicBezTo>
                  <a:cubicBezTo>
                    <a:pt x="3697" y="2347"/>
                    <a:pt x="3761" y="1962"/>
                    <a:pt x="3761" y="1544"/>
                  </a:cubicBezTo>
                  <a:cubicBezTo>
                    <a:pt x="3761" y="997"/>
                    <a:pt x="3633" y="451"/>
                    <a:pt x="3215" y="129"/>
                  </a:cubicBezTo>
                  <a:cubicBezTo>
                    <a:pt x="3118" y="33"/>
                    <a:pt x="2958" y="1"/>
                    <a:pt x="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4341;p64"/>
            <p:cNvSpPr/>
            <p:nvPr/>
          </p:nvSpPr>
          <p:spPr>
            <a:xfrm>
              <a:off x="5255675" y="2098475"/>
              <a:ext cx="66725" cy="99675"/>
            </a:xfrm>
            <a:custGeom>
              <a:avLst/>
              <a:gdLst/>
              <a:ahLst/>
              <a:cxnLst/>
              <a:rect l="l" t="t" r="r" b="b"/>
              <a:pathLst>
                <a:path w="2669" h="3987" extrusionOk="0">
                  <a:moveTo>
                    <a:pt x="2668" y="1"/>
                  </a:moveTo>
                  <a:lnTo>
                    <a:pt x="0" y="1318"/>
                  </a:lnTo>
                  <a:lnTo>
                    <a:pt x="2250" y="3986"/>
                  </a:lnTo>
                  <a:lnTo>
                    <a:pt x="26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4342;p64"/>
            <p:cNvSpPr/>
            <p:nvPr/>
          </p:nvSpPr>
          <p:spPr>
            <a:xfrm>
              <a:off x="5248425" y="2091525"/>
              <a:ext cx="80400" cy="113050"/>
            </a:xfrm>
            <a:custGeom>
              <a:avLst/>
              <a:gdLst/>
              <a:ahLst/>
              <a:cxnLst/>
              <a:rect l="l" t="t" r="r" b="b"/>
              <a:pathLst>
                <a:path w="3216" h="4522" extrusionOk="0">
                  <a:moveTo>
                    <a:pt x="2949" y="0"/>
                  </a:moveTo>
                  <a:cubicBezTo>
                    <a:pt x="2910" y="0"/>
                    <a:pt x="2870" y="8"/>
                    <a:pt x="2830" y="21"/>
                  </a:cubicBezTo>
                  <a:lnTo>
                    <a:pt x="194" y="1371"/>
                  </a:lnTo>
                  <a:cubicBezTo>
                    <a:pt x="33" y="1436"/>
                    <a:pt x="1" y="1596"/>
                    <a:pt x="65" y="1725"/>
                  </a:cubicBezTo>
                  <a:cubicBezTo>
                    <a:pt x="108" y="1811"/>
                    <a:pt x="194" y="1868"/>
                    <a:pt x="284" y="1868"/>
                  </a:cubicBezTo>
                  <a:cubicBezTo>
                    <a:pt x="330" y="1868"/>
                    <a:pt x="376" y="1854"/>
                    <a:pt x="419" y="1821"/>
                  </a:cubicBezTo>
                  <a:lnTo>
                    <a:pt x="2637" y="729"/>
                  </a:lnTo>
                  <a:lnTo>
                    <a:pt x="2637" y="729"/>
                  </a:lnTo>
                  <a:lnTo>
                    <a:pt x="2283" y="4232"/>
                  </a:lnTo>
                  <a:cubicBezTo>
                    <a:pt x="2251" y="4361"/>
                    <a:pt x="2347" y="4489"/>
                    <a:pt x="2508" y="4522"/>
                  </a:cubicBezTo>
                  <a:cubicBezTo>
                    <a:pt x="2669" y="4522"/>
                    <a:pt x="2798" y="4425"/>
                    <a:pt x="2798" y="4264"/>
                  </a:cubicBezTo>
                  <a:lnTo>
                    <a:pt x="3215" y="311"/>
                  </a:lnTo>
                  <a:cubicBezTo>
                    <a:pt x="3215" y="214"/>
                    <a:pt x="3183" y="118"/>
                    <a:pt x="3119" y="54"/>
                  </a:cubicBezTo>
                  <a:cubicBezTo>
                    <a:pt x="3062" y="16"/>
                    <a:pt x="3006" y="0"/>
                    <a:pt x="2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4343;p64"/>
            <p:cNvSpPr/>
            <p:nvPr/>
          </p:nvSpPr>
          <p:spPr>
            <a:xfrm>
              <a:off x="4787175" y="3835075"/>
              <a:ext cx="1003450" cy="761950"/>
            </a:xfrm>
            <a:custGeom>
              <a:avLst/>
              <a:gdLst/>
              <a:ahLst/>
              <a:cxnLst/>
              <a:rect l="l" t="t" r="r" b="b"/>
              <a:pathLst>
                <a:path w="40138" h="30478" extrusionOk="0">
                  <a:moveTo>
                    <a:pt x="38895" y="1"/>
                  </a:moveTo>
                  <a:cubicBezTo>
                    <a:pt x="38895" y="1"/>
                    <a:pt x="33559" y="6558"/>
                    <a:pt x="29026" y="7683"/>
                  </a:cubicBezTo>
                  <a:cubicBezTo>
                    <a:pt x="27321" y="8107"/>
                    <a:pt x="23421" y="8239"/>
                    <a:pt x="19219" y="8239"/>
                  </a:cubicBezTo>
                  <a:cubicBezTo>
                    <a:pt x="12257" y="8239"/>
                    <a:pt x="4468" y="7876"/>
                    <a:pt x="4468" y="7876"/>
                  </a:cubicBezTo>
                  <a:cubicBezTo>
                    <a:pt x="3472" y="14209"/>
                    <a:pt x="707" y="26841"/>
                    <a:pt x="64" y="29767"/>
                  </a:cubicBezTo>
                  <a:cubicBezTo>
                    <a:pt x="0" y="30088"/>
                    <a:pt x="193" y="30409"/>
                    <a:pt x="547" y="30474"/>
                  </a:cubicBezTo>
                  <a:cubicBezTo>
                    <a:pt x="571" y="30476"/>
                    <a:pt x="595" y="30478"/>
                    <a:pt x="620" y="30478"/>
                  </a:cubicBezTo>
                  <a:cubicBezTo>
                    <a:pt x="883" y="30478"/>
                    <a:pt x="1133" y="30321"/>
                    <a:pt x="1222" y="30056"/>
                  </a:cubicBezTo>
                  <a:cubicBezTo>
                    <a:pt x="2025" y="27581"/>
                    <a:pt x="5625" y="16298"/>
                    <a:pt x="5786" y="14112"/>
                  </a:cubicBezTo>
                  <a:lnTo>
                    <a:pt x="5786" y="14048"/>
                  </a:lnTo>
                  <a:cubicBezTo>
                    <a:pt x="5942" y="12085"/>
                    <a:pt x="7607" y="10636"/>
                    <a:pt x="9553" y="10636"/>
                  </a:cubicBezTo>
                  <a:cubicBezTo>
                    <a:pt x="9615" y="10636"/>
                    <a:pt x="9677" y="10638"/>
                    <a:pt x="9740" y="10641"/>
                  </a:cubicBezTo>
                  <a:cubicBezTo>
                    <a:pt x="15011" y="10866"/>
                    <a:pt x="26519" y="11412"/>
                    <a:pt x="28834" y="11830"/>
                  </a:cubicBezTo>
                  <a:cubicBezTo>
                    <a:pt x="31855" y="12409"/>
                    <a:pt x="32819" y="13534"/>
                    <a:pt x="32819" y="13534"/>
                  </a:cubicBezTo>
                  <a:lnTo>
                    <a:pt x="38091" y="29767"/>
                  </a:lnTo>
                  <a:cubicBezTo>
                    <a:pt x="38220" y="30120"/>
                    <a:pt x="38541" y="30377"/>
                    <a:pt x="38927" y="30409"/>
                  </a:cubicBezTo>
                  <a:cubicBezTo>
                    <a:pt x="38958" y="30412"/>
                    <a:pt x="38989" y="30414"/>
                    <a:pt x="39020" y="30414"/>
                  </a:cubicBezTo>
                  <a:cubicBezTo>
                    <a:pt x="39651" y="30414"/>
                    <a:pt x="40138" y="29801"/>
                    <a:pt x="39923" y="29188"/>
                  </a:cubicBezTo>
                  <a:cubicBezTo>
                    <a:pt x="38734" y="25331"/>
                    <a:pt x="35423" y="14755"/>
                    <a:pt x="35262" y="13341"/>
                  </a:cubicBezTo>
                  <a:cubicBezTo>
                    <a:pt x="35070" y="11669"/>
                    <a:pt x="39859" y="2251"/>
                    <a:pt x="39859" y="2251"/>
                  </a:cubicBezTo>
                  <a:cubicBezTo>
                    <a:pt x="40020" y="1"/>
                    <a:pt x="38895" y="1"/>
                    <a:pt x="38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4344;p64"/>
            <p:cNvSpPr/>
            <p:nvPr/>
          </p:nvSpPr>
          <p:spPr>
            <a:xfrm>
              <a:off x="4781550" y="3828650"/>
              <a:ext cx="1011750" cy="774700"/>
            </a:xfrm>
            <a:custGeom>
              <a:avLst/>
              <a:gdLst/>
              <a:ahLst/>
              <a:cxnLst/>
              <a:rect l="l" t="t" r="r" b="b"/>
              <a:pathLst>
                <a:path w="40470" h="30988" extrusionOk="0">
                  <a:moveTo>
                    <a:pt x="39231" y="554"/>
                  </a:moveTo>
                  <a:cubicBezTo>
                    <a:pt x="39295" y="583"/>
                    <a:pt x="39380" y="630"/>
                    <a:pt x="39473" y="708"/>
                  </a:cubicBezTo>
                  <a:cubicBezTo>
                    <a:pt x="39634" y="869"/>
                    <a:pt x="39827" y="1254"/>
                    <a:pt x="39827" y="2026"/>
                  </a:cubicBezTo>
                  <a:cubicBezTo>
                    <a:pt x="39827" y="2169"/>
                    <a:pt x="39827" y="2313"/>
                    <a:pt x="39804" y="2456"/>
                  </a:cubicBezTo>
                  <a:lnTo>
                    <a:pt x="39804" y="2456"/>
                  </a:lnTo>
                  <a:cubicBezTo>
                    <a:pt x="39637" y="2784"/>
                    <a:pt x="38577" y="4868"/>
                    <a:pt x="37545" y="7169"/>
                  </a:cubicBezTo>
                  <a:cubicBezTo>
                    <a:pt x="36966" y="8422"/>
                    <a:pt x="36388" y="9740"/>
                    <a:pt x="35970" y="10865"/>
                  </a:cubicBezTo>
                  <a:cubicBezTo>
                    <a:pt x="35745" y="11444"/>
                    <a:pt x="35552" y="11958"/>
                    <a:pt x="35423" y="12408"/>
                  </a:cubicBezTo>
                  <a:cubicBezTo>
                    <a:pt x="35295" y="12826"/>
                    <a:pt x="35230" y="13212"/>
                    <a:pt x="35230" y="13501"/>
                  </a:cubicBezTo>
                  <a:cubicBezTo>
                    <a:pt x="35230" y="13533"/>
                    <a:pt x="35230" y="13598"/>
                    <a:pt x="35230" y="13662"/>
                  </a:cubicBezTo>
                  <a:lnTo>
                    <a:pt x="35235" y="13661"/>
                  </a:lnTo>
                  <a:lnTo>
                    <a:pt x="35235" y="13661"/>
                  </a:lnTo>
                  <a:cubicBezTo>
                    <a:pt x="35268" y="13884"/>
                    <a:pt x="35331" y="14195"/>
                    <a:pt x="35423" y="14594"/>
                  </a:cubicBezTo>
                  <a:cubicBezTo>
                    <a:pt x="36195" y="17616"/>
                    <a:pt x="38863" y="26166"/>
                    <a:pt x="39891" y="29509"/>
                  </a:cubicBezTo>
                  <a:cubicBezTo>
                    <a:pt x="39923" y="29574"/>
                    <a:pt x="39923" y="29638"/>
                    <a:pt x="39923" y="29734"/>
                  </a:cubicBezTo>
                  <a:cubicBezTo>
                    <a:pt x="39923" y="29895"/>
                    <a:pt x="39859" y="30088"/>
                    <a:pt x="39731" y="30216"/>
                  </a:cubicBezTo>
                  <a:cubicBezTo>
                    <a:pt x="39602" y="30345"/>
                    <a:pt x="39441" y="30409"/>
                    <a:pt x="39248" y="30409"/>
                  </a:cubicBezTo>
                  <a:lnTo>
                    <a:pt x="39184" y="30409"/>
                  </a:lnTo>
                  <a:cubicBezTo>
                    <a:pt x="38895" y="30377"/>
                    <a:pt x="38670" y="30184"/>
                    <a:pt x="38573" y="29927"/>
                  </a:cubicBezTo>
                  <a:lnTo>
                    <a:pt x="33302" y="13726"/>
                  </a:lnTo>
                  <a:lnTo>
                    <a:pt x="33237" y="13630"/>
                  </a:lnTo>
                  <a:cubicBezTo>
                    <a:pt x="33205" y="13598"/>
                    <a:pt x="32209" y="12408"/>
                    <a:pt x="29123" y="11830"/>
                  </a:cubicBezTo>
                  <a:cubicBezTo>
                    <a:pt x="28512" y="11733"/>
                    <a:pt x="27355" y="11605"/>
                    <a:pt x="25876" y="11508"/>
                  </a:cubicBezTo>
                  <a:cubicBezTo>
                    <a:pt x="21376" y="11155"/>
                    <a:pt x="13919" y="10801"/>
                    <a:pt x="9965" y="10608"/>
                  </a:cubicBezTo>
                  <a:lnTo>
                    <a:pt x="9804" y="10608"/>
                  </a:lnTo>
                  <a:cubicBezTo>
                    <a:pt x="7715" y="10608"/>
                    <a:pt x="5915" y="12183"/>
                    <a:pt x="5754" y="14273"/>
                  </a:cubicBezTo>
                  <a:lnTo>
                    <a:pt x="5754" y="14337"/>
                  </a:lnTo>
                  <a:cubicBezTo>
                    <a:pt x="5690" y="14851"/>
                    <a:pt x="5465" y="15976"/>
                    <a:pt x="5079" y="17359"/>
                  </a:cubicBezTo>
                  <a:cubicBezTo>
                    <a:pt x="3954" y="21570"/>
                    <a:pt x="1800" y="28384"/>
                    <a:pt x="1189" y="30249"/>
                  </a:cubicBezTo>
                  <a:cubicBezTo>
                    <a:pt x="1125" y="30377"/>
                    <a:pt x="1029" y="30474"/>
                    <a:pt x="868" y="30474"/>
                  </a:cubicBezTo>
                  <a:lnTo>
                    <a:pt x="804" y="30474"/>
                  </a:lnTo>
                  <a:cubicBezTo>
                    <a:pt x="643" y="30441"/>
                    <a:pt x="547" y="30281"/>
                    <a:pt x="547" y="30152"/>
                  </a:cubicBezTo>
                  <a:lnTo>
                    <a:pt x="547" y="30088"/>
                  </a:lnTo>
                  <a:lnTo>
                    <a:pt x="547" y="30056"/>
                  </a:lnTo>
                  <a:cubicBezTo>
                    <a:pt x="1181" y="27167"/>
                    <a:pt x="3886" y="14808"/>
                    <a:pt x="4913" y="8402"/>
                  </a:cubicBezTo>
                  <a:lnTo>
                    <a:pt x="4913" y="8402"/>
                  </a:lnTo>
                  <a:cubicBezTo>
                    <a:pt x="6306" y="8467"/>
                    <a:pt x="13240" y="8776"/>
                    <a:pt x="19480" y="8776"/>
                  </a:cubicBezTo>
                  <a:cubicBezTo>
                    <a:pt x="21569" y="8776"/>
                    <a:pt x="23594" y="8744"/>
                    <a:pt x="25330" y="8648"/>
                  </a:cubicBezTo>
                  <a:cubicBezTo>
                    <a:pt x="27033" y="8551"/>
                    <a:pt x="28448" y="8422"/>
                    <a:pt x="29316" y="8197"/>
                  </a:cubicBezTo>
                  <a:cubicBezTo>
                    <a:pt x="31694" y="7619"/>
                    <a:pt x="34170" y="5658"/>
                    <a:pt x="36066" y="3858"/>
                  </a:cubicBezTo>
                  <a:cubicBezTo>
                    <a:pt x="37666" y="2365"/>
                    <a:pt x="38868" y="982"/>
                    <a:pt x="39231" y="554"/>
                  </a:cubicBezTo>
                  <a:close/>
                  <a:moveTo>
                    <a:pt x="39120" y="1"/>
                  </a:moveTo>
                  <a:cubicBezTo>
                    <a:pt x="39055" y="1"/>
                    <a:pt x="38959" y="33"/>
                    <a:pt x="38927" y="97"/>
                  </a:cubicBezTo>
                  <a:cubicBezTo>
                    <a:pt x="38927" y="97"/>
                    <a:pt x="38830" y="194"/>
                    <a:pt x="38670" y="354"/>
                  </a:cubicBezTo>
                  <a:cubicBezTo>
                    <a:pt x="38155" y="997"/>
                    <a:pt x="36741" y="2572"/>
                    <a:pt x="34973" y="4147"/>
                  </a:cubicBezTo>
                  <a:cubicBezTo>
                    <a:pt x="33205" y="5690"/>
                    <a:pt x="31084" y="7201"/>
                    <a:pt x="29187" y="7683"/>
                  </a:cubicBezTo>
                  <a:cubicBezTo>
                    <a:pt x="28384" y="7876"/>
                    <a:pt x="27001" y="8037"/>
                    <a:pt x="25298" y="8101"/>
                  </a:cubicBezTo>
                  <a:cubicBezTo>
                    <a:pt x="23594" y="8197"/>
                    <a:pt x="21569" y="8230"/>
                    <a:pt x="19480" y="8230"/>
                  </a:cubicBezTo>
                  <a:cubicBezTo>
                    <a:pt x="16008" y="8230"/>
                    <a:pt x="12311" y="8133"/>
                    <a:pt x="9483" y="8037"/>
                  </a:cubicBezTo>
                  <a:cubicBezTo>
                    <a:pt x="8068" y="8005"/>
                    <a:pt x="6879" y="7940"/>
                    <a:pt x="6043" y="7908"/>
                  </a:cubicBezTo>
                  <a:cubicBezTo>
                    <a:pt x="5175" y="7876"/>
                    <a:pt x="4693" y="7876"/>
                    <a:pt x="4693" y="7876"/>
                  </a:cubicBezTo>
                  <a:cubicBezTo>
                    <a:pt x="4677" y="7872"/>
                    <a:pt x="4660" y="7870"/>
                    <a:pt x="4644" y="7870"/>
                  </a:cubicBezTo>
                  <a:cubicBezTo>
                    <a:pt x="4533" y="7870"/>
                    <a:pt x="4436" y="7961"/>
                    <a:pt x="4436" y="8101"/>
                  </a:cubicBezTo>
                  <a:cubicBezTo>
                    <a:pt x="3443" y="14380"/>
                    <a:pt x="694" y="26950"/>
                    <a:pt x="39" y="29930"/>
                  </a:cubicBezTo>
                  <a:lnTo>
                    <a:pt x="39" y="29930"/>
                  </a:lnTo>
                  <a:lnTo>
                    <a:pt x="32" y="29927"/>
                  </a:lnTo>
                  <a:cubicBezTo>
                    <a:pt x="0" y="30024"/>
                    <a:pt x="0" y="30088"/>
                    <a:pt x="0" y="30152"/>
                  </a:cubicBezTo>
                  <a:cubicBezTo>
                    <a:pt x="0" y="30570"/>
                    <a:pt x="289" y="30924"/>
                    <a:pt x="739" y="30988"/>
                  </a:cubicBezTo>
                  <a:lnTo>
                    <a:pt x="868" y="30988"/>
                  </a:lnTo>
                  <a:cubicBezTo>
                    <a:pt x="1254" y="30988"/>
                    <a:pt x="1575" y="30763"/>
                    <a:pt x="1704" y="30409"/>
                  </a:cubicBezTo>
                  <a:cubicBezTo>
                    <a:pt x="2089" y="29156"/>
                    <a:pt x="3182" y="25716"/>
                    <a:pt x="4211" y="22309"/>
                  </a:cubicBezTo>
                  <a:cubicBezTo>
                    <a:pt x="4725" y="20605"/>
                    <a:pt x="5207" y="18902"/>
                    <a:pt x="5593" y="17487"/>
                  </a:cubicBezTo>
                  <a:cubicBezTo>
                    <a:pt x="5979" y="16073"/>
                    <a:pt x="6236" y="14980"/>
                    <a:pt x="6268" y="14401"/>
                  </a:cubicBezTo>
                  <a:lnTo>
                    <a:pt x="6268" y="14305"/>
                  </a:lnTo>
                  <a:cubicBezTo>
                    <a:pt x="6429" y="12505"/>
                    <a:pt x="7972" y="11155"/>
                    <a:pt x="9804" y="11155"/>
                  </a:cubicBezTo>
                  <a:lnTo>
                    <a:pt x="9933" y="11155"/>
                  </a:lnTo>
                  <a:cubicBezTo>
                    <a:pt x="12569" y="11283"/>
                    <a:pt x="16779" y="11476"/>
                    <a:pt x="20605" y="11701"/>
                  </a:cubicBezTo>
                  <a:cubicBezTo>
                    <a:pt x="22501" y="11798"/>
                    <a:pt x="24333" y="11926"/>
                    <a:pt x="25812" y="12023"/>
                  </a:cubicBezTo>
                  <a:cubicBezTo>
                    <a:pt x="27323" y="12151"/>
                    <a:pt x="28448" y="12248"/>
                    <a:pt x="29026" y="12376"/>
                  </a:cubicBezTo>
                  <a:cubicBezTo>
                    <a:pt x="30505" y="12633"/>
                    <a:pt x="31469" y="13051"/>
                    <a:pt x="32048" y="13405"/>
                  </a:cubicBezTo>
                  <a:cubicBezTo>
                    <a:pt x="32337" y="13566"/>
                    <a:pt x="32530" y="13726"/>
                    <a:pt x="32659" y="13823"/>
                  </a:cubicBezTo>
                  <a:cubicBezTo>
                    <a:pt x="32723" y="13887"/>
                    <a:pt x="32787" y="13919"/>
                    <a:pt x="32787" y="13951"/>
                  </a:cubicBezTo>
                  <a:lnTo>
                    <a:pt x="32818" y="13982"/>
                  </a:lnTo>
                  <a:lnTo>
                    <a:pt x="32818" y="13982"/>
                  </a:lnTo>
                  <a:lnTo>
                    <a:pt x="38059" y="30088"/>
                  </a:lnTo>
                  <a:cubicBezTo>
                    <a:pt x="38220" y="30570"/>
                    <a:pt x="38638" y="30892"/>
                    <a:pt x="39120" y="30956"/>
                  </a:cubicBezTo>
                  <a:lnTo>
                    <a:pt x="39248" y="30956"/>
                  </a:lnTo>
                  <a:cubicBezTo>
                    <a:pt x="39923" y="30956"/>
                    <a:pt x="40470" y="30377"/>
                    <a:pt x="40470" y="29734"/>
                  </a:cubicBezTo>
                  <a:cubicBezTo>
                    <a:pt x="40470" y="29606"/>
                    <a:pt x="40470" y="29477"/>
                    <a:pt x="40406" y="29349"/>
                  </a:cubicBezTo>
                  <a:cubicBezTo>
                    <a:pt x="39827" y="27420"/>
                    <a:pt x="38670" y="23820"/>
                    <a:pt x="37705" y="20541"/>
                  </a:cubicBezTo>
                  <a:cubicBezTo>
                    <a:pt x="37191" y="18869"/>
                    <a:pt x="36741" y="17294"/>
                    <a:pt x="36388" y="16073"/>
                  </a:cubicBezTo>
                  <a:cubicBezTo>
                    <a:pt x="36195" y="15430"/>
                    <a:pt x="36066" y="14884"/>
                    <a:pt x="35937" y="14466"/>
                  </a:cubicBezTo>
                  <a:cubicBezTo>
                    <a:pt x="35841" y="14048"/>
                    <a:pt x="35777" y="13726"/>
                    <a:pt x="35745" y="13598"/>
                  </a:cubicBezTo>
                  <a:lnTo>
                    <a:pt x="35745" y="13566"/>
                  </a:lnTo>
                  <a:lnTo>
                    <a:pt x="35745" y="13501"/>
                  </a:lnTo>
                  <a:cubicBezTo>
                    <a:pt x="35745" y="13308"/>
                    <a:pt x="35809" y="12955"/>
                    <a:pt x="35937" y="12537"/>
                  </a:cubicBezTo>
                  <a:cubicBezTo>
                    <a:pt x="36355" y="11058"/>
                    <a:pt x="37480" y="8583"/>
                    <a:pt x="38445" y="6462"/>
                  </a:cubicBezTo>
                  <a:cubicBezTo>
                    <a:pt x="38927" y="5433"/>
                    <a:pt x="39409" y="4469"/>
                    <a:pt x="39763" y="3762"/>
                  </a:cubicBezTo>
                  <a:cubicBezTo>
                    <a:pt x="40084" y="3087"/>
                    <a:pt x="40309" y="2636"/>
                    <a:pt x="40309" y="2636"/>
                  </a:cubicBezTo>
                  <a:lnTo>
                    <a:pt x="40341" y="2540"/>
                  </a:lnTo>
                  <a:cubicBezTo>
                    <a:pt x="40341" y="2347"/>
                    <a:pt x="40373" y="2186"/>
                    <a:pt x="40373" y="2026"/>
                  </a:cubicBezTo>
                  <a:cubicBezTo>
                    <a:pt x="40373" y="1094"/>
                    <a:pt x="40116" y="579"/>
                    <a:pt x="39795" y="290"/>
                  </a:cubicBezTo>
                  <a:cubicBezTo>
                    <a:pt x="39473" y="1"/>
                    <a:pt x="39152" y="1"/>
                    <a:pt x="39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4345;p64"/>
            <p:cNvSpPr/>
            <p:nvPr/>
          </p:nvSpPr>
          <p:spPr>
            <a:xfrm>
              <a:off x="5668725" y="3080325"/>
              <a:ext cx="325475" cy="881050"/>
            </a:xfrm>
            <a:custGeom>
              <a:avLst/>
              <a:gdLst/>
              <a:ahLst/>
              <a:cxnLst/>
              <a:rect l="l" t="t" r="r" b="b"/>
              <a:pathLst>
                <a:path w="13019" h="35242" extrusionOk="0">
                  <a:moveTo>
                    <a:pt x="6814" y="0"/>
                  </a:moveTo>
                  <a:cubicBezTo>
                    <a:pt x="6514" y="0"/>
                    <a:pt x="6148" y="303"/>
                    <a:pt x="5722" y="1196"/>
                  </a:cubicBezTo>
                  <a:cubicBezTo>
                    <a:pt x="4372" y="3929"/>
                    <a:pt x="290" y="10454"/>
                    <a:pt x="161" y="12318"/>
                  </a:cubicBezTo>
                  <a:cubicBezTo>
                    <a:pt x="0" y="14215"/>
                    <a:pt x="193" y="35077"/>
                    <a:pt x="2251" y="35237"/>
                  </a:cubicBezTo>
                  <a:cubicBezTo>
                    <a:pt x="2284" y="35240"/>
                    <a:pt x="2319" y="35241"/>
                    <a:pt x="2354" y="35241"/>
                  </a:cubicBezTo>
                  <a:cubicBezTo>
                    <a:pt x="4527" y="35241"/>
                    <a:pt x="10213" y="30453"/>
                    <a:pt x="11605" y="26816"/>
                  </a:cubicBezTo>
                  <a:cubicBezTo>
                    <a:pt x="13019" y="23119"/>
                    <a:pt x="7779" y="1325"/>
                    <a:pt x="7779" y="1325"/>
                  </a:cubicBezTo>
                  <a:cubicBezTo>
                    <a:pt x="7779" y="1325"/>
                    <a:pt x="7441" y="0"/>
                    <a:pt x="6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4346;p64"/>
            <p:cNvSpPr/>
            <p:nvPr/>
          </p:nvSpPr>
          <p:spPr>
            <a:xfrm>
              <a:off x="5664700" y="3073250"/>
              <a:ext cx="307000" cy="894450"/>
            </a:xfrm>
            <a:custGeom>
              <a:avLst/>
              <a:gdLst/>
              <a:ahLst/>
              <a:cxnLst/>
              <a:rect l="l" t="t" r="r" b="b"/>
              <a:pathLst>
                <a:path w="12280" h="35778" extrusionOk="0">
                  <a:moveTo>
                    <a:pt x="6976" y="547"/>
                  </a:moveTo>
                  <a:cubicBezTo>
                    <a:pt x="7040" y="547"/>
                    <a:pt x="7105" y="579"/>
                    <a:pt x="7201" y="676"/>
                  </a:cubicBezTo>
                  <a:cubicBezTo>
                    <a:pt x="7330" y="804"/>
                    <a:pt x="7458" y="1062"/>
                    <a:pt x="7555" y="1287"/>
                  </a:cubicBezTo>
                  <a:cubicBezTo>
                    <a:pt x="7587" y="1415"/>
                    <a:pt x="7619" y="1512"/>
                    <a:pt x="7651" y="1576"/>
                  </a:cubicBezTo>
                  <a:lnTo>
                    <a:pt x="7683" y="1640"/>
                  </a:lnTo>
                  <a:lnTo>
                    <a:pt x="7683" y="1672"/>
                  </a:lnTo>
                  <a:cubicBezTo>
                    <a:pt x="7683" y="1672"/>
                    <a:pt x="7748" y="1929"/>
                    <a:pt x="7844" y="2412"/>
                  </a:cubicBezTo>
                  <a:cubicBezTo>
                    <a:pt x="8230" y="4083"/>
                    <a:pt x="9226" y="8326"/>
                    <a:pt x="10094" y="12859"/>
                  </a:cubicBezTo>
                  <a:cubicBezTo>
                    <a:pt x="10962" y="17423"/>
                    <a:pt x="11733" y="22277"/>
                    <a:pt x="11733" y="25074"/>
                  </a:cubicBezTo>
                  <a:cubicBezTo>
                    <a:pt x="11733" y="25941"/>
                    <a:pt x="11637" y="26616"/>
                    <a:pt x="11508" y="27002"/>
                  </a:cubicBezTo>
                  <a:cubicBezTo>
                    <a:pt x="10833" y="28738"/>
                    <a:pt x="9098" y="30827"/>
                    <a:pt x="7233" y="32467"/>
                  </a:cubicBezTo>
                  <a:cubicBezTo>
                    <a:pt x="6333" y="33270"/>
                    <a:pt x="5369" y="33978"/>
                    <a:pt x="4533" y="34492"/>
                  </a:cubicBezTo>
                  <a:cubicBezTo>
                    <a:pt x="3697" y="34974"/>
                    <a:pt x="2958" y="35263"/>
                    <a:pt x="2508" y="35263"/>
                  </a:cubicBezTo>
                  <a:lnTo>
                    <a:pt x="2444" y="35231"/>
                  </a:lnTo>
                  <a:cubicBezTo>
                    <a:pt x="2444" y="35231"/>
                    <a:pt x="2379" y="35231"/>
                    <a:pt x="2315" y="35167"/>
                  </a:cubicBezTo>
                  <a:cubicBezTo>
                    <a:pt x="2187" y="35006"/>
                    <a:pt x="1994" y="34620"/>
                    <a:pt x="1865" y="34074"/>
                  </a:cubicBezTo>
                  <a:cubicBezTo>
                    <a:pt x="1351" y="32242"/>
                    <a:pt x="997" y="28577"/>
                    <a:pt x="804" y="24816"/>
                  </a:cubicBezTo>
                  <a:cubicBezTo>
                    <a:pt x="611" y="21055"/>
                    <a:pt x="547" y="17134"/>
                    <a:pt x="547" y="14787"/>
                  </a:cubicBezTo>
                  <a:cubicBezTo>
                    <a:pt x="547" y="13694"/>
                    <a:pt x="547" y="12923"/>
                    <a:pt x="579" y="12634"/>
                  </a:cubicBezTo>
                  <a:cubicBezTo>
                    <a:pt x="611" y="12248"/>
                    <a:pt x="869" y="11476"/>
                    <a:pt x="1287" y="10576"/>
                  </a:cubicBezTo>
                  <a:cubicBezTo>
                    <a:pt x="1929" y="9226"/>
                    <a:pt x="2862" y="7490"/>
                    <a:pt x="3794" y="5819"/>
                  </a:cubicBezTo>
                  <a:cubicBezTo>
                    <a:pt x="4726" y="4180"/>
                    <a:pt x="5594" y="2637"/>
                    <a:pt x="6108" y="1576"/>
                  </a:cubicBezTo>
                  <a:cubicBezTo>
                    <a:pt x="6301" y="1158"/>
                    <a:pt x="6494" y="869"/>
                    <a:pt x="6655" y="740"/>
                  </a:cubicBezTo>
                  <a:cubicBezTo>
                    <a:pt x="6815" y="579"/>
                    <a:pt x="6912" y="547"/>
                    <a:pt x="6976" y="547"/>
                  </a:cubicBezTo>
                  <a:close/>
                  <a:moveTo>
                    <a:pt x="6976" y="1"/>
                  </a:moveTo>
                  <a:cubicBezTo>
                    <a:pt x="6719" y="1"/>
                    <a:pt x="6494" y="129"/>
                    <a:pt x="6269" y="354"/>
                  </a:cubicBezTo>
                  <a:cubicBezTo>
                    <a:pt x="6076" y="579"/>
                    <a:pt x="5851" y="901"/>
                    <a:pt x="5626" y="1351"/>
                  </a:cubicBezTo>
                  <a:cubicBezTo>
                    <a:pt x="4983" y="2701"/>
                    <a:pt x="3601" y="5015"/>
                    <a:pt x="2412" y="7233"/>
                  </a:cubicBezTo>
                  <a:cubicBezTo>
                    <a:pt x="1801" y="8326"/>
                    <a:pt x="1222" y="9419"/>
                    <a:pt x="804" y="10351"/>
                  </a:cubicBezTo>
                  <a:cubicBezTo>
                    <a:pt x="386" y="11284"/>
                    <a:pt x="97" y="12055"/>
                    <a:pt x="33" y="12601"/>
                  </a:cubicBezTo>
                  <a:cubicBezTo>
                    <a:pt x="33" y="12923"/>
                    <a:pt x="1" y="13694"/>
                    <a:pt x="1" y="14787"/>
                  </a:cubicBezTo>
                  <a:cubicBezTo>
                    <a:pt x="1" y="17680"/>
                    <a:pt x="97" y="22823"/>
                    <a:pt x="419" y="27291"/>
                  </a:cubicBezTo>
                  <a:cubicBezTo>
                    <a:pt x="579" y="29509"/>
                    <a:pt x="804" y="31567"/>
                    <a:pt x="1094" y="33077"/>
                  </a:cubicBezTo>
                  <a:cubicBezTo>
                    <a:pt x="1222" y="33849"/>
                    <a:pt x="1383" y="34460"/>
                    <a:pt x="1576" y="34942"/>
                  </a:cubicBezTo>
                  <a:cubicBezTo>
                    <a:pt x="1672" y="35167"/>
                    <a:pt x="1769" y="35360"/>
                    <a:pt x="1897" y="35488"/>
                  </a:cubicBezTo>
                  <a:cubicBezTo>
                    <a:pt x="2026" y="35649"/>
                    <a:pt x="2187" y="35778"/>
                    <a:pt x="2412" y="35778"/>
                  </a:cubicBezTo>
                  <a:lnTo>
                    <a:pt x="2508" y="35778"/>
                  </a:lnTo>
                  <a:cubicBezTo>
                    <a:pt x="3151" y="35778"/>
                    <a:pt x="3922" y="35456"/>
                    <a:pt x="4822" y="34942"/>
                  </a:cubicBezTo>
                  <a:cubicBezTo>
                    <a:pt x="6140" y="34170"/>
                    <a:pt x="7651" y="32949"/>
                    <a:pt x="8969" y="31535"/>
                  </a:cubicBezTo>
                  <a:cubicBezTo>
                    <a:pt x="10319" y="30152"/>
                    <a:pt x="11476" y="28609"/>
                    <a:pt x="11991" y="27195"/>
                  </a:cubicBezTo>
                  <a:cubicBezTo>
                    <a:pt x="12183" y="26713"/>
                    <a:pt x="12248" y="25974"/>
                    <a:pt x="12280" y="25074"/>
                  </a:cubicBezTo>
                  <a:cubicBezTo>
                    <a:pt x="12248" y="21763"/>
                    <a:pt x="11251" y="15912"/>
                    <a:pt x="10223" y="10834"/>
                  </a:cubicBezTo>
                  <a:cubicBezTo>
                    <a:pt x="9226" y="5787"/>
                    <a:pt x="8198" y="1544"/>
                    <a:pt x="8198" y="1544"/>
                  </a:cubicBezTo>
                  <a:cubicBezTo>
                    <a:pt x="8198" y="1544"/>
                    <a:pt x="8101" y="1190"/>
                    <a:pt x="7940" y="837"/>
                  </a:cubicBezTo>
                  <a:cubicBezTo>
                    <a:pt x="7844" y="644"/>
                    <a:pt x="7715" y="451"/>
                    <a:pt x="7587" y="290"/>
                  </a:cubicBezTo>
                  <a:cubicBezTo>
                    <a:pt x="7426" y="162"/>
                    <a:pt x="7233" y="1"/>
                    <a:pt x="6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4347;p64"/>
            <p:cNvSpPr/>
            <p:nvPr/>
          </p:nvSpPr>
          <p:spPr>
            <a:xfrm>
              <a:off x="4840200" y="3431675"/>
              <a:ext cx="838200" cy="676200"/>
            </a:xfrm>
            <a:custGeom>
              <a:avLst/>
              <a:gdLst/>
              <a:ahLst/>
              <a:cxnLst/>
              <a:rect l="l" t="t" r="r" b="b"/>
              <a:pathLst>
                <a:path w="33528" h="27048" extrusionOk="0">
                  <a:moveTo>
                    <a:pt x="5915" y="0"/>
                  </a:moveTo>
                  <a:cubicBezTo>
                    <a:pt x="1029" y="0"/>
                    <a:pt x="836" y="9451"/>
                    <a:pt x="611" y="12633"/>
                  </a:cubicBezTo>
                  <a:cubicBezTo>
                    <a:pt x="579" y="13597"/>
                    <a:pt x="1" y="18162"/>
                    <a:pt x="97" y="21537"/>
                  </a:cubicBezTo>
                  <a:cubicBezTo>
                    <a:pt x="161" y="23691"/>
                    <a:pt x="515" y="25330"/>
                    <a:pt x="1383" y="25330"/>
                  </a:cubicBezTo>
                  <a:cubicBezTo>
                    <a:pt x="3004" y="25330"/>
                    <a:pt x="19878" y="27048"/>
                    <a:pt x="25247" y="27048"/>
                  </a:cubicBezTo>
                  <a:cubicBezTo>
                    <a:pt x="25520" y="27048"/>
                    <a:pt x="25763" y="27043"/>
                    <a:pt x="25973" y="27034"/>
                  </a:cubicBezTo>
                  <a:cubicBezTo>
                    <a:pt x="30313" y="26841"/>
                    <a:pt x="33527" y="24591"/>
                    <a:pt x="33527" y="21376"/>
                  </a:cubicBezTo>
                  <a:cubicBezTo>
                    <a:pt x="33527" y="18162"/>
                    <a:pt x="33334" y="3986"/>
                    <a:pt x="30120" y="2090"/>
                  </a:cubicBezTo>
                  <a:cubicBezTo>
                    <a:pt x="26905" y="193"/>
                    <a:pt x="9901" y="0"/>
                    <a:pt x="5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4348;p64"/>
            <p:cNvSpPr/>
            <p:nvPr/>
          </p:nvSpPr>
          <p:spPr>
            <a:xfrm>
              <a:off x="4835375" y="3425250"/>
              <a:ext cx="849450" cy="689525"/>
            </a:xfrm>
            <a:custGeom>
              <a:avLst/>
              <a:gdLst/>
              <a:ahLst/>
              <a:cxnLst/>
              <a:rect l="l" t="t" r="r" b="b"/>
              <a:pathLst>
                <a:path w="33978" h="27581" extrusionOk="0">
                  <a:moveTo>
                    <a:pt x="6108" y="514"/>
                  </a:moveTo>
                  <a:cubicBezTo>
                    <a:pt x="8101" y="514"/>
                    <a:pt x="13341" y="579"/>
                    <a:pt x="18484" y="868"/>
                  </a:cubicBezTo>
                  <a:cubicBezTo>
                    <a:pt x="21055" y="997"/>
                    <a:pt x="23595" y="1189"/>
                    <a:pt x="25716" y="1479"/>
                  </a:cubicBezTo>
                  <a:cubicBezTo>
                    <a:pt x="26745" y="1639"/>
                    <a:pt x="27677" y="1800"/>
                    <a:pt x="28449" y="1961"/>
                  </a:cubicBezTo>
                  <a:cubicBezTo>
                    <a:pt x="29220" y="2154"/>
                    <a:pt x="29831" y="2347"/>
                    <a:pt x="30184" y="2572"/>
                  </a:cubicBezTo>
                  <a:cubicBezTo>
                    <a:pt x="30506" y="2765"/>
                    <a:pt x="30859" y="3150"/>
                    <a:pt x="31149" y="3697"/>
                  </a:cubicBezTo>
                  <a:cubicBezTo>
                    <a:pt x="31663" y="4661"/>
                    <a:pt x="32081" y="6108"/>
                    <a:pt x="32402" y="7747"/>
                  </a:cubicBezTo>
                  <a:cubicBezTo>
                    <a:pt x="33367" y="12697"/>
                    <a:pt x="33463" y="19512"/>
                    <a:pt x="33463" y="21633"/>
                  </a:cubicBezTo>
                  <a:cubicBezTo>
                    <a:pt x="33463" y="23144"/>
                    <a:pt x="32692" y="24430"/>
                    <a:pt x="31406" y="25362"/>
                  </a:cubicBezTo>
                  <a:cubicBezTo>
                    <a:pt x="30120" y="26326"/>
                    <a:pt x="28288" y="26937"/>
                    <a:pt x="26134" y="27034"/>
                  </a:cubicBezTo>
                  <a:lnTo>
                    <a:pt x="25459" y="27034"/>
                  </a:lnTo>
                  <a:cubicBezTo>
                    <a:pt x="22791" y="27034"/>
                    <a:pt x="17230" y="26616"/>
                    <a:pt x="12151" y="26166"/>
                  </a:cubicBezTo>
                  <a:cubicBezTo>
                    <a:pt x="9580" y="25973"/>
                    <a:pt x="7169" y="25748"/>
                    <a:pt x="5272" y="25587"/>
                  </a:cubicBezTo>
                  <a:cubicBezTo>
                    <a:pt x="3376" y="25426"/>
                    <a:pt x="2026" y="25330"/>
                    <a:pt x="1576" y="25330"/>
                  </a:cubicBezTo>
                  <a:cubicBezTo>
                    <a:pt x="1447" y="25330"/>
                    <a:pt x="1351" y="25266"/>
                    <a:pt x="1222" y="25137"/>
                  </a:cubicBezTo>
                  <a:cubicBezTo>
                    <a:pt x="1029" y="24912"/>
                    <a:pt x="869" y="24462"/>
                    <a:pt x="772" y="23883"/>
                  </a:cubicBezTo>
                  <a:cubicBezTo>
                    <a:pt x="644" y="23305"/>
                    <a:pt x="579" y="22598"/>
                    <a:pt x="547" y="21794"/>
                  </a:cubicBezTo>
                  <a:cubicBezTo>
                    <a:pt x="547" y="21505"/>
                    <a:pt x="547" y="21215"/>
                    <a:pt x="547" y="20926"/>
                  </a:cubicBezTo>
                  <a:cubicBezTo>
                    <a:pt x="547" y="19319"/>
                    <a:pt x="676" y="17519"/>
                    <a:pt x="804" y="16040"/>
                  </a:cubicBezTo>
                  <a:cubicBezTo>
                    <a:pt x="933" y="14562"/>
                    <a:pt x="1062" y="13372"/>
                    <a:pt x="1094" y="12922"/>
                  </a:cubicBezTo>
                  <a:cubicBezTo>
                    <a:pt x="1190" y="11315"/>
                    <a:pt x="1287" y="8165"/>
                    <a:pt x="1962" y="5433"/>
                  </a:cubicBezTo>
                  <a:cubicBezTo>
                    <a:pt x="2315" y="4082"/>
                    <a:pt x="2797" y="2829"/>
                    <a:pt x="3472" y="1961"/>
                  </a:cubicBezTo>
                  <a:cubicBezTo>
                    <a:pt x="4147" y="1061"/>
                    <a:pt x="4983" y="547"/>
                    <a:pt x="6108" y="514"/>
                  </a:cubicBezTo>
                  <a:close/>
                  <a:moveTo>
                    <a:pt x="6108" y="0"/>
                  </a:moveTo>
                  <a:cubicBezTo>
                    <a:pt x="4822" y="0"/>
                    <a:pt x="3794" y="643"/>
                    <a:pt x="3054" y="1639"/>
                  </a:cubicBezTo>
                  <a:cubicBezTo>
                    <a:pt x="1929" y="3086"/>
                    <a:pt x="1351" y="5304"/>
                    <a:pt x="1029" y="7458"/>
                  </a:cubicBezTo>
                  <a:cubicBezTo>
                    <a:pt x="708" y="9611"/>
                    <a:pt x="611" y="11701"/>
                    <a:pt x="547" y="12890"/>
                  </a:cubicBezTo>
                  <a:cubicBezTo>
                    <a:pt x="515" y="13308"/>
                    <a:pt x="386" y="14497"/>
                    <a:pt x="258" y="15976"/>
                  </a:cubicBezTo>
                  <a:cubicBezTo>
                    <a:pt x="129" y="17487"/>
                    <a:pt x="1" y="19287"/>
                    <a:pt x="1" y="20926"/>
                  </a:cubicBezTo>
                  <a:cubicBezTo>
                    <a:pt x="1" y="21215"/>
                    <a:pt x="1" y="21537"/>
                    <a:pt x="33" y="21826"/>
                  </a:cubicBezTo>
                  <a:cubicBezTo>
                    <a:pt x="65" y="22887"/>
                    <a:pt x="161" y="23851"/>
                    <a:pt x="386" y="24558"/>
                  </a:cubicBezTo>
                  <a:cubicBezTo>
                    <a:pt x="483" y="24944"/>
                    <a:pt x="611" y="25234"/>
                    <a:pt x="804" y="25459"/>
                  </a:cubicBezTo>
                  <a:cubicBezTo>
                    <a:pt x="997" y="25716"/>
                    <a:pt x="1287" y="25844"/>
                    <a:pt x="1576" y="25844"/>
                  </a:cubicBezTo>
                  <a:cubicBezTo>
                    <a:pt x="1962" y="25844"/>
                    <a:pt x="3344" y="25973"/>
                    <a:pt x="5208" y="26134"/>
                  </a:cubicBezTo>
                  <a:cubicBezTo>
                    <a:pt x="10898" y="26616"/>
                    <a:pt x="21409" y="27580"/>
                    <a:pt x="25459" y="27580"/>
                  </a:cubicBezTo>
                  <a:cubicBezTo>
                    <a:pt x="25716" y="27580"/>
                    <a:pt x="25941" y="27580"/>
                    <a:pt x="26166" y="27548"/>
                  </a:cubicBezTo>
                  <a:cubicBezTo>
                    <a:pt x="28384" y="27452"/>
                    <a:pt x="30313" y="26841"/>
                    <a:pt x="31727" y="25812"/>
                  </a:cubicBezTo>
                  <a:cubicBezTo>
                    <a:pt x="33142" y="24784"/>
                    <a:pt x="33977" y="23305"/>
                    <a:pt x="33977" y="21633"/>
                  </a:cubicBezTo>
                  <a:cubicBezTo>
                    <a:pt x="33977" y="19994"/>
                    <a:pt x="33945" y="15654"/>
                    <a:pt x="33495" y="11444"/>
                  </a:cubicBezTo>
                  <a:cubicBezTo>
                    <a:pt x="33270" y="9354"/>
                    <a:pt x="32949" y="7297"/>
                    <a:pt x="32467" y="5625"/>
                  </a:cubicBezTo>
                  <a:cubicBezTo>
                    <a:pt x="32209" y="4790"/>
                    <a:pt x="31952" y="4050"/>
                    <a:pt x="31631" y="3440"/>
                  </a:cubicBezTo>
                  <a:cubicBezTo>
                    <a:pt x="31309" y="2861"/>
                    <a:pt x="30924" y="2379"/>
                    <a:pt x="30441" y="2122"/>
                  </a:cubicBezTo>
                  <a:cubicBezTo>
                    <a:pt x="29991" y="1864"/>
                    <a:pt x="29381" y="1639"/>
                    <a:pt x="28577" y="1447"/>
                  </a:cubicBezTo>
                  <a:cubicBezTo>
                    <a:pt x="25813" y="804"/>
                    <a:pt x="21087" y="418"/>
                    <a:pt x="16587" y="225"/>
                  </a:cubicBezTo>
                  <a:cubicBezTo>
                    <a:pt x="12087" y="32"/>
                    <a:pt x="7876" y="0"/>
                    <a:pt x="6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4349;p64"/>
            <p:cNvSpPr/>
            <p:nvPr/>
          </p:nvSpPr>
          <p:spPr>
            <a:xfrm>
              <a:off x="4808050" y="3370700"/>
              <a:ext cx="836600" cy="657375"/>
            </a:xfrm>
            <a:custGeom>
              <a:avLst/>
              <a:gdLst/>
              <a:ahLst/>
              <a:cxnLst/>
              <a:rect l="l" t="t" r="r" b="b"/>
              <a:pathLst>
                <a:path w="33464" h="26295" extrusionOk="0">
                  <a:moveTo>
                    <a:pt x="26653" y="0"/>
                  </a:moveTo>
                  <a:cubicBezTo>
                    <a:pt x="23914" y="0"/>
                    <a:pt x="21166" y="1011"/>
                    <a:pt x="20155" y="2021"/>
                  </a:cubicBezTo>
                  <a:cubicBezTo>
                    <a:pt x="17905" y="4271"/>
                    <a:pt x="16941" y="7582"/>
                    <a:pt x="14080" y="11600"/>
                  </a:cubicBezTo>
                  <a:cubicBezTo>
                    <a:pt x="11251" y="15618"/>
                    <a:pt x="1" y="23622"/>
                    <a:pt x="1" y="23622"/>
                  </a:cubicBezTo>
                  <a:cubicBezTo>
                    <a:pt x="1" y="23622"/>
                    <a:pt x="10962" y="25390"/>
                    <a:pt x="15944" y="26065"/>
                  </a:cubicBezTo>
                  <a:cubicBezTo>
                    <a:pt x="17045" y="26222"/>
                    <a:pt x="18070" y="26295"/>
                    <a:pt x="19032" y="26295"/>
                  </a:cubicBezTo>
                  <a:cubicBezTo>
                    <a:pt x="22426" y="26295"/>
                    <a:pt x="25034" y="25386"/>
                    <a:pt x="27388" y="24008"/>
                  </a:cubicBezTo>
                  <a:cubicBezTo>
                    <a:pt x="30442" y="22272"/>
                    <a:pt x="31888" y="16294"/>
                    <a:pt x="31888" y="13272"/>
                  </a:cubicBezTo>
                  <a:cubicBezTo>
                    <a:pt x="31888" y="10218"/>
                    <a:pt x="33463" y="6425"/>
                    <a:pt x="33463" y="6425"/>
                  </a:cubicBezTo>
                  <a:cubicBezTo>
                    <a:pt x="33357" y="1520"/>
                    <a:pt x="30012" y="0"/>
                    <a:pt x="26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4350;p64"/>
            <p:cNvSpPr/>
            <p:nvPr/>
          </p:nvSpPr>
          <p:spPr>
            <a:xfrm>
              <a:off x="4800825" y="3363350"/>
              <a:ext cx="850250" cy="671050"/>
            </a:xfrm>
            <a:custGeom>
              <a:avLst/>
              <a:gdLst/>
              <a:ahLst/>
              <a:cxnLst/>
              <a:rect l="l" t="t" r="r" b="b"/>
              <a:pathLst>
                <a:path w="34010" h="26842" extrusionOk="0">
                  <a:moveTo>
                    <a:pt x="26938" y="547"/>
                  </a:moveTo>
                  <a:cubicBezTo>
                    <a:pt x="28577" y="547"/>
                    <a:pt x="30184" y="933"/>
                    <a:pt x="31406" y="1865"/>
                  </a:cubicBezTo>
                  <a:cubicBezTo>
                    <a:pt x="32576" y="2783"/>
                    <a:pt x="33404" y="4260"/>
                    <a:pt x="33491" y="6605"/>
                  </a:cubicBezTo>
                  <a:lnTo>
                    <a:pt x="33491" y="6605"/>
                  </a:lnTo>
                  <a:cubicBezTo>
                    <a:pt x="33451" y="6730"/>
                    <a:pt x="33087" y="7632"/>
                    <a:pt x="32724" y="8905"/>
                  </a:cubicBezTo>
                  <a:cubicBezTo>
                    <a:pt x="32306" y="10255"/>
                    <a:pt x="31920" y="11991"/>
                    <a:pt x="31920" y="13566"/>
                  </a:cubicBezTo>
                  <a:cubicBezTo>
                    <a:pt x="31920" y="15012"/>
                    <a:pt x="31566" y="17263"/>
                    <a:pt x="30827" y="19320"/>
                  </a:cubicBezTo>
                  <a:cubicBezTo>
                    <a:pt x="30088" y="21377"/>
                    <a:pt x="28963" y="23274"/>
                    <a:pt x="27548" y="24077"/>
                  </a:cubicBezTo>
                  <a:cubicBezTo>
                    <a:pt x="25202" y="25427"/>
                    <a:pt x="22662" y="26327"/>
                    <a:pt x="19287" y="26327"/>
                  </a:cubicBezTo>
                  <a:cubicBezTo>
                    <a:pt x="18355" y="26327"/>
                    <a:pt x="17358" y="26263"/>
                    <a:pt x="16266" y="26102"/>
                  </a:cubicBezTo>
                  <a:cubicBezTo>
                    <a:pt x="13790" y="25749"/>
                    <a:pt x="9805" y="25138"/>
                    <a:pt x="6429" y="24624"/>
                  </a:cubicBezTo>
                  <a:cubicBezTo>
                    <a:pt x="4758" y="24367"/>
                    <a:pt x="3215" y="24109"/>
                    <a:pt x="2122" y="23949"/>
                  </a:cubicBezTo>
                  <a:cubicBezTo>
                    <a:pt x="1667" y="23868"/>
                    <a:pt x="1278" y="23805"/>
                    <a:pt x="980" y="23758"/>
                  </a:cubicBezTo>
                  <a:lnTo>
                    <a:pt x="980" y="23758"/>
                  </a:lnTo>
                  <a:cubicBezTo>
                    <a:pt x="1943" y="23056"/>
                    <a:pt x="4098" y="21464"/>
                    <a:pt x="6429" y="19609"/>
                  </a:cubicBezTo>
                  <a:cubicBezTo>
                    <a:pt x="8037" y="18355"/>
                    <a:pt x="9708" y="16973"/>
                    <a:pt x="11155" y="15655"/>
                  </a:cubicBezTo>
                  <a:cubicBezTo>
                    <a:pt x="12633" y="14337"/>
                    <a:pt x="13855" y="13084"/>
                    <a:pt x="14594" y="12055"/>
                  </a:cubicBezTo>
                  <a:cubicBezTo>
                    <a:pt x="16041" y="10030"/>
                    <a:pt x="16973" y="8166"/>
                    <a:pt x="17873" y="6558"/>
                  </a:cubicBezTo>
                  <a:cubicBezTo>
                    <a:pt x="18741" y="4951"/>
                    <a:pt x="19544" y="3569"/>
                    <a:pt x="20637" y="2476"/>
                  </a:cubicBezTo>
                  <a:cubicBezTo>
                    <a:pt x="21087" y="2026"/>
                    <a:pt x="21987" y="1544"/>
                    <a:pt x="23112" y="1158"/>
                  </a:cubicBezTo>
                  <a:cubicBezTo>
                    <a:pt x="24270" y="805"/>
                    <a:pt x="25620" y="547"/>
                    <a:pt x="26938" y="547"/>
                  </a:cubicBezTo>
                  <a:close/>
                  <a:moveTo>
                    <a:pt x="26938" y="1"/>
                  </a:moveTo>
                  <a:cubicBezTo>
                    <a:pt x="25523" y="1"/>
                    <a:pt x="24141" y="258"/>
                    <a:pt x="22952" y="644"/>
                  </a:cubicBezTo>
                  <a:cubicBezTo>
                    <a:pt x="21794" y="1062"/>
                    <a:pt x="20830" y="1544"/>
                    <a:pt x="20251" y="2123"/>
                  </a:cubicBezTo>
                  <a:cubicBezTo>
                    <a:pt x="19094" y="3280"/>
                    <a:pt x="18291" y="4694"/>
                    <a:pt x="17391" y="6301"/>
                  </a:cubicBezTo>
                  <a:cubicBezTo>
                    <a:pt x="16523" y="7941"/>
                    <a:pt x="15558" y="9741"/>
                    <a:pt x="14176" y="11734"/>
                  </a:cubicBezTo>
                  <a:cubicBezTo>
                    <a:pt x="13469" y="12698"/>
                    <a:pt x="12248" y="13952"/>
                    <a:pt x="10801" y="15270"/>
                  </a:cubicBezTo>
                  <a:cubicBezTo>
                    <a:pt x="8647" y="17230"/>
                    <a:pt x="5947" y="19352"/>
                    <a:pt x="3826" y="20959"/>
                  </a:cubicBezTo>
                  <a:cubicBezTo>
                    <a:pt x="2765" y="21763"/>
                    <a:pt x="1865" y="22470"/>
                    <a:pt x="1190" y="22952"/>
                  </a:cubicBezTo>
                  <a:cubicBezTo>
                    <a:pt x="547" y="23434"/>
                    <a:pt x="129" y="23691"/>
                    <a:pt x="129" y="23691"/>
                  </a:cubicBezTo>
                  <a:cubicBezTo>
                    <a:pt x="33" y="23756"/>
                    <a:pt x="1" y="23884"/>
                    <a:pt x="33" y="23981"/>
                  </a:cubicBezTo>
                  <a:cubicBezTo>
                    <a:pt x="65" y="24077"/>
                    <a:pt x="129" y="24174"/>
                    <a:pt x="258" y="24174"/>
                  </a:cubicBezTo>
                  <a:cubicBezTo>
                    <a:pt x="258" y="24174"/>
                    <a:pt x="11219" y="25942"/>
                    <a:pt x="16201" y="26649"/>
                  </a:cubicBezTo>
                  <a:cubicBezTo>
                    <a:pt x="17294" y="26777"/>
                    <a:pt x="18323" y="26842"/>
                    <a:pt x="19287" y="26842"/>
                  </a:cubicBezTo>
                  <a:cubicBezTo>
                    <a:pt x="22759" y="26842"/>
                    <a:pt x="25427" y="25942"/>
                    <a:pt x="27805" y="24559"/>
                  </a:cubicBezTo>
                  <a:cubicBezTo>
                    <a:pt x="29445" y="23595"/>
                    <a:pt x="30570" y="21634"/>
                    <a:pt x="31309" y="19513"/>
                  </a:cubicBezTo>
                  <a:cubicBezTo>
                    <a:pt x="32081" y="17391"/>
                    <a:pt x="32466" y="15109"/>
                    <a:pt x="32466" y="13566"/>
                  </a:cubicBezTo>
                  <a:cubicBezTo>
                    <a:pt x="32466" y="12087"/>
                    <a:pt x="32852" y="10384"/>
                    <a:pt x="33238" y="9066"/>
                  </a:cubicBezTo>
                  <a:cubicBezTo>
                    <a:pt x="33431" y="8391"/>
                    <a:pt x="33624" y="7844"/>
                    <a:pt x="33752" y="7426"/>
                  </a:cubicBezTo>
                  <a:cubicBezTo>
                    <a:pt x="33816" y="7233"/>
                    <a:pt x="33881" y="7073"/>
                    <a:pt x="33945" y="6976"/>
                  </a:cubicBezTo>
                  <a:cubicBezTo>
                    <a:pt x="33977" y="6848"/>
                    <a:pt x="34009" y="6816"/>
                    <a:pt x="34009" y="6816"/>
                  </a:cubicBezTo>
                  <a:lnTo>
                    <a:pt x="34009" y="6687"/>
                  </a:lnTo>
                  <a:cubicBezTo>
                    <a:pt x="33977" y="4180"/>
                    <a:pt x="33077" y="2476"/>
                    <a:pt x="31727" y="1447"/>
                  </a:cubicBezTo>
                  <a:cubicBezTo>
                    <a:pt x="30377" y="387"/>
                    <a:pt x="28673" y="1"/>
                    <a:pt x="26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4351;p64"/>
            <p:cNvSpPr/>
            <p:nvPr/>
          </p:nvSpPr>
          <p:spPr>
            <a:xfrm>
              <a:off x="2458300" y="1966675"/>
              <a:ext cx="3007125" cy="2323275"/>
            </a:xfrm>
            <a:custGeom>
              <a:avLst/>
              <a:gdLst/>
              <a:ahLst/>
              <a:cxnLst/>
              <a:rect l="l" t="t" r="r" b="b"/>
              <a:pathLst>
                <a:path w="120285" h="92931" extrusionOk="0">
                  <a:moveTo>
                    <a:pt x="60143" y="1"/>
                  </a:moveTo>
                  <a:cubicBezTo>
                    <a:pt x="26906" y="1"/>
                    <a:pt x="1" y="20798"/>
                    <a:pt x="1" y="46482"/>
                  </a:cubicBezTo>
                  <a:cubicBezTo>
                    <a:pt x="1" y="72133"/>
                    <a:pt x="26906" y="92931"/>
                    <a:pt x="60143" y="92931"/>
                  </a:cubicBezTo>
                  <a:cubicBezTo>
                    <a:pt x="93348" y="92931"/>
                    <a:pt x="120285" y="72133"/>
                    <a:pt x="120285" y="46482"/>
                  </a:cubicBezTo>
                  <a:cubicBezTo>
                    <a:pt x="120285" y="20798"/>
                    <a:pt x="93348" y="1"/>
                    <a:pt x="60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4352;p64"/>
            <p:cNvSpPr/>
            <p:nvPr/>
          </p:nvSpPr>
          <p:spPr>
            <a:xfrm>
              <a:off x="2451875" y="1960250"/>
              <a:ext cx="3020000" cy="2336925"/>
            </a:xfrm>
            <a:custGeom>
              <a:avLst/>
              <a:gdLst/>
              <a:ahLst/>
              <a:cxnLst/>
              <a:rect l="l" t="t" r="r" b="b"/>
              <a:pathLst>
                <a:path w="120800" h="93477" extrusionOk="0">
                  <a:moveTo>
                    <a:pt x="60400" y="515"/>
                  </a:moveTo>
                  <a:cubicBezTo>
                    <a:pt x="76954" y="515"/>
                    <a:pt x="91933" y="5722"/>
                    <a:pt x="102734" y="14080"/>
                  </a:cubicBezTo>
                  <a:cubicBezTo>
                    <a:pt x="113567" y="22438"/>
                    <a:pt x="120253" y="33977"/>
                    <a:pt x="120253" y="46739"/>
                  </a:cubicBezTo>
                  <a:cubicBezTo>
                    <a:pt x="120253" y="59468"/>
                    <a:pt x="113567" y="71008"/>
                    <a:pt x="102734" y="79365"/>
                  </a:cubicBezTo>
                  <a:cubicBezTo>
                    <a:pt x="91933" y="87755"/>
                    <a:pt x="76954" y="92930"/>
                    <a:pt x="60400" y="92930"/>
                  </a:cubicBezTo>
                  <a:cubicBezTo>
                    <a:pt x="43845" y="92930"/>
                    <a:pt x="28866" y="87755"/>
                    <a:pt x="18033" y="79365"/>
                  </a:cubicBezTo>
                  <a:cubicBezTo>
                    <a:pt x="7201" y="71008"/>
                    <a:pt x="515" y="59468"/>
                    <a:pt x="515" y="46739"/>
                  </a:cubicBezTo>
                  <a:cubicBezTo>
                    <a:pt x="515" y="33977"/>
                    <a:pt x="7201" y="22438"/>
                    <a:pt x="18033" y="14080"/>
                  </a:cubicBezTo>
                  <a:cubicBezTo>
                    <a:pt x="28866" y="5722"/>
                    <a:pt x="43845" y="515"/>
                    <a:pt x="60400" y="515"/>
                  </a:cubicBezTo>
                  <a:close/>
                  <a:moveTo>
                    <a:pt x="60400" y="1"/>
                  </a:moveTo>
                  <a:cubicBezTo>
                    <a:pt x="43717" y="1"/>
                    <a:pt x="28641" y="5208"/>
                    <a:pt x="17712" y="13662"/>
                  </a:cubicBezTo>
                  <a:cubicBezTo>
                    <a:pt x="6783" y="22116"/>
                    <a:pt x="1" y="33785"/>
                    <a:pt x="1" y="46739"/>
                  </a:cubicBezTo>
                  <a:cubicBezTo>
                    <a:pt x="1" y="59661"/>
                    <a:pt x="6783" y="71361"/>
                    <a:pt x="17712" y="79815"/>
                  </a:cubicBezTo>
                  <a:cubicBezTo>
                    <a:pt x="28641" y="88269"/>
                    <a:pt x="43717" y="93477"/>
                    <a:pt x="60400" y="93477"/>
                  </a:cubicBezTo>
                  <a:cubicBezTo>
                    <a:pt x="77051" y="93477"/>
                    <a:pt x="92126" y="88269"/>
                    <a:pt x="103088" y="79815"/>
                  </a:cubicBezTo>
                  <a:cubicBezTo>
                    <a:pt x="114017" y="71361"/>
                    <a:pt x="120799" y="59661"/>
                    <a:pt x="120799" y="46739"/>
                  </a:cubicBezTo>
                  <a:cubicBezTo>
                    <a:pt x="120799" y="33785"/>
                    <a:pt x="114017" y="22116"/>
                    <a:pt x="103088" y="13662"/>
                  </a:cubicBezTo>
                  <a:cubicBezTo>
                    <a:pt x="92126" y="5208"/>
                    <a:pt x="77051" y="1"/>
                    <a:pt x="60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4353;p64"/>
            <p:cNvSpPr/>
            <p:nvPr/>
          </p:nvSpPr>
          <p:spPr>
            <a:xfrm>
              <a:off x="2458300" y="1932125"/>
              <a:ext cx="3007125" cy="2323275"/>
            </a:xfrm>
            <a:custGeom>
              <a:avLst/>
              <a:gdLst/>
              <a:ahLst/>
              <a:cxnLst/>
              <a:rect l="l" t="t" r="r" b="b"/>
              <a:pathLst>
                <a:path w="120285" h="92931" extrusionOk="0">
                  <a:moveTo>
                    <a:pt x="60143" y="1"/>
                  </a:moveTo>
                  <a:cubicBezTo>
                    <a:pt x="26906" y="1"/>
                    <a:pt x="1" y="20798"/>
                    <a:pt x="1" y="46449"/>
                  </a:cubicBezTo>
                  <a:cubicBezTo>
                    <a:pt x="1" y="72133"/>
                    <a:pt x="26906" y="92930"/>
                    <a:pt x="60143" y="92930"/>
                  </a:cubicBezTo>
                  <a:cubicBezTo>
                    <a:pt x="93348" y="92930"/>
                    <a:pt x="120285" y="72133"/>
                    <a:pt x="120285" y="46449"/>
                  </a:cubicBezTo>
                  <a:cubicBezTo>
                    <a:pt x="120285" y="20798"/>
                    <a:pt x="93348" y="1"/>
                    <a:pt x="60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4354;p64"/>
            <p:cNvSpPr/>
            <p:nvPr/>
          </p:nvSpPr>
          <p:spPr>
            <a:xfrm>
              <a:off x="2451875" y="1924900"/>
              <a:ext cx="3020000" cy="2337725"/>
            </a:xfrm>
            <a:custGeom>
              <a:avLst/>
              <a:gdLst/>
              <a:ahLst/>
              <a:cxnLst/>
              <a:rect l="l" t="t" r="r" b="b"/>
              <a:pathLst>
                <a:path w="120800" h="93509" extrusionOk="0">
                  <a:moveTo>
                    <a:pt x="60400" y="547"/>
                  </a:moveTo>
                  <a:cubicBezTo>
                    <a:pt x="76954" y="547"/>
                    <a:pt x="91933" y="5722"/>
                    <a:pt x="102734" y="14112"/>
                  </a:cubicBezTo>
                  <a:cubicBezTo>
                    <a:pt x="113567" y="22469"/>
                    <a:pt x="120253" y="34009"/>
                    <a:pt x="120253" y="46738"/>
                  </a:cubicBezTo>
                  <a:cubicBezTo>
                    <a:pt x="120253" y="59500"/>
                    <a:pt x="113567" y="71040"/>
                    <a:pt x="102734" y="79397"/>
                  </a:cubicBezTo>
                  <a:cubicBezTo>
                    <a:pt x="91933" y="87787"/>
                    <a:pt x="76954" y="92962"/>
                    <a:pt x="60400" y="92962"/>
                  </a:cubicBezTo>
                  <a:cubicBezTo>
                    <a:pt x="43845" y="92962"/>
                    <a:pt x="28866" y="87787"/>
                    <a:pt x="18033" y="79397"/>
                  </a:cubicBezTo>
                  <a:cubicBezTo>
                    <a:pt x="7201" y="71040"/>
                    <a:pt x="515" y="59500"/>
                    <a:pt x="515" y="46738"/>
                  </a:cubicBezTo>
                  <a:cubicBezTo>
                    <a:pt x="515" y="34009"/>
                    <a:pt x="7201" y="22469"/>
                    <a:pt x="18033" y="14112"/>
                  </a:cubicBezTo>
                  <a:cubicBezTo>
                    <a:pt x="28866" y="5722"/>
                    <a:pt x="43845" y="547"/>
                    <a:pt x="60400" y="547"/>
                  </a:cubicBezTo>
                  <a:close/>
                  <a:moveTo>
                    <a:pt x="60400" y="0"/>
                  </a:moveTo>
                  <a:cubicBezTo>
                    <a:pt x="43717" y="0"/>
                    <a:pt x="28641" y="5240"/>
                    <a:pt x="17712" y="13662"/>
                  </a:cubicBezTo>
                  <a:cubicBezTo>
                    <a:pt x="6783" y="22116"/>
                    <a:pt x="1" y="33816"/>
                    <a:pt x="1" y="46738"/>
                  </a:cubicBezTo>
                  <a:cubicBezTo>
                    <a:pt x="1" y="59693"/>
                    <a:pt x="6783" y="71393"/>
                    <a:pt x="17712" y="79815"/>
                  </a:cubicBezTo>
                  <a:cubicBezTo>
                    <a:pt x="28641" y="88269"/>
                    <a:pt x="43717" y="93509"/>
                    <a:pt x="60400" y="93509"/>
                  </a:cubicBezTo>
                  <a:cubicBezTo>
                    <a:pt x="77051" y="93509"/>
                    <a:pt x="92126" y="88269"/>
                    <a:pt x="103088" y="79815"/>
                  </a:cubicBezTo>
                  <a:cubicBezTo>
                    <a:pt x="114017" y="71393"/>
                    <a:pt x="120799" y="59693"/>
                    <a:pt x="120799" y="46738"/>
                  </a:cubicBezTo>
                  <a:cubicBezTo>
                    <a:pt x="120799" y="33816"/>
                    <a:pt x="114017" y="22116"/>
                    <a:pt x="103088" y="13662"/>
                  </a:cubicBezTo>
                  <a:cubicBezTo>
                    <a:pt x="92126" y="5240"/>
                    <a:pt x="77051" y="0"/>
                    <a:pt x="60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4355;p64"/>
            <p:cNvSpPr/>
            <p:nvPr/>
          </p:nvSpPr>
          <p:spPr>
            <a:xfrm>
              <a:off x="4364475" y="2379750"/>
              <a:ext cx="532800" cy="452450"/>
            </a:xfrm>
            <a:custGeom>
              <a:avLst/>
              <a:gdLst/>
              <a:ahLst/>
              <a:cxnLst/>
              <a:rect l="l" t="t" r="r" b="b"/>
              <a:pathLst>
                <a:path w="21312" h="18098" extrusionOk="0">
                  <a:moveTo>
                    <a:pt x="13694" y="0"/>
                  </a:moveTo>
                  <a:lnTo>
                    <a:pt x="0" y="8647"/>
                  </a:lnTo>
                  <a:lnTo>
                    <a:pt x="7811" y="18097"/>
                  </a:lnTo>
                  <a:lnTo>
                    <a:pt x="21312" y="8390"/>
                  </a:lnTo>
                  <a:lnTo>
                    <a:pt x="136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4356;p64"/>
            <p:cNvSpPr/>
            <p:nvPr/>
          </p:nvSpPr>
          <p:spPr>
            <a:xfrm>
              <a:off x="4358025" y="2373275"/>
              <a:ext cx="546500" cy="465200"/>
            </a:xfrm>
            <a:custGeom>
              <a:avLst/>
              <a:gdLst/>
              <a:ahLst/>
              <a:cxnLst/>
              <a:rect l="l" t="t" r="r" b="b"/>
              <a:pathLst>
                <a:path w="21860" h="18608" extrusionOk="0">
                  <a:moveTo>
                    <a:pt x="13913" y="622"/>
                  </a:moveTo>
                  <a:lnTo>
                    <a:pt x="21184" y="8617"/>
                  </a:lnTo>
                  <a:lnTo>
                    <a:pt x="8101" y="17971"/>
                  </a:lnTo>
                  <a:lnTo>
                    <a:pt x="676" y="8970"/>
                  </a:lnTo>
                  <a:lnTo>
                    <a:pt x="13913" y="622"/>
                  </a:lnTo>
                  <a:close/>
                  <a:moveTo>
                    <a:pt x="13926" y="1"/>
                  </a:moveTo>
                  <a:cubicBezTo>
                    <a:pt x="13882" y="1"/>
                    <a:pt x="13836" y="11"/>
                    <a:pt x="13791" y="34"/>
                  </a:cubicBezTo>
                  <a:lnTo>
                    <a:pt x="130" y="8681"/>
                  </a:lnTo>
                  <a:cubicBezTo>
                    <a:pt x="65" y="8713"/>
                    <a:pt x="1" y="8777"/>
                    <a:pt x="1" y="8842"/>
                  </a:cubicBezTo>
                  <a:cubicBezTo>
                    <a:pt x="1" y="8938"/>
                    <a:pt x="1" y="9002"/>
                    <a:pt x="65" y="9067"/>
                  </a:cubicBezTo>
                  <a:lnTo>
                    <a:pt x="7844" y="18517"/>
                  </a:lnTo>
                  <a:cubicBezTo>
                    <a:pt x="7900" y="18573"/>
                    <a:pt x="7978" y="18608"/>
                    <a:pt x="8059" y="18608"/>
                  </a:cubicBezTo>
                  <a:cubicBezTo>
                    <a:pt x="8117" y="18608"/>
                    <a:pt x="8176" y="18590"/>
                    <a:pt x="8230" y="18549"/>
                  </a:cubicBezTo>
                  <a:lnTo>
                    <a:pt x="21731" y="8874"/>
                  </a:lnTo>
                  <a:cubicBezTo>
                    <a:pt x="21795" y="8810"/>
                    <a:pt x="21827" y="8745"/>
                    <a:pt x="21827" y="8681"/>
                  </a:cubicBezTo>
                  <a:cubicBezTo>
                    <a:pt x="21859" y="8585"/>
                    <a:pt x="21827" y="8520"/>
                    <a:pt x="21763" y="8456"/>
                  </a:cubicBezTo>
                  <a:lnTo>
                    <a:pt x="14145" y="98"/>
                  </a:lnTo>
                  <a:cubicBezTo>
                    <a:pt x="14082" y="36"/>
                    <a:pt x="14007" y="1"/>
                    <a:pt x="13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4357;p64"/>
            <p:cNvSpPr/>
            <p:nvPr/>
          </p:nvSpPr>
          <p:spPr>
            <a:xfrm>
              <a:off x="3363175" y="2398225"/>
              <a:ext cx="597100" cy="499075"/>
            </a:xfrm>
            <a:custGeom>
              <a:avLst/>
              <a:gdLst/>
              <a:ahLst/>
              <a:cxnLst/>
              <a:rect l="l" t="t" r="r" b="b"/>
              <a:pathLst>
                <a:path w="23884" h="19963" extrusionOk="0">
                  <a:moveTo>
                    <a:pt x="12472" y="0"/>
                  </a:moveTo>
                  <a:lnTo>
                    <a:pt x="0" y="6429"/>
                  </a:lnTo>
                  <a:lnTo>
                    <a:pt x="11058" y="19962"/>
                  </a:lnTo>
                  <a:lnTo>
                    <a:pt x="23884" y="11412"/>
                  </a:lnTo>
                  <a:lnTo>
                    <a:pt x="124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4358;p64"/>
            <p:cNvSpPr/>
            <p:nvPr/>
          </p:nvSpPr>
          <p:spPr>
            <a:xfrm>
              <a:off x="3355925" y="2391725"/>
              <a:ext cx="611575" cy="512250"/>
            </a:xfrm>
            <a:custGeom>
              <a:avLst/>
              <a:gdLst/>
              <a:ahLst/>
              <a:cxnLst/>
              <a:rect l="l" t="t" r="r" b="b"/>
              <a:pathLst>
                <a:path w="24463" h="20490" extrusionOk="0">
                  <a:moveTo>
                    <a:pt x="12700" y="584"/>
                  </a:moveTo>
                  <a:lnTo>
                    <a:pt x="23756" y="11640"/>
                  </a:lnTo>
                  <a:lnTo>
                    <a:pt x="11380" y="19869"/>
                  </a:lnTo>
                  <a:lnTo>
                    <a:pt x="708" y="6754"/>
                  </a:lnTo>
                  <a:lnTo>
                    <a:pt x="12700" y="584"/>
                  </a:lnTo>
                  <a:close/>
                  <a:moveTo>
                    <a:pt x="12755" y="0"/>
                  </a:moveTo>
                  <a:cubicBezTo>
                    <a:pt x="12712" y="0"/>
                    <a:pt x="12671" y="11"/>
                    <a:pt x="12634" y="35"/>
                  </a:cubicBezTo>
                  <a:lnTo>
                    <a:pt x="162" y="6432"/>
                  </a:lnTo>
                  <a:cubicBezTo>
                    <a:pt x="97" y="6464"/>
                    <a:pt x="33" y="6529"/>
                    <a:pt x="33" y="6625"/>
                  </a:cubicBezTo>
                  <a:cubicBezTo>
                    <a:pt x="1" y="6689"/>
                    <a:pt x="33" y="6786"/>
                    <a:pt x="65" y="6850"/>
                  </a:cubicBezTo>
                  <a:lnTo>
                    <a:pt x="11123" y="20383"/>
                  </a:lnTo>
                  <a:cubicBezTo>
                    <a:pt x="11179" y="20458"/>
                    <a:pt x="11258" y="20489"/>
                    <a:pt x="11333" y="20489"/>
                  </a:cubicBezTo>
                  <a:cubicBezTo>
                    <a:pt x="11386" y="20489"/>
                    <a:pt x="11437" y="20474"/>
                    <a:pt x="11476" y="20447"/>
                  </a:cubicBezTo>
                  <a:lnTo>
                    <a:pt x="24334" y="11897"/>
                  </a:lnTo>
                  <a:cubicBezTo>
                    <a:pt x="24399" y="11832"/>
                    <a:pt x="24431" y="11768"/>
                    <a:pt x="24431" y="11704"/>
                  </a:cubicBezTo>
                  <a:cubicBezTo>
                    <a:pt x="24463" y="11607"/>
                    <a:pt x="24431" y="11543"/>
                    <a:pt x="24366" y="11479"/>
                  </a:cubicBezTo>
                  <a:lnTo>
                    <a:pt x="12955" y="68"/>
                  </a:lnTo>
                  <a:cubicBezTo>
                    <a:pt x="12896" y="28"/>
                    <a:pt x="12824" y="0"/>
                    <a:pt x="1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4359;p64"/>
            <p:cNvSpPr/>
            <p:nvPr/>
          </p:nvSpPr>
          <p:spPr>
            <a:xfrm>
              <a:off x="3836500" y="2737350"/>
              <a:ext cx="597100" cy="499075"/>
            </a:xfrm>
            <a:custGeom>
              <a:avLst/>
              <a:gdLst/>
              <a:ahLst/>
              <a:cxnLst/>
              <a:rect l="l" t="t" r="r" b="b"/>
              <a:pathLst>
                <a:path w="23884" h="19963" extrusionOk="0">
                  <a:moveTo>
                    <a:pt x="12472" y="0"/>
                  </a:moveTo>
                  <a:lnTo>
                    <a:pt x="0" y="6429"/>
                  </a:lnTo>
                  <a:lnTo>
                    <a:pt x="11058" y="19962"/>
                  </a:lnTo>
                  <a:lnTo>
                    <a:pt x="23884" y="11412"/>
                  </a:lnTo>
                  <a:lnTo>
                    <a:pt x="124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4360;p64"/>
            <p:cNvSpPr/>
            <p:nvPr/>
          </p:nvSpPr>
          <p:spPr>
            <a:xfrm>
              <a:off x="3829250" y="2730850"/>
              <a:ext cx="610775" cy="512650"/>
            </a:xfrm>
            <a:custGeom>
              <a:avLst/>
              <a:gdLst/>
              <a:ahLst/>
              <a:cxnLst/>
              <a:rect l="l" t="t" r="r" b="b"/>
              <a:pathLst>
                <a:path w="24431" h="20506" extrusionOk="0">
                  <a:moveTo>
                    <a:pt x="12721" y="605"/>
                  </a:moveTo>
                  <a:lnTo>
                    <a:pt x="23756" y="11640"/>
                  </a:lnTo>
                  <a:lnTo>
                    <a:pt x="11380" y="19869"/>
                  </a:lnTo>
                  <a:lnTo>
                    <a:pt x="708" y="6786"/>
                  </a:lnTo>
                  <a:lnTo>
                    <a:pt x="12721" y="605"/>
                  </a:lnTo>
                  <a:close/>
                  <a:moveTo>
                    <a:pt x="12755" y="0"/>
                  </a:moveTo>
                  <a:cubicBezTo>
                    <a:pt x="12712" y="0"/>
                    <a:pt x="12671" y="11"/>
                    <a:pt x="12634" y="35"/>
                  </a:cubicBezTo>
                  <a:lnTo>
                    <a:pt x="162" y="6432"/>
                  </a:lnTo>
                  <a:cubicBezTo>
                    <a:pt x="97" y="6496"/>
                    <a:pt x="33" y="6561"/>
                    <a:pt x="33" y="6625"/>
                  </a:cubicBezTo>
                  <a:cubicBezTo>
                    <a:pt x="1" y="6721"/>
                    <a:pt x="33" y="6786"/>
                    <a:pt x="65" y="6850"/>
                  </a:cubicBezTo>
                  <a:lnTo>
                    <a:pt x="11123" y="20415"/>
                  </a:lnTo>
                  <a:cubicBezTo>
                    <a:pt x="11179" y="20471"/>
                    <a:pt x="11257" y="20505"/>
                    <a:pt x="11331" y="20505"/>
                  </a:cubicBezTo>
                  <a:cubicBezTo>
                    <a:pt x="11384" y="20505"/>
                    <a:pt x="11436" y="20488"/>
                    <a:pt x="11477" y="20447"/>
                  </a:cubicBezTo>
                  <a:lnTo>
                    <a:pt x="24334" y="11897"/>
                  </a:lnTo>
                  <a:cubicBezTo>
                    <a:pt x="24399" y="11865"/>
                    <a:pt x="24431" y="11768"/>
                    <a:pt x="24431" y="11704"/>
                  </a:cubicBezTo>
                  <a:cubicBezTo>
                    <a:pt x="24431" y="11607"/>
                    <a:pt x="24431" y="11543"/>
                    <a:pt x="24366" y="11479"/>
                  </a:cubicBezTo>
                  <a:lnTo>
                    <a:pt x="12955" y="68"/>
                  </a:lnTo>
                  <a:cubicBezTo>
                    <a:pt x="12896" y="28"/>
                    <a:pt x="12824" y="0"/>
                    <a:pt x="12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4361;p64"/>
            <p:cNvSpPr/>
            <p:nvPr/>
          </p:nvSpPr>
          <p:spPr>
            <a:xfrm>
              <a:off x="3777025" y="2762250"/>
              <a:ext cx="564975" cy="483800"/>
            </a:xfrm>
            <a:custGeom>
              <a:avLst/>
              <a:gdLst/>
              <a:ahLst/>
              <a:cxnLst/>
              <a:rect l="l" t="t" r="r" b="b"/>
              <a:pathLst>
                <a:path w="22599" h="19352" extrusionOk="0">
                  <a:moveTo>
                    <a:pt x="13469" y="1"/>
                  </a:moveTo>
                  <a:lnTo>
                    <a:pt x="1" y="4019"/>
                  </a:lnTo>
                  <a:lnTo>
                    <a:pt x="8390" y="19352"/>
                  </a:lnTo>
                  <a:lnTo>
                    <a:pt x="22598" y="13309"/>
                  </a:lnTo>
                  <a:lnTo>
                    <a:pt x="1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4362;p64"/>
            <p:cNvSpPr/>
            <p:nvPr/>
          </p:nvSpPr>
          <p:spPr>
            <a:xfrm>
              <a:off x="3770600" y="2755525"/>
              <a:ext cx="577825" cy="497600"/>
            </a:xfrm>
            <a:custGeom>
              <a:avLst/>
              <a:gdLst/>
              <a:ahLst/>
              <a:cxnLst/>
              <a:rect l="l" t="t" r="r" b="b"/>
              <a:pathLst>
                <a:path w="23113" h="19904" extrusionOk="0">
                  <a:moveTo>
                    <a:pt x="13623" y="577"/>
                  </a:moveTo>
                  <a:lnTo>
                    <a:pt x="22437" y="13449"/>
                  </a:lnTo>
                  <a:lnTo>
                    <a:pt x="8776" y="19299"/>
                  </a:lnTo>
                  <a:lnTo>
                    <a:pt x="675" y="4449"/>
                  </a:lnTo>
                  <a:lnTo>
                    <a:pt x="13623" y="577"/>
                  </a:lnTo>
                  <a:close/>
                  <a:moveTo>
                    <a:pt x="13721" y="1"/>
                  </a:moveTo>
                  <a:cubicBezTo>
                    <a:pt x="13692" y="1"/>
                    <a:pt x="13662" y="5"/>
                    <a:pt x="13630" y="13"/>
                  </a:cubicBezTo>
                  <a:lnTo>
                    <a:pt x="193" y="4031"/>
                  </a:lnTo>
                  <a:cubicBezTo>
                    <a:pt x="129" y="4063"/>
                    <a:pt x="65" y="4095"/>
                    <a:pt x="33" y="4192"/>
                  </a:cubicBezTo>
                  <a:cubicBezTo>
                    <a:pt x="0" y="4256"/>
                    <a:pt x="0" y="4352"/>
                    <a:pt x="33" y="4417"/>
                  </a:cubicBezTo>
                  <a:lnTo>
                    <a:pt x="8422" y="19749"/>
                  </a:lnTo>
                  <a:cubicBezTo>
                    <a:pt x="8469" y="19844"/>
                    <a:pt x="8551" y="19903"/>
                    <a:pt x="8642" y="19903"/>
                  </a:cubicBezTo>
                  <a:cubicBezTo>
                    <a:pt x="8675" y="19903"/>
                    <a:pt x="8709" y="19895"/>
                    <a:pt x="8744" y="19878"/>
                  </a:cubicBezTo>
                  <a:lnTo>
                    <a:pt x="22952" y="13803"/>
                  </a:lnTo>
                  <a:cubicBezTo>
                    <a:pt x="23016" y="13771"/>
                    <a:pt x="23080" y="13706"/>
                    <a:pt x="23112" y="13642"/>
                  </a:cubicBezTo>
                  <a:cubicBezTo>
                    <a:pt x="23112" y="13578"/>
                    <a:pt x="23112" y="13481"/>
                    <a:pt x="23048" y="13417"/>
                  </a:cubicBezTo>
                  <a:lnTo>
                    <a:pt x="13951" y="109"/>
                  </a:lnTo>
                  <a:cubicBezTo>
                    <a:pt x="13879" y="37"/>
                    <a:pt x="13806" y="1"/>
                    <a:pt x="13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4363;p64"/>
            <p:cNvSpPr/>
            <p:nvPr/>
          </p:nvSpPr>
          <p:spPr>
            <a:xfrm>
              <a:off x="3632675" y="2195225"/>
              <a:ext cx="140350" cy="44725"/>
            </a:xfrm>
            <a:custGeom>
              <a:avLst/>
              <a:gdLst/>
              <a:ahLst/>
              <a:cxnLst/>
              <a:rect l="l" t="t" r="r" b="b"/>
              <a:pathLst>
                <a:path w="5614" h="1789" extrusionOk="0">
                  <a:moveTo>
                    <a:pt x="5228" y="0"/>
                  </a:moveTo>
                  <a:cubicBezTo>
                    <a:pt x="4547" y="0"/>
                    <a:pt x="3203" y="502"/>
                    <a:pt x="3203" y="502"/>
                  </a:cubicBezTo>
                  <a:cubicBezTo>
                    <a:pt x="3203" y="502"/>
                    <a:pt x="2961" y="476"/>
                    <a:pt x="2612" y="476"/>
                  </a:cubicBezTo>
                  <a:cubicBezTo>
                    <a:pt x="2087" y="476"/>
                    <a:pt x="1319" y="534"/>
                    <a:pt x="760" y="824"/>
                  </a:cubicBezTo>
                  <a:cubicBezTo>
                    <a:pt x="1" y="1203"/>
                    <a:pt x="2468" y="1789"/>
                    <a:pt x="3895" y="1789"/>
                  </a:cubicBezTo>
                  <a:cubicBezTo>
                    <a:pt x="4159" y="1789"/>
                    <a:pt x="4387" y="1769"/>
                    <a:pt x="4553" y="1724"/>
                  </a:cubicBezTo>
                  <a:cubicBezTo>
                    <a:pt x="5614" y="1402"/>
                    <a:pt x="5614" y="824"/>
                    <a:pt x="5614" y="213"/>
                  </a:cubicBezTo>
                  <a:cubicBezTo>
                    <a:pt x="5614" y="58"/>
                    <a:pt x="5459" y="0"/>
                    <a:pt x="5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4364;p64"/>
            <p:cNvSpPr/>
            <p:nvPr/>
          </p:nvSpPr>
          <p:spPr>
            <a:xfrm>
              <a:off x="3641225" y="2188475"/>
              <a:ext cx="139050" cy="57900"/>
            </a:xfrm>
            <a:custGeom>
              <a:avLst/>
              <a:gdLst/>
              <a:ahLst/>
              <a:cxnLst/>
              <a:rect l="l" t="t" r="r" b="b"/>
              <a:pathLst>
                <a:path w="5562" h="2316" extrusionOk="0">
                  <a:moveTo>
                    <a:pt x="5014" y="547"/>
                  </a:moveTo>
                  <a:cubicBezTo>
                    <a:pt x="5010" y="810"/>
                    <a:pt x="4975" y="1044"/>
                    <a:pt x="4886" y="1222"/>
                  </a:cubicBezTo>
                  <a:cubicBezTo>
                    <a:pt x="4822" y="1415"/>
                    <a:pt x="4629" y="1576"/>
                    <a:pt x="4147" y="1737"/>
                  </a:cubicBezTo>
                  <a:cubicBezTo>
                    <a:pt x="4018" y="1769"/>
                    <a:pt x="3793" y="1801"/>
                    <a:pt x="3536" y="1801"/>
                  </a:cubicBezTo>
                  <a:cubicBezTo>
                    <a:pt x="2957" y="1801"/>
                    <a:pt x="2154" y="1672"/>
                    <a:pt x="1511" y="1544"/>
                  </a:cubicBezTo>
                  <a:cubicBezTo>
                    <a:pt x="1190" y="1447"/>
                    <a:pt x="900" y="1351"/>
                    <a:pt x="707" y="1286"/>
                  </a:cubicBezTo>
                  <a:cubicBezTo>
                    <a:pt x="695" y="1281"/>
                    <a:pt x="683" y="1273"/>
                    <a:pt x="672" y="1266"/>
                  </a:cubicBezTo>
                  <a:lnTo>
                    <a:pt x="672" y="1266"/>
                  </a:lnTo>
                  <a:cubicBezTo>
                    <a:pt x="1150" y="1083"/>
                    <a:pt x="1808" y="1029"/>
                    <a:pt x="2250" y="1029"/>
                  </a:cubicBezTo>
                  <a:lnTo>
                    <a:pt x="2957" y="1029"/>
                  </a:lnTo>
                  <a:cubicBezTo>
                    <a:pt x="2957" y="1029"/>
                    <a:pt x="3022" y="997"/>
                    <a:pt x="3150" y="965"/>
                  </a:cubicBezTo>
                  <a:cubicBezTo>
                    <a:pt x="3375" y="869"/>
                    <a:pt x="3697" y="772"/>
                    <a:pt x="4018" y="676"/>
                  </a:cubicBezTo>
                  <a:cubicBezTo>
                    <a:pt x="4340" y="611"/>
                    <a:pt x="4693" y="547"/>
                    <a:pt x="4886" y="547"/>
                  </a:cubicBezTo>
                  <a:close/>
                  <a:moveTo>
                    <a:pt x="4886" y="1"/>
                  </a:moveTo>
                  <a:cubicBezTo>
                    <a:pt x="4500" y="1"/>
                    <a:pt x="3986" y="129"/>
                    <a:pt x="3536" y="258"/>
                  </a:cubicBezTo>
                  <a:cubicBezTo>
                    <a:pt x="3179" y="368"/>
                    <a:pt x="2869" y="477"/>
                    <a:pt x="2786" y="507"/>
                  </a:cubicBezTo>
                  <a:lnTo>
                    <a:pt x="2786" y="507"/>
                  </a:lnTo>
                  <a:cubicBezTo>
                    <a:pt x="2685" y="498"/>
                    <a:pt x="2490" y="483"/>
                    <a:pt x="2250" y="483"/>
                  </a:cubicBezTo>
                  <a:cubicBezTo>
                    <a:pt x="1704" y="483"/>
                    <a:pt x="932" y="547"/>
                    <a:pt x="289" y="836"/>
                  </a:cubicBezTo>
                  <a:lnTo>
                    <a:pt x="322" y="836"/>
                  </a:lnTo>
                  <a:cubicBezTo>
                    <a:pt x="225" y="869"/>
                    <a:pt x="161" y="901"/>
                    <a:pt x="129" y="965"/>
                  </a:cubicBezTo>
                  <a:cubicBezTo>
                    <a:pt x="64" y="1029"/>
                    <a:pt x="0" y="1126"/>
                    <a:pt x="0" y="1254"/>
                  </a:cubicBezTo>
                  <a:cubicBezTo>
                    <a:pt x="0" y="1319"/>
                    <a:pt x="32" y="1383"/>
                    <a:pt x="64" y="1447"/>
                  </a:cubicBezTo>
                  <a:cubicBezTo>
                    <a:pt x="129" y="1544"/>
                    <a:pt x="225" y="1608"/>
                    <a:pt x="322" y="1672"/>
                  </a:cubicBezTo>
                  <a:cubicBezTo>
                    <a:pt x="482" y="1769"/>
                    <a:pt x="675" y="1865"/>
                    <a:pt x="932" y="1929"/>
                  </a:cubicBezTo>
                  <a:cubicBezTo>
                    <a:pt x="1672" y="2154"/>
                    <a:pt x="2732" y="2315"/>
                    <a:pt x="3536" y="2315"/>
                  </a:cubicBezTo>
                  <a:cubicBezTo>
                    <a:pt x="3825" y="2315"/>
                    <a:pt x="4083" y="2315"/>
                    <a:pt x="4275" y="2251"/>
                  </a:cubicBezTo>
                  <a:cubicBezTo>
                    <a:pt x="4854" y="2090"/>
                    <a:pt x="5208" y="1801"/>
                    <a:pt x="5368" y="1479"/>
                  </a:cubicBezTo>
                  <a:cubicBezTo>
                    <a:pt x="5561" y="1126"/>
                    <a:pt x="5529" y="772"/>
                    <a:pt x="5529" y="483"/>
                  </a:cubicBezTo>
                  <a:cubicBezTo>
                    <a:pt x="5529" y="386"/>
                    <a:pt x="5529" y="290"/>
                    <a:pt x="5465" y="226"/>
                  </a:cubicBezTo>
                  <a:cubicBezTo>
                    <a:pt x="5400" y="129"/>
                    <a:pt x="5272" y="65"/>
                    <a:pt x="5175" y="33"/>
                  </a:cubicBezTo>
                  <a:cubicBezTo>
                    <a:pt x="5079" y="1"/>
                    <a:pt x="4983"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4365;p64"/>
            <p:cNvSpPr/>
            <p:nvPr/>
          </p:nvSpPr>
          <p:spPr>
            <a:xfrm>
              <a:off x="3140575" y="1556850"/>
              <a:ext cx="648525" cy="757200"/>
            </a:xfrm>
            <a:custGeom>
              <a:avLst/>
              <a:gdLst/>
              <a:ahLst/>
              <a:cxnLst/>
              <a:rect l="l" t="t" r="r" b="b"/>
              <a:pathLst>
                <a:path w="25941" h="30288" extrusionOk="0">
                  <a:moveTo>
                    <a:pt x="9451" y="0"/>
                  </a:moveTo>
                  <a:cubicBezTo>
                    <a:pt x="9450" y="0"/>
                    <a:pt x="6300" y="1125"/>
                    <a:pt x="4725" y="3054"/>
                  </a:cubicBezTo>
                  <a:cubicBezTo>
                    <a:pt x="3150" y="5015"/>
                    <a:pt x="2411" y="10094"/>
                    <a:pt x="2057" y="12311"/>
                  </a:cubicBezTo>
                  <a:cubicBezTo>
                    <a:pt x="1672" y="14529"/>
                    <a:pt x="0" y="22983"/>
                    <a:pt x="932" y="23980"/>
                  </a:cubicBezTo>
                  <a:cubicBezTo>
                    <a:pt x="1865" y="25009"/>
                    <a:pt x="11765" y="28448"/>
                    <a:pt x="13726" y="28994"/>
                  </a:cubicBezTo>
                  <a:cubicBezTo>
                    <a:pt x="15551" y="29512"/>
                    <a:pt x="17722" y="30288"/>
                    <a:pt x="19039" y="30288"/>
                  </a:cubicBezTo>
                  <a:cubicBezTo>
                    <a:pt x="19114" y="30288"/>
                    <a:pt x="19186" y="30285"/>
                    <a:pt x="19255" y="30280"/>
                  </a:cubicBezTo>
                  <a:cubicBezTo>
                    <a:pt x="20573" y="30184"/>
                    <a:pt x="21858" y="29284"/>
                    <a:pt x="21858" y="29284"/>
                  </a:cubicBezTo>
                  <a:cubicBezTo>
                    <a:pt x="21858" y="29284"/>
                    <a:pt x="24076" y="30280"/>
                    <a:pt x="24655" y="30280"/>
                  </a:cubicBezTo>
                  <a:cubicBezTo>
                    <a:pt x="25201" y="30280"/>
                    <a:pt x="25941" y="29284"/>
                    <a:pt x="25298" y="28255"/>
                  </a:cubicBezTo>
                  <a:cubicBezTo>
                    <a:pt x="24655" y="27227"/>
                    <a:pt x="22823" y="25748"/>
                    <a:pt x="21826" y="25748"/>
                  </a:cubicBezTo>
                  <a:cubicBezTo>
                    <a:pt x="20798" y="25748"/>
                    <a:pt x="17037" y="26294"/>
                    <a:pt x="17037" y="26294"/>
                  </a:cubicBezTo>
                  <a:cubicBezTo>
                    <a:pt x="17037" y="26294"/>
                    <a:pt x="10640" y="23080"/>
                    <a:pt x="8808" y="21762"/>
                  </a:cubicBezTo>
                  <a:cubicBezTo>
                    <a:pt x="6943" y="20476"/>
                    <a:pt x="5561" y="18998"/>
                    <a:pt x="5561" y="18998"/>
                  </a:cubicBezTo>
                  <a:lnTo>
                    <a:pt x="9354" y="7136"/>
                  </a:lnTo>
                  <a:lnTo>
                    <a:pt x="94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4366;p64"/>
            <p:cNvSpPr/>
            <p:nvPr/>
          </p:nvSpPr>
          <p:spPr>
            <a:xfrm>
              <a:off x="3150200" y="1550200"/>
              <a:ext cx="635700" cy="770900"/>
            </a:xfrm>
            <a:custGeom>
              <a:avLst/>
              <a:gdLst/>
              <a:ahLst/>
              <a:cxnLst/>
              <a:rect l="l" t="t" r="r" b="b"/>
              <a:pathLst>
                <a:path w="25428" h="30836" extrusionOk="0">
                  <a:moveTo>
                    <a:pt x="9049" y="1"/>
                  </a:moveTo>
                  <a:cubicBezTo>
                    <a:pt x="9023" y="1"/>
                    <a:pt x="8997" y="3"/>
                    <a:pt x="8969" y="9"/>
                  </a:cubicBezTo>
                  <a:cubicBezTo>
                    <a:pt x="8969" y="9"/>
                    <a:pt x="8166" y="298"/>
                    <a:pt x="7169" y="845"/>
                  </a:cubicBezTo>
                  <a:cubicBezTo>
                    <a:pt x="6173" y="1359"/>
                    <a:pt x="4951" y="2131"/>
                    <a:pt x="4148" y="3159"/>
                  </a:cubicBezTo>
                  <a:cubicBezTo>
                    <a:pt x="3280" y="4188"/>
                    <a:pt x="2733" y="5988"/>
                    <a:pt x="2283" y="7788"/>
                  </a:cubicBezTo>
                  <a:cubicBezTo>
                    <a:pt x="1865" y="9588"/>
                    <a:pt x="1576" y="11420"/>
                    <a:pt x="1383" y="12545"/>
                  </a:cubicBezTo>
                  <a:cubicBezTo>
                    <a:pt x="1255" y="13413"/>
                    <a:pt x="901" y="15245"/>
                    <a:pt x="580" y="17238"/>
                  </a:cubicBezTo>
                  <a:cubicBezTo>
                    <a:pt x="290" y="19199"/>
                    <a:pt x="1" y="21289"/>
                    <a:pt x="1" y="22735"/>
                  </a:cubicBezTo>
                  <a:cubicBezTo>
                    <a:pt x="1" y="23121"/>
                    <a:pt x="33" y="23474"/>
                    <a:pt x="65" y="23732"/>
                  </a:cubicBezTo>
                  <a:cubicBezTo>
                    <a:pt x="130" y="24021"/>
                    <a:pt x="194" y="24246"/>
                    <a:pt x="355" y="24439"/>
                  </a:cubicBezTo>
                  <a:cubicBezTo>
                    <a:pt x="515" y="24632"/>
                    <a:pt x="772" y="24792"/>
                    <a:pt x="1158" y="24985"/>
                  </a:cubicBezTo>
                  <a:cubicBezTo>
                    <a:pt x="2444" y="25660"/>
                    <a:pt x="5048" y="26657"/>
                    <a:pt x="7523" y="27589"/>
                  </a:cubicBezTo>
                  <a:cubicBezTo>
                    <a:pt x="10030" y="28489"/>
                    <a:pt x="12377" y="29260"/>
                    <a:pt x="13244" y="29518"/>
                  </a:cubicBezTo>
                  <a:cubicBezTo>
                    <a:pt x="14177" y="29775"/>
                    <a:pt x="15173" y="30096"/>
                    <a:pt x="16137" y="30353"/>
                  </a:cubicBezTo>
                  <a:cubicBezTo>
                    <a:pt x="17070" y="30643"/>
                    <a:pt x="17970" y="30836"/>
                    <a:pt x="18677" y="30836"/>
                  </a:cubicBezTo>
                  <a:lnTo>
                    <a:pt x="18902" y="30836"/>
                  </a:lnTo>
                  <a:cubicBezTo>
                    <a:pt x="19609" y="30771"/>
                    <a:pt x="20284" y="30514"/>
                    <a:pt x="20798" y="30257"/>
                  </a:cubicBezTo>
                  <a:cubicBezTo>
                    <a:pt x="21113" y="30089"/>
                    <a:pt x="21373" y="29935"/>
                    <a:pt x="21516" y="29839"/>
                  </a:cubicBezTo>
                  <a:lnTo>
                    <a:pt x="21516" y="29839"/>
                  </a:lnTo>
                  <a:cubicBezTo>
                    <a:pt x="21718" y="29931"/>
                    <a:pt x="22119" y="30110"/>
                    <a:pt x="22566" y="30289"/>
                  </a:cubicBezTo>
                  <a:cubicBezTo>
                    <a:pt x="22856" y="30418"/>
                    <a:pt x="23209" y="30546"/>
                    <a:pt x="23499" y="30643"/>
                  </a:cubicBezTo>
                  <a:cubicBezTo>
                    <a:pt x="23788" y="30739"/>
                    <a:pt x="24045" y="30803"/>
                    <a:pt x="24270" y="30836"/>
                  </a:cubicBezTo>
                  <a:cubicBezTo>
                    <a:pt x="24559" y="30803"/>
                    <a:pt x="24849" y="30643"/>
                    <a:pt x="25074" y="30386"/>
                  </a:cubicBezTo>
                  <a:cubicBezTo>
                    <a:pt x="25266" y="30096"/>
                    <a:pt x="25427" y="29743"/>
                    <a:pt x="25427" y="29357"/>
                  </a:cubicBezTo>
                  <a:cubicBezTo>
                    <a:pt x="25427" y="29035"/>
                    <a:pt x="25331" y="28682"/>
                    <a:pt x="25138" y="28360"/>
                  </a:cubicBezTo>
                  <a:cubicBezTo>
                    <a:pt x="24784" y="27814"/>
                    <a:pt x="24141" y="27171"/>
                    <a:pt x="23466" y="26657"/>
                  </a:cubicBezTo>
                  <a:cubicBezTo>
                    <a:pt x="23113" y="26400"/>
                    <a:pt x="22759" y="26175"/>
                    <a:pt x="22438" y="26014"/>
                  </a:cubicBezTo>
                  <a:cubicBezTo>
                    <a:pt x="22084" y="25853"/>
                    <a:pt x="21763" y="25725"/>
                    <a:pt x="21441" y="25725"/>
                  </a:cubicBezTo>
                  <a:cubicBezTo>
                    <a:pt x="20895" y="25725"/>
                    <a:pt x="19705" y="25885"/>
                    <a:pt x="18613" y="26014"/>
                  </a:cubicBezTo>
                  <a:cubicBezTo>
                    <a:pt x="17730" y="26148"/>
                    <a:pt x="16937" y="26259"/>
                    <a:pt x="16695" y="26293"/>
                  </a:cubicBezTo>
                  <a:lnTo>
                    <a:pt x="16695" y="26293"/>
                  </a:lnTo>
                  <a:cubicBezTo>
                    <a:pt x="16548" y="26219"/>
                    <a:pt x="16217" y="26054"/>
                    <a:pt x="15752" y="25821"/>
                  </a:cubicBezTo>
                  <a:cubicBezTo>
                    <a:pt x="14820" y="25307"/>
                    <a:pt x="13373" y="24567"/>
                    <a:pt x="11959" y="23796"/>
                  </a:cubicBezTo>
                  <a:cubicBezTo>
                    <a:pt x="10576" y="23057"/>
                    <a:pt x="9259" y="22285"/>
                    <a:pt x="8584" y="21803"/>
                  </a:cubicBezTo>
                  <a:cubicBezTo>
                    <a:pt x="7651" y="21160"/>
                    <a:pt x="6848" y="20485"/>
                    <a:pt x="6269" y="19971"/>
                  </a:cubicBezTo>
                  <a:cubicBezTo>
                    <a:pt x="6012" y="19714"/>
                    <a:pt x="5755" y="19489"/>
                    <a:pt x="5626" y="19328"/>
                  </a:cubicBezTo>
                  <a:cubicBezTo>
                    <a:pt x="5564" y="19266"/>
                    <a:pt x="5516" y="19217"/>
                    <a:pt x="5480" y="19182"/>
                  </a:cubicBezTo>
                  <a:lnTo>
                    <a:pt x="5480" y="19182"/>
                  </a:lnTo>
                  <a:lnTo>
                    <a:pt x="9226" y="7499"/>
                  </a:lnTo>
                  <a:cubicBezTo>
                    <a:pt x="9259" y="7338"/>
                    <a:pt x="9194" y="7177"/>
                    <a:pt x="9066" y="7145"/>
                  </a:cubicBezTo>
                  <a:cubicBezTo>
                    <a:pt x="9038" y="7140"/>
                    <a:pt x="9011" y="7137"/>
                    <a:pt x="8986" y="7137"/>
                  </a:cubicBezTo>
                  <a:cubicBezTo>
                    <a:pt x="8863" y="7137"/>
                    <a:pt x="8765" y="7199"/>
                    <a:pt x="8712" y="7306"/>
                  </a:cubicBezTo>
                  <a:lnTo>
                    <a:pt x="4919" y="19167"/>
                  </a:lnTo>
                  <a:cubicBezTo>
                    <a:pt x="4887" y="19264"/>
                    <a:pt x="4919" y="19360"/>
                    <a:pt x="4983" y="19424"/>
                  </a:cubicBezTo>
                  <a:cubicBezTo>
                    <a:pt x="4983" y="19456"/>
                    <a:pt x="6398" y="20935"/>
                    <a:pt x="8262" y="22253"/>
                  </a:cubicBezTo>
                  <a:cubicBezTo>
                    <a:pt x="9226" y="22928"/>
                    <a:pt x="11284" y="24053"/>
                    <a:pt x="13116" y="25017"/>
                  </a:cubicBezTo>
                  <a:cubicBezTo>
                    <a:pt x="14948" y="26014"/>
                    <a:pt x="16523" y="26817"/>
                    <a:pt x="16523" y="26817"/>
                  </a:cubicBezTo>
                  <a:cubicBezTo>
                    <a:pt x="16587" y="26850"/>
                    <a:pt x="16652" y="26850"/>
                    <a:pt x="16684" y="26850"/>
                  </a:cubicBezTo>
                  <a:cubicBezTo>
                    <a:pt x="16716" y="26850"/>
                    <a:pt x="17648" y="26689"/>
                    <a:pt x="18709" y="26560"/>
                  </a:cubicBezTo>
                  <a:cubicBezTo>
                    <a:pt x="19770" y="26400"/>
                    <a:pt x="20959" y="26271"/>
                    <a:pt x="21441" y="26271"/>
                  </a:cubicBezTo>
                  <a:cubicBezTo>
                    <a:pt x="21634" y="26271"/>
                    <a:pt x="21891" y="26335"/>
                    <a:pt x="22181" y="26496"/>
                  </a:cubicBezTo>
                  <a:cubicBezTo>
                    <a:pt x="23113" y="26914"/>
                    <a:pt x="24238" y="27943"/>
                    <a:pt x="24688" y="28650"/>
                  </a:cubicBezTo>
                  <a:cubicBezTo>
                    <a:pt x="24816" y="28907"/>
                    <a:pt x="24881" y="29132"/>
                    <a:pt x="24881" y="29357"/>
                  </a:cubicBezTo>
                  <a:cubicBezTo>
                    <a:pt x="24881" y="29614"/>
                    <a:pt x="24784" y="29871"/>
                    <a:pt x="24656" y="30032"/>
                  </a:cubicBezTo>
                  <a:cubicBezTo>
                    <a:pt x="24495" y="30225"/>
                    <a:pt x="24334" y="30289"/>
                    <a:pt x="24270" y="30289"/>
                  </a:cubicBezTo>
                  <a:cubicBezTo>
                    <a:pt x="24174" y="30289"/>
                    <a:pt x="23949" y="30225"/>
                    <a:pt x="23659" y="30128"/>
                  </a:cubicBezTo>
                  <a:cubicBezTo>
                    <a:pt x="23241" y="30000"/>
                    <a:pt x="22727" y="29775"/>
                    <a:pt x="22309" y="29614"/>
                  </a:cubicBezTo>
                  <a:cubicBezTo>
                    <a:pt x="21891" y="29421"/>
                    <a:pt x="21602" y="29293"/>
                    <a:pt x="21602" y="29293"/>
                  </a:cubicBezTo>
                  <a:cubicBezTo>
                    <a:pt x="21562" y="29279"/>
                    <a:pt x="21522" y="29271"/>
                    <a:pt x="21482" y="29271"/>
                  </a:cubicBezTo>
                  <a:cubicBezTo>
                    <a:pt x="21426" y="29271"/>
                    <a:pt x="21369" y="29287"/>
                    <a:pt x="21313" y="29325"/>
                  </a:cubicBezTo>
                  <a:lnTo>
                    <a:pt x="21281" y="29357"/>
                  </a:lnTo>
                  <a:cubicBezTo>
                    <a:pt x="21023" y="29518"/>
                    <a:pt x="19898" y="30225"/>
                    <a:pt x="18870" y="30289"/>
                  </a:cubicBezTo>
                  <a:lnTo>
                    <a:pt x="18677" y="30289"/>
                  </a:lnTo>
                  <a:cubicBezTo>
                    <a:pt x="18066" y="30289"/>
                    <a:pt x="17198" y="30096"/>
                    <a:pt x="16266" y="29839"/>
                  </a:cubicBezTo>
                  <a:cubicBezTo>
                    <a:pt x="15334" y="29582"/>
                    <a:pt x="14337" y="29260"/>
                    <a:pt x="13405" y="29003"/>
                  </a:cubicBezTo>
                  <a:cubicBezTo>
                    <a:pt x="12441" y="28714"/>
                    <a:pt x="9484" y="27718"/>
                    <a:pt x="6655" y="26689"/>
                  </a:cubicBezTo>
                  <a:cubicBezTo>
                    <a:pt x="5241" y="26142"/>
                    <a:pt x="3858" y="25628"/>
                    <a:pt x="2765" y="25146"/>
                  </a:cubicBezTo>
                  <a:cubicBezTo>
                    <a:pt x="2219" y="24921"/>
                    <a:pt x="1769" y="24696"/>
                    <a:pt x="1415" y="24503"/>
                  </a:cubicBezTo>
                  <a:cubicBezTo>
                    <a:pt x="1062" y="24310"/>
                    <a:pt x="805" y="24149"/>
                    <a:pt x="740" y="24085"/>
                  </a:cubicBezTo>
                  <a:cubicBezTo>
                    <a:pt x="708" y="24053"/>
                    <a:pt x="644" y="23892"/>
                    <a:pt x="612" y="23667"/>
                  </a:cubicBezTo>
                  <a:cubicBezTo>
                    <a:pt x="547" y="23410"/>
                    <a:pt x="547" y="23089"/>
                    <a:pt x="547" y="22735"/>
                  </a:cubicBezTo>
                  <a:cubicBezTo>
                    <a:pt x="547" y="21353"/>
                    <a:pt x="805" y="19264"/>
                    <a:pt x="1126" y="17303"/>
                  </a:cubicBezTo>
                  <a:cubicBezTo>
                    <a:pt x="1415" y="15342"/>
                    <a:pt x="1769" y="13510"/>
                    <a:pt x="1930" y="12642"/>
                  </a:cubicBezTo>
                  <a:cubicBezTo>
                    <a:pt x="2122" y="11517"/>
                    <a:pt x="2380" y="9684"/>
                    <a:pt x="2798" y="7917"/>
                  </a:cubicBezTo>
                  <a:cubicBezTo>
                    <a:pt x="3215" y="6149"/>
                    <a:pt x="3826" y="4381"/>
                    <a:pt x="4565" y="3481"/>
                  </a:cubicBezTo>
                  <a:cubicBezTo>
                    <a:pt x="5305" y="2581"/>
                    <a:pt x="6462" y="1809"/>
                    <a:pt x="7426" y="1295"/>
                  </a:cubicBezTo>
                  <a:cubicBezTo>
                    <a:pt x="7908" y="1038"/>
                    <a:pt x="8326" y="845"/>
                    <a:pt x="8648" y="716"/>
                  </a:cubicBezTo>
                  <a:cubicBezTo>
                    <a:pt x="8809" y="652"/>
                    <a:pt x="8937" y="620"/>
                    <a:pt x="9034" y="588"/>
                  </a:cubicBezTo>
                  <a:cubicBezTo>
                    <a:pt x="9098" y="523"/>
                    <a:pt x="9162" y="523"/>
                    <a:pt x="9162" y="523"/>
                  </a:cubicBezTo>
                  <a:cubicBezTo>
                    <a:pt x="9291" y="459"/>
                    <a:pt x="9355" y="330"/>
                    <a:pt x="9323" y="170"/>
                  </a:cubicBezTo>
                  <a:cubicBezTo>
                    <a:pt x="9270" y="63"/>
                    <a:pt x="9172" y="1"/>
                    <a:pt x="9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4367;p64"/>
            <p:cNvSpPr/>
            <p:nvPr/>
          </p:nvSpPr>
          <p:spPr>
            <a:xfrm>
              <a:off x="3475675" y="2192500"/>
              <a:ext cx="313425" cy="121550"/>
            </a:xfrm>
            <a:custGeom>
              <a:avLst/>
              <a:gdLst/>
              <a:ahLst/>
              <a:cxnLst/>
              <a:rect l="l" t="t" r="r" b="b"/>
              <a:pathLst>
                <a:path w="12537" h="4862" extrusionOk="0">
                  <a:moveTo>
                    <a:pt x="1929" y="0"/>
                  </a:moveTo>
                  <a:cubicBezTo>
                    <a:pt x="1254" y="515"/>
                    <a:pt x="450" y="1286"/>
                    <a:pt x="225" y="2186"/>
                  </a:cubicBezTo>
                  <a:cubicBezTo>
                    <a:pt x="65" y="2668"/>
                    <a:pt x="33" y="3118"/>
                    <a:pt x="0" y="3472"/>
                  </a:cubicBezTo>
                  <a:cubicBezTo>
                    <a:pt x="129" y="3504"/>
                    <a:pt x="225" y="3536"/>
                    <a:pt x="322" y="3568"/>
                  </a:cubicBezTo>
                  <a:cubicBezTo>
                    <a:pt x="2147" y="4086"/>
                    <a:pt x="4318" y="4862"/>
                    <a:pt x="5635" y="4862"/>
                  </a:cubicBezTo>
                  <a:cubicBezTo>
                    <a:pt x="5710" y="4862"/>
                    <a:pt x="5782" y="4859"/>
                    <a:pt x="5851" y="4854"/>
                  </a:cubicBezTo>
                  <a:cubicBezTo>
                    <a:pt x="7169" y="4758"/>
                    <a:pt x="8454" y="3858"/>
                    <a:pt x="8454" y="3858"/>
                  </a:cubicBezTo>
                  <a:cubicBezTo>
                    <a:pt x="8454" y="3858"/>
                    <a:pt x="10672" y="4854"/>
                    <a:pt x="11251" y="4854"/>
                  </a:cubicBezTo>
                  <a:cubicBezTo>
                    <a:pt x="11797" y="4854"/>
                    <a:pt x="12537" y="3858"/>
                    <a:pt x="11894" y="2829"/>
                  </a:cubicBezTo>
                  <a:cubicBezTo>
                    <a:pt x="11251" y="1801"/>
                    <a:pt x="9419" y="322"/>
                    <a:pt x="8422" y="322"/>
                  </a:cubicBezTo>
                  <a:cubicBezTo>
                    <a:pt x="7394" y="322"/>
                    <a:pt x="3633" y="868"/>
                    <a:pt x="3633" y="868"/>
                  </a:cubicBezTo>
                  <a:cubicBezTo>
                    <a:pt x="3633" y="868"/>
                    <a:pt x="2926" y="515"/>
                    <a:pt x="19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4368;p64"/>
            <p:cNvSpPr/>
            <p:nvPr/>
          </p:nvSpPr>
          <p:spPr>
            <a:xfrm>
              <a:off x="3469250" y="2185675"/>
              <a:ext cx="316650" cy="135425"/>
            </a:xfrm>
            <a:custGeom>
              <a:avLst/>
              <a:gdLst/>
              <a:ahLst/>
              <a:cxnLst/>
              <a:rect l="l" t="t" r="r" b="b"/>
              <a:pathLst>
                <a:path w="12666" h="5417" extrusionOk="0">
                  <a:moveTo>
                    <a:pt x="2228" y="589"/>
                  </a:moveTo>
                  <a:lnTo>
                    <a:pt x="2228" y="589"/>
                  </a:lnTo>
                  <a:cubicBezTo>
                    <a:pt x="3160" y="1084"/>
                    <a:pt x="3761" y="1398"/>
                    <a:pt x="3761" y="1398"/>
                  </a:cubicBezTo>
                  <a:cubicBezTo>
                    <a:pt x="3825" y="1431"/>
                    <a:pt x="3890" y="1431"/>
                    <a:pt x="3922" y="1431"/>
                  </a:cubicBezTo>
                  <a:cubicBezTo>
                    <a:pt x="3954" y="1431"/>
                    <a:pt x="4886" y="1270"/>
                    <a:pt x="5947" y="1141"/>
                  </a:cubicBezTo>
                  <a:cubicBezTo>
                    <a:pt x="7008" y="981"/>
                    <a:pt x="8197" y="852"/>
                    <a:pt x="8679" y="852"/>
                  </a:cubicBezTo>
                  <a:cubicBezTo>
                    <a:pt x="8872" y="852"/>
                    <a:pt x="9129" y="916"/>
                    <a:pt x="9419" y="1077"/>
                  </a:cubicBezTo>
                  <a:cubicBezTo>
                    <a:pt x="10351" y="1495"/>
                    <a:pt x="11476" y="2524"/>
                    <a:pt x="11926" y="3231"/>
                  </a:cubicBezTo>
                  <a:cubicBezTo>
                    <a:pt x="12054" y="3488"/>
                    <a:pt x="12119" y="3713"/>
                    <a:pt x="12119" y="3938"/>
                  </a:cubicBezTo>
                  <a:cubicBezTo>
                    <a:pt x="12119" y="4195"/>
                    <a:pt x="12022" y="4452"/>
                    <a:pt x="11894" y="4613"/>
                  </a:cubicBezTo>
                  <a:cubicBezTo>
                    <a:pt x="11733" y="4806"/>
                    <a:pt x="11572" y="4870"/>
                    <a:pt x="11508" y="4870"/>
                  </a:cubicBezTo>
                  <a:cubicBezTo>
                    <a:pt x="11412" y="4870"/>
                    <a:pt x="11187" y="4806"/>
                    <a:pt x="10897" y="4709"/>
                  </a:cubicBezTo>
                  <a:cubicBezTo>
                    <a:pt x="10479" y="4581"/>
                    <a:pt x="9965" y="4356"/>
                    <a:pt x="9547" y="4195"/>
                  </a:cubicBezTo>
                  <a:cubicBezTo>
                    <a:pt x="9129" y="4002"/>
                    <a:pt x="8840" y="3874"/>
                    <a:pt x="8840" y="3874"/>
                  </a:cubicBezTo>
                  <a:cubicBezTo>
                    <a:pt x="8800" y="3860"/>
                    <a:pt x="8760" y="3852"/>
                    <a:pt x="8720" y="3852"/>
                  </a:cubicBezTo>
                  <a:cubicBezTo>
                    <a:pt x="8664" y="3852"/>
                    <a:pt x="8607" y="3868"/>
                    <a:pt x="8551" y="3906"/>
                  </a:cubicBezTo>
                  <a:lnTo>
                    <a:pt x="8519" y="3938"/>
                  </a:lnTo>
                  <a:cubicBezTo>
                    <a:pt x="8261" y="4099"/>
                    <a:pt x="7136" y="4806"/>
                    <a:pt x="6108" y="4870"/>
                  </a:cubicBezTo>
                  <a:lnTo>
                    <a:pt x="5915" y="4870"/>
                  </a:lnTo>
                  <a:cubicBezTo>
                    <a:pt x="5304" y="4870"/>
                    <a:pt x="4436" y="4677"/>
                    <a:pt x="3504" y="4420"/>
                  </a:cubicBezTo>
                  <a:cubicBezTo>
                    <a:pt x="2572" y="4163"/>
                    <a:pt x="1575" y="3841"/>
                    <a:pt x="643" y="3584"/>
                  </a:cubicBezTo>
                  <a:cubicBezTo>
                    <a:pt x="612" y="3574"/>
                    <a:pt x="582" y="3564"/>
                    <a:pt x="551" y="3554"/>
                  </a:cubicBezTo>
                  <a:lnTo>
                    <a:pt x="551" y="3554"/>
                  </a:lnTo>
                  <a:cubicBezTo>
                    <a:pt x="563" y="3264"/>
                    <a:pt x="609" y="2915"/>
                    <a:pt x="740" y="2524"/>
                  </a:cubicBezTo>
                  <a:cubicBezTo>
                    <a:pt x="921" y="1769"/>
                    <a:pt x="1612" y="1071"/>
                    <a:pt x="2228" y="589"/>
                  </a:cubicBezTo>
                  <a:close/>
                  <a:moveTo>
                    <a:pt x="2158" y="0"/>
                  </a:moveTo>
                  <a:cubicBezTo>
                    <a:pt x="2106" y="0"/>
                    <a:pt x="2058" y="16"/>
                    <a:pt x="2025" y="48"/>
                  </a:cubicBezTo>
                  <a:cubicBezTo>
                    <a:pt x="1318" y="595"/>
                    <a:pt x="482" y="1366"/>
                    <a:pt x="225" y="2363"/>
                  </a:cubicBezTo>
                  <a:cubicBezTo>
                    <a:pt x="65" y="2909"/>
                    <a:pt x="0" y="3359"/>
                    <a:pt x="0" y="3745"/>
                  </a:cubicBezTo>
                  <a:cubicBezTo>
                    <a:pt x="0" y="3874"/>
                    <a:pt x="65" y="3970"/>
                    <a:pt x="193" y="4002"/>
                  </a:cubicBezTo>
                  <a:cubicBezTo>
                    <a:pt x="290" y="4034"/>
                    <a:pt x="418" y="4066"/>
                    <a:pt x="482" y="4099"/>
                  </a:cubicBezTo>
                  <a:cubicBezTo>
                    <a:pt x="1415" y="4356"/>
                    <a:pt x="2411" y="4677"/>
                    <a:pt x="3375" y="4934"/>
                  </a:cubicBezTo>
                  <a:cubicBezTo>
                    <a:pt x="4308" y="5224"/>
                    <a:pt x="5208" y="5417"/>
                    <a:pt x="5915" y="5417"/>
                  </a:cubicBezTo>
                  <a:lnTo>
                    <a:pt x="6140" y="5417"/>
                  </a:lnTo>
                  <a:cubicBezTo>
                    <a:pt x="6847" y="5352"/>
                    <a:pt x="7522" y="5095"/>
                    <a:pt x="8036" y="4838"/>
                  </a:cubicBezTo>
                  <a:cubicBezTo>
                    <a:pt x="8351" y="4670"/>
                    <a:pt x="8611" y="4516"/>
                    <a:pt x="8754" y="4420"/>
                  </a:cubicBezTo>
                  <a:lnTo>
                    <a:pt x="8754" y="4420"/>
                  </a:lnTo>
                  <a:cubicBezTo>
                    <a:pt x="8956" y="4512"/>
                    <a:pt x="9357" y="4691"/>
                    <a:pt x="9804" y="4870"/>
                  </a:cubicBezTo>
                  <a:cubicBezTo>
                    <a:pt x="10094" y="4999"/>
                    <a:pt x="10447" y="5127"/>
                    <a:pt x="10737" y="5224"/>
                  </a:cubicBezTo>
                  <a:cubicBezTo>
                    <a:pt x="11026" y="5320"/>
                    <a:pt x="11283" y="5384"/>
                    <a:pt x="11508" y="5417"/>
                  </a:cubicBezTo>
                  <a:cubicBezTo>
                    <a:pt x="11797" y="5384"/>
                    <a:pt x="12087" y="5224"/>
                    <a:pt x="12312" y="4967"/>
                  </a:cubicBezTo>
                  <a:cubicBezTo>
                    <a:pt x="12504" y="4677"/>
                    <a:pt x="12665" y="4324"/>
                    <a:pt x="12665" y="3938"/>
                  </a:cubicBezTo>
                  <a:cubicBezTo>
                    <a:pt x="12665" y="3616"/>
                    <a:pt x="12569" y="3263"/>
                    <a:pt x="12376" y="2941"/>
                  </a:cubicBezTo>
                  <a:cubicBezTo>
                    <a:pt x="12022" y="2395"/>
                    <a:pt x="11379" y="1752"/>
                    <a:pt x="10704" y="1238"/>
                  </a:cubicBezTo>
                  <a:cubicBezTo>
                    <a:pt x="10351" y="981"/>
                    <a:pt x="9997" y="756"/>
                    <a:pt x="9676" y="595"/>
                  </a:cubicBezTo>
                  <a:cubicBezTo>
                    <a:pt x="9322" y="434"/>
                    <a:pt x="9001" y="306"/>
                    <a:pt x="8679" y="306"/>
                  </a:cubicBezTo>
                  <a:cubicBezTo>
                    <a:pt x="8133" y="306"/>
                    <a:pt x="6943" y="466"/>
                    <a:pt x="5851" y="595"/>
                  </a:cubicBezTo>
                  <a:cubicBezTo>
                    <a:pt x="4969" y="728"/>
                    <a:pt x="4176" y="840"/>
                    <a:pt x="3933" y="874"/>
                  </a:cubicBezTo>
                  <a:lnTo>
                    <a:pt x="3933" y="874"/>
                  </a:lnTo>
                  <a:cubicBezTo>
                    <a:pt x="3717" y="765"/>
                    <a:pt x="3108" y="458"/>
                    <a:pt x="2315" y="48"/>
                  </a:cubicBezTo>
                  <a:cubicBezTo>
                    <a:pt x="2266" y="16"/>
                    <a:pt x="2210" y="0"/>
                    <a:pt x="2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4369;p64"/>
            <p:cNvSpPr/>
            <p:nvPr/>
          </p:nvSpPr>
          <p:spPr>
            <a:xfrm>
              <a:off x="2555550" y="1784050"/>
              <a:ext cx="278875" cy="381950"/>
            </a:xfrm>
            <a:custGeom>
              <a:avLst/>
              <a:gdLst/>
              <a:ahLst/>
              <a:cxnLst/>
              <a:rect l="l" t="t" r="r" b="b"/>
              <a:pathLst>
                <a:path w="11155" h="15278" extrusionOk="0">
                  <a:moveTo>
                    <a:pt x="3555" y="0"/>
                  </a:moveTo>
                  <a:cubicBezTo>
                    <a:pt x="3290" y="0"/>
                    <a:pt x="3034" y="34"/>
                    <a:pt x="2797" y="105"/>
                  </a:cubicBezTo>
                  <a:cubicBezTo>
                    <a:pt x="2507" y="170"/>
                    <a:pt x="354" y="2548"/>
                    <a:pt x="193" y="5249"/>
                  </a:cubicBezTo>
                  <a:cubicBezTo>
                    <a:pt x="0" y="7981"/>
                    <a:pt x="2057" y="12481"/>
                    <a:pt x="2443" y="13220"/>
                  </a:cubicBezTo>
                  <a:cubicBezTo>
                    <a:pt x="2797" y="13960"/>
                    <a:pt x="2347" y="15278"/>
                    <a:pt x="3279" y="15278"/>
                  </a:cubicBezTo>
                  <a:cubicBezTo>
                    <a:pt x="4211" y="15278"/>
                    <a:pt x="7104" y="10970"/>
                    <a:pt x="7104" y="10970"/>
                  </a:cubicBezTo>
                  <a:cubicBezTo>
                    <a:pt x="7104" y="10970"/>
                    <a:pt x="7431" y="10990"/>
                    <a:pt x="7891" y="10990"/>
                  </a:cubicBezTo>
                  <a:cubicBezTo>
                    <a:pt x="8886" y="10990"/>
                    <a:pt x="10505" y="10899"/>
                    <a:pt x="10768" y="10327"/>
                  </a:cubicBezTo>
                  <a:cubicBezTo>
                    <a:pt x="11154" y="9460"/>
                    <a:pt x="8133" y="4799"/>
                    <a:pt x="7490" y="2806"/>
                  </a:cubicBezTo>
                  <a:cubicBezTo>
                    <a:pt x="6942" y="1134"/>
                    <a:pt x="5086" y="0"/>
                    <a:pt x="35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4370;p64"/>
            <p:cNvSpPr/>
            <p:nvPr/>
          </p:nvSpPr>
          <p:spPr>
            <a:xfrm>
              <a:off x="2553125" y="1777025"/>
              <a:ext cx="278875" cy="396200"/>
            </a:xfrm>
            <a:custGeom>
              <a:avLst/>
              <a:gdLst/>
              <a:ahLst/>
              <a:cxnLst/>
              <a:rect l="l" t="t" r="r" b="b"/>
              <a:pathLst>
                <a:path w="11155" h="15848" extrusionOk="0">
                  <a:moveTo>
                    <a:pt x="3633" y="547"/>
                  </a:moveTo>
                  <a:cubicBezTo>
                    <a:pt x="4340" y="547"/>
                    <a:pt x="5144" y="804"/>
                    <a:pt x="5819" y="1287"/>
                  </a:cubicBezTo>
                  <a:cubicBezTo>
                    <a:pt x="6526" y="1737"/>
                    <a:pt x="7072" y="2412"/>
                    <a:pt x="7330" y="3183"/>
                  </a:cubicBezTo>
                  <a:cubicBezTo>
                    <a:pt x="7651" y="4147"/>
                    <a:pt x="8487" y="5658"/>
                    <a:pt x="9226" y="7137"/>
                  </a:cubicBezTo>
                  <a:cubicBezTo>
                    <a:pt x="9612" y="7844"/>
                    <a:pt x="9965" y="8551"/>
                    <a:pt x="10223" y="9130"/>
                  </a:cubicBezTo>
                  <a:cubicBezTo>
                    <a:pt x="10351" y="9419"/>
                    <a:pt x="10448" y="9676"/>
                    <a:pt x="10544" y="9901"/>
                  </a:cubicBezTo>
                  <a:cubicBezTo>
                    <a:pt x="10608" y="10126"/>
                    <a:pt x="10640" y="10319"/>
                    <a:pt x="10640" y="10416"/>
                  </a:cubicBezTo>
                  <a:cubicBezTo>
                    <a:pt x="10640" y="10448"/>
                    <a:pt x="10640" y="10480"/>
                    <a:pt x="10608" y="10480"/>
                  </a:cubicBezTo>
                  <a:lnTo>
                    <a:pt x="10634" y="10492"/>
                  </a:lnTo>
                  <a:lnTo>
                    <a:pt x="10634" y="10492"/>
                  </a:lnTo>
                  <a:cubicBezTo>
                    <a:pt x="10596" y="10556"/>
                    <a:pt x="10502" y="10645"/>
                    <a:pt x="10351" y="10705"/>
                  </a:cubicBezTo>
                  <a:cubicBezTo>
                    <a:pt x="10062" y="10833"/>
                    <a:pt x="9644" y="10898"/>
                    <a:pt x="9226" y="10930"/>
                  </a:cubicBezTo>
                  <a:cubicBezTo>
                    <a:pt x="8776" y="10994"/>
                    <a:pt x="8326" y="10994"/>
                    <a:pt x="7973" y="10994"/>
                  </a:cubicBezTo>
                  <a:lnTo>
                    <a:pt x="7233" y="10994"/>
                  </a:lnTo>
                  <a:cubicBezTo>
                    <a:pt x="7137" y="10994"/>
                    <a:pt x="7040" y="11026"/>
                    <a:pt x="6976" y="11091"/>
                  </a:cubicBezTo>
                  <a:cubicBezTo>
                    <a:pt x="6976" y="11091"/>
                    <a:pt x="6815" y="11380"/>
                    <a:pt x="6526" y="11766"/>
                  </a:cubicBezTo>
                  <a:cubicBezTo>
                    <a:pt x="6108" y="12376"/>
                    <a:pt x="5433" y="13276"/>
                    <a:pt x="4790" y="14016"/>
                  </a:cubicBezTo>
                  <a:cubicBezTo>
                    <a:pt x="4469" y="14401"/>
                    <a:pt x="4147" y="14723"/>
                    <a:pt x="3890" y="14980"/>
                  </a:cubicBezTo>
                  <a:cubicBezTo>
                    <a:pt x="3762" y="15076"/>
                    <a:pt x="3633" y="15173"/>
                    <a:pt x="3537" y="15237"/>
                  </a:cubicBezTo>
                  <a:cubicBezTo>
                    <a:pt x="3440" y="15269"/>
                    <a:pt x="3376" y="15302"/>
                    <a:pt x="3376" y="15302"/>
                  </a:cubicBezTo>
                  <a:cubicBezTo>
                    <a:pt x="3279" y="15302"/>
                    <a:pt x="3215" y="15269"/>
                    <a:pt x="3183" y="15269"/>
                  </a:cubicBezTo>
                  <a:cubicBezTo>
                    <a:pt x="3151" y="15237"/>
                    <a:pt x="3119" y="15205"/>
                    <a:pt x="3054" y="15076"/>
                  </a:cubicBezTo>
                  <a:cubicBezTo>
                    <a:pt x="2990" y="14916"/>
                    <a:pt x="2990" y="14659"/>
                    <a:pt x="2958" y="14337"/>
                  </a:cubicBezTo>
                  <a:cubicBezTo>
                    <a:pt x="2958" y="14016"/>
                    <a:pt x="2926" y="13694"/>
                    <a:pt x="2765" y="13373"/>
                  </a:cubicBezTo>
                  <a:cubicBezTo>
                    <a:pt x="2604" y="13019"/>
                    <a:pt x="2026" y="11830"/>
                    <a:pt x="1511" y="10351"/>
                  </a:cubicBezTo>
                  <a:cubicBezTo>
                    <a:pt x="997" y="8905"/>
                    <a:pt x="515" y="7201"/>
                    <a:pt x="515" y="5883"/>
                  </a:cubicBezTo>
                  <a:cubicBezTo>
                    <a:pt x="515" y="5787"/>
                    <a:pt x="547" y="5658"/>
                    <a:pt x="547" y="5562"/>
                  </a:cubicBezTo>
                  <a:cubicBezTo>
                    <a:pt x="644" y="4244"/>
                    <a:pt x="1190" y="3022"/>
                    <a:pt x="1769" y="2122"/>
                  </a:cubicBezTo>
                  <a:cubicBezTo>
                    <a:pt x="2058" y="1640"/>
                    <a:pt x="2347" y="1287"/>
                    <a:pt x="2604" y="997"/>
                  </a:cubicBezTo>
                  <a:cubicBezTo>
                    <a:pt x="2701" y="869"/>
                    <a:pt x="2829" y="772"/>
                    <a:pt x="2894" y="708"/>
                  </a:cubicBezTo>
                  <a:lnTo>
                    <a:pt x="2990" y="644"/>
                  </a:lnTo>
                  <a:cubicBezTo>
                    <a:pt x="3183" y="579"/>
                    <a:pt x="3408" y="547"/>
                    <a:pt x="3633" y="547"/>
                  </a:cubicBezTo>
                  <a:close/>
                  <a:moveTo>
                    <a:pt x="3633" y="1"/>
                  </a:moveTo>
                  <a:cubicBezTo>
                    <a:pt x="3344" y="1"/>
                    <a:pt x="3087" y="33"/>
                    <a:pt x="2829" y="129"/>
                  </a:cubicBezTo>
                  <a:cubicBezTo>
                    <a:pt x="2765" y="129"/>
                    <a:pt x="2701" y="161"/>
                    <a:pt x="2669" y="194"/>
                  </a:cubicBezTo>
                  <a:cubicBezTo>
                    <a:pt x="2508" y="322"/>
                    <a:pt x="2315" y="515"/>
                    <a:pt x="2058" y="836"/>
                  </a:cubicBezTo>
                  <a:cubicBezTo>
                    <a:pt x="1286" y="1737"/>
                    <a:pt x="161" y="3504"/>
                    <a:pt x="1" y="5530"/>
                  </a:cubicBezTo>
                  <a:cubicBezTo>
                    <a:pt x="1" y="5626"/>
                    <a:pt x="1" y="5755"/>
                    <a:pt x="1" y="5883"/>
                  </a:cubicBezTo>
                  <a:cubicBezTo>
                    <a:pt x="1" y="7330"/>
                    <a:pt x="483" y="9065"/>
                    <a:pt x="997" y="10544"/>
                  </a:cubicBezTo>
                  <a:cubicBezTo>
                    <a:pt x="1544" y="12023"/>
                    <a:pt x="2090" y="13244"/>
                    <a:pt x="2283" y="13630"/>
                  </a:cubicBezTo>
                  <a:cubicBezTo>
                    <a:pt x="2444" y="13887"/>
                    <a:pt x="2412" y="14401"/>
                    <a:pt x="2476" y="14851"/>
                  </a:cubicBezTo>
                  <a:cubicBezTo>
                    <a:pt x="2508" y="15076"/>
                    <a:pt x="2540" y="15302"/>
                    <a:pt x="2669" y="15494"/>
                  </a:cubicBezTo>
                  <a:cubicBezTo>
                    <a:pt x="2733" y="15591"/>
                    <a:pt x="2829" y="15687"/>
                    <a:pt x="2958" y="15752"/>
                  </a:cubicBezTo>
                  <a:cubicBezTo>
                    <a:pt x="3087" y="15816"/>
                    <a:pt x="3215" y="15848"/>
                    <a:pt x="3376" y="15848"/>
                  </a:cubicBezTo>
                  <a:cubicBezTo>
                    <a:pt x="3601" y="15816"/>
                    <a:pt x="3762" y="15719"/>
                    <a:pt x="3954" y="15591"/>
                  </a:cubicBezTo>
                  <a:cubicBezTo>
                    <a:pt x="4276" y="15366"/>
                    <a:pt x="4662" y="15012"/>
                    <a:pt x="5047" y="14562"/>
                  </a:cubicBezTo>
                  <a:cubicBezTo>
                    <a:pt x="6011" y="13461"/>
                    <a:pt x="7068" y="11936"/>
                    <a:pt x="7352" y="11520"/>
                  </a:cubicBezTo>
                  <a:lnTo>
                    <a:pt x="7352" y="11520"/>
                  </a:lnTo>
                  <a:cubicBezTo>
                    <a:pt x="7489" y="11530"/>
                    <a:pt x="7709" y="11541"/>
                    <a:pt x="7973" y="11541"/>
                  </a:cubicBezTo>
                  <a:cubicBezTo>
                    <a:pt x="8455" y="11541"/>
                    <a:pt x="9130" y="11508"/>
                    <a:pt x="9740" y="11412"/>
                  </a:cubicBezTo>
                  <a:cubicBezTo>
                    <a:pt x="10030" y="11380"/>
                    <a:pt x="10319" y="11283"/>
                    <a:pt x="10544" y="11187"/>
                  </a:cubicBezTo>
                  <a:cubicBezTo>
                    <a:pt x="10801" y="11091"/>
                    <a:pt x="10994" y="10962"/>
                    <a:pt x="11123" y="10705"/>
                  </a:cubicBezTo>
                  <a:cubicBezTo>
                    <a:pt x="11155" y="10608"/>
                    <a:pt x="11155" y="10512"/>
                    <a:pt x="11155" y="10416"/>
                  </a:cubicBezTo>
                  <a:cubicBezTo>
                    <a:pt x="11155" y="10223"/>
                    <a:pt x="11123" y="9998"/>
                    <a:pt x="11026" y="9741"/>
                  </a:cubicBezTo>
                  <a:cubicBezTo>
                    <a:pt x="10769" y="8873"/>
                    <a:pt x="10094" y="7619"/>
                    <a:pt x="9419" y="6333"/>
                  </a:cubicBezTo>
                  <a:cubicBezTo>
                    <a:pt x="8776" y="5047"/>
                    <a:pt x="8101" y="3794"/>
                    <a:pt x="7844" y="3022"/>
                  </a:cubicBezTo>
                  <a:cubicBezTo>
                    <a:pt x="7522" y="2090"/>
                    <a:pt x="6880" y="1351"/>
                    <a:pt x="6140" y="836"/>
                  </a:cubicBezTo>
                  <a:cubicBezTo>
                    <a:pt x="5369" y="322"/>
                    <a:pt x="4469" y="1"/>
                    <a:pt x="3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4371;p64"/>
            <p:cNvSpPr/>
            <p:nvPr/>
          </p:nvSpPr>
          <p:spPr>
            <a:xfrm>
              <a:off x="2599750" y="1732350"/>
              <a:ext cx="225025" cy="346875"/>
            </a:xfrm>
            <a:custGeom>
              <a:avLst/>
              <a:gdLst/>
              <a:ahLst/>
              <a:cxnLst/>
              <a:rect l="l" t="t" r="r" b="b"/>
              <a:pathLst>
                <a:path w="9001" h="13875" extrusionOk="0">
                  <a:moveTo>
                    <a:pt x="1641" y="1"/>
                  </a:moveTo>
                  <a:cubicBezTo>
                    <a:pt x="1306" y="1"/>
                    <a:pt x="1046" y="184"/>
                    <a:pt x="836" y="759"/>
                  </a:cubicBezTo>
                  <a:cubicBezTo>
                    <a:pt x="836" y="759"/>
                    <a:pt x="836" y="3299"/>
                    <a:pt x="482" y="4616"/>
                  </a:cubicBezTo>
                  <a:cubicBezTo>
                    <a:pt x="97" y="5902"/>
                    <a:pt x="0" y="6577"/>
                    <a:pt x="1414" y="8635"/>
                  </a:cubicBezTo>
                  <a:cubicBezTo>
                    <a:pt x="2829" y="10692"/>
                    <a:pt x="6011" y="13874"/>
                    <a:pt x="6011" y="13874"/>
                  </a:cubicBezTo>
                  <a:cubicBezTo>
                    <a:pt x="6011" y="13874"/>
                    <a:pt x="6204" y="11720"/>
                    <a:pt x="6300" y="10499"/>
                  </a:cubicBezTo>
                  <a:cubicBezTo>
                    <a:pt x="6365" y="9277"/>
                    <a:pt x="8261" y="8538"/>
                    <a:pt x="8615" y="7992"/>
                  </a:cubicBezTo>
                  <a:cubicBezTo>
                    <a:pt x="9000" y="7413"/>
                    <a:pt x="6558" y="7027"/>
                    <a:pt x="5625" y="5356"/>
                  </a:cubicBezTo>
                  <a:cubicBezTo>
                    <a:pt x="4693" y="3652"/>
                    <a:pt x="4693" y="759"/>
                    <a:pt x="3375" y="470"/>
                  </a:cubicBezTo>
                  <a:cubicBezTo>
                    <a:pt x="2632" y="307"/>
                    <a:pt x="2073" y="1"/>
                    <a:pt x="16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4372;p64"/>
            <p:cNvSpPr/>
            <p:nvPr/>
          </p:nvSpPr>
          <p:spPr>
            <a:xfrm>
              <a:off x="2598925" y="1725600"/>
              <a:ext cx="224250" cy="360350"/>
            </a:xfrm>
            <a:custGeom>
              <a:avLst/>
              <a:gdLst/>
              <a:ahLst/>
              <a:cxnLst/>
              <a:rect l="l" t="t" r="r" b="b"/>
              <a:pathLst>
                <a:path w="8970" h="14414" extrusionOk="0">
                  <a:moveTo>
                    <a:pt x="8455" y="8101"/>
                  </a:moveTo>
                  <a:cubicBezTo>
                    <a:pt x="8452" y="8103"/>
                    <a:pt x="8450" y="8106"/>
                    <a:pt x="8447" y="8109"/>
                  </a:cubicBezTo>
                  <a:lnTo>
                    <a:pt x="8447" y="8109"/>
                  </a:lnTo>
                  <a:lnTo>
                    <a:pt x="8423" y="8101"/>
                  </a:lnTo>
                  <a:close/>
                  <a:moveTo>
                    <a:pt x="1672" y="547"/>
                  </a:moveTo>
                  <a:cubicBezTo>
                    <a:pt x="1833" y="547"/>
                    <a:pt x="2058" y="611"/>
                    <a:pt x="2347" y="708"/>
                  </a:cubicBezTo>
                  <a:cubicBezTo>
                    <a:pt x="2637" y="804"/>
                    <a:pt x="2958" y="933"/>
                    <a:pt x="3344" y="997"/>
                  </a:cubicBezTo>
                  <a:cubicBezTo>
                    <a:pt x="3601" y="1061"/>
                    <a:pt x="3762" y="1222"/>
                    <a:pt x="3955" y="1511"/>
                  </a:cubicBezTo>
                  <a:cubicBezTo>
                    <a:pt x="4212" y="1993"/>
                    <a:pt x="4405" y="2701"/>
                    <a:pt x="4630" y="3472"/>
                  </a:cubicBezTo>
                  <a:cubicBezTo>
                    <a:pt x="4823" y="4244"/>
                    <a:pt x="5048" y="5079"/>
                    <a:pt x="5433" y="5754"/>
                  </a:cubicBezTo>
                  <a:cubicBezTo>
                    <a:pt x="5915" y="6622"/>
                    <a:pt x="6719" y="7137"/>
                    <a:pt x="7362" y="7522"/>
                  </a:cubicBezTo>
                  <a:cubicBezTo>
                    <a:pt x="7716" y="7683"/>
                    <a:pt x="8005" y="7844"/>
                    <a:pt x="8198" y="7972"/>
                  </a:cubicBezTo>
                  <a:cubicBezTo>
                    <a:pt x="8294" y="8037"/>
                    <a:pt x="8390" y="8101"/>
                    <a:pt x="8423" y="8133"/>
                  </a:cubicBezTo>
                  <a:lnTo>
                    <a:pt x="8423" y="8133"/>
                  </a:lnTo>
                  <a:cubicBezTo>
                    <a:pt x="8345" y="8210"/>
                    <a:pt x="8199" y="8348"/>
                    <a:pt x="8005" y="8487"/>
                  </a:cubicBezTo>
                  <a:cubicBezTo>
                    <a:pt x="7651" y="8744"/>
                    <a:pt x="7201" y="9033"/>
                    <a:pt x="6816" y="9387"/>
                  </a:cubicBezTo>
                  <a:cubicBezTo>
                    <a:pt x="6430" y="9740"/>
                    <a:pt x="6108" y="10190"/>
                    <a:pt x="6044" y="10769"/>
                  </a:cubicBezTo>
                  <a:cubicBezTo>
                    <a:pt x="6012" y="11380"/>
                    <a:pt x="5948" y="12215"/>
                    <a:pt x="5883" y="12890"/>
                  </a:cubicBezTo>
                  <a:cubicBezTo>
                    <a:pt x="5861" y="13131"/>
                    <a:pt x="5843" y="13353"/>
                    <a:pt x="5828" y="13542"/>
                  </a:cubicBezTo>
                  <a:lnTo>
                    <a:pt x="5828" y="13542"/>
                  </a:lnTo>
                  <a:cubicBezTo>
                    <a:pt x="5794" y="13509"/>
                    <a:pt x="5759" y="13474"/>
                    <a:pt x="5723" y="13437"/>
                  </a:cubicBezTo>
                  <a:cubicBezTo>
                    <a:pt x="4758" y="12440"/>
                    <a:pt x="2701" y="10255"/>
                    <a:pt x="1672" y="8744"/>
                  </a:cubicBezTo>
                  <a:cubicBezTo>
                    <a:pt x="1222" y="8101"/>
                    <a:pt x="933" y="7619"/>
                    <a:pt x="772" y="7201"/>
                  </a:cubicBezTo>
                  <a:cubicBezTo>
                    <a:pt x="612" y="6783"/>
                    <a:pt x="547" y="6462"/>
                    <a:pt x="547" y="6172"/>
                  </a:cubicBezTo>
                  <a:cubicBezTo>
                    <a:pt x="547" y="5786"/>
                    <a:pt x="612" y="5433"/>
                    <a:pt x="772" y="4951"/>
                  </a:cubicBezTo>
                  <a:cubicBezTo>
                    <a:pt x="965" y="4244"/>
                    <a:pt x="1062" y="3279"/>
                    <a:pt x="1094" y="2476"/>
                  </a:cubicBezTo>
                  <a:cubicBezTo>
                    <a:pt x="1153" y="1742"/>
                    <a:pt x="1158" y="1143"/>
                    <a:pt x="1158" y="1043"/>
                  </a:cubicBezTo>
                  <a:lnTo>
                    <a:pt x="1158" y="1043"/>
                  </a:lnTo>
                  <a:cubicBezTo>
                    <a:pt x="1244" y="834"/>
                    <a:pt x="1330" y="701"/>
                    <a:pt x="1415" y="643"/>
                  </a:cubicBezTo>
                  <a:cubicBezTo>
                    <a:pt x="1480" y="579"/>
                    <a:pt x="1544" y="547"/>
                    <a:pt x="1672" y="547"/>
                  </a:cubicBezTo>
                  <a:close/>
                  <a:moveTo>
                    <a:pt x="1672" y="0"/>
                  </a:moveTo>
                  <a:cubicBezTo>
                    <a:pt x="1447" y="0"/>
                    <a:pt x="1222" y="65"/>
                    <a:pt x="1062" y="225"/>
                  </a:cubicBezTo>
                  <a:cubicBezTo>
                    <a:pt x="869" y="386"/>
                    <a:pt x="740" y="643"/>
                    <a:pt x="644" y="933"/>
                  </a:cubicBezTo>
                  <a:lnTo>
                    <a:pt x="612" y="1029"/>
                  </a:lnTo>
                  <a:cubicBezTo>
                    <a:pt x="612" y="1029"/>
                    <a:pt x="612" y="1190"/>
                    <a:pt x="612" y="1447"/>
                  </a:cubicBezTo>
                  <a:cubicBezTo>
                    <a:pt x="580" y="2186"/>
                    <a:pt x="515" y="3858"/>
                    <a:pt x="258" y="4790"/>
                  </a:cubicBezTo>
                  <a:cubicBezTo>
                    <a:pt x="97" y="5272"/>
                    <a:pt x="1" y="5722"/>
                    <a:pt x="1" y="6172"/>
                  </a:cubicBezTo>
                  <a:cubicBezTo>
                    <a:pt x="1" y="6558"/>
                    <a:pt x="65" y="6944"/>
                    <a:pt x="290" y="7426"/>
                  </a:cubicBezTo>
                  <a:cubicBezTo>
                    <a:pt x="483" y="7876"/>
                    <a:pt x="772" y="8390"/>
                    <a:pt x="1222" y="9065"/>
                  </a:cubicBezTo>
                  <a:cubicBezTo>
                    <a:pt x="1930" y="10094"/>
                    <a:pt x="3087" y="11412"/>
                    <a:pt x="4083" y="12473"/>
                  </a:cubicBezTo>
                  <a:cubicBezTo>
                    <a:pt x="5048" y="13533"/>
                    <a:pt x="5851" y="14337"/>
                    <a:pt x="5851" y="14337"/>
                  </a:cubicBezTo>
                  <a:cubicBezTo>
                    <a:pt x="5898" y="14384"/>
                    <a:pt x="5980" y="14414"/>
                    <a:pt x="6058" y="14414"/>
                  </a:cubicBezTo>
                  <a:cubicBezTo>
                    <a:pt x="6087" y="14414"/>
                    <a:pt x="6115" y="14410"/>
                    <a:pt x="6141" y="14401"/>
                  </a:cubicBezTo>
                  <a:cubicBezTo>
                    <a:pt x="6237" y="14369"/>
                    <a:pt x="6301" y="14273"/>
                    <a:pt x="6301" y="14176"/>
                  </a:cubicBezTo>
                  <a:cubicBezTo>
                    <a:pt x="6301" y="14176"/>
                    <a:pt x="6494" y="12023"/>
                    <a:pt x="6591" y="10801"/>
                  </a:cubicBezTo>
                  <a:cubicBezTo>
                    <a:pt x="6591" y="10576"/>
                    <a:pt x="6719" y="10351"/>
                    <a:pt x="6880" y="10126"/>
                  </a:cubicBezTo>
                  <a:cubicBezTo>
                    <a:pt x="7137" y="9772"/>
                    <a:pt x="7555" y="9451"/>
                    <a:pt x="7941" y="9194"/>
                  </a:cubicBezTo>
                  <a:cubicBezTo>
                    <a:pt x="8133" y="9065"/>
                    <a:pt x="8326" y="8937"/>
                    <a:pt x="8487" y="8808"/>
                  </a:cubicBezTo>
                  <a:cubicBezTo>
                    <a:pt x="8648" y="8679"/>
                    <a:pt x="8776" y="8551"/>
                    <a:pt x="8873" y="8390"/>
                  </a:cubicBezTo>
                  <a:cubicBezTo>
                    <a:pt x="8937" y="8326"/>
                    <a:pt x="8969" y="8229"/>
                    <a:pt x="8969" y="8133"/>
                  </a:cubicBezTo>
                  <a:cubicBezTo>
                    <a:pt x="8969" y="7972"/>
                    <a:pt x="8873" y="7844"/>
                    <a:pt x="8808" y="7747"/>
                  </a:cubicBezTo>
                  <a:cubicBezTo>
                    <a:pt x="8648" y="7587"/>
                    <a:pt x="8455" y="7490"/>
                    <a:pt x="8198" y="7362"/>
                  </a:cubicBezTo>
                  <a:cubicBezTo>
                    <a:pt x="7491" y="6944"/>
                    <a:pt x="6398" y="6429"/>
                    <a:pt x="5883" y="5497"/>
                  </a:cubicBezTo>
                  <a:cubicBezTo>
                    <a:pt x="5465" y="4694"/>
                    <a:pt x="5208" y="3569"/>
                    <a:pt x="4951" y="2572"/>
                  </a:cubicBezTo>
                  <a:cubicBezTo>
                    <a:pt x="4790" y="2090"/>
                    <a:pt x="4630" y="1640"/>
                    <a:pt x="4405" y="1254"/>
                  </a:cubicBezTo>
                  <a:cubicBezTo>
                    <a:pt x="4212" y="868"/>
                    <a:pt x="3890" y="579"/>
                    <a:pt x="3473" y="483"/>
                  </a:cubicBezTo>
                  <a:cubicBezTo>
                    <a:pt x="3119" y="418"/>
                    <a:pt x="2797" y="290"/>
                    <a:pt x="2508" y="193"/>
                  </a:cubicBezTo>
                  <a:cubicBezTo>
                    <a:pt x="2219" y="97"/>
                    <a:pt x="1962" y="0"/>
                    <a:pt x="1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4373;p64"/>
            <p:cNvSpPr/>
            <p:nvPr/>
          </p:nvSpPr>
          <p:spPr>
            <a:xfrm>
              <a:off x="2517775" y="1419200"/>
              <a:ext cx="483000" cy="427600"/>
            </a:xfrm>
            <a:custGeom>
              <a:avLst/>
              <a:gdLst/>
              <a:ahLst/>
              <a:cxnLst/>
              <a:rect l="l" t="t" r="r" b="b"/>
              <a:pathLst>
                <a:path w="19320" h="17104" extrusionOk="0">
                  <a:moveTo>
                    <a:pt x="10020" y="1"/>
                  </a:moveTo>
                  <a:cubicBezTo>
                    <a:pt x="9505" y="1"/>
                    <a:pt x="8981" y="24"/>
                    <a:pt x="8454" y="74"/>
                  </a:cubicBezTo>
                  <a:cubicBezTo>
                    <a:pt x="3279" y="524"/>
                    <a:pt x="933" y="3899"/>
                    <a:pt x="483" y="7274"/>
                  </a:cubicBezTo>
                  <a:cubicBezTo>
                    <a:pt x="0" y="10649"/>
                    <a:pt x="3568" y="13928"/>
                    <a:pt x="3954" y="14507"/>
                  </a:cubicBezTo>
                  <a:cubicBezTo>
                    <a:pt x="4308" y="15053"/>
                    <a:pt x="3858" y="15632"/>
                    <a:pt x="4983" y="16017"/>
                  </a:cubicBezTo>
                  <a:cubicBezTo>
                    <a:pt x="5358" y="16135"/>
                    <a:pt x="5743" y="16175"/>
                    <a:pt x="6091" y="16175"/>
                  </a:cubicBezTo>
                  <a:cubicBezTo>
                    <a:pt x="6786" y="16175"/>
                    <a:pt x="7329" y="16017"/>
                    <a:pt x="7329" y="16017"/>
                  </a:cubicBezTo>
                  <a:cubicBezTo>
                    <a:pt x="7329" y="16017"/>
                    <a:pt x="8062" y="17104"/>
                    <a:pt x="9326" y="17104"/>
                  </a:cubicBezTo>
                  <a:cubicBezTo>
                    <a:pt x="9488" y="17104"/>
                    <a:pt x="9658" y="17086"/>
                    <a:pt x="9837" y="17046"/>
                  </a:cubicBezTo>
                  <a:cubicBezTo>
                    <a:pt x="11444" y="16660"/>
                    <a:pt x="10962" y="13478"/>
                    <a:pt x="11637" y="13092"/>
                  </a:cubicBezTo>
                  <a:cubicBezTo>
                    <a:pt x="12279" y="12706"/>
                    <a:pt x="12762" y="11517"/>
                    <a:pt x="14722" y="10392"/>
                  </a:cubicBezTo>
                  <a:cubicBezTo>
                    <a:pt x="16683" y="9267"/>
                    <a:pt x="16683" y="7563"/>
                    <a:pt x="16683" y="7563"/>
                  </a:cubicBezTo>
                  <a:cubicBezTo>
                    <a:pt x="16683" y="7563"/>
                    <a:pt x="19319" y="6824"/>
                    <a:pt x="18837" y="4188"/>
                  </a:cubicBezTo>
                  <a:cubicBezTo>
                    <a:pt x="18433" y="1822"/>
                    <a:pt x="14534" y="1"/>
                    <a:pt x="10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4374;p64"/>
            <p:cNvSpPr/>
            <p:nvPr/>
          </p:nvSpPr>
          <p:spPr>
            <a:xfrm>
              <a:off x="2521800" y="1412200"/>
              <a:ext cx="474950" cy="441200"/>
            </a:xfrm>
            <a:custGeom>
              <a:avLst/>
              <a:gdLst/>
              <a:ahLst/>
              <a:cxnLst/>
              <a:rect l="l" t="t" r="r" b="b"/>
              <a:pathLst>
                <a:path w="18998" h="17648" extrusionOk="0">
                  <a:moveTo>
                    <a:pt x="9804" y="547"/>
                  </a:moveTo>
                  <a:cubicBezTo>
                    <a:pt x="12054" y="547"/>
                    <a:pt x="14111" y="997"/>
                    <a:pt x="15687" y="1736"/>
                  </a:cubicBezTo>
                  <a:cubicBezTo>
                    <a:pt x="16458" y="2090"/>
                    <a:pt x="17101" y="2540"/>
                    <a:pt x="17583" y="2990"/>
                  </a:cubicBezTo>
                  <a:cubicBezTo>
                    <a:pt x="18033" y="3472"/>
                    <a:pt x="18322" y="3986"/>
                    <a:pt x="18419" y="4500"/>
                  </a:cubicBezTo>
                  <a:cubicBezTo>
                    <a:pt x="18451" y="4725"/>
                    <a:pt x="18483" y="4918"/>
                    <a:pt x="18483" y="5079"/>
                  </a:cubicBezTo>
                  <a:cubicBezTo>
                    <a:pt x="18483" y="6043"/>
                    <a:pt x="17969" y="6654"/>
                    <a:pt x="17487" y="7040"/>
                  </a:cubicBezTo>
                  <a:cubicBezTo>
                    <a:pt x="17229" y="7233"/>
                    <a:pt x="16972" y="7393"/>
                    <a:pt x="16779" y="7458"/>
                  </a:cubicBezTo>
                  <a:cubicBezTo>
                    <a:pt x="16683" y="7522"/>
                    <a:pt x="16587" y="7554"/>
                    <a:pt x="16522" y="7554"/>
                  </a:cubicBezTo>
                  <a:lnTo>
                    <a:pt x="16458" y="7586"/>
                  </a:lnTo>
                  <a:cubicBezTo>
                    <a:pt x="16329" y="7618"/>
                    <a:pt x="16265" y="7715"/>
                    <a:pt x="16265" y="7843"/>
                  </a:cubicBezTo>
                  <a:cubicBezTo>
                    <a:pt x="16265" y="7908"/>
                    <a:pt x="16233" y="8326"/>
                    <a:pt x="16008" y="8808"/>
                  </a:cubicBezTo>
                  <a:cubicBezTo>
                    <a:pt x="15751" y="9322"/>
                    <a:pt x="15301" y="9933"/>
                    <a:pt x="14433" y="10415"/>
                  </a:cubicBezTo>
                  <a:cubicBezTo>
                    <a:pt x="13404" y="10994"/>
                    <a:pt x="12794" y="11604"/>
                    <a:pt x="12311" y="12119"/>
                  </a:cubicBezTo>
                  <a:cubicBezTo>
                    <a:pt x="11861" y="12633"/>
                    <a:pt x="11572" y="13019"/>
                    <a:pt x="11347" y="13147"/>
                  </a:cubicBezTo>
                  <a:cubicBezTo>
                    <a:pt x="11186" y="13244"/>
                    <a:pt x="11090" y="13372"/>
                    <a:pt x="11026" y="13533"/>
                  </a:cubicBezTo>
                  <a:cubicBezTo>
                    <a:pt x="10897" y="13790"/>
                    <a:pt x="10865" y="14112"/>
                    <a:pt x="10801" y="14497"/>
                  </a:cubicBezTo>
                  <a:cubicBezTo>
                    <a:pt x="10704" y="15044"/>
                    <a:pt x="10640" y="15654"/>
                    <a:pt x="10447" y="16137"/>
                  </a:cubicBezTo>
                  <a:cubicBezTo>
                    <a:pt x="10351" y="16394"/>
                    <a:pt x="10254" y="16587"/>
                    <a:pt x="10126" y="16747"/>
                  </a:cubicBezTo>
                  <a:cubicBezTo>
                    <a:pt x="9965" y="16908"/>
                    <a:pt x="9836" y="17005"/>
                    <a:pt x="9611" y="17037"/>
                  </a:cubicBezTo>
                  <a:cubicBezTo>
                    <a:pt x="9451" y="17101"/>
                    <a:pt x="9290" y="17101"/>
                    <a:pt x="9161" y="17101"/>
                  </a:cubicBezTo>
                  <a:cubicBezTo>
                    <a:pt x="8583" y="17101"/>
                    <a:pt x="8165" y="16876"/>
                    <a:pt x="7843" y="16619"/>
                  </a:cubicBezTo>
                  <a:cubicBezTo>
                    <a:pt x="7683" y="16490"/>
                    <a:pt x="7554" y="16362"/>
                    <a:pt x="7490" y="16265"/>
                  </a:cubicBezTo>
                  <a:lnTo>
                    <a:pt x="7393" y="16169"/>
                  </a:lnTo>
                  <a:lnTo>
                    <a:pt x="7393" y="16137"/>
                  </a:lnTo>
                  <a:lnTo>
                    <a:pt x="7361" y="16137"/>
                  </a:lnTo>
                  <a:cubicBezTo>
                    <a:pt x="7315" y="16067"/>
                    <a:pt x="7252" y="16014"/>
                    <a:pt x="7172" y="16014"/>
                  </a:cubicBezTo>
                  <a:cubicBezTo>
                    <a:pt x="7141" y="16014"/>
                    <a:pt x="7108" y="16022"/>
                    <a:pt x="7072" y="16040"/>
                  </a:cubicBezTo>
                  <a:cubicBezTo>
                    <a:pt x="6943" y="16072"/>
                    <a:pt x="6493" y="16169"/>
                    <a:pt x="5915" y="16169"/>
                  </a:cubicBezTo>
                  <a:cubicBezTo>
                    <a:pt x="5593" y="16169"/>
                    <a:pt x="5240" y="16137"/>
                    <a:pt x="4886" y="16040"/>
                  </a:cubicBezTo>
                  <a:cubicBezTo>
                    <a:pt x="4629" y="15944"/>
                    <a:pt x="4500" y="15847"/>
                    <a:pt x="4404" y="15783"/>
                  </a:cubicBezTo>
                  <a:cubicBezTo>
                    <a:pt x="4340" y="15719"/>
                    <a:pt x="4307" y="15654"/>
                    <a:pt x="4307" y="15590"/>
                  </a:cubicBezTo>
                  <a:cubicBezTo>
                    <a:pt x="4243" y="15494"/>
                    <a:pt x="4243" y="15365"/>
                    <a:pt x="4211" y="15204"/>
                  </a:cubicBezTo>
                  <a:cubicBezTo>
                    <a:pt x="4179" y="15044"/>
                    <a:pt x="4147" y="14851"/>
                    <a:pt x="3986" y="14626"/>
                  </a:cubicBezTo>
                  <a:cubicBezTo>
                    <a:pt x="3954" y="14529"/>
                    <a:pt x="3857" y="14433"/>
                    <a:pt x="3729" y="14304"/>
                  </a:cubicBezTo>
                  <a:cubicBezTo>
                    <a:pt x="3311" y="13822"/>
                    <a:pt x="2507" y="12954"/>
                    <a:pt x="1800" y="11861"/>
                  </a:cubicBezTo>
                  <a:cubicBezTo>
                    <a:pt x="1125" y="10769"/>
                    <a:pt x="547" y="9483"/>
                    <a:pt x="547" y="8197"/>
                  </a:cubicBezTo>
                  <a:cubicBezTo>
                    <a:pt x="547" y="8004"/>
                    <a:pt x="547" y="7779"/>
                    <a:pt x="579" y="7586"/>
                  </a:cubicBezTo>
                  <a:cubicBezTo>
                    <a:pt x="804" y="5947"/>
                    <a:pt x="1479" y="4340"/>
                    <a:pt x="2732" y="3054"/>
                  </a:cubicBezTo>
                  <a:cubicBezTo>
                    <a:pt x="3986" y="1768"/>
                    <a:pt x="5786" y="836"/>
                    <a:pt x="8293" y="611"/>
                  </a:cubicBezTo>
                  <a:cubicBezTo>
                    <a:pt x="8808" y="579"/>
                    <a:pt x="9322" y="547"/>
                    <a:pt x="9804" y="547"/>
                  </a:cubicBezTo>
                  <a:close/>
                  <a:moveTo>
                    <a:pt x="9804" y="0"/>
                  </a:moveTo>
                  <a:cubicBezTo>
                    <a:pt x="9290" y="0"/>
                    <a:pt x="8775" y="32"/>
                    <a:pt x="8261" y="64"/>
                  </a:cubicBezTo>
                  <a:cubicBezTo>
                    <a:pt x="5625" y="322"/>
                    <a:pt x="3665" y="1318"/>
                    <a:pt x="2347" y="2668"/>
                  </a:cubicBezTo>
                  <a:cubicBezTo>
                    <a:pt x="997" y="4050"/>
                    <a:pt x="289" y="5786"/>
                    <a:pt x="32" y="7522"/>
                  </a:cubicBezTo>
                  <a:cubicBezTo>
                    <a:pt x="0" y="7747"/>
                    <a:pt x="0" y="7972"/>
                    <a:pt x="0" y="8197"/>
                  </a:cubicBezTo>
                  <a:cubicBezTo>
                    <a:pt x="0" y="9836"/>
                    <a:pt x="836" y="11411"/>
                    <a:pt x="1672" y="12633"/>
                  </a:cubicBezTo>
                  <a:cubicBezTo>
                    <a:pt x="2089" y="13212"/>
                    <a:pt x="2539" y="13758"/>
                    <a:pt x="2893" y="14144"/>
                  </a:cubicBezTo>
                  <a:cubicBezTo>
                    <a:pt x="3054" y="14337"/>
                    <a:pt x="3215" y="14529"/>
                    <a:pt x="3311" y="14658"/>
                  </a:cubicBezTo>
                  <a:cubicBezTo>
                    <a:pt x="3440" y="14787"/>
                    <a:pt x="3536" y="14883"/>
                    <a:pt x="3568" y="14915"/>
                  </a:cubicBezTo>
                  <a:cubicBezTo>
                    <a:pt x="3632" y="15044"/>
                    <a:pt x="3665" y="15140"/>
                    <a:pt x="3665" y="15237"/>
                  </a:cubicBezTo>
                  <a:cubicBezTo>
                    <a:pt x="3729" y="15429"/>
                    <a:pt x="3729" y="15654"/>
                    <a:pt x="3857" y="15912"/>
                  </a:cubicBezTo>
                  <a:cubicBezTo>
                    <a:pt x="3922" y="16040"/>
                    <a:pt x="4018" y="16169"/>
                    <a:pt x="4179" y="16265"/>
                  </a:cubicBezTo>
                  <a:cubicBezTo>
                    <a:pt x="4307" y="16362"/>
                    <a:pt x="4500" y="16458"/>
                    <a:pt x="4725" y="16522"/>
                  </a:cubicBezTo>
                  <a:cubicBezTo>
                    <a:pt x="5143" y="16683"/>
                    <a:pt x="5561" y="16715"/>
                    <a:pt x="5915" y="16715"/>
                  </a:cubicBezTo>
                  <a:cubicBezTo>
                    <a:pt x="6412" y="16715"/>
                    <a:pt x="6822" y="16643"/>
                    <a:pt x="7047" y="16585"/>
                  </a:cubicBezTo>
                  <a:lnTo>
                    <a:pt x="7047" y="16585"/>
                  </a:lnTo>
                  <a:cubicBezTo>
                    <a:pt x="7141" y="16703"/>
                    <a:pt x="7299" y="16870"/>
                    <a:pt x="7522" y="17037"/>
                  </a:cubicBezTo>
                  <a:cubicBezTo>
                    <a:pt x="7875" y="17326"/>
                    <a:pt x="8422" y="17647"/>
                    <a:pt x="9161" y="17647"/>
                  </a:cubicBezTo>
                  <a:cubicBezTo>
                    <a:pt x="9354" y="17647"/>
                    <a:pt x="9547" y="17615"/>
                    <a:pt x="9740" y="17583"/>
                  </a:cubicBezTo>
                  <a:cubicBezTo>
                    <a:pt x="10222" y="17455"/>
                    <a:pt x="10576" y="17101"/>
                    <a:pt x="10768" y="16715"/>
                  </a:cubicBezTo>
                  <a:cubicBezTo>
                    <a:pt x="11090" y="16105"/>
                    <a:pt x="11186" y="15365"/>
                    <a:pt x="11315" y="14722"/>
                  </a:cubicBezTo>
                  <a:cubicBezTo>
                    <a:pt x="11347" y="14401"/>
                    <a:pt x="11379" y="14112"/>
                    <a:pt x="11443" y="13919"/>
                  </a:cubicBezTo>
                  <a:cubicBezTo>
                    <a:pt x="11476" y="13822"/>
                    <a:pt x="11508" y="13726"/>
                    <a:pt x="11540" y="13694"/>
                  </a:cubicBezTo>
                  <a:cubicBezTo>
                    <a:pt x="11572" y="13629"/>
                    <a:pt x="11604" y="13597"/>
                    <a:pt x="11604" y="13597"/>
                  </a:cubicBezTo>
                  <a:cubicBezTo>
                    <a:pt x="12022" y="13372"/>
                    <a:pt x="12279" y="12954"/>
                    <a:pt x="12729" y="12472"/>
                  </a:cubicBezTo>
                  <a:cubicBezTo>
                    <a:pt x="13147" y="11990"/>
                    <a:pt x="13726" y="11444"/>
                    <a:pt x="14690" y="10897"/>
                  </a:cubicBezTo>
                  <a:cubicBezTo>
                    <a:pt x="15719" y="10286"/>
                    <a:pt x="16265" y="9547"/>
                    <a:pt x="16522" y="8936"/>
                  </a:cubicBezTo>
                  <a:cubicBezTo>
                    <a:pt x="16683" y="8555"/>
                    <a:pt x="16756" y="8236"/>
                    <a:pt x="16788" y="8042"/>
                  </a:cubicBezTo>
                  <a:lnTo>
                    <a:pt x="16788" y="8042"/>
                  </a:lnTo>
                  <a:cubicBezTo>
                    <a:pt x="17004" y="7960"/>
                    <a:pt x="17399" y="7781"/>
                    <a:pt x="17808" y="7458"/>
                  </a:cubicBezTo>
                  <a:cubicBezTo>
                    <a:pt x="18387" y="7008"/>
                    <a:pt x="18997" y="6236"/>
                    <a:pt x="18997" y="5079"/>
                  </a:cubicBezTo>
                  <a:cubicBezTo>
                    <a:pt x="18997" y="4854"/>
                    <a:pt x="18997" y="4661"/>
                    <a:pt x="18933" y="4436"/>
                  </a:cubicBezTo>
                  <a:cubicBezTo>
                    <a:pt x="18837" y="3761"/>
                    <a:pt x="18483" y="3150"/>
                    <a:pt x="17937" y="2636"/>
                  </a:cubicBezTo>
                  <a:cubicBezTo>
                    <a:pt x="16362" y="1029"/>
                    <a:pt x="13276" y="0"/>
                    <a:pt x="9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4375;p64"/>
            <p:cNvSpPr/>
            <p:nvPr/>
          </p:nvSpPr>
          <p:spPr>
            <a:xfrm>
              <a:off x="2647575" y="1608275"/>
              <a:ext cx="315425" cy="350275"/>
            </a:xfrm>
            <a:custGeom>
              <a:avLst/>
              <a:gdLst/>
              <a:ahLst/>
              <a:cxnLst/>
              <a:rect l="l" t="t" r="r" b="b"/>
              <a:pathLst>
                <a:path w="12617" h="14011" extrusionOk="0">
                  <a:moveTo>
                    <a:pt x="11491" y="0"/>
                  </a:moveTo>
                  <a:cubicBezTo>
                    <a:pt x="11491" y="0"/>
                    <a:pt x="11041" y="1704"/>
                    <a:pt x="9530" y="1704"/>
                  </a:cubicBezTo>
                  <a:cubicBezTo>
                    <a:pt x="8020" y="1704"/>
                    <a:pt x="6541" y="1222"/>
                    <a:pt x="6541" y="1222"/>
                  </a:cubicBezTo>
                  <a:lnTo>
                    <a:pt x="6541" y="1222"/>
                  </a:lnTo>
                  <a:cubicBezTo>
                    <a:pt x="6541" y="1222"/>
                    <a:pt x="7280" y="3183"/>
                    <a:pt x="6702" y="4018"/>
                  </a:cubicBezTo>
                  <a:cubicBezTo>
                    <a:pt x="6155" y="4886"/>
                    <a:pt x="5223" y="4693"/>
                    <a:pt x="5030" y="5079"/>
                  </a:cubicBezTo>
                  <a:cubicBezTo>
                    <a:pt x="4837" y="5433"/>
                    <a:pt x="4934" y="7136"/>
                    <a:pt x="4837" y="7490"/>
                  </a:cubicBezTo>
                  <a:cubicBezTo>
                    <a:pt x="4773" y="7747"/>
                    <a:pt x="4466" y="8419"/>
                    <a:pt x="4097" y="8419"/>
                  </a:cubicBezTo>
                  <a:cubicBezTo>
                    <a:pt x="3912" y="8419"/>
                    <a:pt x="3712" y="8251"/>
                    <a:pt x="3519" y="7779"/>
                  </a:cubicBezTo>
                  <a:cubicBezTo>
                    <a:pt x="3519" y="7779"/>
                    <a:pt x="3712" y="6269"/>
                    <a:pt x="1848" y="6108"/>
                  </a:cubicBezTo>
                  <a:cubicBezTo>
                    <a:pt x="1751" y="6098"/>
                    <a:pt x="1660" y="6093"/>
                    <a:pt x="1575" y="6093"/>
                  </a:cubicBezTo>
                  <a:cubicBezTo>
                    <a:pt x="0" y="6093"/>
                    <a:pt x="453" y="7726"/>
                    <a:pt x="819" y="8519"/>
                  </a:cubicBezTo>
                  <a:cubicBezTo>
                    <a:pt x="1173" y="9387"/>
                    <a:pt x="2491" y="10029"/>
                    <a:pt x="2491" y="10029"/>
                  </a:cubicBezTo>
                  <a:cubicBezTo>
                    <a:pt x="2491" y="10029"/>
                    <a:pt x="2973" y="12183"/>
                    <a:pt x="3616" y="12376"/>
                  </a:cubicBezTo>
                  <a:cubicBezTo>
                    <a:pt x="4243" y="12555"/>
                    <a:pt x="7671" y="14010"/>
                    <a:pt x="8748" y="14010"/>
                  </a:cubicBezTo>
                  <a:cubicBezTo>
                    <a:pt x="8831" y="14010"/>
                    <a:pt x="8899" y="14002"/>
                    <a:pt x="8952" y="13983"/>
                  </a:cubicBezTo>
                  <a:cubicBezTo>
                    <a:pt x="9723" y="13694"/>
                    <a:pt x="10463" y="10222"/>
                    <a:pt x="10463" y="10222"/>
                  </a:cubicBezTo>
                  <a:cubicBezTo>
                    <a:pt x="10463" y="10222"/>
                    <a:pt x="11781" y="9579"/>
                    <a:pt x="11781" y="8904"/>
                  </a:cubicBezTo>
                  <a:cubicBezTo>
                    <a:pt x="11781" y="8262"/>
                    <a:pt x="11202" y="6365"/>
                    <a:pt x="11202" y="5915"/>
                  </a:cubicBezTo>
                  <a:cubicBezTo>
                    <a:pt x="11202" y="5433"/>
                    <a:pt x="12263" y="4115"/>
                    <a:pt x="12423" y="3086"/>
                  </a:cubicBezTo>
                  <a:cubicBezTo>
                    <a:pt x="12616" y="2058"/>
                    <a:pt x="11491" y="0"/>
                    <a:pt x="114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4376;p64"/>
            <p:cNvSpPr/>
            <p:nvPr/>
          </p:nvSpPr>
          <p:spPr>
            <a:xfrm>
              <a:off x="2652775" y="1601625"/>
              <a:ext cx="312625" cy="363475"/>
            </a:xfrm>
            <a:custGeom>
              <a:avLst/>
              <a:gdLst/>
              <a:ahLst/>
              <a:cxnLst/>
              <a:rect l="l" t="t" r="r" b="b"/>
              <a:pathLst>
                <a:path w="12505" h="14539" extrusionOk="0">
                  <a:moveTo>
                    <a:pt x="11312" y="902"/>
                  </a:moveTo>
                  <a:cubicBezTo>
                    <a:pt x="11404" y="1095"/>
                    <a:pt x="11508" y="1328"/>
                    <a:pt x="11605" y="1584"/>
                  </a:cubicBezTo>
                  <a:cubicBezTo>
                    <a:pt x="11798" y="2099"/>
                    <a:pt x="11990" y="2709"/>
                    <a:pt x="11990" y="3095"/>
                  </a:cubicBezTo>
                  <a:cubicBezTo>
                    <a:pt x="11990" y="3192"/>
                    <a:pt x="11990" y="3256"/>
                    <a:pt x="11958" y="3320"/>
                  </a:cubicBezTo>
                  <a:cubicBezTo>
                    <a:pt x="11894" y="3770"/>
                    <a:pt x="11605" y="4349"/>
                    <a:pt x="11315" y="4863"/>
                  </a:cubicBezTo>
                  <a:cubicBezTo>
                    <a:pt x="11187" y="5120"/>
                    <a:pt x="11026" y="5345"/>
                    <a:pt x="10930" y="5570"/>
                  </a:cubicBezTo>
                  <a:cubicBezTo>
                    <a:pt x="10833" y="5795"/>
                    <a:pt x="10737" y="5956"/>
                    <a:pt x="10737" y="6181"/>
                  </a:cubicBezTo>
                  <a:cubicBezTo>
                    <a:pt x="10737" y="6342"/>
                    <a:pt x="10769" y="6535"/>
                    <a:pt x="10833" y="6792"/>
                  </a:cubicBezTo>
                  <a:cubicBezTo>
                    <a:pt x="10930" y="7177"/>
                    <a:pt x="11026" y="7660"/>
                    <a:pt x="11123" y="8110"/>
                  </a:cubicBezTo>
                  <a:cubicBezTo>
                    <a:pt x="11219" y="8560"/>
                    <a:pt x="11315" y="8978"/>
                    <a:pt x="11315" y="9170"/>
                  </a:cubicBezTo>
                  <a:cubicBezTo>
                    <a:pt x="11315" y="9235"/>
                    <a:pt x="11251" y="9363"/>
                    <a:pt x="11155" y="9492"/>
                  </a:cubicBezTo>
                  <a:cubicBezTo>
                    <a:pt x="10994" y="9685"/>
                    <a:pt x="10737" y="9878"/>
                    <a:pt x="10544" y="10006"/>
                  </a:cubicBezTo>
                  <a:cubicBezTo>
                    <a:pt x="10415" y="10103"/>
                    <a:pt x="10319" y="10135"/>
                    <a:pt x="10255" y="10199"/>
                  </a:cubicBezTo>
                  <a:lnTo>
                    <a:pt x="10158" y="10231"/>
                  </a:lnTo>
                  <a:lnTo>
                    <a:pt x="10126" y="10231"/>
                  </a:lnTo>
                  <a:cubicBezTo>
                    <a:pt x="10062" y="10295"/>
                    <a:pt x="10030" y="10360"/>
                    <a:pt x="9997" y="10424"/>
                  </a:cubicBezTo>
                  <a:cubicBezTo>
                    <a:pt x="9997" y="10424"/>
                    <a:pt x="9965" y="10649"/>
                    <a:pt x="9869" y="10970"/>
                  </a:cubicBezTo>
                  <a:cubicBezTo>
                    <a:pt x="9740" y="11453"/>
                    <a:pt x="9547" y="12192"/>
                    <a:pt x="9322" y="12835"/>
                  </a:cubicBezTo>
                  <a:cubicBezTo>
                    <a:pt x="9194" y="13156"/>
                    <a:pt x="9065" y="13446"/>
                    <a:pt x="8937" y="13638"/>
                  </a:cubicBezTo>
                  <a:cubicBezTo>
                    <a:pt x="8872" y="13767"/>
                    <a:pt x="8808" y="13831"/>
                    <a:pt x="8776" y="13896"/>
                  </a:cubicBezTo>
                  <a:cubicBezTo>
                    <a:pt x="8712" y="13960"/>
                    <a:pt x="8680" y="13992"/>
                    <a:pt x="8680" y="13992"/>
                  </a:cubicBezTo>
                  <a:lnTo>
                    <a:pt x="8519" y="13992"/>
                  </a:lnTo>
                  <a:cubicBezTo>
                    <a:pt x="8294" y="13992"/>
                    <a:pt x="7908" y="13928"/>
                    <a:pt x="7426" y="13767"/>
                  </a:cubicBezTo>
                  <a:cubicBezTo>
                    <a:pt x="6719" y="13574"/>
                    <a:pt x="5851" y="13253"/>
                    <a:pt x="5112" y="12996"/>
                  </a:cubicBezTo>
                  <a:cubicBezTo>
                    <a:pt x="4726" y="12835"/>
                    <a:pt x="4404" y="12706"/>
                    <a:pt x="4115" y="12610"/>
                  </a:cubicBezTo>
                  <a:cubicBezTo>
                    <a:pt x="3826" y="12513"/>
                    <a:pt x="3633" y="12417"/>
                    <a:pt x="3472" y="12385"/>
                  </a:cubicBezTo>
                  <a:cubicBezTo>
                    <a:pt x="3440" y="12385"/>
                    <a:pt x="3311" y="12256"/>
                    <a:pt x="3183" y="12063"/>
                  </a:cubicBezTo>
                  <a:cubicBezTo>
                    <a:pt x="3022" y="11742"/>
                    <a:pt x="2829" y="11292"/>
                    <a:pt x="2733" y="10906"/>
                  </a:cubicBezTo>
                  <a:cubicBezTo>
                    <a:pt x="2669" y="10713"/>
                    <a:pt x="2636" y="10553"/>
                    <a:pt x="2604" y="10424"/>
                  </a:cubicBezTo>
                  <a:cubicBezTo>
                    <a:pt x="2572" y="10328"/>
                    <a:pt x="2540" y="10231"/>
                    <a:pt x="2540" y="10231"/>
                  </a:cubicBezTo>
                  <a:cubicBezTo>
                    <a:pt x="2540" y="10167"/>
                    <a:pt x="2476" y="10103"/>
                    <a:pt x="2411" y="10070"/>
                  </a:cubicBezTo>
                  <a:lnTo>
                    <a:pt x="2347" y="10038"/>
                  </a:lnTo>
                  <a:cubicBezTo>
                    <a:pt x="2251" y="9974"/>
                    <a:pt x="1929" y="9781"/>
                    <a:pt x="1608" y="9556"/>
                  </a:cubicBezTo>
                  <a:cubicBezTo>
                    <a:pt x="1286" y="9299"/>
                    <a:pt x="965" y="8978"/>
                    <a:pt x="836" y="8688"/>
                  </a:cubicBezTo>
                  <a:cubicBezTo>
                    <a:pt x="708" y="8335"/>
                    <a:pt x="515" y="7820"/>
                    <a:pt x="515" y="7402"/>
                  </a:cubicBezTo>
                  <a:cubicBezTo>
                    <a:pt x="515" y="7177"/>
                    <a:pt x="579" y="6952"/>
                    <a:pt x="708" y="6856"/>
                  </a:cubicBezTo>
                  <a:cubicBezTo>
                    <a:pt x="804" y="6727"/>
                    <a:pt x="997" y="6631"/>
                    <a:pt x="1383" y="6599"/>
                  </a:cubicBezTo>
                  <a:cubicBezTo>
                    <a:pt x="1447" y="6599"/>
                    <a:pt x="1511" y="6631"/>
                    <a:pt x="1608" y="6631"/>
                  </a:cubicBezTo>
                  <a:cubicBezTo>
                    <a:pt x="2315" y="6695"/>
                    <a:pt x="2669" y="6952"/>
                    <a:pt x="2829" y="7242"/>
                  </a:cubicBezTo>
                  <a:cubicBezTo>
                    <a:pt x="3022" y="7499"/>
                    <a:pt x="3054" y="7788"/>
                    <a:pt x="3054" y="7949"/>
                  </a:cubicBezTo>
                  <a:lnTo>
                    <a:pt x="3054" y="8013"/>
                  </a:lnTo>
                  <a:lnTo>
                    <a:pt x="3086" y="8142"/>
                  </a:lnTo>
                  <a:cubicBezTo>
                    <a:pt x="3183" y="8399"/>
                    <a:pt x="3279" y="8592"/>
                    <a:pt x="3408" y="8720"/>
                  </a:cubicBezTo>
                  <a:cubicBezTo>
                    <a:pt x="3536" y="8849"/>
                    <a:pt x="3697" y="8945"/>
                    <a:pt x="3890" y="8945"/>
                  </a:cubicBezTo>
                  <a:cubicBezTo>
                    <a:pt x="4051" y="8945"/>
                    <a:pt x="4212" y="8881"/>
                    <a:pt x="4308" y="8785"/>
                  </a:cubicBezTo>
                  <a:cubicBezTo>
                    <a:pt x="4501" y="8656"/>
                    <a:pt x="4597" y="8463"/>
                    <a:pt x="4694" y="8303"/>
                  </a:cubicBezTo>
                  <a:cubicBezTo>
                    <a:pt x="4790" y="8110"/>
                    <a:pt x="4854" y="7949"/>
                    <a:pt x="4887" y="7820"/>
                  </a:cubicBezTo>
                  <a:cubicBezTo>
                    <a:pt x="4919" y="7692"/>
                    <a:pt x="4951" y="7499"/>
                    <a:pt x="4951" y="7274"/>
                  </a:cubicBezTo>
                  <a:cubicBezTo>
                    <a:pt x="4951" y="6952"/>
                    <a:pt x="4951" y="6535"/>
                    <a:pt x="4983" y="6181"/>
                  </a:cubicBezTo>
                  <a:cubicBezTo>
                    <a:pt x="4983" y="5988"/>
                    <a:pt x="4983" y="5827"/>
                    <a:pt x="5015" y="5699"/>
                  </a:cubicBezTo>
                  <a:cubicBezTo>
                    <a:pt x="5015" y="5570"/>
                    <a:pt x="5047" y="5474"/>
                    <a:pt x="5047" y="5442"/>
                  </a:cubicBezTo>
                  <a:lnTo>
                    <a:pt x="5079" y="5442"/>
                  </a:lnTo>
                  <a:cubicBezTo>
                    <a:pt x="5112" y="5409"/>
                    <a:pt x="5208" y="5377"/>
                    <a:pt x="5304" y="5345"/>
                  </a:cubicBezTo>
                  <a:cubicBezTo>
                    <a:pt x="5497" y="5281"/>
                    <a:pt x="5722" y="5217"/>
                    <a:pt x="5979" y="5088"/>
                  </a:cubicBezTo>
                  <a:cubicBezTo>
                    <a:pt x="6237" y="4959"/>
                    <a:pt x="6526" y="4767"/>
                    <a:pt x="6719" y="4445"/>
                  </a:cubicBezTo>
                  <a:cubicBezTo>
                    <a:pt x="6944" y="4156"/>
                    <a:pt x="6976" y="3770"/>
                    <a:pt x="6976" y="3417"/>
                  </a:cubicBezTo>
                  <a:cubicBezTo>
                    <a:pt x="6976" y="2862"/>
                    <a:pt x="6848" y="2275"/>
                    <a:pt x="6734" y="1876"/>
                  </a:cubicBezTo>
                  <a:lnTo>
                    <a:pt x="6734" y="1876"/>
                  </a:lnTo>
                  <a:cubicBezTo>
                    <a:pt x="7309" y="2019"/>
                    <a:pt x="8309" y="2227"/>
                    <a:pt x="9322" y="2227"/>
                  </a:cubicBezTo>
                  <a:cubicBezTo>
                    <a:pt x="10190" y="2227"/>
                    <a:pt x="10769" y="1713"/>
                    <a:pt x="11090" y="1263"/>
                  </a:cubicBezTo>
                  <a:cubicBezTo>
                    <a:pt x="11178" y="1140"/>
                    <a:pt x="11252" y="1017"/>
                    <a:pt x="11312" y="902"/>
                  </a:cubicBezTo>
                  <a:close/>
                  <a:moveTo>
                    <a:pt x="11316" y="1"/>
                  </a:moveTo>
                  <a:cubicBezTo>
                    <a:pt x="11296" y="1"/>
                    <a:pt x="11274" y="4"/>
                    <a:pt x="11251" y="9"/>
                  </a:cubicBezTo>
                  <a:cubicBezTo>
                    <a:pt x="11155" y="9"/>
                    <a:pt x="11058" y="106"/>
                    <a:pt x="11026" y="202"/>
                  </a:cubicBezTo>
                  <a:cubicBezTo>
                    <a:pt x="10994" y="266"/>
                    <a:pt x="10865" y="684"/>
                    <a:pt x="10608" y="1038"/>
                  </a:cubicBezTo>
                  <a:cubicBezTo>
                    <a:pt x="10319" y="1391"/>
                    <a:pt x="9933" y="1681"/>
                    <a:pt x="9322" y="1681"/>
                  </a:cubicBezTo>
                  <a:cubicBezTo>
                    <a:pt x="8583" y="1681"/>
                    <a:pt x="7876" y="1584"/>
                    <a:pt x="7297" y="1456"/>
                  </a:cubicBezTo>
                  <a:cubicBezTo>
                    <a:pt x="7040" y="1391"/>
                    <a:pt x="6815" y="1327"/>
                    <a:pt x="6654" y="1295"/>
                  </a:cubicBezTo>
                  <a:cubicBezTo>
                    <a:pt x="6558" y="1263"/>
                    <a:pt x="6494" y="1263"/>
                    <a:pt x="6462" y="1263"/>
                  </a:cubicBezTo>
                  <a:lnTo>
                    <a:pt x="6397" y="1231"/>
                  </a:lnTo>
                  <a:cubicBezTo>
                    <a:pt x="6371" y="1222"/>
                    <a:pt x="6346" y="1218"/>
                    <a:pt x="6320" y="1218"/>
                  </a:cubicBezTo>
                  <a:cubicBezTo>
                    <a:pt x="6252" y="1218"/>
                    <a:pt x="6187" y="1248"/>
                    <a:pt x="6140" y="1295"/>
                  </a:cubicBezTo>
                  <a:cubicBezTo>
                    <a:pt x="6044" y="1391"/>
                    <a:pt x="6044" y="1488"/>
                    <a:pt x="6076" y="1584"/>
                  </a:cubicBezTo>
                  <a:lnTo>
                    <a:pt x="6076" y="1616"/>
                  </a:lnTo>
                  <a:cubicBezTo>
                    <a:pt x="6172" y="1809"/>
                    <a:pt x="6462" y="2709"/>
                    <a:pt x="6462" y="3417"/>
                  </a:cubicBezTo>
                  <a:cubicBezTo>
                    <a:pt x="6462" y="3738"/>
                    <a:pt x="6397" y="3995"/>
                    <a:pt x="6301" y="4156"/>
                  </a:cubicBezTo>
                  <a:cubicBezTo>
                    <a:pt x="6044" y="4509"/>
                    <a:pt x="5754" y="4638"/>
                    <a:pt x="5433" y="4734"/>
                  </a:cubicBezTo>
                  <a:cubicBezTo>
                    <a:pt x="5272" y="4799"/>
                    <a:pt x="5144" y="4831"/>
                    <a:pt x="4983" y="4895"/>
                  </a:cubicBezTo>
                  <a:cubicBezTo>
                    <a:pt x="4919" y="4895"/>
                    <a:pt x="4854" y="4959"/>
                    <a:pt x="4758" y="4992"/>
                  </a:cubicBezTo>
                  <a:cubicBezTo>
                    <a:pt x="4694" y="5056"/>
                    <a:pt x="4629" y="5120"/>
                    <a:pt x="4565" y="5217"/>
                  </a:cubicBezTo>
                  <a:cubicBezTo>
                    <a:pt x="4533" y="5281"/>
                    <a:pt x="4533" y="5377"/>
                    <a:pt x="4501" y="5474"/>
                  </a:cubicBezTo>
                  <a:cubicBezTo>
                    <a:pt x="4437" y="5795"/>
                    <a:pt x="4437" y="6277"/>
                    <a:pt x="4404" y="6727"/>
                  </a:cubicBezTo>
                  <a:cubicBezTo>
                    <a:pt x="4404" y="6952"/>
                    <a:pt x="4404" y="7177"/>
                    <a:pt x="4404" y="7338"/>
                  </a:cubicBezTo>
                  <a:cubicBezTo>
                    <a:pt x="4404" y="7531"/>
                    <a:pt x="4372" y="7660"/>
                    <a:pt x="4372" y="7692"/>
                  </a:cubicBezTo>
                  <a:cubicBezTo>
                    <a:pt x="4340" y="7788"/>
                    <a:pt x="4276" y="8013"/>
                    <a:pt x="4147" y="8174"/>
                  </a:cubicBezTo>
                  <a:cubicBezTo>
                    <a:pt x="4083" y="8270"/>
                    <a:pt x="4051" y="8335"/>
                    <a:pt x="3987" y="8367"/>
                  </a:cubicBezTo>
                  <a:cubicBezTo>
                    <a:pt x="3922" y="8399"/>
                    <a:pt x="3890" y="8431"/>
                    <a:pt x="3890" y="8431"/>
                  </a:cubicBezTo>
                  <a:cubicBezTo>
                    <a:pt x="3890" y="8399"/>
                    <a:pt x="3858" y="8431"/>
                    <a:pt x="3794" y="8367"/>
                  </a:cubicBezTo>
                  <a:cubicBezTo>
                    <a:pt x="3737" y="8310"/>
                    <a:pt x="3680" y="8203"/>
                    <a:pt x="3601" y="8023"/>
                  </a:cubicBezTo>
                  <a:lnTo>
                    <a:pt x="3601" y="8023"/>
                  </a:lnTo>
                  <a:cubicBezTo>
                    <a:pt x="3601" y="8001"/>
                    <a:pt x="3601" y="7975"/>
                    <a:pt x="3601" y="7949"/>
                  </a:cubicBezTo>
                  <a:cubicBezTo>
                    <a:pt x="3601" y="7724"/>
                    <a:pt x="3569" y="7306"/>
                    <a:pt x="3279" y="6920"/>
                  </a:cubicBezTo>
                  <a:cubicBezTo>
                    <a:pt x="3022" y="6535"/>
                    <a:pt x="2508" y="6181"/>
                    <a:pt x="1672" y="6085"/>
                  </a:cubicBezTo>
                  <a:lnTo>
                    <a:pt x="1383" y="6085"/>
                  </a:lnTo>
                  <a:cubicBezTo>
                    <a:pt x="901" y="6085"/>
                    <a:pt x="515" y="6213"/>
                    <a:pt x="290" y="6502"/>
                  </a:cubicBezTo>
                  <a:cubicBezTo>
                    <a:pt x="65" y="6760"/>
                    <a:pt x="1" y="7081"/>
                    <a:pt x="1" y="7402"/>
                  </a:cubicBezTo>
                  <a:cubicBezTo>
                    <a:pt x="1" y="7949"/>
                    <a:pt x="193" y="8528"/>
                    <a:pt x="354" y="8913"/>
                  </a:cubicBezTo>
                  <a:cubicBezTo>
                    <a:pt x="579" y="9395"/>
                    <a:pt x="1029" y="9813"/>
                    <a:pt x="1415" y="10070"/>
                  </a:cubicBezTo>
                  <a:cubicBezTo>
                    <a:pt x="1693" y="10263"/>
                    <a:pt x="1928" y="10398"/>
                    <a:pt x="2055" y="10477"/>
                  </a:cubicBezTo>
                  <a:lnTo>
                    <a:pt x="2055" y="10477"/>
                  </a:lnTo>
                  <a:cubicBezTo>
                    <a:pt x="2103" y="10668"/>
                    <a:pt x="2208" y="11068"/>
                    <a:pt x="2347" y="11485"/>
                  </a:cubicBezTo>
                  <a:cubicBezTo>
                    <a:pt x="2444" y="11774"/>
                    <a:pt x="2572" y="12096"/>
                    <a:pt x="2733" y="12321"/>
                  </a:cubicBezTo>
                  <a:cubicBezTo>
                    <a:pt x="2894" y="12578"/>
                    <a:pt x="3054" y="12803"/>
                    <a:pt x="3344" y="12899"/>
                  </a:cubicBezTo>
                  <a:cubicBezTo>
                    <a:pt x="3472" y="12931"/>
                    <a:pt x="3794" y="13060"/>
                    <a:pt x="4212" y="13221"/>
                  </a:cubicBezTo>
                  <a:cubicBezTo>
                    <a:pt x="4854" y="13446"/>
                    <a:pt x="5690" y="13799"/>
                    <a:pt x="6494" y="14056"/>
                  </a:cubicBezTo>
                  <a:cubicBezTo>
                    <a:pt x="6912" y="14185"/>
                    <a:pt x="7297" y="14314"/>
                    <a:pt x="7651" y="14378"/>
                  </a:cubicBezTo>
                  <a:cubicBezTo>
                    <a:pt x="7972" y="14474"/>
                    <a:pt x="8294" y="14539"/>
                    <a:pt x="8519" y="14539"/>
                  </a:cubicBezTo>
                  <a:cubicBezTo>
                    <a:pt x="8647" y="14539"/>
                    <a:pt x="8744" y="14539"/>
                    <a:pt x="8840" y="14474"/>
                  </a:cubicBezTo>
                  <a:cubicBezTo>
                    <a:pt x="9033" y="14410"/>
                    <a:pt x="9130" y="14314"/>
                    <a:pt x="9258" y="14153"/>
                  </a:cubicBezTo>
                  <a:cubicBezTo>
                    <a:pt x="9451" y="13896"/>
                    <a:pt x="9612" y="13574"/>
                    <a:pt x="9740" y="13188"/>
                  </a:cubicBezTo>
                  <a:cubicBezTo>
                    <a:pt x="10117" y="12220"/>
                    <a:pt x="10404" y="11026"/>
                    <a:pt x="10487" y="10663"/>
                  </a:cubicBezTo>
                  <a:lnTo>
                    <a:pt x="10487" y="10663"/>
                  </a:lnTo>
                  <a:cubicBezTo>
                    <a:pt x="10618" y="10596"/>
                    <a:pt x="10854" y="10467"/>
                    <a:pt x="11090" y="10295"/>
                  </a:cubicBezTo>
                  <a:cubicBezTo>
                    <a:pt x="11251" y="10167"/>
                    <a:pt x="11444" y="10006"/>
                    <a:pt x="11573" y="9813"/>
                  </a:cubicBezTo>
                  <a:cubicBezTo>
                    <a:pt x="11733" y="9653"/>
                    <a:pt x="11830" y="9428"/>
                    <a:pt x="11830" y="9170"/>
                  </a:cubicBezTo>
                  <a:cubicBezTo>
                    <a:pt x="11830" y="8978"/>
                    <a:pt x="11798" y="8720"/>
                    <a:pt x="11733" y="8431"/>
                  </a:cubicBezTo>
                  <a:cubicBezTo>
                    <a:pt x="11669" y="8013"/>
                    <a:pt x="11540" y="7531"/>
                    <a:pt x="11444" y="7081"/>
                  </a:cubicBezTo>
                  <a:cubicBezTo>
                    <a:pt x="11412" y="6888"/>
                    <a:pt x="11348" y="6695"/>
                    <a:pt x="11315" y="6502"/>
                  </a:cubicBezTo>
                  <a:cubicBezTo>
                    <a:pt x="11283" y="6342"/>
                    <a:pt x="11283" y="6213"/>
                    <a:pt x="11283" y="6181"/>
                  </a:cubicBezTo>
                  <a:cubicBezTo>
                    <a:pt x="11283" y="6149"/>
                    <a:pt x="11315" y="5988"/>
                    <a:pt x="11412" y="5795"/>
                  </a:cubicBezTo>
                  <a:cubicBezTo>
                    <a:pt x="11540" y="5506"/>
                    <a:pt x="11798" y="5120"/>
                    <a:pt x="11990" y="4702"/>
                  </a:cubicBezTo>
                  <a:cubicBezTo>
                    <a:pt x="12215" y="4284"/>
                    <a:pt x="12408" y="3834"/>
                    <a:pt x="12505" y="3417"/>
                  </a:cubicBezTo>
                  <a:cubicBezTo>
                    <a:pt x="12505" y="3320"/>
                    <a:pt x="12505" y="3224"/>
                    <a:pt x="12505" y="3095"/>
                  </a:cubicBezTo>
                  <a:cubicBezTo>
                    <a:pt x="12505" y="2484"/>
                    <a:pt x="12248" y="1777"/>
                    <a:pt x="12023" y="1166"/>
                  </a:cubicBezTo>
                  <a:cubicBezTo>
                    <a:pt x="11765" y="588"/>
                    <a:pt x="11540" y="138"/>
                    <a:pt x="11540" y="138"/>
                  </a:cubicBezTo>
                  <a:cubicBezTo>
                    <a:pt x="11488" y="58"/>
                    <a:pt x="11413" y="1"/>
                    <a:pt x="11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4377;p64"/>
            <p:cNvSpPr/>
            <p:nvPr/>
          </p:nvSpPr>
          <p:spPr>
            <a:xfrm>
              <a:off x="2962975" y="1971500"/>
              <a:ext cx="295750" cy="594125"/>
            </a:xfrm>
            <a:custGeom>
              <a:avLst/>
              <a:gdLst/>
              <a:ahLst/>
              <a:cxnLst/>
              <a:rect l="l" t="t" r="r" b="b"/>
              <a:pathLst>
                <a:path w="11830" h="23765" extrusionOk="0">
                  <a:moveTo>
                    <a:pt x="2925" y="1"/>
                  </a:moveTo>
                  <a:lnTo>
                    <a:pt x="0" y="3472"/>
                  </a:lnTo>
                  <a:cubicBezTo>
                    <a:pt x="0" y="3472"/>
                    <a:pt x="482" y="7233"/>
                    <a:pt x="1415" y="8712"/>
                  </a:cubicBezTo>
                  <a:cubicBezTo>
                    <a:pt x="2347" y="10223"/>
                    <a:pt x="6301" y="16041"/>
                    <a:pt x="6301" y="16041"/>
                  </a:cubicBezTo>
                  <a:cubicBezTo>
                    <a:pt x="6301" y="16041"/>
                    <a:pt x="6011" y="18002"/>
                    <a:pt x="6301" y="18580"/>
                  </a:cubicBezTo>
                  <a:cubicBezTo>
                    <a:pt x="6558" y="19127"/>
                    <a:pt x="7683" y="21859"/>
                    <a:pt x="7683" y="22213"/>
                  </a:cubicBezTo>
                  <a:cubicBezTo>
                    <a:pt x="7683" y="22441"/>
                    <a:pt x="7954" y="22636"/>
                    <a:pt x="8195" y="22636"/>
                  </a:cubicBezTo>
                  <a:cubicBezTo>
                    <a:pt x="8360" y="22636"/>
                    <a:pt x="8511" y="22544"/>
                    <a:pt x="8551" y="22309"/>
                  </a:cubicBezTo>
                  <a:cubicBezTo>
                    <a:pt x="8647" y="21763"/>
                    <a:pt x="8647" y="20991"/>
                    <a:pt x="8647" y="20991"/>
                  </a:cubicBezTo>
                  <a:lnTo>
                    <a:pt x="10222" y="23434"/>
                  </a:lnTo>
                  <a:cubicBezTo>
                    <a:pt x="10222" y="23434"/>
                    <a:pt x="10632" y="23765"/>
                    <a:pt x="10977" y="23765"/>
                  </a:cubicBezTo>
                  <a:cubicBezTo>
                    <a:pt x="11125" y="23765"/>
                    <a:pt x="11261" y="23704"/>
                    <a:pt x="11347" y="23530"/>
                  </a:cubicBezTo>
                  <a:cubicBezTo>
                    <a:pt x="11637" y="22984"/>
                    <a:pt x="11444" y="19962"/>
                    <a:pt x="11637" y="18741"/>
                  </a:cubicBezTo>
                  <a:cubicBezTo>
                    <a:pt x="11829" y="17552"/>
                    <a:pt x="10897" y="15848"/>
                    <a:pt x="10126" y="15109"/>
                  </a:cubicBezTo>
                  <a:cubicBezTo>
                    <a:pt x="9386" y="14337"/>
                    <a:pt x="8454" y="13051"/>
                    <a:pt x="8165" y="12762"/>
                  </a:cubicBezTo>
                  <a:cubicBezTo>
                    <a:pt x="7876" y="12473"/>
                    <a:pt x="6654" y="8069"/>
                    <a:pt x="6108" y="5080"/>
                  </a:cubicBezTo>
                  <a:cubicBezTo>
                    <a:pt x="5529" y="2058"/>
                    <a:pt x="4051" y="194"/>
                    <a:pt x="2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4378;p64"/>
            <p:cNvSpPr/>
            <p:nvPr/>
          </p:nvSpPr>
          <p:spPr>
            <a:xfrm>
              <a:off x="2955750" y="1964925"/>
              <a:ext cx="305375" cy="607700"/>
            </a:xfrm>
            <a:custGeom>
              <a:avLst/>
              <a:gdLst/>
              <a:ahLst/>
              <a:cxnLst/>
              <a:rect l="l" t="t" r="r" b="b"/>
              <a:pathLst>
                <a:path w="12215" h="24308" extrusionOk="0">
                  <a:moveTo>
                    <a:pt x="3186" y="0"/>
                  </a:moveTo>
                  <a:cubicBezTo>
                    <a:pt x="3054" y="0"/>
                    <a:pt x="2953" y="92"/>
                    <a:pt x="2925" y="232"/>
                  </a:cubicBezTo>
                  <a:cubicBezTo>
                    <a:pt x="2925" y="360"/>
                    <a:pt x="3022" y="521"/>
                    <a:pt x="3150" y="521"/>
                  </a:cubicBezTo>
                  <a:cubicBezTo>
                    <a:pt x="3600" y="585"/>
                    <a:pt x="4211" y="1067"/>
                    <a:pt x="4790" y="1903"/>
                  </a:cubicBezTo>
                  <a:cubicBezTo>
                    <a:pt x="5336" y="2739"/>
                    <a:pt x="5850" y="3896"/>
                    <a:pt x="6140" y="5375"/>
                  </a:cubicBezTo>
                  <a:cubicBezTo>
                    <a:pt x="6397" y="6885"/>
                    <a:pt x="6847" y="8750"/>
                    <a:pt x="7265" y="10261"/>
                  </a:cubicBezTo>
                  <a:cubicBezTo>
                    <a:pt x="7490" y="11032"/>
                    <a:pt x="7683" y="11707"/>
                    <a:pt x="7843" y="12189"/>
                  </a:cubicBezTo>
                  <a:cubicBezTo>
                    <a:pt x="7908" y="12446"/>
                    <a:pt x="8004" y="12671"/>
                    <a:pt x="8068" y="12832"/>
                  </a:cubicBezTo>
                  <a:cubicBezTo>
                    <a:pt x="8100" y="12896"/>
                    <a:pt x="8133" y="12993"/>
                    <a:pt x="8165" y="13025"/>
                  </a:cubicBezTo>
                  <a:cubicBezTo>
                    <a:pt x="8197" y="13089"/>
                    <a:pt x="8197" y="13154"/>
                    <a:pt x="8261" y="13218"/>
                  </a:cubicBezTo>
                  <a:cubicBezTo>
                    <a:pt x="8325" y="13250"/>
                    <a:pt x="8422" y="13379"/>
                    <a:pt x="8550" y="13572"/>
                  </a:cubicBezTo>
                  <a:cubicBezTo>
                    <a:pt x="8968" y="14086"/>
                    <a:pt x="9643" y="14954"/>
                    <a:pt x="10222" y="15564"/>
                  </a:cubicBezTo>
                  <a:cubicBezTo>
                    <a:pt x="10543" y="15854"/>
                    <a:pt x="10929" y="16400"/>
                    <a:pt x="11186" y="16947"/>
                  </a:cubicBezTo>
                  <a:cubicBezTo>
                    <a:pt x="11476" y="17525"/>
                    <a:pt x="11668" y="18168"/>
                    <a:pt x="11668" y="18682"/>
                  </a:cubicBezTo>
                  <a:cubicBezTo>
                    <a:pt x="11668" y="18779"/>
                    <a:pt x="11668" y="18875"/>
                    <a:pt x="11668" y="18972"/>
                  </a:cubicBezTo>
                  <a:cubicBezTo>
                    <a:pt x="11572" y="19615"/>
                    <a:pt x="11572" y="20675"/>
                    <a:pt x="11540" y="21640"/>
                  </a:cubicBezTo>
                  <a:cubicBezTo>
                    <a:pt x="11540" y="22122"/>
                    <a:pt x="11540" y="22604"/>
                    <a:pt x="11508" y="22958"/>
                  </a:cubicBezTo>
                  <a:cubicBezTo>
                    <a:pt x="11508" y="23151"/>
                    <a:pt x="11476" y="23311"/>
                    <a:pt x="11476" y="23440"/>
                  </a:cubicBezTo>
                  <a:cubicBezTo>
                    <a:pt x="11443" y="23568"/>
                    <a:pt x="11411" y="23665"/>
                    <a:pt x="11411" y="23665"/>
                  </a:cubicBezTo>
                  <a:lnTo>
                    <a:pt x="11347" y="23729"/>
                  </a:lnTo>
                  <a:lnTo>
                    <a:pt x="11283" y="23761"/>
                  </a:lnTo>
                  <a:cubicBezTo>
                    <a:pt x="11186" y="23761"/>
                    <a:pt x="11026" y="23697"/>
                    <a:pt x="10897" y="23633"/>
                  </a:cubicBezTo>
                  <a:cubicBezTo>
                    <a:pt x="10833" y="23601"/>
                    <a:pt x="10768" y="23568"/>
                    <a:pt x="10736" y="23536"/>
                  </a:cubicBezTo>
                  <a:lnTo>
                    <a:pt x="10704" y="23504"/>
                  </a:lnTo>
                  <a:lnTo>
                    <a:pt x="10695" y="23504"/>
                  </a:lnTo>
                  <a:lnTo>
                    <a:pt x="9161" y="21125"/>
                  </a:lnTo>
                  <a:cubicBezTo>
                    <a:pt x="9108" y="21046"/>
                    <a:pt x="9012" y="20989"/>
                    <a:pt x="8908" y="20989"/>
                  </a:cubicBezTo>
                  <a:cubicBezTo>
                    <a:pt x="8885" y="20989"/>
                    <a:pt x="8863" y="20991"/>
                    <a:pt x="8840" y="20997"/>
                  </a:cubicBezTo>
                  <a:cubicBezTo>
                    <a:pt x="8743" y="21061"/>
                    <a:pt x="8647" y="21158"/>
                    <a:pt x="8647" y="21254"/>
                  </a:cubicBezTo>
                  <a:cubicBezTo>
                    <a:pt x="8647" y="21254"/>
                    <a:pt x="8647" y="21447"/>
                    <a:pt x="8647" y="21704"/>
                  </a:cubicBezTo>
                  <a:cubicBezTo>
                    <a:pt x="8647" y="21961"/>
                    <a:pt x="8615" y="22283"/>
                    <a:pt x="8550" y="22540"/>
                  </a:cubicBezTo>
                  <a:cubicBezTo>
                    <a:pt x="8550" y="22604"/>
                    <a:pt x="8550" y="22604"/>
                    <a:pt x="8518" y="22604"/>
                  </a:cubicBezTo>
                  <a:lnTo>
                    <a:pt x="8486" y="22636"/>
                  </a:lnTo>
                  <a:cubicBezTo>
                    <a:pt x="8422" y="22636"/>
                    <a:pt x="8358" y="22604"/>
                    <a:pt x="8325" y="22572"/>
                  </a:cubicBezTo>
                  <a:lnTo>
                    <a:pt x="8261" y="22508"/>
                  </a:lnTo>
                  <a:lnTo>
                    <a:pt x="8261" y="22476"/>
                  </a:lnTo>
                  <a:cubicBezTo>
                    <a:pt x="8261" y="22379"/>
                    <a:pt x="8229" y="22283"/>
                    <a:pt x="8197" y="22186"/>
                  </a:cubicBezTo>
                  <a:cubicBezTo>
                    <a:pt x="7972" y="21350"/>
                    <a:pt x="7072" y="19229"/>
                    <a:pt x="6815" y="18715"/>
                  </a:cubicBezTo>
                  <a:cubicBezTo>
                    <a:pt x="6782" y="18650"/>
                    <a:pt x="6750" y="18554"/>
                    <a:pt x="6750" y="18425"/>
                  </a:cubicBezTo>
                  <a:cubicBezTo>
                    <a:pt x="6718" y="18265"/>
                    <a:pt x="6718" y="18104"/>
                    <a:pt x="6718" y="17911"/>
                  </a:cubicBezTo>
                  <a:cubicBezTo>
                    <a:pt x="6718" y="17557"/>
                    <a:pt x="6750" y="17172"/>
                    <a:pt x="6782" y="16850"/>
                  </a:cubicBezTo>
                  <a:cubicBezTo>
                    <a:pt x="6782" y="16690"/>
                    <a:pt x="6815" y="16561"/>
                    <a:pt x="6815" y="16497"/>
                  </a:cubicBezTo>
                  <a:cubicBezTo>
                    <a:pt x="6847" y="16400"/>
                    <a:pt x="6847" y="16336"/>
                    <a:pt x="6847" y="16336"/>
                  </a:cubicBezTo>
                  <a:cubicBezTo>
                    <a:pt x="6847" y="16272"/>
                    <a:pt x="6847" y="16207"/>
                    <a:pt x="6815" y="16143"/>
                  </a:cubicBezTo>
                  <a:cubicBezTo>
                    <a:pt x="6815" y="16143"/>
                    <a:pt x="6557" y="15789"/>
                    <a:pt x="6172" y="15211"/>
                  </a:cubicBezTo>
                  <a:cubicBezTo>
                    <a:pt x="5015" y="13507"/>
                    <a:pt x="2636" y="9971"/>
                    <a:pt x="1929" y="8846"/>
                  </a:cubicBezTo>
                  <a:cubicBezTo>
                    <a:pt x="1511" y="8171"/>
                    <a:pt x="1125" y="6853"/>
                    <a:pt x="900" y="5728"/>
                  </a:cubicBezTo>
                  <a:cubicBezTo>
                    <a:pt x="804" y="5182"/>
                    <a:pt x="707" y="4667"/>
                    <a:pt x="643" y="4314"/>
                  </a:cubicBezTo>
                  <a:cubicBezTo>
                    <a:pt x="579" y="3928"/>
                    <a:pt x="546" y="3703"/>
                    <a:pt x="546" y="3703"/>
                  </a:cubicBezTo>
                  <a:cubicBezTo>
                    <a:pt x="546" y="3563"/>
                    <a:pt x="449" y="3472"/>
                    <a:pt x="318" y="3472"/>
                  </a:cubicBezTo>
                  <a:cubicBezTo>
                    <a:pt x="298" y="3472"/>
                    <a:pt x="278" y="3474"/>
                    <a:pt x="257" y="3478"/>
                  </a:cubicBezTo>
                  <a:cubicBezTo>
                    <a:pt x="129" y="3478"/>
                    <a:pt x="0" y="3607"/>
                    <a:pt x="32" y="3767"/>
                  </a:cubicBezTo>
                  <a:cubicBezTo>
                    <a:pt x="32" y="3767"/>
                    <a:pt x="161" y="4732"/>
                    <a:pt x="386" y="5857"/>
                  </a:cubicBezTo>
                  <a:cubicBezTo>
                    <a:pt x="611" y="6982"/>
                    <a:pt x="964" y="8300"/>
                    <a:pt x="1479" y="9136"/>
                  </a:cubicBezTo>
                  <a:cubicBezTo>
                    <a:pt x="2335" y="10523"/>
                    <a:pt x="5741" y="15518"/>
                    <a:pt x="6290" y="16348"/>
                  </a:cubicBezTo>
                  <a:lnTo>
                    <a:pt x="6290" y="16348"/>
                  </a:lnTo>
                  <a:cubicBezTo>
                    <a:pt x="6259" y="16575"/>
                    <a:pt x="6172" y="17276"/>
                    <a:pt x="6172" y="17911"/>
                  </a:cubicBezTo>
                  <a:cubicBezTo>
                    <a:pt x="6172" y="18104"/>
                    <a:pt x="6204" y="18297"/>
                    <a:pt x="6204" y="18490"/>
                  </a:cubicBezTo>
                  <a:cubicBezTo>
                    <a:pt x="6236" y="18650"/>
                    <a:pt x="6268" y="18811"/>
                    <a:pt x="6332" y="18940"/>
                  </a:cubicBezTo>
                  <a:cubicBezTo>
                    <a:pt x="6461" y="19229"/>
                    <a:pt x="6815" y="20033"/>
                    <a:pt x="7136" y="20836"/>
                  </a:cubicBezTo>
                  <a:cubicBezTo>
                    <a:pt x="7297" y="21222"/>
                    <a:pt x="7458" y="21608"/>
                    <a:pt x="7554" y="21929"/>
                  </a:cubicBezTo>
                  <a:cubicBezTo>
                    <a:pt x="7618" y="22090"/>
                    <a:pt x="7650" y="22218"/>
                    <a:pt x="7683" y="22315"/>
                  </a:cubicBezTo>
                  <a:cubicBezTo>
                    <a:pt x="7683" y="22379"/>
                    <a:pt x="7715" y="22411"/>
                    <a:pt x="7715" y="22443"/>
                  </a:cubicBezTo>
                  <a:lnTo>
                    <a:pt x="7715" y="22476"/>
                  </a:lnTo>
                  <a:cubicBezTo>
                    <a:pt x="7715" y="22701"/>
                    <a:pt x="7843" y="22861"/>
                    <a:pt x="7972" y="22990"/>
                  </a:cubicBezTo>
                  <a:cubicBezTo>
                    <a:pt x="8133" y="23086"/>
                    <a:pt x="8293" y="23151"/>
                    <a:pt x="8486" y="23183"/>
                  </a:cubicBezTo>
                  <a:cubicBezTo>
                    <a:pt x="8615" y="23183"/>
                    <a:pt x="8743" y="23118"/>
                    <a:pt x="8872" y="23022"/>
                  </a:cubicBezTo>
                  <a:cubicBezTo>
                    <a:pt x="9000" y="22926"/>
                    <a:pt x="9065" y="22797"/>
                    <a:pt x="9097" y="22636"/>
                  </a:cubicBezTo>
                  <a:cubicBezTo>
                    <a:pt x="9124" y="22464"/>
                    <a:pt x="9144" y="22281"/>
                    <a:pt x="9158" y="22107"/>
                  </a:cubicBezTo>
                  <a:lnTo>
                    <a:pt x="9158" y="22107"/>
                  </a:lnTo>
                  <a:lnTo>
                    <a:pt x="10286" y="23858"/>
                  </a:lnTo>
                  <a:lnTo>
                    <a:pt x="10351" y="23922"/>
                  </a:lnTo>
                  <a:cubicBezTo>
                    <a:pt x="10351" y="23922"/>
                    <a:pt x="10479" y="24018"/>
                    <a:pt x="10640" y="24115"/>
                  </a:cubicBezTo>
                  <a:cubicBezTo>
                    <a:pt x="10801" y="24179"/>
                    <a:pt x="11026" y="24308"/>
                    <a:pt x="11283" y="24308"/>
                  </a:cubicBezTo>
                  <a:cubicBezTo>
                    <a:pt x="11379" y="24308"/>
                    <a:pt x="11508" y="24276"/>
                    <a:pt x="11604" y="24211"/>
                  </a:cubicBezTo>
                  <a:cubicBezTo>
                    <a:pt x="11733" y="24147"/>
                    <a:pt x="11829" y="24051"/>
                    <a:pt x="11893" y="23922"/>
                  </a:cubicBezTo>
                  <a:cubicBezTo>
                    <a:pt x="11926" y="23793"/>
                    <a:pt x="11958" y="23665"/>
                    <a:pt x="11990" y="23536"/>
                  </a:cubicBezTo>
                  <a:cubicBezTo>
                    <a:pt x="12086" y="22990"/>
                    <a:pt x="12086" y="22154"/>
                    <a:pt x="12086" y="21286"/>
                  </a:cubicBezTo>
                  <a:cubicBezTo>
                    <a:pt x="12086" y="20418"/>
                    <a:pt x="12118" y="19550"/>
                    <a:pt x="12183" y="19068"/>
                  </a:cubicBezTo>
                  <a:cubicBezTo>
                    <a:pt x="12215" y="18940"/>
                    <a:pt x="12215" y="18811"/>
                    <a:pt x="12215" y="18682"/>
                  </a:cubicBezTo>
                  <a:cubicBezTo>
                    <a:pt x="12215" y="18040"/>
                    <a:pt x="11990" y="17332"/>
                    <a:pt x="11668" y="16722"/>
                  </a:cubicBezTo>
                  <a:cubicBezTo>
                    <a:pt x="11379" y="16111"/>
                    <a:pt x="10993" y="15532"/>
                    <a:pt x="10608" y="15179"/>
                  </a:cubicBezTo>
                  <a:cubicBezTo>
                    <a:pt x="10254" y="14825"/>
                    <a:pt x="9836" y="14311"/>
                    <a:pt x="9483" y="13861"/>
                  </a:cubicBezTo>
                  <a:cubicBezTo>
                    <a:pt x="9290" y="13636"/>
                    <a:pt x="9129" y="13411"/>
                    <a:pt x="8968" y="13218"/>
                  </a:cubicBezTo>
                  <a:cubicBezTo>
                    <a:pt x="8840" y="13057"/>
                    <a:pt x="8743" y="12929"/>
                    <a:pt x="8647" y="12832"/>
                  </a:cubicBezTo>
                  <a:cubicBezTo>
                    <a:pt x="8615" y="12768"/>
                    <a:pt x="8550" y="12639"/>
                    <a:pt x="8486" y="12479"/>
                  </a:cubicBezTo>
                  <a:cubicBezTo>
                    <a:pt x="8036" y="11257"/>
                    <a:pt x="7104" y="7753"/>
                    <a:pt x="6654" y="5278"/>
                  </a:cubicBezTo>
                  <a:cubicBezTo>
                    <a:pt x="6365" y="3735"/>
                    <a:pt x="5850" y="2482"/>
                    <a:pt x="5240" y="1582"/>
                  </a:cubicBezTo>
                  <a:cubicBezTo>
                    <a:pt x="4629" y="682"/>
                    <a:pt x="3922" y="135"/>
                    <a:pt x="3247" y="7"/>
                  </a:cubicBezTo>
                  <a:cubicBezTo>
                    <a:pt x="3226" y="2"/>
                    <a:pt x="3206" y="0"/>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4379;p64"/>
            <p:cNvSpPr/>
            <p:nvPr/>
          </p:nvSpPr>
          <p:spPr>
            <a:xfrm>
              <a:off x="3105200" y="2303400"/>
              <a:ext cx="153525" cy="262225"/>
            </a:xfrm>
            <a:custGeom>
              <a:avLst/>
              <a:gdLst/>
              <a:ahLst/>
              <a:cxnLst/>
              <a:rect l="l" t="t" r="r" b="b"/>
              <a:pathLst>
                <a:path w="6141" h="10489" extrusionOk="0">
                  <a:moveTo>
                    <a:pt x="2926" y="0"/>
                  </a:moveTo>
                  <a:cubicBezTo>
                    <a:pt x="1512" y="386"/>
                    <a:pt x="515" y="1286"/>
                    <a:pt x="1" y="1865"/>
                  </a:cubicBezTo>
                  <a:cubicBezTo>
                    <a:pt x="354" y="2411"/>
                    <a:pt x="612" y="2765"/>
                    <a:pt x="612" y="2765"/>
                  </a:cubicBezTo>
                  <a:cubicBezTo>
                    <a:pt x="612" y="2765"/>
                    <a:pt x="322" y="4726"/>
                    <a:pt x="612" y="5304"/>
                  </a:cubicBezTo>
                  <a:cubicBezTo>
                    <a:pt x="869" y="5851"/>
                    <a:pt x="1994" y="8583"/>
                    <a:pt x="1994" y="8937"/>
                  </a:cubicBezTo>
                  <a:cubicBezTo>
                    <a:pt x="1994" y="9165"/>
                    <a:pt x="2265" y="9360"/>
                    <a:pt x="2506" y="9360"/>
                  </a:cubicBezTo>
                  <a:cubicBezTo>
                    <a:pt x="2671" y="9360"/>
                    <a:pt x="2822" y="9268"/>
                    <a:pt x="2862" y="9033"/>
                  </a:cubicBezTo>
                  <a:cubicBezTo>
                    <a:pt x="2958" y="8487"/>
                    <a:pt x="2958" y="7715"/>
                    <a:pt x="2958" y="7715"/>
                  </a:cubicBezTo>
                  <a:lnTo>
                    <a:pt x="4533" y="10158"/>
                  </a:lnTo>
                  <a:cubicBezTo>
                    <a:pt x="4533" y="10158"/>
                    <a:pt x="4943" y="10489"/>
                    <a:pt x="5288" y="10489"/>
                  </a:cubicBezTo>
                  <a:cubicBezTo>
                    <a:pt x="5436" y="10489"/>
                    <a:pt x="5572" y="10428"/>
                    <a:pt x="5658" y="10254"/>
                  </a:cubicBezTo>
                  <a:cubicBezTo>
                    <a:pt x="5948" y="9708"/>
                    <a:pt x="5755" y="6686"/>
                    <a:pt x="5948" y="5465"/>
                  </a:cubicBezTo>
                  <a:cubicBezTo>
                    <a:pt x="6140" y="4276"/>
                    <a:pt x="5208" y="2572"/>
                    <a:pt x="4437" y="1833"/>
                  </a:cubicBezTo>
                  <a:cubicBezTo>
                    <a:pt x="3922" y="1318"/>
                    <a:pt x="3344" y="547"/>
                    <a:pt x="2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4380;p64"/>
            <p:cNvSpPr/>
            <p:nvPr/>
          </p:nvSpPr>
          <p:spPr>
            <a:xfrm>
              <a:off x="3097975" y="2296750"/>
              <a:ext cx="163150" cy="275875"/>
            </a:xfrm>
            <a:custGeom>
              <a:avLst/>
              <a:gdLst/>
              <a:ahLst/>
              <a:cxnLst/>
              <a:rect l="l" t="t" r="r" b="b"/>
              <a:pathLst>
                <a:path w="6526" h="11035" extrusionOk="0">
                  <a:moveTo>
                    <a:pt x="3086" y="578"/>
                  </a:moveTo>
                  <a:cubicBezTo>
                    <a:pt x="3498" y="1087"/>
                    <a:pt x="4057" y="1786"/>
                    <a:pt x="4533" y="2291"/>
                  </a:cubicBezTo>
                  <a:cubicBezTo>
                    <a:pt x="4854" y="2581"/>
                    <a:pt x="5240" y="3127"/>
                    <a:pt x="5497" y="3674"/>
                  </a:cubicBezTo>
                  <a:cubicBezTo>
                    <a:pt x="5787" y="4252"/>
                    <a:pt x="5979" y="4895"/>
                    <a:pt x="5979" y="5409"/>
                  </a:cubicBezTo>
                  <a:cubicBezTo>
                    <a:pt x="5979" y="5506"/>
                    <a:pt x="5979" y="5602"/>
                    <a:pt x="5979" y="5699"/>
                  </a:cubicBezTo>
                  <a:cubicBezTo>
                    <a:pt x="5883" y="6342"/>
                    <a:pt x="5883" y="7402"/>
                    <a:pt x="5851" y="8367"/>
                  </a:cubicBezTo>
                  <a:cubicBezTo>
                    <a:pt x="5851" y="8849"/>
                    <a:pt x="5851" y="9331"/>
                    <a:pt x="5819" y="9685"/>
                  </a:cubicBezTo>
                  <a:cubicBezTo>
                    <a:pt x="5819" y="9878"/>
                    <a:pt x="5787" y="10038"/>
                    <a:pt x="5787" y="10167"/>
                  </a:cubicBezTo>
                  <a:cubicBezTo>
                    <a:pt x="5754" y="10295"/>
                    <a:pt x="5722" y="10392"/>
                    <a:pt x="5722" y="10392"/>
                  </a:cubicBezTo>
                  <a:lnTo>
                    <a:pt x="5658" y="10456"/>
                  </a:lnTo>
                  <a:lnTo>
                    <a:pt x="5594" y="10488"/>
                  </a:lnTo>
                  <a:cubicBezTo>
                    <a:pt x="5497" y="10488"/>
                    <a:pt x="5337" y="10424"/>
                    <a:pt x="5208" y="10360"/>
                  </a:cubicBezTo>
                  <a:cubicBezTo>
                    <a:pt x="5144" y="10328"/>
                    <a:pt x="5079" y="10295"/>
                    <a:pt x="5047" y="10263"/>
                  </a:cubicBezTo>
                  <a:lnTo>
                    <a:pt x="5015" y="10231"/>
                  </a:lnTo>
                  <a:lnTo>
                    <a:pt x="5006" y="10231"/>
                  </a:lnTo>
                  <a:lnTo>
                    <a:pt x="3472" y="7852"/>
                  </a:lnTo>
                  <a:cubicBezTo>
                    <a:pt x="3419" y="7773"/>
                    <a:pt x="3323" y="7716"/>
                    <a:pt x="3219" y="7716"/>
                  </a:cubicBezTo>
                  <a:cubicBezTo>
                    <a:pt x="3196" y="7716"/>
                    <a:pt x="3174" y="7718"/>
                    <a:pt x="3151" y="7724"/>
                  </a:cubicBezTo>
                  <a:cubicBezTo>
                    <a:pt x="3054" y="7788"/>
                    <a:pt x="2958" y="7885"/>
                    <a:pt x="2958" y="7981"/>
                  </a:cubicBezTo>
                  <a:cubicBezTo>
                    <a:pt x="2958" y="7981"/>
                    <a:pt x="2958" y="8174"/>
                    <a:pt x="2958" y="8431"/>
                  </a:cubicBezTo>
                  <a:cubicBezTo>
                    <a:pt x="2958" y="8688"/>
                    <a:pt x="2926" y="9010"/>
                    <a:pt x="2861" y="9267"/>
                  </a:cubicBezTo>
                  <a:cubicBezTo>
                    <a:pt x="2861" y="9331"/>
                    <a:pt x="2861" y="9331"/>
                    <a:pt x="2829" y="9331"/>
                  </a:cubicBezTo>
                  <a:lnTo>
                    <a:pt x="2797" y="9363"/>
                  </a:lnTo>
                  <a:cubicBezTo>
                    <a:pt x="2733" y="9363"/>
                    <a:pt x="2669" y="9331"/>
                    <a:pt x="2636" y="9299"/>
                  </a:cubicBezTo>
                  <a:lnTo>
                    <a:pt x="2572" y="9235"/>
                  </a:lnTo>
                  <a:lnTo>
                    <a:pt x="2572" y="9203"/>
                  </a:lnTo>
                  <a:cubicBezTo>
                    <a:pt x="2572" y="9106"/>
                    <a:pt x="2540" y="9010"/>
                    <a:pt x="2508" y="8913"/>
                  </a:cubicBezTo>
                  <a:cubicBezTo>
                    <a:pt x="2283" y="8077"/>
                    <a:pt x="1383" y="5956"/>
                    <a:pt x="1126" y="5442"/>
                  </a:cubicBezTo>
                  <a:cubicBezTo>
                    <a:pt x="1093" y="5377"/>
                    <a:pt x="1061" y="5281"/>
                    <a:pt x="1061" y="5152"/>
                  </a:cubicBezTo>
                  <a:cubicBezTo>
                    <a:pt x="1029" y="4992"/>
                    <a:pt x="1029" y="4831"/>
                    <a:pt x="1029" y="4638"/>
                  </a:cubicBezTo>
                  <a:cubicBezTo>
                    <a:pt x="1029" y="4284"/>
                    <a:pt x="1061" y="3899"/>
                    <a:pt x="1093" y="3577"/>
                  </a:cubicBezTo>
                  <a:cubicBezTo>
                    <a:pt x="1093" y="3417"/>
                    <a:pt x="1126" y="3288"/>
                    <a:pt x="1126" y="3224"/>
                  </a:cubicBezTo>
                  <a:cubicBezTo>
                    <a:pt x="1158" y="3127"/>
                    <a:pt x="1158" y="3063"/>
                    <a:pt x="1158" y="3063"/>
                  </a:cubicBezTo>
                  <a:cubicBezTo>
                    <a:pt x="1158" y="2999"/>
                    <a:pt x="1158" y="2934"/>
                    <a:pt x="1126" y="2870"/>
                  </a:cubicBezTo>
                  <a:cubicBezTo>
                    <a:pt x="1126" y="2870"/>
                    <a:pt x="920" y="2588"/>
                    <a:pt x="624" y="2137"/>
                  </a:cubicBezTo>
                  <a:lnTo>
                    <a:pt x="624" y="2137"/>
                  </a:lnTo>
                  <a:cubicBezTo>
                    <a:pt x="1114" y="1622"/>
                    <a:pt x="1955" y="924"/>
                    <a:pt x="3086" y="578"/>
                  </a:cubicBezTo>
                  <a:close/>
                  <a:moveTo>
                    <a:pt x="3204" y="1"/>
                  </a:moveTo>
                  <a:cubicBezTo>
                    <a:pt x="3186" y="1"/>
                    <a:pt x="3168" y="3"/>
                    <a:pt x="3151" y="9"/>
                  </a:cubicBezTo>
                  <a:cubicBezTo>
                    <a:pt x="1640" y="395"/>
                    <a:pt x="611" y="1359"/>
                    <a:pt x="65" y="1938"/>
                  </a:cubicBezTo>
                  <a:cubicBezTo>
                    <a:pt x="1" y="2034"/>
                    <a:pt x="1" y="2163"/>
                    <a:pt x="65" y="2259"/>
                  </a:cubicBezTo>
                  <a:cubicBezTo>
                    <a:pt x="303" y="2650"/>
                    <a:pt x="498" y="2938"/>
                    <a:pt x="599" y="3084"/>
                  </a:cubicBezTo>
                  <a:lnTo>
                    <a:pt x="599" y="3084"/>
                  </a:lnTo>
                  <a:cubicBezTo>
                    <a:pt x="568" y="3320"/>
                    <a:pt x="483" y="4011"/>
                    <a:pt x="483" y="4638"/>
                  </a:cubicBezTo>
                  <a:cubicBezTo>
                    <a:pt x="483" y="4831"/>
                    <a:pt x="515" y="5024"/>
                    <a:pt x="515" y="5217"/>
                  </a:cubicBezTo>
                  <a:cubicBezTo>
                    <a:pt x="547" y="5377"/>
                    <a:pt x="579" y="5538"/>
                    <a:pt x="643" y="5667"/>
                  </a:cubicBezTo>
                  <a:cubicBezTo>
                    <a:pt x="772" y="5956"/>
                    <a:pt x="1126" y="6760"/>
                    <a:pt x="1447" y="7563"/>
                  </a:cubicBezTo>
                  <a:cubicBezTo>
                    <a:pt x="1608" y="7949"/>
                    <a:pt x="1769" y="8335"/>
                    <a:pt x="1865" y="8656"/>
                  </a:cubicBezTo>
                  <a:cubicBezTo>
                    <a:pt x="1929" y="8817"/>
                    <a:pt x="1961" y="8945"/>
                    <a:pt x="1994" y="9042"/>
                  </a:cubicBezTo>
                  <a:cubicBezTo>
                    <a:pt x="1994" y="9106"/>
                    <a:pt x="2026" y="9138"/>
                    <a:pt x="2026" y="9170"/>
                  </a:cubicBezTo>
                  <a:lnTo>
                    <a:pt x="2026" y="9203"/>
                  </a:lnTo>
                  <a:cubicBezTo>
                    <a:pt x="2026" y="9428"/>
                    <a:pt x="2154" y="9588"/>
                    <a:pt x="2283" y="9717"/>
                  </a:cubicBezTo>
                  <a:cubicBezTo>
                    <a:pt x="2444" y="9813"/>
                    <a:pt x="2604" y="9878"/>
                    <a:pt x="2797" y="9910"/>
                  </a:cubicBezTo>
                  <a:cubicBezTo>
                    <a:pt x="2926" y="9910"/>
                    <a:pt x="3054" y="9845"/>
                    <a:pt x="3183" y="9749"/>
                  </a:cubicBezTo>
                  <a:cubicBezTo>
                    <a:pt x="3311" y="9653"/>
                    <a:pt x="3376" y="9524"/>
                    <a:pt x="3408" y="9363"/>
                  </a:cubicBezTo>
                  <a:cubicBezTo>
                    <a:pt x="3435" y="9191"/>
                    <a:pt x="3455" y="9008"/>
                    <a:pt x="3469" y="8834"/>
                  </a:cubicBezTo>
                  <a:lnTo>
                    <a:pt x="3469" y="8834"/>
                  </a:lnTo>
                  <a:lnTo>
                    <a:pt x="4597" y="10585"/>
                  </a:lnTo>
                  <a:lnTo>
                    <a:pt x="4662" y="10649"/>
                  </a:lnTo>
                  <a:cubicBezTo>
                    <a:pt x="4662" y="10649"/>
                    <a:pt x="4790" y="10745"/>
                    <a:pt x="4951" y="10842"/>
                  </a:cubicBezTo>
                  <a:cubicBezTo>
                    <a:pt x="5112" y="10906"/>
                    <a:pt x="5337" y="11035"/>
                    <a:pt x="5594" y="11035"/>
                  </a:cubicBezTo>
                  <a:cubicBezTo>
                    <a:pt x="5690" y="11035"/>
                    <a:pt x="5819" y="11003"/>
                    <a:pt x="5915" y="10938"/>
                  </a:cubicBezTo>
                  <a:cubicBezTo>
                    <a:pt x="6044" y="10874"/>
                    <a:pt x="6140" y="10778"/>
                    <a:pt x="6204" y="10649"/>
                  </a:cubicBezTo>
                  <a:cubicBezTo>
                    <a:pt x="6237" y="10520"/>
                    <a:pt x="6269" y="10392"/>
                    <a:pt x="6301" y="10263"/>
                  </a:cubicBezTo>
                  <a:cubicBezTo>
                    <a:pt x="6397" y="9717"/>
                    <a:pt x="6397" y="8881"/>
                    <a:pt x="6397" y="8013"/>
                  </a:cubicBezTo>
                  <a:cubicBezTo>
                    <a:pt x="6397" y="7145"/>
                    <a:pt x="6429" y="6277"/>
                    <a:pt x="6494" y="5795"/>
                  </a:cubicBezTo>
                  <a:cubicBezTo>
                    <a:pt x="6526" y="5667"/>
                    <a:pt x="6526" y="5538"/>
                    <a:pt x="6526" y="5409"/>
                  </a:cubicBezTo>
                  <a:cubicBezTo>
                    <a:pt x="6526" y="4767"/>
                    <a:pt x="6301" y="4059"/>
                    <a:pt x="5979" y="3449"/>
                  </a:cubicBezTo>
                  <a:cubicBezTo>
                    <a:pt x="5690" y="2838"/>
                    <a:pt x="5304" y="2259"/>
                    <a:pt x="4919" y="1906"/>
                  </a:cubicBezTo>
                  <a:cubicBezTo>
                    <a:pt x="4437" y="1391"/>
                    <a:pt x="3826" y="652"/>
                    <a:pt x="3408" y="106"/>
                  </a:cubicBezTo>
                  <a:cubicBezTo>
                    <a:pt x="3355" y="53"/>
                    <a:pt x="3281" y="1"/>
                    <a:pt x="3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4381;p64"/>
            <p:cNvSpPr/>
            <p:nvPr/>
          </p:nvSpPr>
          <p:spPr>
            <a:xfrm>
              <a:off x="2323300" y="1964275"/>
              <a:ext cx="961150" cy="862825"/>
            </a:xfrm>
            <a:custGeom>
              <a:avLst/>
              <a:gdLst/>
              <a:ahLst/>
              <a:cxnLst/>
              <a:rect l="l" t="t" r="r" b="b"/>
              <a:pathLst>
                <a:path w="38446" h="34513" extrusionOk="0">
                  <a:moveTo>
                    <a:pt x="3086" y="0"/>
                  </a:moveTo>
                  <a:cubicBezTo>
                    <a:pt x="3086" y="0"/>
                    <a:pt x="1318" y="1222"/>
                    <a:pt x="643" y="3858"/>
                  </a:cubicBezTo>
                  <a:cubicBezTo>
                    <a:pt x="0" y="6494"/>
                    <a:pt x="2154" y="17166"/>
                    <a:pt x="2733" y="20251"/>
                  </a:cubicBezTo>
                  <a:cubicBezTo>
                    <a:pt x="3279" y="23369"/>
                    <a:pt x="6108" y="33656"/>
                    <a:pt x="6944" y="34331"/>
                  </a:cubicBezTo>
                  <a:cubicBezTo>
                    <a:pt x="7109" y="34458"/>
                    <a:pt x="7628" y="34512"/>
                    <a:pt x="8382" y="34512"/>
                  </a:cubicBezTo>
                  <a:cubicBezTo>
                    <a:pt x="11431" y="34512"/>
                    <a:pt x="18322" y="33625"/>
                    <a:pt x="21184" y="33109"/>
                  </a:cubicBezTo>
                  <a:cubicBezTo>
                    <a:pt x="24752" y="32466"/>
                    <a:pt x="32434" y="29734"/>
                    <a:pt x="34041" y="29252"/>
                  </a:cubicBezTo>
                  <a:cubicBezTo>
                    <a:pt x="35616" y="28802"/>
                    <a:pt x="36484" y="26359"/>
                    <a:pt x="36934" y="25877"/>
                  </a:cubicBezTo>
                  <a:cubicBezTo>
                    <a:pt x="37416" y="25427"/>
                    <a:pt x="38445" y="23819"/>
                    <a:pt x="37866" y="23273"/>
                  </a:cubicBezTo>
                  <a:cubicBezTo>
                    <a:pt x="37684" y="23080"/>
                    <a:pt x="37384" y="23016"/>
                    <a:pt x="37041" y="23016"/>
                  </a:cubicBezTo>
                  <a:cubicBezTo>
                    <a:pt x="36356" y="23016"/>
                    <a:pt x="35499" y="23273"/>
                    <a:pt x="35070" y="23273"/>
                  </a:cubicBezTo>
                  <a:cubicBezTo>
                    <a:pt x="34395" y="23273"/>
                    <a:pt x="33173" y="23177"/>
                    <a:pt x="31888" y="23177"/>
                  </a:cubicBezTo>
                  <a:cubicBezTo>
                    <a:pt x="30570" y="23177"/>
                    <a:pt x="29445" y="24109"/>
                    <a:pt x="29059" y="25427"/>
                  </a:cubicBezTo>
                  <a:cubicBezTo>
                    <a:pt x="28673" y="26745"/>
                    <a:pt x="28127" y="27388"/>
                    <a:pt x="28127" y="27388"/>
                  </a:cubicBezTo>
                  <a:cubicBezTo>
                    <a:pt x="28127" y="27388"/>
                    <a:pt x="18483" y="28705"/>
                    <a:pt x="16394" y="28705"/>
                  </a:cubicBezTo>
                  <a:cubicBezTo>
                    <a:pt x="14337" y="28705"/>
                    <a:pt x="12376" y="28416"/>
                    <a:pt x="12376" y="28416"/>
                  </a:cubicBezTo>
                  <a:cubicBezTo>
                    <a:pt x="12376" y="28416"/>
                    <a:pt x="11251" y="21955"/>
                    <a:pt x="10415" y="17905"/>
                  </a:cubicBezTo>
                  <a:cubicBezTo>
                    <a:pt x="9547" y="13887"/>
                    <a:pt x="8808" y="10801"/>
                    <a:pt x="8165" y="9772"/>
                  </a:cubicBezTo>
                  <a:lnTo>
                    <a:pt x="3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4382;p64"/>
            <p:cNvSpPr/>
            <p:nvPr/>
          </p:nvSpPr>
          <p:spPr>
            <a:xfrm>
              <a:off x="2329725" y="1957850"/>
              <a:ext cx="951500" cy="875950"/>
            </a:xfrm>
            <a:custGeom>
              <a:avLst/>
              <a:gdLst/>
              <a:ahLst/>
              <a:cxnLst/>
              <a:rect l="l" t="t" r="r" b="b"/>
              <a:pathLst>
                <a:path w="38060" h="35038" extrusionOk="0">
                  <a:moveTo>
                    <a:pt x="2814" y="0"/>
                  </a:moveTo>
                  <a:cubicBezTo>
                    <a:pt x="2772" y="0"/>
                    <a:pt x="2733" y="11"/>
                    <a:pt x="2701" y="32"/>
                  </a:cubicBezTo>
                  <a:lnTo>
                    <a:pt x="2669" y="32"/>
                  </a:lnTo>
                  <a:cubicBezTo>
                    <a:pt x="2669" y="65"/>
                    <a:pt x="836" y="1318"/>
                    <a:pt x="129" y="4050"/>
                  </a:cubicBezTo>
                  <a:cubicBezTo>
                    <a:pt x="33" y="4436"/>
                    <a:pt x="1" y="4918"/>
                    <a:pt x="1" y="5497"/>
                  </a:cubicBezTo>
                  <a:cubicBezTo>
                    <a:pt x="1" y="7490"/>
                    <a:pt x="418" y="10576"/>
                    <a:pt x="933" y="13501"/>
                  </a:cubicBezTo>
                  <a:cubicBezTo>
                    <a:pt x="1415" y="16426"/>
                    <a:pt x="1961" y="19223"/>
                    <a:pt x="2186" y="20573"/>
                  </a:cubicBezTo>
                  <a:cubicBezTo>
                    <a:pt x="2476" y="22148"/>
                    <a:pt x="3311" y="25491"/>
                    <a:pt x="4211" y="28545"/>
                  </a:cubicBezTo>
                  <a:cubicBezTo>
                    <a:pt x="4661" y="30055"/>
                    <a:pt x="5112" y="31502"/>
                    <a:pt x="5497" y="32627"/>
                  </a:cubicBezTo>
                  <a:cubicBezTo>
                    <a:pt x="5690" y="33206"/>
                    <a:pt x="5883" y="33656"/>
                    <a:pt x="6044" y="34041"/>
                  </a:cubicBezTo>
                  <a:cubicBezTo>
                    <a:pt x="6108" y="34202"/>
                    <a:pt x="6204" y="34363"/>
                    <a:pt x="6269" y="34491"/>
                  </a:cubicBezTo>
                  <a:cubicBezTo>
                    <a:pt x="6333" y="34620"/>
                    <a:pt x="6397" y="34716"/>
                    <a:pt x="6526" y="34781"/>
                  </a:cubicBezTo>
                  <a:cubicBezTo>
                    <a:pt x="6590" y="34877"/>
                    <a:pt x="6687" y="34909"/>
                    <a:pt x="6815" y="34941"/>
                  </a:cubicBezTo>
                  <a:cubicBezTo>
                    <a:pt x="7104" y="35006"/>
                    <a:pt x="7554" y="35038"/>
                    <a:pt x="8165" y="35038"/>
                  </a:cubicBezTo>
                  <a:cubicBezTo>
                    <a:pt x="11283" y="35038"/>
                    <a:pt x="18098" y="34170"/>
                    <a:pt x="20991" y="33623"/>
                  </a:cubicBezTo>
                  <a:cubicBezTo>
                    <a:pt x="22791" y="33302"/>
                    <a:pt x="25587" y="32434"/>
                    <a:pt x="28159" y="31630"/>
                  </a:cubicBezTo>
                  <a:cubicBezTo>
                    <a:pt x="30731" y="30795"/>
                    <a:pt x="33077" y="30023"/>
                    <a:pt x="33849" y="29766"/>
                  </a:cubicBezTo>
                  <a:cubicBezTo>
                    <a:pt x="34749" y="29509"/>
                    <a:pt x="35392" y="28705"/>
                    <a:pt x="35874" y="27966"/>
                  </a:cubicBezTo>
                  <a:cubicBezTo>
                    <a:pt x="36131" y="27612"/>
                    <a:pt x="36324" y="27227"/>
                    <a:pt x="36484" y="26937"/>
                  </a:cubicBezTo>
                  <a:cubicBezTo>
                    <a:pt x="36645" y="26648"/>
                    <a:pt x="36806" y="26391"/>
                    <a:pt x="36870" y="26327"/>
                  </a:cubicBezTo>
                  <a:cubicBezTo>
                    <a:pt x="37095" y="26134"/>
                    <a:pt x="37352" y="25748"/>
                    <a:pt x="37609" y="25330"/>
                  </a:cubicBezTo>
                  <a:cubicBezTo>
                    <a:pt x="37834" y="24880"/>
                    <a:pt x="38060" y="24430"/>
                    <a:pt x="38060" y="23980"/>
                  </a:cubicBezTo>
                  <a:cubicBezTo>
                    <a:pt x="38060" y="23755"/>
                    <a:pt x="37995" y="23498"/>
                    <a:pt x="37802" y="23337"/>
                  </a:cubicBezTo>
                  <a:cubicBezTo>
                    <a:pt x="37545" y="23048"/>
                    <a:pt x="37159" y="23016"/>
                    <a:pt x="36774" y="23016"/>
                  </a:cubicBezTo>
                  <a:cubicBezTo>
                    <a:pt x="36420" y="23016"/>
                    <a:pt x="36002" y="23080"/>
                    <a:pt x="35649" y="23144"/>
                  </a:cubicBezTo>
                  <a:cubicBezTo>
                    <a:pt x="35295" y="23209"/>
                    <a:pt x="34974" y="23241"/>
                    <a:pt x="34813" y="23241"/>
                  </a:cubicBezTo>
                  <a:cubicBezTo>
                    <a:pt x="34170" y="23241"/>
                    <a:pt x="32949" y="23144"/>
                    <a:pt x="31631" y="23144"/>
                  </a:cubicBezTo>
                  <a:cubicBezTo>
                    <a:pt x="30184" y="23144"/>
                    <a:pt x="28963" y="24173"/>
                    <a:pt x="28545" y="25587"/>
                  </a:cubicBezTo>
                  <a:cubicBezTo>
                    <a:pt x="28352" y="26230"/>
                    <a:pt x="28127" y="26712"/>
                    <a:pt x="27966" y="27034"/>
                  </a:cubicBezTo>
                  <a:cubicBezTo>
                    <a:pt x="27870" y="27162"/>
                    <a:pt x="27805" y="27291"/>
                    <a:pt x="27741" y="27355"/>
                  </a:cubicBezTo>
                  <a:lnTo>
                    <a:pt x="27710" y="27401"/>
                  </a:lnTo>
                  <a:lnTo>
                    <a:pt x="27710" y="27401"/>
                  </a:lnTo>
                  <a:cubicBezTo>
                    <a:pt x="27485" y="27427"/>
                    <a:pt x="26976" y="27486"/>
                    <a:pt x="26295" y="27580"/>
                  </a:cubicBezTo>
                  <a:cubicBezTo>
                    <a:pt x="24880" y="27773"/>
                    <a:pt x="22727" y="28030"/>
                    <a:pt x="20734" y="28287"/>
                  </a:cubicBezTo>
                  <a:cubicBezTo>
                    <a:pt x="18741" y="28512"/>
                    <a:pt x="16876" y="28705"/>
                    <a:pt x="16137" y="28705"/>
                  </a:cubicBezTo>
                  <a:cubicBezTo>
                    <a:pt x="15141" y="28705"/>
                    <a:pt x="14144" y="28609"/>
                    <a:pt x="13373" y="28545"/>
                  </a:cubicBezTo>
                  <a:cubicBezTo>
                    <a:pt x="13019" y="28512"/>
                    <a:pt x="12698" y="28480"/>
                    <a:pt x="12505" y="28448"/>
                  </a:cubicBezTo>
                  <a:cubicBezTo>
                    <a:pt x="12442" y="28439"/>
                    <a:pt x="12386" y="28433"/>
                    <a:pt x="12339" y="28428"/>
                  </a:cubicBezTo>
                  <a:lnTo>
                    <a:pt x="12339" y="28428"/>
                  </a:lnTo>
                  <a:cubicBezTo>
                    <a:pt x="12138" y="27277"/>
                    <a:pt x="11161" y="21717"/>
                    <a:pt x="10415" y="18130"/>
                  </a:cubicBezTo>
                  <a:cubicBezTo>
                    <a:pt x="9997" y="16105"/>
                    <a:pt x="9580" y="14305"/>
                    <a:pt x="9226" y="12890"/>
                  </a:cubicBezTo>
                  <a:cubicBezTo>
                    <a:pt x="8840" y="11476"/>
                    <a:pt x="8487" y="10447"/>
                    <a:pt x="8133" y="9869"/>
                  </a:cubicBezTo>
                  <a:cubicBezTo>
                    <a:pt x="8075" y="9791"/>
                    <a:pt x="7993" y="9748"/>
                    <a:pt x="7909" y="9748"/>
                  </a:cubicBezTo>
                  <a:cubicBezTo>
                    <a:pt x="7854" y="9748"/>
                    <a:pt x="7798" y="9766"/>
                    <a:pt x="7747" y="9804"/>
                  </a:cubicBezTo>
                  <a:cubicBezTo>
                    <a:pt x="7619" y="9869"/>
                    <a:pt x="7587" y="10029"/>
                    <a:pt x="7683" y="10158"/>
                  </a:cubicBezTo>
                  <a:cubicBezTo>
                    <a:pt x="7972" y="10608"/>
                    <a:pt x="8326" y="11637"/>
                    <a:pt x="8680" y="13051"/>
                  </a:cubicBezTo>
                  <a:cubicBezTo>
                    <a:pt x="9065" y="14433"/>
                    <a:pt x="9451" y="16233"/>
                    <a:pt x="9901" y="18226"/>
                  </a:cubicBezTo>
                  <a:cubicBezTo>
                    <a:pt x="10319" y="20251"/>
                    <a:pt x="10801" y="22855"/>
                    <a:pt x="11187" y="24977"/>
                  </a:cubicBezTo>
                  <a:cubicBezTo>
                    <a:pt x="11380" y="26037"/>
                    <a:pt x="11540" y="26969"/>
                    <a:pt x="11669" y="27645"/>
                  </a:cubicBezTo>
                  <a:cubicBezTo>
                    <a:pt x="11798" y="28320"/>
                    <a:pt x="11862" y="28737"/>
                    <a:pt x="11862" y="28737"/>
                  </a:cubicBezTo>
                  <a:cubicBezTo>
                    <a:pt x="11862" y="28834"/>
                    <a:pt x="11958" y="28930"/>
                    <a:pt x="12087" y="28930"/>
                  </a:cubicBezTo>
                  <a:cubicBezTo>
                    <a:pt x="12087" y="28930"/>
                    <a:pt x="14048" y="29220"/>
                    <a:pt x="16137" y="29220"/>
                  </a:cubicBezTo>
                  <a:cubicBezTo>
                    <a:pt x="16683" y="29220"/>
                    <a:pt x="17680" y="29155"/>
                    <a:pt x="18869" y="29027"/>
                  </a:cubicBezTo>
                  <a:cubicBezTo>
                    <a:pt x="22469" y="28641"/>
                    <a:pt x="27902" y="27902"/>
                    <a:pt x="27902" y="27902"/>
                  </a:cubicBezTo>
                  <a:cubicBezTo>
                    <a:pt x="27966" y="27902"/>
                    <a:pt x="28030" y="27870"/>
                    <a:pt x="28063" y="27805"/>
                  </a:cubicBezTo>
                  <a:cubicBezTo>
                    <a:pt x="28095" y="27805"/>
                    <a:pt x="28673" y="27098"/>
                    <a:pt x="29059" y="25748"/>
                  </a:cubicBezTo>
                  <a:cubicBezTo>
                    <a:pt x="29413" y="24526"/>
                    <a:pt x="30441" y="23691"/>
                    <a:pt x="31631" y="23691"/>
                  </a:cubicBezTo>
                  <a:cubicBezTo>
                    <a:pt x="32916" y="23691"/>
                    <a:pt x="34138" y="23787"/>
                    <a:pt x="34813" y="23787"/>
                  </a:cubicBezTo>
                  <a:cubicBezTo>
                    <a:pt x="35070" y="23787"/>
                    <a:pt x="35392" y="23723"/>
                    <a:pt x="35745" y="23659"/>
                  </a:cubicBezTo>
                  <a:cubicBezTo>
                    <a:pt x="36099" y="23594"/>
                    <a:pt x="36484" y="23530"/>
                    <a:pt x="36774" y="23530"/>
                  </a:cubicBezTo>
                  <a:cubicBezTo>
                    <a:pt x="37095" y="23530"/>
                    <a:pt x="37320" y="23594"/>
                    <a:pt x="37417" y="23723"/>
                  </a:cubicBezTo>
                  <a:cubicBezTo>
                    <a:pt x="37481" y="23755"/>
                    <a:pt x="37513" y="23851"/>
                    <a:pt x="37513" y="23980"/>
                  </a:cubicBezTo>
                  <a:cubicBezTo>
                    <a:pt x="37513" y="24237"/>
                    <a:pt x="37352" y="24687"/>
                    <a:pt x="37127" y="25073"/>
                  </a:cubicBezTo>
                  <a:cubicBezTo>
                    <a:pt x="36934" y="25427"/>
                    <a:pt x="36645" y="25812"/>
                    <a:pt x="36484" y="25941"/>
                  </a:cubicBezTo>
                  <a:cubicBezTo>
                    <a:pt x="36324" y="26134"/>
                    <a:pt x="36195" y="26359"/>
                    <a:pt x="36034" y="26680"/>
                  </a:cubicBezTo>
                  <a:cubicBezTo>
                    <a:pt x="35777" y="27130"/>
                    <a:pt x="35456" y="27709"/>
                    <a:pt x="35070" y="28191"/>
                  </a:cubicBezTo>
                  <a:cubicBezTo>
                    <a:pt x="34684" y="28705"/>
                    <a:pt x="34202" y="29123"/>
                    <a:pt x="33688" y="29252"/>
                  </a:cubicBezTo>
                  <a:cubicBezTo>
                    <a:pt x="32884" y="29509"/>
                    <a:pt x="30570" y="30312"/>
                    <a:pt x="27998" y="31116"/>
                  </a:cubicBezTo>
                  <a:cubicBezTo>
                    <a:pt x="25459" y="31952"/>
                    <a:pt x="22630" y="32788"/>
                    <a:pt x="20894" y="33109"/>
                  </a:cubicBezTo>
                  <a:cubicBezTo>
                    <a:pt x="18066" y="33623"/>
                    <a:pt x="11187" y="34491"/>
                    <a:pt x="8165" y="34491"/>
                  </a:cubicBezTo>
                  <a:cubicBezTo>
                    <a:pt x="7779" y="34491"/>
                    <a:pt x="7458" y="34491"/>
                    <a:pt x="7233" y="34459"/>
                  </a:cubicBezTo>
                  <a:cubicBezTo>
                    <a:pt x="7104" y="34459"/>
                    <a:pt x="7008" y="34427"/>
                    <a:pt x="6944" y="34395"/>
                  </a:cubicBezTo>
                  <a:lnTo>
                    <a:pt x="6879" y="34395"/>
                  </a:lnTo>
                  <a:lnTo>
                    <a:pt x="6847" y="34363"/>
                  </a:lnTo>
                  <a:cubicBezTo>
                    <a:pt x="6847" y="34363"/>
                    <a:pt x="6783" y="34298"/>
                    <a:pt x="6719" y="34202"/>
                  </a:cubicBezTo>
                  <a:cubicBezTo>
                    <a:pt x="6494" y="33848"/>
                    <a:pt x="6140" y="32948"/>
                    <a:pt x="5787" y="31791"/>
                  </a:cubicBezTo>
                  <a:cubicBezTo>
                    <a:pt x="4629" y="28384"/>
                    <a:pt x="3119" y="22630"/>
                    <a:pt x="2733" y="20476"/>
                  </a:cubicBezTo>
                  <a:cubicBezTo>
                    <a:pt x="2476" y="19126"/>
                    <a:pt x="1929" y="16330"/>
                    <a:pt x="1447" y="13404"/>
                  </a:cubicBezTo>
                  <a:cubicBezTo>
                    <a:pt x="965" y="10479"/>
                    <a:pt x="547" y="7426"/>
                    <a:pt x="547" y="5497"/>
                  </a:cubicBezTo>
                  <a:cubicBezTo>
                    <a:pt x="547" y="4950"/>
                    <a:pt x="579" y="4468"/>
                    <a:pt x="643" y="4179"/>
                  </a:cubicBezTo>
                  <a:cubicBezTo>
                    <a:pt x="965" y="2925"/>
                    <a:pt x="1576" y="1993"/>
                    <a:pt x="2058" y="1382"/>
                  </a:cubicBezTo>
                  <a:cubicBezTo>
                    <a:pt x="2315" y="1061"/>
                    <a:pt x="2540" y="836"/>
                    <a:pt x="2733" y="707"/>
                  </a:cubicBezTo>
                  <a:cubicBezTo>
                    <a:pt x="2797" y="643"/>
                    <a:pt x="2861" y="579"/>
                    <a:pt x="2926" y="547"/>
                  </a:cubicBezTo>
                  <a:lnTo>
                    <a:pt x="2958" y="515"/>
                  </a:lnTo>
                  <a:lnTo>
                    <a:pt x="2990" y="482"/>
                  </a:lnTo>
                  <a:cubicBezTo>
                    <a:pt x="3119" y="418"/>
                    <a:pt x="3151" y="225"/>
                    <a:pt x="3054" y="129"/>
                  </a:cubicBezTo>
                  <a:cubicBezTo>
                    <a:pt x="2990" y="43"/>
                    <a:pt x="2897" y="0"/>
                    <a:pt x="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4383;p64"/>
            <p:cNvSpPr/>
            <p:nvPr/>
          </p:nvSpPr>
          <p:spPr>
            <a:xfrm>
              <a:off x="3009575" y="2539650"/>
              <a:ext cx="274875" cy="206550"/>
            </a:xfrm>
            <a:custGeom>
              <a:avLst/>
              <a:gdLst/>
              <a:ahLst/>
              <a:cxnLst/>
              <a:rect l="l" t="t" r="r" b="b"/>
              <a:pathLst>
                <a:path w="10995" h="8262" extrusionOk="0">
                  <a:moveTo>
                    <a:pt x="9590" y="1"/>
                  </a:moveTo>
                  <a:cubicBezTo>
                    <a:pt x="8905" y="1"/>
                    <a:pt x="8048" y="258"/>
                    <a:pt x="7619" y="258"/>
                  </a:cubicBezTo>
                  <a:cubicBezTo>
                    <a:pt x="6944" y="258"/>
                    <a:pt x="5722" y="162"/>
                    <a:pt x="4437" y="162"/>
                  </a:cubicBezTo>
                  <a:cubicBezTo>
                    <a:pt x="3119" y="162"/>
                    <a:pt x="1994" y="1094"/>
                    <a:pt x="1608" y="2412"/>
                  </a:cubicBezTo>
                  <a:cubicBezTo>
                    <a:pt x="1222" y="3730"/>
                    <a:pt x="676" y="4373"/>
                    <a:pt x="676" y="4373"/>
                  </a:cubicBezTo>
                  <a:cubicBezTo>
                    <a:pt x="676" y="4373"/>
                    <a:pt x="419" y="4405"/>
                    <a:pt x="1" y="4469"/>
                  </a:cubicBezTo>
                  <a:cubicBezTo>
                    <a:pt x="226" y="4983"/>
                    <a:pt x="451" y="5594"/>
                    <a:pt x="483" y="6237"/>
                  </a:cubicBezTo>
                  <a:cubicBezTo>
                    <a:pt x="515" y="6944"/>
                    <a:pt x="451" y="7651"/>
                    <a:pt x="354" y="8262"/>
                  </a:cubicBezTo>
                  <a:cubicBezTo>
                    <a:pt x="3151" y="7394"/>
                    <a:pt x="5722" y="6494"/>
                    <a:pt x="6590" y="6237"/>
                  </a:cubicBezTo>
                  <a:cubicBezTo>
                    <a:pt x="8165" y="5787"/>
                    <a:pt x="9033" y="3344"/>
                    <a:pt x="9483" y="2862"/>
                  </a:cubicBezTo>
                  <a:cubicBezTo>
                    <a:pt x="9965" y="2412"/>
                    <a:pt x="10994" y="804"/>
                    <a:pt x="10415" y="258"/>
                  </a:cubicBezTo>
                  <a:cubicBezTo>
                    <a:pt x="10233" y="65"/>
                    <a:pt x="9933" y="1"/>
                    <a:pt x="95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4384;p64"/>
            <p:cNvSpPr/>
            <p:nvPr/>
          </p:nvSpPr>
          <p:spPr>
            <a:xfrm>
              <a:off x="3002350" y="2533225"/>
              <a:ext cx="278875" cy="219750"/>
            </a:xfrm>
            <a:custGeom>
              <a:avLst/>
              <a:gdLst/>
              <a:ahLst/>
              <a:cxnLst/>
              <a:rect l="l" t="t" r="r" b="b"/>
              <a:pathLst>
                <a:path w="11155" h="8790" extrusionOk="0">
                  <a:moveTo>
                    <a:pt x="9869" y="515"/>
                  </a:moveTo>
                  <a:cubicBezTo>
                    <a:pt x="10190" y="515"/>
                    <a:pt x="10415" y="579"/>
                    <a:pt x="10512" y="708"/>
                  </a:cubicBezTo>
                  <a:cubicBezTo>
                    <a:pt x="10576" y="740"/>
                    <a:pt x="10608" y="836"/>
                    <a:pt x="10608" y="965"/>
                  </a:cubicBezTo>
                  <a:cubicBezTo>
                    <a:pt x="10608" y="1222"/>
                    <a:pt x="10447" y="1672"/>
                    <a:pt x="10222" y="2058"/>
                  </a:cubicBezTo>
                  <a:cubicBezTo>
                    <a:pt x="10029" y="2412"/>
                    <a:pt x="9740" y="2797"/>
                    <a:pt x="9579" y="2926"/>
                  </a:cubicBezTo>
                  <a:cubicBezTo>
                    <a:pt x="9419" y="3119"/>
                    <a:pt x="9290" y="3344"/>
                    <a:pt x="9129" y="3665"/>
                  </a:cubicBezTo>
                  <a:cubicBezTo>
                    <a:pt x="8872" y="4115"/>
                    <a:pt x="8551" y="4694"/>
                    <a:pt x="8165" y="5176"/>
                  </a:cubicBezTo>
                  <a:cubicBezTo>
                    <a:pt x="7779" y="5690"/>
                    <a:pt x="7297" y="6108"/>
                    <a:pt x="6783" y="6237"/>
                  </a:cubicBezTo>
                  <a:cubicBezTo>
                    <a:pt x="5958" y="6481"/>
                    <a:pt x="3592" y="7307"/>
                    <a:pt x="984" y="8134"/>
                  </a:cubicBezTo>
                  <a:lnTo>
                    <a:pt x="984" y="8134"/>
                  </a:lnTo>
                  <a:cubicBezTo>
                    <a:pt x="1027" y="7751"/>
                    <a:pt x="1061" y="7331"/>
                    <a:pt x="1061" y="6912"/>
                  </a:cubicBezTo>
                  <a:cubicBezTo>
                    <a:pt x="1061" y="6783"/>
                    <a:pt x="1061" y="6622"/>
                    <a:pt x="1029" y="6494"/>
                  </a:cubicBezTo>
                  <a:cubicBezTo>
                    <a:pt x="1003" y="5926"/>
                    <a:pt x="853" y="5400"/>
                    <a:pt x="662" y="4932"/>
                  </a:cubicBezTo>
                  <a:lnTo>
                    <a:pt x="662" y="4932"/>
                  </a:lnTo>
                  <a:cubicBezTo>
                    <a:pt x="875" y="4902"/>
                    <a:pt x="997" y="4887"/>
                    <a:pt x="997" y="4887"/>
                  </a:cubicBezTo>
                  <a:cubicBezTo>
                    <a:pt x="1061" y="4887"/>
                    <a:pt x="1125" y="4855"/>
                    <a:pt x="1158" y="4790"/>
                  </a:cubicBezTo>
                  <a:cubicBezTo>
                    <a:pt x="1190" y="4790"/>
                    <a:pt x="1768" y="4083"/>
                    <a:pt x="2154" y="2733"/>
                  </a:cubicBezTo>
                  <a:cubicBezTo>
                    <a:pt x="2508" y="1511"/>
                    <a:pt x="3536" y="676"/>
                    <a:pt x="4726" y="676"/>
                  </a:cubicBezTo>
                  <a:cubicBezTo>
                    <a:pt x="6011" y="676"/>
                    <a:pt x="7233" y="772"/>
                    <a:pt x="7908" y="772"/>
                  </a:cubicBezTo>
                  <a:cubicBezTo>
                    <a:pt x="8165" y="772"/>
                    <a:pt x="8487" y="708"/>
                    <a:pt x="8840" y="644"/>
                  </a:cubicBezTo>
                  <a:cubicBezTo>
                    <a:pt x="9194" y="579"/>
                    <a:pt x="9579" y="515"/>
                    <a:pt x="9869" y="515"/>
                  </a:cubicBezTo>
                  <a:close/>
                  <a:moveTo>
                    <a:pt x="9869" y="1"/>
                  </a:moveTo>
                  <a:cubicBezTo>
                    <a:pt x="9515" y="1"/>
                    <a:pt x="9097" y="65"/>
                    <a:pt x="8744" y="129"/>
                  </a:cubicBezTo>
                  <a:cubicBezTo>
                    <a:pt x="8390" y="194"/>
                    <a:pt x="8069" y="226"/>
                    <a:pt x="7908" y="226"/>
                  </a:cubicBezTo>
                  <a:cubicBezTo>
                    <a:pt x="7265" y="226"/>
                    <a:pt x="6044" y="129"/>
                    <a:pt x="4726" y="129"/>
                  </a:cubicBezTo>
                  <a:cubicBezTo>
                    <a:pt x="3279" y="129"/>
                    <a:pt x="2058" y="1158"/>
                    <a:pt x="1640" y="2572"/>
                  </a:cubicBezTo>
                  <a:cubicBezTo>
                    <a:pt x="1447" y="3215"/>
                    <a:pt x="1222" y="3697"/>
                    <a:pt x="1061" y="4019"/>
                  </a:cubicBezTo>
                  <a:cubicBezTo>
                    <a:pt x="965" y="4147"/>
                    <a:pt x="900" y="4276"/>
                    <a:pt x="836" y="4340"/>
                  </a:cubicBezTo>
                  <a:lnTo>
                    <a:pt x="803" y="4389"/>
                  </a:lnTo>
                  <a:lnTo>
                    <a:pt x="803" y="4389"/>
                  </a:lnTo>
                  <a:cubicBezTo>
                    <a:pt x="688" y="4405"/>
                    <a:pt x="500" y="4432"/>
                    <a:pt x="258" y="4469"/>
                  </a:cubicBezTo>
                  <a:cubicBezTo>
                    <a:pt x="161" y="4469"/>
                    <a:pt x="97" y="4533"/>
                    <a:pt x="65" y="4597"/>
                  </a:cubicBezTo>
                  <a:cubicBezTo>
                    <a:pt x="0" y="4662"/>
                    <a:pt x="0" y="4758"/>
                    <a:pt x="33" y="4822"/>
                  </a:cubicBezTo>
                  <a:cubicBezTo>
                    <a:pt x="258" y="5337"/>
                    <a:pt x="483" y="5915"/>
                    <a:pt x="515" y="6526"/>
                  </a:cubicBezTo>
                  <a:cubicBezTo>
                    <a:pt x="515" y="6655"/>
                    <a:pt x="515" y="6783"/>
                    <a:pt x="515" y="6912"/>
                  </a:cubicBezTo>
                  <a:cubicBezTo>
                    <a:pt x="515" y="7458"/>
                    <a:pt x="450" y="8005"/>
                    <a:pt x="386" y="8487"/>
                  </a:cubicBezTo>
                  <a:cubicBezTo>
                    <a:pt x="386" y="8583"/>
                    <a:pt x="418" y="8680"/>
                    <a:pt x="483" y="8744"/>
                  </a:cubicBezTo>
                  <a:cubicBezTo>
                    <a:pt x="528" y="8767"/>
                    <a:pt x="590" y="8789"/>
                    <a:pt x="656" y="8789"/>
                  </a:cubicBezTo>
                  <a:cubicBezTo>
                    <a:pt x="683" y="8789"/>
                    <a:pt x="711" y="8786"/>
                    <a:pt x="740" y="8776"/>
                  </a:cubicBezTo>
                  <a:cubicBezTo>
                    <a:pt x="3504" y="7908"/>
                    <a:pt x="6108" y="7008"/>
                    <a:pt x="6944" y="6751"/>
                  </a:cubicBezTo>
                  <a:cubicBezTo>
                    <a:pt x="7844" y="6494"/>
                    <a:pt x="8487" y="5690"/>
                    <a:pt x="8969" y="4951"/>
                  </a:cubicBezTo>
                  <a:cubicBezTo>
                    <a:pt x="9226" y="4597"/>
                    <a:pt x="9419" y="4212"/>
                    <a:pt x="9579" y="3922"/>
                  </a:cubicBezTo>
                  <a:cubicBezTo>
                    <a:pt x="9740" y="3633"/>
                    <a:pt x="9901" y="3376"/>
                    <a:pt x="9965" y="3312"/>
                  </a:cubicBezTo>
                  <a:cubicBezTo>
                    <a:pt x="10190" y="3119"/>
                    <a:pt x="10447" y="2733"/>
                    <a:pt x="10704" y="2315"/>
                  </a:cubicBezTo>
                  <a:cubicBezTo>
                    <a:pt x="10929" y="1865"/>
                    <a:pt x="11155" y="1415"/>
                    <a:pt x="11155" y="965"/>
                  </a:cubicBezTo>
                  <a:cubicBezTo>
                    <a:pt x="11155" y="740"/>
                    <a:pt x="11090" y="483"/>
                    <a:pt x="10897" y="322"/>
                  </a:cubicBezTo>
                  <a:cubicBezTo>
                    <a:pt x="10640" y="33"/>
                    <a:pt x="10254" y="1"/>
                    <a:pt x="9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4385;p64"/>
            <p:cNvSpPr/>
            <p:nvPr/>
          </p:nvSpPr>
          <p:spPr>
            <a:xfrm>
              <a:off x="3041725" y="2911725"/>
              <a:ext cx="238700" cy="81200"/>
            </a:xfrm>
            <a:custGeom>
              <a:avLst/>
              <a:gdLst/>
              <a:ahLst/>
              <a:cxnLst/>
              <a:rect l="l" t="t" r="r" b="b"/>
              <a:pathLst>
                <a:path w="9548" h="3248" extrusionOk="0">
                  <a:moveTo>
                    <a:pt x="1897" y="1"/>
                  </a:moveTo>
                  <a:lnTo>
                    <a:pt x="0" y="3022"/>
                  </a:lnTo>
                  <a:cubicBezTo>
                    <a:pt x="0" y="3022"/>
                    <a:pt x="2411" y="3247"/>
                    <a:pt x="3215" y="3247"/>
                  </a:cubicBezTo>
                  <a:cubicBezTo>
                    <a:pt x="4019" y="3247"/>
                    <a:pt x="9547" y="2637"/>
                    <a:pt x="8744" y="1737"/>
                  </a:cubicBezTo>
                  <a:cubicBezTo>
                    <a:pt x="7940" y="804"/>
                    <a:pt x="1897" y="1"/>
                    <a:pt x="18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4386;p64"/>
            <p:cNvSpPr/>
            <p:nvPr/>
          </p:nvSpPr>
          <p:spPr>
            <a:xfrm>
              <a:off x="3034500" y="2905300"/>
              <a:ext cx="234675" cy="94050"/>
            </a:xfrm>
            <a:custGeom>
              <a:avLst/>
              <a:gdLst/>
              <a:ahLst/>
              <a:cxnLst/>
              <a:rect l="l" t="t" r="r" b="b"/>
              <a:pathLst>
                <a:path w="9387" h="3762" extrusionOk="0">
                  <a:moveTo>
                    <a:pt x="2318" y="567"/>
                  </a:moveTo>
                  <a:cubicBezTo>
                    <a:pt x="2486" y="586"/>
                    <a:pt x="2755" y="620"/>
                    <a:pt x="3086" y="676"/>
                  </a:cubicBezTo>
                  <a:cubicBezTo>
                    <a:pt x="3954" y="804"/>
                    <a:pt x="5272" y="1029"/>
                    <a:pt x="6429" y="1286"/>
                  </a:cubicBezTo>
                  <a:cubicBezTo>
                    <a:pt x="7040" y="1447"/>
                    <a:pt x="7586" y="1576"/>
                    <a:pt x="8004" y="1736"/>
                  </a:cubicBezTo>
                  <a:cubicBezTo>
                    <a:pt x="8422" y="1897"/>
                    <a:pt x="8743" y="2058"/>
                    <a:pt x="8840" y="2154"/>
                  </a:cubicBezTo>
                  <a:cubicBezTo>
                    <a:pt x="8840" y="2154"/>
                    <a:pt x="8776" y="2219"/>
                    <a:pt x="8615" y="2283"/>
                  </a:cubicBezTo>
                  <a:cubicBezTo>
                    <a:pt x="8390" y="2411"/>
                    <a:pt x="7972" y="2572"/>
                    <a:pt x="7490" y="2669"/>
                  </a:cubicBezTo>
                  <a:cubicBezTo>
                    <a:pt x="6750" y="2829"/>
                    <a:pt x="5850" y="2990"/>
                    <a:pt x="5111" y="3086"/>
                  </a:cubicBezTo>
                  <a:cubicBezTo>
                    <a:pt x="4340" y="3183"/>
                    <a:pt x="3697" y="3215"/>
                    <a:pt x="3504" y="3215"/>
                  </a:cubicBezTo>
                  <a:cubicBezTo>
                    <a:pt x="3118" y="3215"/>
                    <a:pt x="2315" y="3183"/>
                    <a:pt x="1607" y="3119"/>
                  </a:cubicBezTo>
                  <a:cubicBezTo>
                    <a:pt x="1286" y="3104"/>
                    <a:pt x="984" y="3083"/>
                    <a:pt x="751" y="3064"/>
                  </a:cubicBezTo>
                  <a:lnTo>
                    <a:pt x="751" y="3064"/>
                  </a:lnTo>
                  <a:lnTo>
                    <a:pt x="2318" y="567"/>
                  </a:lnTo>
                  <a:close/>
                  <a:moveTo>
                    <a:pt x="2218" y="1"/>
                  </a:moveTo>
                  <a:cubicBezTo>
                    <a:pt x="2090" y="1"/>
                    <a:pt x="1993" y="33"/>
                    <a:pt x="1929" y="129"/>
                  </a:cubicBezTo>
                  <a:lnTo>
                    <a:pt x="32" y="3151"/>
                  </a:lnTo>
                  <a:cubicBezTo>
                    <a:pt x="0" y="3215"/>
                    <a:pt x="0" y="3311"/>
                    <a:pt x="32" y="3408"/>
                  </a:cubicBezTo>
                  <a:cubicBezTo>
                    <a:pt x="64" y="3504"/>
                    <a:pt x="161" y="3536"/>
                    <a:pt x="257" y="3569"/>
                  </a:cubicBezTo>
                  <a:cubicBezTo>
                    <a:pt x="257" y="3569"/>
                    <a:pt x="2668" y="3762"/>
                    <a:pt x="3504" y="3762"/>
                  </a:cubicBezTo>
                  <a:cubicBezTo>
                    <a:pt x="3697" y="3762"/>
                    <a:pt x="4147" y="3729"/>
                    <a:pt x="4725" y="3665"/>
                  </a:cubicBezTo>
                  <a:cubicBezTo>
                    <a:pt x="5561" y="3569"/>
                    <a:pt x="6686" y="3408"/>
                    <a:pt x="7586" y="3183"/>
                  </a:cubicBezTo>
                  <a:cubicBezTo>
                    <a:pt x="8036" y="3086"/>
                    <a:pt x="8454" y="2958"/>
                    <a:pt x="8776" y="2829"/>
                  </a:cubicBezTo>
                  <a:cubicBezTo>
                    <a:pt x="8936" y="2765"/>
                    <a:pt x="9065" y="2669"/>
                    <a:pt x="9161" y="2572"/>
                  </a:cubicBezTo>
                  <a:cubicBezTo>
                    <a:pt x="9258" y="2476"/>
                    <a:pt x="9386" y="2347"/>
                    <a:pt x="9386" y="2154"/>
                  </a:cubicBezTo>
                  <a:cubicBezTo>
                    <a:pt x="9386" y="2026"/>
                    <a:pt x="9322" y="1897"/>
                    <a:pt x="9226" y="1801"/>
                  </a:cubicBezTo>
                  <a:cubicBezTo>
                    <a:pt x="9065" y="1640"/>
                    <a:pt x="8872" y="1511"/>
                    <a:pt x="8615" y="1415"/>
                  </a:cubicBezTo>
                  <a:cubicBezTo>
                    <a:pt x="7715" y="997"/>
                    <a:pt x="6140" y="676"/>
                    <a:pt x="4758" y="418"/>
                  </a:cubicBezTo>
                  <a:cubicBezTo>
                    <a:pt x="3375" y="161"/>
                    <a:pt x="2218" y="1"/>
                    <a:pt x="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4387;p64"/>
            <p:cNvSpPr/>
            <p:nvPr/>
          </p:nvSpPr>
          <p:spPr>
            <a:xfrm>
              <a:off x="2902700" y="2851450"/>
              <a:ext cx="604350" cy="551325"/>
            </a:xfrm>
            <a:custGeom>
              <a:avLst/>
              <a:gdLst/>
              <a:ahLst/>
              <a:cxnLst/>
              <a:rect l="l" t="t" r="r" b="b"/>
              <a:pathLst>
                <a:path w="24174" h="22053" extrusionOk="0">
                  <a:moveTo>
                    <a:pt x="17616" y="1"/>
                  </a:moveTo>
                  <a:lnTo>
                    <a:pt x="0" y="8166"/>
                  </a:lnTo>
                  <a:lnTo>
                    <a:pt x="6847" y="22052"/>
                  </a:lnTo>
                  <a:lnTo>
                    <a:pt x="24173" y="13277"/>
                  </a:lnTo>
                  <a:lnTo>
                    <a:pt x="176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4388;p64"/>
            <p:cNvSpPr/>
            <p:nvPr/>
          </p:nvSpPr>
          <p:spPr>
            <a:xfrm>
              <a:off x="2896275" y="2845050"/>
              <a:ext cx="618000" cy="564150"/>
            </a:xfrm>
            <a:custGeom>
              <a:avLst/>
              <a:gdLst/>
              <a:ahLst/>
              <a:cxnLst/>
              <a:rect l="l" t="t" r="r" b="b"/>
              <a:pathLst>
                <a:path w="24720" h="22566" extrusionOk="0">
                  <a:moveTo>
                    <a:pt x="17765" y="623"/>
                  </a:moveTo>
                  <a:lnTo>
                    <a:pt x="24076" y="13436"/>
                  </a:lnTo>
                  <a:lnTo>
                    <a:pt x="7233" y="21954"/>
                  </a:lnTo>
                  <a:lnTo>
                    <a:pt x="643" y="8550"/>
                  </a:lnTo>
                  <a:lnTo>
                    <a:pt x="17765" y="623"/>
                  </a:lnTo>
                  <a:close/>
                  <a:moveTo>
                    <a:pt x="17904" y="1"/>
                  </a:moveTo>
                  <a:cubicBezTo>
                    <a:pt x="17861" y="1"/>
                    <a:pt x="17817" y="12"/>
                    <a:pt x="17776" y="32"/>
                  </a:cubicBezTo>
                  <a:lnTo>
                    <a:pt x="161" y="8164"/>
                  </a:lnTo>
                  <a:cubicBezTo>
                    <a:pt x="97" y="8197"/>
                    <a:pt x="32" y="8261"/>
                    <a:pt x="0" y="8325"/>
                  </a:cubicBezTo>
                  <a:cubicBezTo>
                    <a:pt x="0" y="8389"/>
                    <a:pt x="0" y="8454"/>
                    <a:pt x="32" y="8518"/>
                  </a:cubicBezTo>
                  <a:lnTo>
                    <a:pt x="6879" y="22437"/>
                  </a:lnTo>
                  <a:cubicBezTo>
                    <a:pt x="6911" y="22501"/>
                    <a:pt x="6944" y="22533"/>
                    <a:pt x="7040" y="22565"/>
                  </a:cubicBezTo>
                  <a:cubicBezTo>
                    <a:pt x="7104" y="22565"/>
                    <a:pt x="7169" y="22565"/>
                    <a:pt x="7233" y="22533"/>
                  </a:cubicBezTo>
                  <a:lnTo>
                    <a:pt x="24527" y="13790"/>
                  </a:lnTo>
                  <a:cubicBezTo>
                    <a:pt x="24687" y="13725"/>
                    <a:pt x="24719" y="13565"/>
                    <a:pt x="24655" y="13436"/>
                  </a:cubicBezTo>
                  <a:lnTo>
                    <a:pt x="18130" y="160"/>
                  </a:lnTo>
                  <a:cubicBezTo>
                    <a:pt x="18086" y="51"/>
                    <a:pt x="17997" y="1"/>
                    <a:pt x="17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4389;p64"/>
            <p:cNvSpPr/>
            <p:nvPr/>
          </p:nvSpPr>
          <p:spPr>
            <a:xfrm>
              <a:off x="3048950" y="2939850"/>
              <a:ext cx="145475" cy="79925"/>
            </a:xfrm>
            <a:custGeom>
              <a:avLst/>
              <a:gdLst/>
              <a:ahLst/>
              <a:cxnLst/>
              <a:rect l="l" t="t" r="r" b="b"/>
              <a:pathLst>
                <a:path w="5819" h="3197" extrusionOk="0">
                  <a:moveTo>
                    <a:pt x="3119" y="1"/>
                  </a:moveTo>
                  <a:lnTo>
                    <a:pt x="1" y="1094"/>
                  </a:lnTo>
                  <a:cubicBezTo>
                    <a:pt x="1" y="1094"/>
                    <a:pt x="2122" y="1094"/>
                    <a:pt x="2604" y="1415"/>
                  </a:cubicBezTo>
                  <a:cubicBezTo>
                    <a:pt x="3061" y="1672"/>
                    <a:pt x="4786" y="3197"/>
                    <a:pt x="5369" y="3197"/>
                  </a:cubicBezTo>
                  <a:cubicBezTo>
                    <a:pt x="5442" y="3197"/>
                    <a:pt x="5497" y="3173"/>
                    <a:pt x="5530" y="3119"/>
                  </a:cubicBezTo>
                  <a:cubicBezTo>
                    <a:pt x="5819" y="2605"/>
                    <a:pt x="4630" y="1415"/>
                    <a:pt x="4115" y="901"/>
                  </a:cubicBezTo>
                  <a:cubicBezTo>
                    <a:pt x="3633" y="387"/>
                    <a:pt x="3119" y="1"/>
                    <a:pt x="3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4390;p64"/>
            <p:cNvSpPr/>
            <p:nvPr/>
          </p:nvSpPr>
          <p:spPr>
            <a:xfrm>
              <a:off x="3042525" y="2932825"/>
              <a:ext cx="152725" cy="93850"/>
            </a:xfrm>
            <a:custGeom>
              <a:avLst/>
              <a:gdLst/>
              <a:ahLst/>
              <a:cxnLst/>
              <a:rect l="l" t="t" r="r" b="b"/>
              <a:pathLst>
                <a:path w="6109" h="3754" extrusionOk="0">
                  <a:moveTo>
                    <a:pt x="3389" y="1"/>
                  </a:moveTo>
                  <a:cubicBezTo>
                    <a:pt x="3303" y="1"/>
                    <a:pt x="3209" y="43"/>
                    <a:pt x="3151" y="121"/>
                  </a:cubicBezTo>
                  <a:cubicBezTo>
                    <a:pt x="3086" y="218"/>
                    <a:pt x="3086" y="378"/>
                    <a:pt x="3215" y="475"/>
                  </a:cubicBezTo>
                  <a:cubicBezTo>
                    <a:pt x="3215" y="475"/>
                    <a:pt x="3247" y="507"/>
                    <a:pt x="3279" y="539"/>
                  </a:cubicBezTo>
                  <a:cubicBezTo>
                    <a:pt x="3440" y="700"/>
                    <a:pt x="3826" y="989"/>
                    <a:pt x="4179" y="1375"/>
                  </a:cubicBezTo>
                  <a:cubicBezTo>
                    <a:pt x="4404" y="1600"/>
                    <a:pt x="4758" y="1953"/>
                    <a:pt x="5079" y="2307"/>
                  </a:cubicBezTo>
                  <a:cubicBezTo>
                    <a:pt x="5208" y="2500"/>
                    <a:pt x="5337" y="2693"/>
                    <a:pt x="5433" y="2853"/>
                  </a:cubicBezTo>
                  <a:cubicBezTo>
                    <a:pt x="5528" y="3012"/>
                    <a:pt x="5561" y="3139"/>
                    <a:pt x="5562" y="3204"/>
                  </a:cubicBezTo>
                  <a:lnTo>
                    <a:pt x="5562" y="3204"/>
                  </a:lnTo>
                  <a:cubicBezTo>
                    <a:pt x="5528" y="3200"/>
                    <a:pt x="5485" y="3192"/>
                    <a:pt x="5433" y="3175"/>
                  </a:cubicBezTo>
                  <a:cubicBezTo>
                    <a:pt x="5144" y="3046"/>
                    <a:pt x="4629" y="2661"/>
                    <a:pt x="4147" y="2307"/>
                  </a:cubicBezTo>
                  <a:cubicBezTo>
                    <a:pt x="3890" y="2114"/>
                    <a:pt x="3665" y="1953"/>
                    <a:pt x="3472" y="1793"/>
                  </a:cubicBezTo>
                  <a:cubicBezTo>
                    <a:pt x="3279" y="1632"/>
                    <a:pt x="3119" y="1535"/>
                    <a:pt x="3022" y="1439"/>
                  </a:cubicBezTo>
                  <a:cubicBezTo>
                    <a:pt x="2829" y="1343"/>
                    <a:pt x="2572" y="1278"/>
                    <a:pt x="2283" y="1246"/>
                  </a:cubicBezTo>
                  <a:cubicBezTo>
                    <a:pt x="1447" y="1118"/>
                    <a:pt x="258" y="1118"/>
                    <a:pt x="258" y="1118"/>
                  </a:cubicBezTo>
                  <a:cubicBezTo>
                    <a:pt x="97" y="1118"/>
                    <a:pt x="1" y="1246"/>
                    <a:pt x="1" y="1375"/>
                  </a:cubicBezTo>
                  <a:cubicBezTo>
                    <a:pt x="1" y="1535"/>
                    <a:pt x="97" y="1664"/>
                    <a:pt x="258" y="1664"/>
                  </a:cubicBezTo>
                  <a:lnTo>
                    <a:pt x="579" y="1664"/>
                  </a:lnTo>
                  <a:cubicBezTo>
                    <a:pt x="901" y="1664"/>
                    <a:pt x="1351" y="1664"/>
                    <a:pt x="1801" y="1728"/>
                  </a:cubicBezTo>
                  <a:cubicBezTo>
                    <a:pt x="2026" y="1728"/>
                    <a:pt x="2219" y="1760"/>
                    <a:pt x="2379" y="1793"/>
                  </a:cubicBezTo>
                  <a:cubicBezTo>
                    <a:pt x="2572" y="1825"/>
                    <a:pt x="2701" y="1889"/>
                    <a:pt x="2733" y="1921"/>
                  </a:cubicBezTo>
                  <a:cubicBezTo>
                    <a:pt x="2829" y="1953"/>
                    <a:pt x="3022" y="2114"/>
                    <a:pt x="3247" y="2275"/>
                  </a:cubicBezTo>
                  <a:cubicBezTo>
                    <a:pt x="3601" y="2564"/>
                    <a:pt x="4019" y="2918"/>
                    <a:pt x="4437" y="3207"/>
                  </a:cubicBezTo>
                  <a:cubicBezTo>
                    <a:pt x="4662" y="3336"/>
                    <a:pt x="4854" y="3464"/>
                    <a:pt x="5047" y="3561"/>
                  </a:cubicBezTo>
                  <a:cubicBezTo>
                    <a:pt x="5240" y="3657"/>
                    <a:pt x="5433" y="3753"/>
                    <a:pt x="5626" y="3753"/>
                  </a:cubicBezTo>
                  <a:cubicBezTo>
                    <a:pt x="5690" y="3753"/>
                    <a:pt x="5754" y="3721"/>
                    <a:pt x="5819" y="3689"/>
                  </a:cubicBezTo>
                  <a:cubicBezTo>
                    <a:pt x="5915" y="3657"/>
                    <a:pt x="5979" y="3593"/>
                    <a:pt x="6012" y="3528"/>
                  </a:cubicBezTo>
                  <a:cubicBezTo>
                    <a:pt x="6076" y="3432"/>
                    <a:pt x="6108" y="3303"/>
                    <a:pt x="6108" y="3207"/>
                  </a:cubicBezTo>
                  <a:cubicBezTo>
                    <a:pt x="6108" y="2982"/>
                    <a:pt x="6012" y="2789"/>
                    <a:pt x="5915" y="2596"/>
                  </a:cubicBezTo>
                  <a:cubicBezTo>
                    <a:pt x="5562" y="1985"/>
                    <a:pt x="4919" y="1343"/>
                    <a:pt x="4565" y="989"/>
                  </a:cubicBezTo>
                  <a:cubicBezTo>
                    <a:pt x="4051" y="475"/>
                    <a:pt x="3537" y="57"/>
                    <a:pt x="3537" y="57"/>
                  </a:cubicBezTo>
                  <a:cubicBezTo>
                    <a:pt x="3498" y="19"/>
                    <a:pt x="3445" y="1"/>
                    <a:pt x="3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4391;p64"/>
            <p:cNvSpPr/>
            <p:nvPr/>
          </p:nvSpPr>
          <p:spPr>
            <a:xfrm>
              <a:off x="2426975" y="2793600"/>
              <a:ext cx="662175" cy="222625"/>
            </a:xfrm>
            <a:custGeom>
              <a:avLst/>
              <a:gdLst/>
              <a:ahLst/>
              <a:cxnLst/>
              <a:rect l="l" t="t" r="r" b="b"/>
              <a:pathLst>
                <a:path w="26487" h="8905" extrusionOk="0">
                  <a:moveTo>
                    <a:pt x="8325" y="1"/>
                  </a:moveTo>
                  <a:cubicBezTo>
                    <a:pt x="0" y="386"/>
                    <a:pt x="4532" y="6622"/>
                    <a:pt x="4532" y="6622"/>
                  </a:cubicBezTo>
                  <a:lnTo>
                    <a:pt x="23626" y="8905"/>
                  </a:lnTo>
                  <a:lnTo>
                    <a:pt x="26487" y="4726"/>
                  </a:lnTo>
                  <a:lnTo>
                    <a:pt x="83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4392;p64"/>
            <p:cNvSpPr/>
            <p:nvPr/>
          </p:nvSpPr>
          <p:spPr>
            <a:xfrm>
              <a:off x="2503300" y="2787175"/>
              <a:ext cx="592300" cy="235475"/>
            </a:xfrm>
            <a:custGeom>
              <a:avLst/>
              <a:gdLst/>
              <a:ahLst/>
              <a:cxnLst/>
              <a:rect l="l" t="t" r="r" b="b"/>
              <a:pathLst>
                <a:path w="23692" h="9419" extrusionOk="0">
                  <a:moveTo>
                    <a:pt x="5272" y="531"/>
                  </a:moveTo>
                  <a:lnTo>
                    <a:pt x="22984" y="5143"/>
                  </a:lnTo>
                  <a:lnTo>
                    <a:pt x="20445" y="8872"/>
                  </a:lnTo>
                  <a:lnTo>
                    <a:pt x="1653" y="6639"/>
                  </a:lnTo>
                  <a:lnTo>
                    <a:pt x="1653" y="6639"/>
                  </a:lnTo>
                  <a:cubicBezTo>
                    <a:pt x="1541" y="6464"/>
                    <a:pt x="1301" y="6073"/>
                    <a:pt x="1062" y="5594"/>
                  </a:cubicBezTo>
                  <a:cubicBezTo>
                    <a:pt x="772" y="4983"/>
                    <a:pt x="515" y="4243"/>
                    <a:pt x="515" y="3504"/>
                  </a:cubicBezTo>
                  <a:cubicBezTo>
                    <a:pt x="547" y="2797"/>
                    <a:pt x="740" y="2122"/>
                    <a:pt x="1447" y="1575"/>
                  </a:cubicBezTo>
                  <a:cubicBezTo>
                    <a:pt x="2122" y="1029"/>
                    <a:pt x="3344" y="611"/>
                    <a:pt x="5272" y="547"/>
                  </a:cubicBezTo>
                  <a:lnTo>
                    <a:pt x="5272" y="531"/>
                  </a:lnTo>
                  <a:close/>
                  <a:moveTo>
                    <a:pt x="5272" y="0"/>
                  </a:moveTo>
                  <a:cubicBezTo>
                    <a:pt x="3247" y="97"/>
                    <a:pt x="1929" y="515"/>
                    <a:pt x="1094" y="1158"/>
                  </a:cubicBezTo>
                  <a:cubicBezTo>
                    <a:pt x="290" y="1800"/>
                    <a:pt x="1" y="2668"/>
                    <a:pt x="1" y="3504"/>
                  </a:cubicBezTo>
                  <a:cubicBezTo>
                    <a:pt x="1" y="4404"/>
                    <a:pt x="322" y="5272"/>
                    <a:pt x="644" y="5947"/>
                  </a:cubicBezTo>
                  <a:cubicBezTo>
                    <a:pt x="965" y="6590"/>
                    <a:pt x="1287" y="7040"/>
                    <a:pt x="1287" y="7040"/>
                  </a:cubicBezTo>
                  <a:cubicBezTo>
                    <a:pt x="1319" y="7104"/>
                    <a:pt x="1383" y="7136"/>
                    <a:pt x="1447" y="7136"/>
                  </a:cubicBezTo>
                  <a:lnTo>
                    <a:pt x="20541" y="9419"/>
                  </a:lnTo>
                  <a:cubicBezTo>
                    <a:pt x="20637" y="9419"/>
                    <a:pt x="20734" y="9387"/>
                    <a:pt x="20798" y="9290"/>
                  </a:cubicBezTo>
                  <a:lnTo>
                    <a:pt x="23627" y="5143"/>
                  </a:lnTo>
                  <a:cubicBezTo>
                    <a:pt x="23691" y="5079"/>
                    <a:pt x="23691" y="4983"/>
                    <a:pt x="23659" y="4886"/>
                  </a:cubicBezTo>
                  <a:cubicBezTo>
                    <a:pt x="23627" y="4822"/>
                    <a:pt x="23563" y="4758"/>
                    <a:pt x="23498" y="4726"/>
                  </a:cubicBezTo>
                  <a:lnTo>
                    <a:pt x="5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4393;p64"/>
            <p:cNvSpPr/>
            <p:nvPr/>
          </p:nvSpPr>
          <p:spPr>
            <a:xfrm>
              <a:off x="1989800" y="2788450"/>
              <a:ext cx="709600" cy="1210775"/>
            </a:xfrm>
            <a:custGeom>
              <a:avLst/>
              <a:gdLst/>
              <a:ahLst/>
              <a:cxnLst/>
              <a:rect l="l" t="t" r="r" b="b"/>
              <a:pathLst>
                <a:path w="28384" h="48431" extrusionOk="0">
                  <a:moveTo>
                    <a:pt x="15726" y="0"/>
                  </a:moveTo>
                  <a:cubicBezTo>
                    <a:pt x="14816" y="0"/>
                    <a:pt x="13906" y="302"/>
                    <a:pt x="12987" y="1010"/>
                  </a:cubicBezTo>
                  <a:cubicBezTo>
                    <a:pt x="12987" y="1010"/>
                    <a:pt x="8551" y="4771"/>
                    <a:pt x="7072" y="9303"/>
                  </a:cubicBezTo>
                  <a:cubicBezTo>
                    <a:pt x="5626" y="13868"/>
                    <a:pt x="4661" y="22965"/>
                    <a:pt x="4661" y="22965"/>
                  </a:cubicBezTo>
                  <a:cubicBezTo>
                    <a:pt x="4661" y="22965"/>
                    <a:pt x="0" y="29683"/>
                    <a:pt x="0" y="30358"/>
                  </a:cubicBezTo>
                  <a:cubicBezTo>
                    <a:pt x="0" y="30572"/>
                    <a:pt x="429" y="30644"/>
                    <a:pt x="1001" y="30644"/>
                  </a:cubicBezTo>
                  <a:cubicBezTo>
                    <a:pt x="2143" y="30644"/>
                    <a:pt x="3858" y="30358"/>
                    <a:pt x="3858" y="30358"/>
                  </a:cubicBezTo>
                  <a:lnTo>
                    <a:pt x="3858" y="30358"/>
                  </a:lnTo>
                  <a:lnTo>
                    <a:pt x="129" y="36787"/>
                  </a:lnTo>
                  <a:cubicBezTo>
                    <a:pt x="129" y="36787"/>
                    <a:pt x="129" y="42123"/>
                    <a:pt x="3054" y="44952"/>
                  </a:cubicBezTo>
                  <a:cubicBezTo>
                    <a:pt x="5520" y="47284"/>
                    <a:pt x="8813" y="48431"/>
                    <a:pt x="11703" y="48431"/>
                  </a:cubicBezTo>
                  <a:cubicBezTo>
                    <a:pt x="12279" y="48431"/>
                    <a:pt x="12839" y="48385"/>
                    <a:pt x="13373" y="48295"/>
                  </a:cubicBezTo>
                  <a:cubicBezTo>
                    <a:pt x="16587" y="47748"/>
                    <a:pt x="22502" y="40516"/>
                    <a:pt x="23144" y="40130"/>
                  </a:cubicBezTo>
                  <a:cubicBezTo>
                    <a:pt x="23819" y="39712"/>
                    <a:pt x="21537" y="33573"/>
                    <a:pt x="21023" y="31290"/>
                  </a:cubicBezTo>
                  <a:cubicBezTo>
                    <a:pt x="20476" y="29008"/>
                    <a:pt x="21537" y="27401"/>
                    <a:pt x="22212" y="26983"/>
                  </a:cubicBezTo>
                  <a:cubicBezTo>
                    <a:pt x="22887" y="26597"/>
                    <a:pt x="26777" y="24186"/>
                    <a:pt x="27580" y="22451"/>
                  </a:cubicBezTo>
                  <a:cubicBezTo>
                    <a:pt x="28384" y="20715"/>
                    <a:pt x="28255" y="17757"/>
                    <a:pt x="27966" y="15475"/>
                  </a:cubicBezTo>
                  <a:cubicBezTo>
                    <a:pt x="27709" y="13193"/>
                    <a:pt x="24366" y="5285"/>
                    <a:pt x="21409" y="2875"/>
                  </a:cubicBezTo>
                  <a:cubicBezTo>
                    <a:pt x="19445" y="1256"/>
                    <a:pt x="17584" y="0"/>
                    <a:pt x="157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4394;p64"/>
            <p:cNvSpPr/>
            <p:nvPr/>
          </p:nvSpPr>
          <p:spPr>
            <a:xfrm>
              <a:off x="1982575" y="2781550"/>
              <a:ext cx="718450" cy="1223925"/>
            </a:xfrm>
            <a:custGeom>
              <a:avLst/>
              <a:gdLst/>
              <a:ahLst/>
              <a:cxnLst/>
              <a:rect l="l" t="t" r="r" b="b"/>
              <a:pathLst>
                <a:path w="28738" h="48957" extrusionOk="0">
                  <a:moveTo>
                    <a:pt x="16008" y="547"/>
                  </a:moveTo>
                  <a:cubicBezTo>
                    <a:pt x="16876" y="547"/>
                    <a:pt x="17744" y="836"/>
                    <a:pt x="18676" y="1350"/>
                  </a:cubicBezTo>
                  <a:cubicBezTo>
                    <a:pt x="19608" y="1865"/>
                    <a:pt x="20540" y="2572"/>
                    <a:pt x="21537" y="3376"/>
                  </a:cubicBezTo>
                  <a:cubicBezTo>
                    <a:pt x="22951" y="4501"/>
                    <a:pt x="24526" y="7072"/>
                    <a:pt x="25748" y="9612"/>
                  </a:cubicBezTo>
                  <a:cubicBezTo>
                    <a:pt x="26359" y="10897"/>
                    <a:pt x="26905" y="12151"/>
                    <a:pt x="27291" y="13244"/>
                  </a:cubicBezTo>
                  <a:cubicBezTo>
                    <a:pt x="27676" y="14337"/>
                    <a:pt x="27934" y="15269"/>
                    <a:pt x="27998" y="15783"/>
                  </a:cubicBezTo>
                  <a:cubicBezTo>
                    <a:pt x="28127" y="16780"/>
                    <a:pt x="28191" y="17873"/>
                    <a:pt x="28191" y="18933"/>
                  </a:cubicBezTo>
                  <a:cubicBezTo>
                    <a:pt x="28223" y="20348"/>
                    <a:pt x="28062" y="21698"/>
                    <a:pt x="27612" y="22598"/>
                  </a:cubicBezTo>
                  <a:cubicBezTo>
                    <a:pt x="27451" y="22984"/>
                    <a:pt x="27066" y="23466"/>
                    <a:pt x="26584" y="23916"/>
                  </a:cubicBezTo>
                  <a:cubicBezTo>
                    <a:pt x="25169" y="25298"/>
                    <a:pt x="22855" y="26745"/>
                    <a:pt x="22373" y="27034"/>
                  </a:cubicBezTo>
                  <a:cubicBezTo>
                    <a:pt x="22051" y="27227"/>
                    <a:pt x="21665" y="27645"/>
                    <a:pt x="21376" y="28191"/>
                  </a:cubicBezTo>
                  <a:cubicBezTo>
                    <a:pt x="21087" y="28770"/>
                    <a:pt x="20894" y="29477"/>
                    <a:pt x="20894" y="30345"/>
                  </a:cubicBezTo>
                  <a:cubicBezTo>
                    <a:pt x="20894" y="30730"/>
                    <a:pt x="20926" y="31181"/>
                    <a:pt x="21055" y="31631"/>
                  </a:cubicBezTo>
                  <a:cubicBezTo>
                    <a:pt x="21280" y="32627"/>
                    <a:pt x="21858" y="34363"/>
                    <a:pt x="22341" y="36034"/>
                  </a:cubicBezTo>
                  <a:cubicBezTo>
                    <a:pt x="22598" y="36870"/>
                    <a:pt x="22855" y="37674"/>
                    <a:pt x="23016" y="38381"/>
                  </a:cubicBezTo>
                  <a:cubicBezTo>
                    <a:pt x="23208" y="39088"/>
                    <a:pt x="23305" y="39667"/>
                    <a:pt x="23305" y="39988"/>
                  </a:cubicBezTo>
                  <a:cubicBezTo>
                    <a:pt x="23305" y="40085"/>
                    <a:pt x="23305" y="40149"/>
                    <a:pt x="23273" y="40181"/>
                  </a:cubicBezTo>
                  <a:lnTo>
                    <a:pt x="23284" y="40192"/>
                  </a:lnTo>
                  <a:lnTo>
                    <a:pt x="23284" y="40192"/>
                  </a:lnTo>
                  <a:cubicBezTo>
                    <a:pt x="23226" y="40227"/>
                    <a:pt x="23166" y="40284"/>
                    <a:pt x="23080" y="40342"/>
                  </a:cubicBezTo>
                  <a:cubicBezTo>
                    <a:pt x="22758" y="40663"/>
                    <a:pt x="22212" y="41242"/>
                    <a:pt x="21473" y="42013"/>
                  </a:cubicBezTo>
                  <a:cubicBezTo>
                    <a:pt x="20412" y="43170"/>
                    <a:pt x="18965" y="44649"/>
                    <a:pt x="17519" y="45903"/>
                  </a:cubicBezTo>
                  <a:cubicBezTo>
                    <a:pt x="16812" y="46513"/>
                    <a:pt x="16105" y="47092"/>
                    <a:pt x="15429" y="47510"/>
                  </a:cubicBezTo>
                  <a:cubicBezTo>
                    <a:pt x="14754" y="47928"/>
                    <a:pt x="14144" y="48217"/>
                    <a:pt x="13629" y="48314"/>
                  </a:cubicBezTo>
                  <a:cubicBezTo>
                    <a:pt x="13115" y="48378"/>
                    <a:pt x="12569" y="48442"/>
                    <a:pt x="11990" y="48442"/>
                  </a:cubicBezTo>
                  <a:cubicBezTo>
                    <a:pt x="9193" y="48442"/>
                    <a:pt x="5947" y="47317"/>
                    <a:pt x="3536" y="45035"/>
                  </a:cubicBezTo>
                  <a:cubicBezTo>
                    <a:pt x="2122" y="43685"/>
                    <a:pt x="1415" y="41692"/>
                    <a:pt x="1029" y="40020"/>
                  </a:cubicBezTo>
                  <a:cubicBezTo>
                    <a:pt x="868" y="39184"/>
                    <a:pt x="772" y="38445"/>
                    <a:pt x="707" y="37899"/>
                  </a:cubicBezTo>
                  <a:cubicBezTo>
                    <a:pt x="707" y="37642"/>
                    <a:pt x="675" y="37417"/>
                    <a:pt x="675" y="37288"/>
                  </a:cubicBezTo>
                  <a:cubicBezTo>
                    <a:pt x="675" y="37222"/>
                    <a:pt x="675" y="37172"/>
                    <a:pt x="675" y="37137"/>
                  </a:cubicBezTo>
                  <a:lnTo>
                    <a:pt x="675" y="37137"/>
                  </a:lnTo>
                  <a:lnTo>
                    <a:pt x="4404" y="30763"/>
                  </a:lnTo>
                  <a:cubicBezTo>
                    <a:pt x="4436" y="30666"/>
                    <a:pt x="4436" y="30538"/>
                    <a:pt x="4372" y="30473"/>
                  </a:cubicBezTo>
                  <a:cubicBezTo>
                    <a:pt x="4308" y="30377"/>
                    <a:pt x="4211" y="30345"/>
                    <a:pt x="4115" y="30345"/>
                  </a:cubicBezTo>
                  <a:cubicBezTo>
                    <a:pt x="4115" y="30345"/>
                    <a:pt x="4018" y="30377"/>
                    <a:pt x="3825" y="30409"/>
                  </a:cubicBezTo>
                  <a:cubicBezTo>
                    <a:pt x="3311" y="30473"/>
                    <a:pt x="2122" y="30634"/>
                    <a:pt x="1286" y="30634"/>
                  </a:cubicBezTo>
                  <a:cubicBezTo>
                    <a:pt x="997" y="30634"/>
                    <a:pt x="772" y="30634"/>
                    <a:pt x="643" y="30602"/>
                  </a:cubicBezTo>
                  <a:cubicBezTo>
                    <a:pt x="604" y="30589"/>
                    <a:pt x="575" y="30576"/>
                    <a:pt x="555" y="30565"/>
                  </a:cubicBezTo>
                  <a:lnTo>
                    <a:pt x="555" y="30565"/>
                  </a:lnTo>
                  <a:cubicBezTo>
                    <a:pt x="563" y="30537"/>
                    <a:pt x="579" y="30505"/>
                    <a:pt x="611" y="30473"/>
                  </a:cubicBezTo>
                  <a:cubicBezTo>
                    <a:pt x="740" y="30152"/>
                    <a:pt x="1093" y="29541"/>
                    <a:pt x="1575" y="28802"/>
                  </a:cubicBezTo>
                  <a:cubicBezTo>
                    <a:pt x="2250" y="27709"/>
                    <a:pt x="3150" y="26359"/>
                    <a:pt x="3890" y="25266"/>
                  </a:cubicBezTo>
                  <a:cubicBezTo>
                    <a:pt x="4243" y="24752"/>
                    <a:pt x="4565" y="24269"/>
                    <a:pt x="4822" y="23948"/>
                  </a:cubicBezTo>
                  <a:cubicBezTo>
                    <a:pt x="5047" y="23594"/>
                    <a:pt x="5175" y="23402"/>
                    <a:pt x="5175" y="23402"/>
                  </a:cubicBezTo>
                  <a:lnTo>
                    <a:pt x="5240" y="23273"/>
                  </a:lnTo>
                  <a:cubicBezTo>
                    <a:pt x="5240" y="23273"/>
                    <a:pt x="5272" y="22727"/>
                    <a:pt x="5400" y="21794"/>
                  </a:cubicBezTo>
                  <a:cubicBezTo>
                    <a:pt x="5722" y="19030"/>
                    <a:pt x="6525" y="13051"/>
                    <a:pt x="7618" y="9676"/>
                  </a:cubicBezTo>
                  <a:cubicBezTo>
                    <a:pt x="8358" y="7458"/>
                    <a:pt x="9804" y="5401"/>
                    <a:pt x="11090" y="3890"/>
                  </a:cubicBezTo>
                  <a:cubicBezTo>
                    <a:pt x="11701" y="3151"/>
                    <a:pt x="12311" y="2540"/>
                    <a:pt x="12729" y="2122"/>
                  </a:cubicBezTo>
                  <a:cubicBezTo>
                    <a:pt x="12954" y="1929"/>
                    <a:pt x="13147" y="1768"/>
                    <a:pt x="13244" y="1640"/>
                  </a:cubicBezTo>
                  <a:cubicBezTo>
                    <a:pt x="13308" y="1608"/>
                    <a:pt x="13372" y="1543"/>
                    <a:pt x="13404" y="1543"/>
                  </a:cubicBezTo>
                  <a:lnTo>
                    <a:pt x="13427" y="1498"/>
                  </a:lnTo>
                  <a:lnTo>
                    <a:pt x="13437" y="1511"/>
                  </a:lnTo>
                  <a:cubicBezTo>
                    <a:pt x="14304" y="836"/>
                    <a:pt x="15140" y="547"/>
                    <a:pt x="16008" y="547"/>
                  </a:cubicBezTo>
                  <a:close/>
                  <a:moveTo>
                    <a:pt x="16008" y="0"/>
                  </a:moveTo>
                  <a:cubicBezTo>
                    <a:pt x="15044" y="0"/>
                    <a:pt x="14047" y="354"/>
                    <a:pt x="13115" y="1061"/>
                  </a:cubicBezTo>
                  <a:lnTo>
                    <a:pt x="13083" y="1093"/>
                  </a:lnTo>
                  <a:cubicBezTo>
                    <a:pt x="13083" y="1093"/>
                    <a:pt x="11958" y="2025"/>
                    <a:pt x="10672" y="3568"/>
                  </a:cubicBezTo>
                  <a:cubicBezTo>
                    <a:pt x="9354" y="5079"/>
                    <a:pt x="7876" y="7169"/>
                    <a:pt x="7104" y="9515"/>
                  </a:cubicBezTo>
                  <a:cubicBezTo>
                    <a:pt x="6365" y="11830"/>
                    <a:pt x="5786" y="15237"/>
                    <a:pt x="5336" y="18098"/>
                  </a:cubicBezTo>
                  <a:cubicBezTo>
                    <a:pt x="4931" y="20837"/>
                    <a:pt x="4708" y="23064"/>
                    <a:pt x="4694" y="23202"/>
                  </a:cubicBezTo>
                  <a:lnTo>
                    <a:pt x="4694" y="23202"/>
                  </a:lnTo>
                  <a:cubicBezTo>
                    <a:pt x="4433" y="23571"/>
                    <a:pt x="3410" y="25021"/>
                    <a:pt x="2411" y="26520"/>
                  </a:cubicBezTo>
                  <a:cubicBezTo>
                    <a:pt x="1800" y="27420"/>
                    <a:pt x="1222" y="28320"/>
                    <a:pt x="772" y="29059"/>
                  </a:cubicBezTo>
                  <a:cubicBezTo>
                    <a:pt x="547" y="29413"/>
                    <a:pt x="386" y="29734"/>
                    <a:pt x="225" y="29991"/>
                  </a:cubicBezTo>
                  <a:cubicBezTo>
                    <a:pt x="161" y="30120"/>
                    <a:pt x="129" y="30216"/>
                    <a:pt x="64" y="30313"/>
                  </a:cubicBezTo>
                  <a:cubicBezTo>
                    <a:pt x="32" y="30441"/>
                    <a:pt x="0" y="30505"/>
                    <a:pt x="0" y="30634"/>
                  </a:cubicBezTo>
                  <a:cubicBezTo>
                    <a:pt x="0" y="30763"/>
                    <a:pt x="97" y="30891"/>
                    <a:pt x="193" y="30956"/>
                  </a:cubicBezTo>
                  <a:cubicBezTo>
                    <a:pt x="322" y="31084"/>
                    <a:pt x="482" y="31116"/>
                    <a:pt x="675" y="31148"/>
                  </a:cubicBezTo>
                  <a:cubicBezTo>
                    <a:pt x="836" y="31181"/>
                    <a:pt x="1061" y="31181"/>
                    <a:pt x="1286" y="31181"/>
                  </a:cubicBezTo>
                  <a:cubicBezTo>
                    <a:pt x="2041" y="31181"/>
                    <a:pt x="3017" y="31064"/>
                    <a:pt x="3629" y="30979"/>
                  </a:cubicBezTo>
                  <a:lnTo>
                    <a:pt x="3629" y="30979"/>
                  </a:lnTo>
                  <a:lnTo>
                    <a:pt x="193" y="36902"/>
                  </a:lnTo>
                  <a:lnTo>
                    <a:pt x="129" y="37063"/>
                  </a:lnTo>
                  <a:cubicBezTo>
                    <a:pt x="129" y="37063"/>
                    <a:pt x="129" y="38413"/>
                    <a:pt x="514" y="40149"/>
                  </a:cubicBezTo>
                  <a:cubicBezTo>
                    <a:pt x="900" y="41852"/>
                    <a:pt x="1640" y="43942"/>
                    <a:pt x="3182" y="45421"/>
                  </a:cubicBezTo>
                  <a:cubicBezTo>
                    <a:pt x="5690" y="47799"/>
                    <a:pt x="9033" y="48956"/>
                    <a:pt x="11990" y="48956"/>
                  </a:cubicBezTo>
                  <a:cubicBezTo>
                    <a:pt x="12601" y="48956"/>
                    <a:pt x="13179" y="48924"/>
                    <a:pt x="13726" y="48828"/>
                  </a:cubicBezTo>
                  <a:cubicBezTo>
                    <a:pt x="14594" y="48667"/>
                    <a:pt x="15590" y="48089"/>
                    <a:pt x="16619" y="47349"/>
                  </a:cubicBezTo>
                  <a:cubicBezTo>
                    <a:pt x="18162" y="46192"/>
                    <a:pt x="19801" y="44553"/>
                    <a:pt x="21087" y="43203"/>
                  </a:cubicBezTo>
                  <a:cubicBezTo>
                    <a:pt x="21762" y="42528"/>
                    <a:pt x="22341" y="41917"/>
                    <a:pt x="22758" y="41435"/>
                  </a:cubicBezTo>
                  <a:cubicBezTo>
                    <a:pt x="22983" y="41210"/>
                    <a:pt x="23176" y="41017"/>
                    <a:pt x="23305" y="40856"/>
                  </a:cubicBezTo>
                  <a:cubicBezTo>
                    <a:pt x="23466" y="40727"/>
                    <a:pt x="23562" y="40631"/>
                    <a:pt x="23594" y="40631"/>
                  </a:cubicBezTo>
                  <a:cubicBezTo>
                    <a:pt x="23723" y="40535"/>
                    <a:pt x="23755" y="40438"/>
                    <a:pt x="23787" y="40342"/>
                  </a:cubicBezTo>
                  <a:cubicBezTo>
                    <a:pt x="23819" y="40213"/>
                    <a:pt x="23819" y="40117"/>
                    <a:pt x="23819" y="39988"/>
                  </a:cubicBezTo>
                  <a:cubicBezTo>
                    <a:pt x="23819" y="39570"/>
                    <a:pt x="23723" y="38959"/>
                    <a:pt x="23530" y="38252"/>
                  </a:cubicBezTo>
                  <a:cubicBezTo>
                    <a:pt x="23016" y="36131"/>
                    <a:pt x="21891" y="32948"/>
                    <a:pt x="21569" y="31502"/>
                  </a:cubicBezTo>
                  <a:cubicBezTo>
                    <a:pt x="21473" y="31084"/>
                    <a:pt x="21440" y="30698"/>
                    <a:pt x="21440" y="30345"/>
                  </a:cubicBezTo>
                  <a:cubicBezTo>
                    <a:pt x="21440" y="29573"/>
                    <a:pt x="21601" y="28930"/>
                    <a:pt x="21858" y="28448"/>
                  </a:cubicBezTo>
                  <a:cubicBezTo>
                    <a:pt x="22116" y="27966"/>
                    <a:pt x="22437" y="27612"/>
                    <a:pt x="22630" y="27484"/>
                  </a:cubicBezTo>
                  <a:cubicBezTo>
                    <a:pt x="22983" y="27291"/>
                    <a:pt x="24141" y="26584"/>
                    <a:pt x="25298" y="25716"/>
                  </a:cubicBezTo>
                  <a:cubicBezTo>
                    <a:pt x="25876" y="25266"/>
                    <a:pt x="26455" y="24784"/>
                    <a:pt x="26969" y="24302"/>
                  </a:cubicBezTo>
                  <a:cubicBezTo>
                    <a:pt x="27484" y="23819"/>
                    <a:pt x="27869" y="23305"/>
                    <a:pt x="28094" y="22823"/>
                  </a:cubicBezTo>
                  <a:cubicBezTo>
                    <a:pt x="28577" y="21794"/>
                    <a:pt x="28737" y="20380"/>
                    <a:pt x="28737" y="18933"/>
                  </a:cubicBezTo>
                  <a:cubicBezTo>
                    <a:pt x="28737" y="17841"/>
                    <a:pt x="28641" y="16715"/>
                    <a:pt x="28544" y="15719"/>
                  </a:cubicBezTo>
                  <a:cubicBezTo>
                    <a:pt x="28448" y="15108"/>
                    <a:pt x="28191" y="14176"/>
                    <a:pt x="27805" y="13083"/>
                  </a:cubicBezTo>
                  <a:cubicBezTo>
                    <a:pt x="27194" y="11412"/>
                    <a:pt x="26294" y="9354"/>
                    <a:pt x="25234" y="7490"/>
                  </a:cubicBezTo>
                  <a:cubicBezTo>
                    <a:pt x="24205" y="5593"/>
                    <a:pt x="23016" y="3890"/>
                    <a:pt x="21858" y="2958"/>
                  </a:cubicBezTo>
                  <a:cubicBezTo>
                    <a:pt x="20862" y="2154"/>
                    <a:pt x="19898" y="1415"/>
                    <a:pt x="18933" y="868"/>
                  </a:cubicBezTo>
                  <a:cubicBezTo>
                    <a:pt x="17969" y="354"/>
                    <a:pt x="17005" y="32"/>
                    <a:pt x="16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4395;p64"/>
            <p:cNvSpPr/>
            <p:nvPr/>
          </p:nvSpPr>
          <p:spPr>
            <a:xfrm>
              <a:off x="2331325" y="2776500"/>
              <a:ext cx="384950" cy="435925"/>
            </a:xfrm>
            <a:custGeom>
              <a:avLst/>
              <a:gdLst/>
              <a:ahLst/>
              <a:cxnLst/>
              <a:rect l="l" t="t" r="r" b="b"/>
              <a:pathLst>
                <a:path w="15398" h="17437" extrusionOk="0">
                  <a:moveTo>
                    <a:pt x="5322" y="0"/>
                  </a:moveTo>
                  <a:cubicBezTo>
                    <a:pt x="4137" y="0"/>
                    <a:pt x="2959" y="251"/>
                    <a:pt x="1994" y="813"/>
                  </a:cubicBezTo>
                  <a:cubicBezTo>
                    <a:pt x="1994" y="813"/>
                    <a:pt x="1" y="3770"/>
                    <a:pt x="1" y="5924"/>
                  </a:cubicBezTo>
                  <a:cubicBezTo>
                    <a:pt x="1" y="8046"/>
                    <a:pt x="1737" y="11549"/>
                    <a:pt x="3055" y="13157"/>
                  </a:cubicBezTo>
                  <a:cubicBezTo>
                    <a:pt x="4405" y="14764"/>
                    <a:pt x="5626" y="15825"/>
                    <a:pt x="5626" y="15825"/>
                  </a:cubicBezTo>
                  <a:lnTo>
                    <a:pt x="8551" y="15150"/>
                  </a:lnTo>
                  <a:lnTo>
                    <a:pt x="8680" y="17432"/>
                  </a:lnTo>
                  <a:cubicBezTo>
                    <a:pt x="8680" y="17432"/>
                    <a:pt x="9062" y="16740"/>
                    <a:pt x="10059" y="16740"/>
                  </a:cubicBezTo>
                  <a:cubicBezTo>
                    <a:pt x="10387" y="16740"/>
                    <a:pt x="10782" y="16815"/>
                    <a:pt x="11251" y="17014"/>
                  </a:cubicBezTo>
                  <a:cubicBezTo>
                    <a:pt x="11967" y="17323"/>
                    <a:pt x="12584" y="17437"/>
                    <a:pt x="13071" y="17437"/>
                  </a:cubicBezTo>
                  <a:cubicBezTo>
                    <a:pt x="13854" y="17437"/>
                    <a:pt x="14305" y="17143"/>
                    <a:pt x="14305" y="16885"/>
                  </a:cubicBezTo>
                  <a:cubicBezTo>
                    <a:pt x="14305" y="16500"/>
                    <a:pt x="15398" y="13671"/>
                    <a:pt x="14305" y="8978"/>
                  </a:cubicBezTo>
                  <a:cubicBezTo>
                    <a:pt x="13244" y="4317"/>
                    <a:pt x="12055" y="3513"/>
                    <a:pt x="10287" y="1745"/>
                  </a:cubicBezTo>
                  <a:cubicBezTo>
                    <a:pt x="9211" y="669"/>
                    <a:pt x="7257" y="0"/>
                    <a:pt x="5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4396;p64"/>
            <p:cNvSpPr/>
            <p:nvPr/>
          </p:nvSpPr>
          <p:spPr>
            <a:xfrm>
              <a:off x="2324100" y="2770300"/>
              <a:ext cx="384150" cy="449250"/>
            </a:xfrm>
            <a:custGeom>
              <a:avLst/>
              <a:gdLst/>
              <a:ahLst/>
              <a:cxnLst/>
              <a:rect l="l" t="t" r="r" b="b"/>
              <a:pathLst>
                <a:path w="15366" h="17970" extrusionOk="0">
                  <a:moveTo>
                    <a:pt x="5626" y="515"/>
                  </a:moveTo>
                  <a:cubicBezTo>
                    <a:pt x="7490" y="515"/>
                    <a:pt x="9387" y="1190"/>
                    <a:pt x="10383" y="2186"/>
                  </a:cubicBezTo>
                  <a:cubicBezTo>
                    <a:pt x="11283" y="3086"/>
                    <a:pt x="11990" y="3697"/>
                    <a:pt x="12633" y="4661"/>
                  </a:cubicBezTo>
                  <a:cubicBezTo>
                    <a:pt x="13244" y="5626"/>
                    <a:pt x="13823" y="6976"/>
                    <a:pt x="14337" y="9290"/>
                  </a:cubicBezTo>
                  <a:cubicBezTo>
                    <a:pt x="14691" y="10833"/>
                    <a:pt x="14819" y="12183"/>
                    <a:pt x="14819" y="13276"/>
                  </a:cubicBezTo>
                  <a:cubicBezTo>
                    <a:pt x="14819" y="14401"/>
                    <a:pt x="14691" y="15269"/>
                    <a:pt x="14594" y="15912"/>
                  </a:cubicBezTo>
                  <a:cubicBezTo>
                    <a:pt x="14530" y="16233"/>
                    <a:pt x="14466" y="16490"/>
                    <a:pt x="14433" y="16683"/>
                  </a:cubicBezTo>
                  <a:cubicBezTo>
                    <a:pt x="14401" y="16780"/>
                    <a:pt x="14369" y="16876"/>
                    <a:pt x="14369" y="16940"/>
                  </a:cubicBezTo>
                  <a:cubicBezTo>
                    <a:pt x="14337" y="17005"/>
                    <a:pt x="14337" y="17069"/>
                    <a:pt x="14337" y="17133"/>
                  </a:cubicBezTo>
                  <a:cubicBezTo>
                    <a:pt x="14337" y="17133"/>
                    <a:pt x="14273" y="17230"/>
                    <a:pt x="14080" y="17294"/>
                  </a:cubicBezTo>
                  <a:cubicBezTo>
                    <a:pt x="13919" y="17358"/>
                    <a:pt x="13662" y="17423"/>
                    <a:pt x="13340" y="17423"/>
                  </a:cubicBezTo>
                  <a:cubicBezTo>
                    <a:pt x="12890" y="17423"/>
                    <a:pt x="12312" y="17326"/>
                    <a:pt x="11637" y="17037"/>
                  </a:cubicBezTo>
                  <a:cubicBezTo>
                    <a:pt x="11123" y="16812"/>
                    <a:pt x="10705" y="16715"/>
                    <a:pt x="10351" y="16715"/>
                  </a:cubicBezTo>
                  <a:cubicBezTo>
                    <a:pt x="9840" y="16715"/>
                    <a:pt x="9479" y="16891"/>
                    <a:pt x="9225" y="17065"/>
                  </a:cubicBezTo>
                  <a:lnTo>
                    <a:pt x="9225" y="17065"/>
                  </a:lnTo>
                  <a:lnTo>
                    <a:pt x="9130" y="15398"/>
                  </a:lnTo>
                  <a:cubicBezTo>
                    <a:pt x="9097" y="15301"/>
                    <a:pt x="9065" y="15237"/>
                    <a:pt x="9001" y="15173"/>
                  </a:cubicBezTo>
                  <a:cubicBezTo>
                    <a:pt x="8956" y="15150"/>
                    <a:pt x="8910" y="15127"/>
                    <a:pt x="8853" y="15127"/>
                  </a:cubicBezTo>
                  <a:cubicBezTo>
                    <a:pt x="8830" y="15127"/>
                    <a:pt x="8804" y="15131"/>
                    <a:pt x="8776" y="15140"/>
                  </a:cubicBezTo>
                  <a:lnTo>
                    <a:pt x="5981" y="15785"/>
                  </a:lnTo>
                  <a:lnTo>
                    <a:pt x="5981" y="15785"/>
                  </a:lnTo>
                  <a:cubicBezTo>
                    <a:pt x="5954" y="15758"/>
                    <a:pt x="5922" y="15725"/>
                    <a:pt x="5883" y="15687"/>
                  </a:cubicBezTo>
                  <a:cubicBezTo>
                    <a:pt x="5465" y="15301"/>
                    <a:pt x="4565" y="14401"/>
                    <a:pt x="3569" y="13212"/>
                  </a:cubicBezTo>
                  <a:cubicBezTo>
                    <a:pt x="2926" y="12440"/>
                    <a:pt x="2154" y="11187"/>
                    <a:pt x="1543" y="9869"/>
                  </a:cubicBezTo>
                  <a:cubicBezTo>
                    <a:pt x="965" y="8551"/>
                    <a:pt x="547" y="7169"/>
                    <a:pt x="547" y="6172"/>
                  </a:cubicBezTo>
                  <a:cubicBezTo>
                    <a:pt x="547" y="5176"/>
                    <a:pt x="1029" y="3922"/>
                    <a:pt x="1511" y="2925"/>
                  </a:cubicBezTo>
                  <a:cubicBezTo>
                    <a:pt x="1768" y="2443"/>
                    <a:pt x="2026" y="1993"/>
                    <a:pt x="2186" y="1704"/>
                  </a:cubicBezTo>
                  <a:cubicBezTo>
                    <a:pt x="2283" y="1543"/>
                    <a:pt x="2379" y="1415"/>
                    <a:pt x="2411" y="1350"/>
                  </a:cubicBezTo>
                  <a:cubicBezTo>
                    <a:pt x="2447" y="1298"/>
                    <a:pt x="2472" y="1264"/>
                    <a:pt x="2488" y="1245"/>
                  </a:cubicBezTo>
                  <a:lnTo>
                    <a:pt x="2488" y="1245"/>
                  </a:lnTo>
                  <a:cubicBezTo>
                    <a:pt x="3405" y="758"/>
                    <a:pt x="4500" y="515"/>
                    <a:pt x="5626" y="515"/>
                  </a:cubicBezTo>
                  <a:close/>
                  <a:moveTo>
                    <a:pt x="5626" y="0"/>
                  </a:moveTo>
                  <a:cubicBezTo>
                    <a:pt x="4404" y="0"/>
                    <a:pt x="3183" y="257"/>
                    <a:pt x="2154" y="836"/>
                  </a:cubicBezTo>
                  <a:lnTo>
                    <a:pt x="2058" y="900"/>
                  </a:lnTo>
                  <a:cubicBezTo>
                    <a:pt x="2058" y="933"/>
                    <a:pt x="1543" y="1672"/>
                    <a:pt x="1029" y="2700"/>
                  </a:cubicBezTo>
                  <a:cubicBezTo>
                    <a:pt x="547" y="3697"/>
                    <a:pt x="1" y="5015"/>
                    <a:pt x="1" y="6172"/>
                  </a:cubicBezTo>
                  <a:cubicBezTo>
                    <a:pt x="1" y="7297"/>
                    <a:pt x="451" y="8711"/>
                    <a:pt x="1061" y="10094"/>
                  </a:cubicBezTo>
                  <a:cubicBezTo>
                    <a:pt x="1672" y="11444"/>
                    <a:pt x="2444" y="12730"/>
                    <a:pt x="3151" y="13565"/>
                  </a:cubicBezTo>
                  <a:cubicBezTo>
                    <a:pt x="4501" y="15173"/>
                    <a:pt x="5722" y="16265"/>
                    <a:pt x="5722" y="16265"/>
                  </a:cubicBezTo>
                  <a:cubicBezTo>
                    <a:pt x="5769" y="16313"/>
                    <a:pt x="5834" y="16342"/>
                    <a:pt x="5890" y="16342"/>
                  </a:cubicBezTo>
                  <a:cubicBezTo>
                    <a:pt x="5910" y="16342"/>
                    <a:pt x="5930" y="16338"/>
                    <a:pt x="5947" y="16330"/>
                  </a:cubicBezTo>
                  <a:lnTo>
                    <a:pt x="8583" y="15719"/>
                  </a:lnTo>
                  <a:lnTo>
                    <a:pt x="8712" y="17680"/>
                  </a:lnTo>
                  <a:cubicBezTo>
                    <a:pt x="8712" y="17808"/>
                    <a:pt x="8808" y="17905"/>
                    <a:pt x="8937" y="17937"/>
                  </a:cubicBezTo>
                  <a:cubicBezTo>
                    <a:pt x="8954" y="17943"/>
                    <a:pt x="8972" y="17945"/>
                    <a:pt x="8990" y="17945"/>
                  </a:cubicBezTo>
                  <a:cubicBezTo>
                    <a:pt x="9077" y="17945"/>
                    <a:pt x="9173" y="17888"/>
                    <a:pt x="9226" y="17808"/>
                  </a:cubicBezTo>
                  <a:cubicBezTo>
                    <a:pt x="9226" y="17776"/>
                    <a:pt x="9322" y="17648"/>
                    <a:pt x="9483" y="17519"/>
                  </a:cubicBezTo>
                  <a:cubicBezTo>
                    <a:pt x="9676" y="17391"/>
                    <a:pt x="9933" y="17262"/>
                    <a:pt x="10351" y="17262"/>
                  </a:cubicBezTo>
                  <a:cubicBezTo>
                    <a:pt x="10608" y="17262"/>
                    <a:pt x="10994" y="17326"/>
                    <a:pt x="11412" y="17519"/>
                  </a:cubicBezTo>
                  <a:cubicBezTo>
                    <a:pt x="12151" y="17841"/>
                    <a:pt x="12794" y="17969"/>
                    <a:pt x="13340" y="17969"/>
                  </a:cubicBezTo>
                  <a:cubicBezTo>
                    <a:pt x="13758" y="17969"/>
                    <a:pt x="14112" y="17873"/>
                    <a:pt x="14401" y="17744"/>
                  </a:cubicBezTo>
                  <a:cubicBezTo>
                    <a:pt x="14530" y="17680"/>
                    <a:pt x="14626" y="17616"/>
                    <a:pt x="14723" y="17519"/>
                  </a:cubicBezTo>
                  <a:cubicBezTo>
                    <a:pt x="14819" y="17423"/>
                    <a:pt x="14883" y="17294"/>
                    <a:pt x="14883" y="17133"/>
                  </a:cubicBezTo>
                  <a:lnTo>
                    <a:pt x="14883" y="17101"/>
                  </a:lnTo>
                  <a:cubicBezTo>
                    <a:pt x="14883" y="17037"/>
                    <a:pt x="14916" y="16876"/>
                    <a:pt x="14980" y="16683"/>
                  </a:cubicBezTo>
                  <a:cubicBezTo>
                    <a:pt x="15108" y="16040"/>
                    <a:pt x="15366" y="14883"/>
                    <a:pt x="15333" y="13276"/>
                  </a:cubicBezTo>
                  <a:cubicBezTo>
                    <a:pt x="15366" y="12119"/>
                    <a:pt x="15237" y="10769"/>
                    <a:pt x="14883" y="9162"/>
                  </a:cubicBezTo>
                  <a:cubicBezTo>
                    <a:pt x="14337" y="6815"/>
                    <a:pt x="13758" y="5401"/>
                    <a:pt x="13083" y="4372"/>
                  </a:cubicBezTo>
                  <a:cubicBezTo>
                    <a:pt x="12408" y="3343"/>
                    <a:pt x="11637" y="2668"/>
                    <a:pt x="10769" y="1800"/>
                  </a:cubicBezTo>
                  <a:cubicBezTo>
                    <a:pt x="9612" y="675"/>
                    <a:pt x="7619" y="0"/>
                    <a:pt x="5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4397;p64"/>
            <p:cNvSpPr/>
            <p:nvPr/>
          </p:nvSpPr>
          <p:spPr>
            <a:xfrm>
              <a:off x="2377950" y="2807100"/>
              <a:ext cx="307800" cy="365025"/>
            </a:xfrm>
            <a:custGeom>
              <a:avLst/>
              <a:gdLst/>
              <a:ahLst/>
              <a:cxnLst/>
              <a:rect l="l" t="t" r="r" b="b"/>
              <a:pathLst>
                <a:path w="12312" h="14601" extrusionOk="0">
                  <a:moveTo>
                    <a:pt x="2462" y="0"/>
                  </a:moveTo>
                  <a:cubicBezTo>
                    <a:pt x="2040" y="0"/>
                    <a:pt x="1701" y="90"/>
                    <a:pt x="1479" y="264"/>
                  </a:cubicBezTo>
                  <a:cubicBezTo>
                    <a:pt x="1479" y="264"/>
                    <a:pt x="0" y="2804"/>
                    <a:pt x="804" y="4829"/>
                  </a:cubicBezTo>
                  <a:cubicBezTo>
                    <a:pt x="1607" y="6822"/>
                    <a:pt x="4147" y="9232"/>
                    <a:pt x="6172" y="10968"/>
                  </a:cubicBezTo>
                  <a:cubicBezTo>
                    <a:pt x="8165" y="12736"/>
                    <a:pt x="10704" y="14601"/>
                    <a:pt x="10704" y="14601"/>
                  </a:cubicBezTo>
                  <a:cubicBezTo>
                    <a:pt x="10704" y="14601"/>
                    <a:pt x="12312" y="10454"/>
                    <a:pt x="9772" y="5632"/>
                  </a:cubicBezTo>
                  <a:cubicBezTo>
                    <a:pt x="7707" y="1710"/>
                    <a:pt x="4301" y="0"/>
                    <a:pt x="2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4398;p64"/>
            <p:cNvSpPr/>
            <p:nvPr/>
          </p:nvSpPr>
          <p:spPr>
            <a:xfrm>
              <a:off x="2385175" y="2800025"/>
              <a:ext cx="279675" cy="378875"/>
            </a:xfrm>
            <a:custGeom>
              <a:avLst/>
              <a:gdLst/>
              <a:ahLst/>
              <a:cxnLst/>
              <a:rect l="l" t="t" r="r" b="b"/>
              <a:pathLst>
                <a:path w="11187" h="15155" extrusionOk="0">
                  <a:moveTo>
                    <a:pt x="2186" y="547"/>
                  </a:moveTo>
                  <a:cubicBezTo>
                    <a:pt x="3022" y="547"/>
                    <a:pt x="4308" y="965"/>
                    <a:pt x="5594" y="1833"/>
                  </a:cubicBezTo>
                  <a:cubicBezTo>
                    <a:pt x="6912" y="2733"/>
                    <a:pt x="8229" y="4115"/>
                    <a:pt x="9258" y="6044"/>
                  </a:cubicBezTo>
                  <a:cubicBezTo>
                    <a:pt x="10351" y="8101"/>
                    <a:pt x="10640" y="10062"/>
                    <a:pt x="10640" y="11605"/>
                  </a:cubicBezTo>
                  <a:cubicBezTo>
                    <a:pt x="10640" y="12569"/>
                    <a:pt x="10544" y="13373"/>
                    <a:pt x="10415" y="13919"/>
                  </a:cubicBezTo>
                  <a:cubicBezTo>
                    <a:pt x="10368" y="14134"/>
                    <a:pt x="10320" y="14314"/>
                    <a:pt x="10285" y="14445"/>
                  </a:cubicBezTo>
                  <a:lnTo>
                    <a:pt x="10285" y="14445"/>
                  </a:lnTo>
                  <a:cubicBezTo>
                    <a:pt x="10246" y="14413"/>
                    <a:pt x="10204" y="14377"/>
                    <a:pt x="10158" y="14337"/>
                  </a:cubicBezTo>
                  <a:cubicBezTo>
                    <a:pt x="9355" y="13726"/>
                    <a:pt x="7554" y="12344"/>
                    <a:pt x="6044" y="11058"/>
                  </a:cubicBezTo>
                  <a:cubicBezTo>
                    <a:pt x="5047" y="10190"/>
                    <a:pt x="3922" y="9162"/>
                    <a:pt x="2926" y="8101"/>
                  </a:cubicBezTo>
                  <a:cubicBezTo>
                    <a:pt x="1961" y="7040"/>
                    <a:pt x="1126" y="5947"/>
                    <a:pt x="772" y="5015"/>
                  </a:cubicBezTo>
                  <a:cubicBezTo>
                    <a:pt x="611" y="4597"/>
                    <a:pt x="547" y="4179"/>
                    <a:pt x="547" y="3762"/>
                  </a:cubicBezTo>
                  <a:cubicBezTo>
                    <a:pt x="547" y="2990"/>
                    <a:pt x="740" y="2219"/>
                    <a:pt x="965" y="1640"/>
                  </a:cubicBezTo>
                  <a:cubicBezTo>
                    <a:pt x="1093" y="1351"/>
                    <a:pt x="1190" y="1094"/>
                    <a:pt x="1286" y="933"/>
                  </a:cubicBezTo>
                  <a:cubicBezTo>
                    <a:pt x="1316" y="873"/>
                    <a:pt x="1346" y="813"/>
                    <a:pt x="1376" y="753"/>
                  </a:cubicBezTo>
                  <a:lnTo>
                    <a:pt x="1376" y="753"/>
                  </a:lnTo>
                  <a:cubicBezTo>
                    <a:pt x="1541" y="634"/>
                    <a:pt x="1820" y="547"/>
                    <a:pt x="2186" y="547"/>
                  </a:cubicBezTo>
                  <a:close/>
                  <a:moveTo>
                    <a:pt x="2186" y="1"/>
                  </a:moveTo>
                  <a:cubicBezTo>
                    <a:pt x="1704" y="1"/>
                    <a:pt x="1318" y="97"/>
                    <a:pt x="1029" y="322"/>
                  </a:cubicBezTo>
                  <a:lnTo>
                    <a:pt x="965" y="419"/>
                  </a:lnTo>
                  <a:cubicBezTo>
                    <a:pt x="933" y="419"/>
                    <a:pt x="1" y="2026"/>
                    <a:pt x="1" y="3762"/>
                  </a:cubicBezTo>
                  <a:cubicBezTo>
                    <a:pt x="1" y="4244"/>
                    <a:pt x="65" y="4726"/>
                    <a:pt x="258" y="5208"/>
                  </a:cubicBezTo>
                  <a:cubicBezTo>
                    <a:pt x="676" y="6269"/>
                    <a:pt x="1543" y="7394"/>
                    <a:pt x="2540" y="8455"/>
                  </a:cubicBezTo>
                  <a:cubicBezTo>
                    <a:pt x="3536" y="9548"/>
                    <a:pt x="4694" y="10576"/>
                    <a:pt x="5690" y="11476"/>
                  </a:cubicBezTo>
                  <a:cubicBezTo>
                    <a:pt x="7715" y="13212"/>
                    <a:pt x="10255" y="15076"/>
                    <a:pt x="10255" y="15109"/>
                  </a:cubicBezTo>
                  <a:cubicBezTo>
                    <a:pt x="10300" y="15131"/>
                    <a:pt x="10362" y="15154"/>
                    <a:pt x="10428" y="15154"/>
                  </a:cubicBezTo>
                  <a:cubicBezTo>
                    <a:pt x="10455" y="15154"/>
                    <a:pt x="10483" y="15150"/>
                    <a:pt x="10512" y="15141"/>
                  </a:cubicBezTo>
                  <a:cubicBezTo>
                    <a:pt x="10576" y="15109"/>
                    <a:pt x="10640" y="15044"/>
                    <a:pt x="10672" y="14980"/>
                  </a:cubicBezTo>
                  <a:cubicBezTo>
                    <a:pt x="10672" y="14948"/>
                    <a:pt x="11187" y="13630"/>
                    <a:pt x="11187" y="11605"/>
                  </a:cubicBezTo>
                  <a:cubicBezTo>
                    <a:pt x="11187" y="9998"/>
                    <a:pt x="10865" y="7940"/>
                    <a:pt x="9708" y="5787"/>
                  </a:cubicBezTo>
                  <a:cubicBezTo>
                    <a:pt x="8680" y="3794"/>
                    <a:pt x="7265" y="2347"/>
                    <a:pt x="5883" y="1415"/>
                  </a:cubicBezTo>
                  <a:cubicBezTo>
                    <a:pt x="4533" y="451"/>
                    <a:pt x="3183" y="1"/>
                    <a:pt x="2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4399;p64"/>
            <p:cNvSpPr/>
            <p:nvPr/>
          </p:nvSpPr>
          <p:spPr>
            <a:xfrm>
              <a:off x="2394825" y="2509125"/>
              <a:ext cx="381725" cy="495850"/>
            </a:xfrm>
            <a:custGeom>
              <a:avLst/>
              <a:gdLst/>
              <a:ahLst/>
              <a:cxnLst/>
              <a:rect l="l" t="t" r="r" b="b"/>
              <a:pathLst>
                <a:path w="15269" h="19834" extrusionOk="0">
                  <a:moveTo>
                    <a:pt x="12440" y="0"/>
                  </a:moveTo>
                  <a:cubicBezTo>
                    <a:pt x="12440" y="0"/>
                    <a:pt x="8840" y="2154"/>
                    <a:pt x="7908" y="2540"/>
                  </a:cubicBezTo>
                  <a:cubicBezTo>
                    <a:pt x="6943" y="2958"/>
                    <a:pt x="2925" y="4822"/>
                    <a:pt x="2411" y="7233"/>
                  </a:cubicBezTo>
                  <a:cubicBezTo>
                    <a:pt x="1865" y="9644"/>
                    <a:pt x="515" y="12987"/>
                    <a:pt x="257" y="13790"/>
                  </a:cubicBezTo>
                  <a:cubicBezTo>
                    <a:pt x="0" y="14594"/>
                    <a:pt x="257" y="15655"/>
                    <a:pt x="1061" y="16748"/>
                  </a:cubicBezTo>
                  <a:cubicBezTo>
                    <a:pt x="1865" y="17808"/>
                    <a:pt x="6140" y="19834"/>
                    <a:pt x="7104" y="19834"/>
                  </a:cubicBezTo>
                  <a:cubicBezTo>
                    <a:pt x="8036" y="19834"/>
                    <a:pt x="8422" y="14208"/>
                    <a:pt x="8422" y="14208"/>
                  </a:cubicBezTo>
                  <a:lnTo>
                    <a:pt x="12183" y="14208"/>
                  </a:lnTo>
                  <a:cubicBezTo>
                    <a:pt x="13662" y="14208"/>
                    <a:pt x="13115" y="13405"/>
                    <a:pt x="13533" y="11637"/>
                  </a:cubicBezTo>
                  <a:cubicBezTo>
                    <a:pt x="13919" y="9901"/>
                    <a:pt x="13662" y="7233"/>
                    <a:pt x="13662" y="7233"/>
                  </a:cubicBezTo>
                  <a:cubicBezTo>
                    <a:pt x="13662" y="7233"/>
                    <a:pt x="14722" y="5497"/>
                    <a:pt x="14980" y="5079"/>
                  </a:cubicBezTo>
                  <a:cubicBezTo>
                    <a:pt x="15269" y="4693"/>
                    <a:pt x="13372" y="3601"/>
                    <a:pt x="13372" y="3601"/>
                  </a:cubicBezTo>
                  <a:lnTo>
                    <a:pt x="13372" y="2668"/>
                  </a:lnTo>
                  <a:cubicBezTo>
                    <a:pt x="13372" y="2283"/>
                    <a:pt x="12440" y="0"/>
                    <a:pt x="12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4400;p64"/>
            <p:cNvSpPr/>
            <p:nvPr/>
          </p:nvSpPr>
          <p:spPr>
            <a:xfrm>
              <a:off x="2392400" y="2502175"/>
              <a:ext cx="384950" cy="509225"/>
            </a:xfrm>
            <a:custGeom>
              <a:avLst/>
              <a:gdLst/>
              <a:ahLst/>
              <a:cxnLst/>
              <a:rect l="l" t="t" r="r" b="b"/>
              <a:pathLst>
                <a:path w="15398" h="20369" extrusionOk="0">
                  <a:moveTo>
                    <a:pt x="12410" y="657"/>
                  </a:moveTo>
                  <a:cubicBezTo>
                    <a:pt x="12420" y="680"/>
                    <a:pt x="12430" y="703"/>
                    <a:pt x="12441" y="728"/>
                  </a:cubicBezTo>
                  <a:cubicBezTo>
                    <a:pt x="12569" y="1050"/>
                    <a:pt x="12762" y="1564"/>
                    <a:pt x="12923" y="2014"/>
                  </a:cubicBezTo>
                  <a:cubicBezTo>
                    <a:pt x="13019" y="2239"/>
                    <a:pt x="13084" y="2464"/>
                    <a:pt x="13148" y="2625"/>
                  </a:cubicBezTo>
                  <a:cubicBezTo>
                    <a:pt x="13148" y="2721"/>
                    <a:pt x="13180" y="2786"/>
                    <a:pt x="13212" y="2850"/>
                  </a:cubicBezTo>
                  <a:cubicBezTo>
                    <a:pt x="13212" y="2914"/>
                    <a:pt x="13212" y="2946"/>
                    <a:pt x="13212" y="2946"/>
                  </a:cubicBezTo>
                  <a:cubicBezTo>
                    <a:pt x="13212" y="3364"/>
                    <a:pt x="13212" y="3879"/>
                    <a:pt x="13212" y="3879"/>
                  </a:cubicBezTo>
                  <a:cubicBezTo>
                    <a:pt x="13212" y="3975"/>
                    <a:pt x="13276" y="4071"/>
                    <a:pt x="13341" y="4136"/>
                  </a:cubicBezTo>
                  <a:lnTo>
                    <a:pt x="13405" y="4168"/>
                  </a:lnTo>
                  <a:cubicBezTo>
                    <a:pt x="13566" y="4264"/>
                    <a:pt x="13951" y="4489"/>
                    <a:pt x="14305" y="4746"/>
                  </a:cubicBezTo>
                  <a:cubicBezTo>
                    <a:pt x="14466" y="4875"/>
                    <a:pt x="14627" y="5004"/>
                    <a:pt x="14723" y="5100"/>
                  </a:cubicBezTo>
                  <a:cubicBezTo>
                    <a:pt x="14755" y="5164"/>
                    <a:pt x="14819" y="5196"/>
                    <a:pt x="14819" y="5261"/>
                  </a:cubicBezTo>
                  <a:lnTo>
                    <a:pt x="14826" y="5267"/>
                  </a:lnTo>
                  <a:lnTo>
                    <a:pt x="14826" y="5267"/>
                  </a:lnTo>
                  <a:cubicBezTo>
                    <a:pt x="14531" y="5718"/>
                    <a:pt x="13534" y="7350"/>
                    <a:pt x="13534" y="7350"/>
                  </a:cubicBezTo>
                  <a:cubicBezTo>
                    <a:pt x="13501" y="7414"/>
                    <a:pt x="13469" y="7479"/>
                    <a:pt x="13469" y="7543"/>
                  </a:cubicBezTo>
                  <a:cubicBezTo>
                    <a:pt x="13469" y="7543"/>
                    <a:pt x="13501" y="7575"/>
                    <a:pt x="13501" y="7672"/>
                  </a:cubicBezTo>
                  <a:cubicBezTo>
                    <a:pt x="13534" y="7961"/>
                    <a:pt x="13566" y="8668"/>
                    <a:pt x="13566" y="9440"/>
                  </a:cubicBezTo>
                  <a:cubicBezTo>
                    <a:pt x="13566" y="10243"/>
                    <a:pt x="13501" y="11143"/>
                    <a:pt x="13341" y="11850"/>
                  </a:cubicBezTo>
                  <a:cubicBezTo>
                    <a:pt x="13148" y="12783"/>
                    <a:pt x="13180" y="13425"/>
                    <a:pt x="13084" y="13779"/>
                  </a:cubicBezTo>
                  <a:cubicBezTo>
                    <a:pt x="13051" y="13972"/>
                    <a:pt x="12987" y="14036"/>
                    <a:pt x="12923" y="14100"/>
                  </a:cubicBezTo>
                  <a:cubicBezTo>
                    <a:pt x="12826" y="14165"/>
                    <a:pt x="12634" y="14197"/>
                    <a:pt x="12280" y="14197"/>
                  </a:cubicBezTo>
                  <a:lnTo>
                    <a:pt x="8519" y="14197"/>
                  </a:lnTo>
                  <a:cubicBezTo>
                    <a:pt x="8391" y="14197"/>
                    <a:pt x="8262" y="14326"/>
                    <a:pt x="8262" y="14454"/>
                  </a:cubicBezTo>
                  <a:cubicBezTo>
                    <a:pt x="8262" y="14454"/>
                    <a:pt x="8230" y="14808"/>
                    <a:pt x="8198" y="15322"/>
                  </a:cubicBezTo>
                  <a:cubicBezTo>
                    <a:pt x="8101" y="16093"/>
                    <a:pt x="7973" y="17283"/>
                    <a:pt x="7748" y="18247"/>
                  </a:cubicBezTo>
                  <a:cubicBezTo>
                    <a:pt x="7651" y="18729"/>
                    <a:pt x="7523" y="19179"/>
                    <a:pt x="7426" y="19469"/>
                  </a:cubicBezTo>
                  <a:cubicBezTo>
                    <a:pt x="7362" y="19629"/>
                    <a:pt x="7298" y="19726"/>
                    <a:pt x="7233" y="19790"/>
                  </a:cubicBezTo>
                  <a:lnTo>
                    <a:pt x="7171" y="19821"/>
                  </a:lnTo>
                  <a:lnTo>
                    <a:pt x="7171" y="19821"/>
                  </a:lnTo>
                  <a:cubicBezTo>
                    <a:pt x="7073" y="19816"/>
                    <a:pt x="6925" y="19787"/>
                    <a:pt x="6751" y="19758"/>
                  </a:cubicBezTo>
                  <a:cubicBezTo>
                    <a:pt x="6076" y="19565"/>
                    <a:pt x="4855" y="19051"/>
                    <a:pt x="3762" y="18472"/>
                  </a:cubicBezTo>
                  <a:cubicBezTo>
                    <a:pt x="3215" y="18183"/>
                    <a:pt x="2701" y="17894"/>
                    <a:pt x="2251" y="17604"/>
                  </a:cubicBezTo>
                  <a:cubicBezTo>
                    <a:pt x="1833" y="17315"/>
                    <a:pt x="1512" y="17026"/>
                    <a:pt x="1383" y="16865"/>
                  </a:cubicBezTo>
                  <a:cubicBezTo>
                    <a:pt x="804" y="16093"/>
                    <a:pt x="515" y="15322"/>
                    <a:pt x="515" y="14711"/>
                  </a:cubicBezTo>
                  <a:cubicBezTo>
                    <a:pt x="515" y="14518"/>
                    <a:pt x="547" y="14326"/>
                    <a:pt x="612" y="14165"/>
                  </a:cubicBezTo>
                  <a:cubicBezTo>
                    <a:pt x="740" y="13779"/>
                    <a:pt x="1158" y="12718"/>
                    <a:pt x="1576" y="11465"/>
                  </a:cubicBezTo>
                  <a:cubicBezTo>
                    <a:pt x="2026" y="10243"/>
                    <a:pt x="2476" y="8797"/>
                    <a:pt x="2765" y="7575"/>
                  </a:cubicBezTo>
                  <a:cubicBezTo>
                    <a:pt x="2990" y="6482"/>
                    <a:pt x="4083" y="5421"/>
                    <a:pt x="5240" y="4618"/>
                  </a:cubicBezTo>
                  <a:cubicBezTo>
                    <a:pt x="6398" y="3814"/>
                    <a:pt x="7651" y="3268"/>
                    <a:pt x="8101" y="3075"/>
                  </a:cubicBezTo>
                  <a:cubicBezTo>
                    <a:pt x="8358" y="2946"/>
                    <a:pt x="8744" y="2753"/>
                    <a:pt x="9226" y="2496"/>
                  </a:cubicBezTo>
                  <a:cubicBezTo>
                    <a:pt x="10336" y="1891"/>
                    <a:pt x="11821" y="1009"/>
                    <a:pt x="12410" y="657"/>
                  </a:cubicBezTo>
                  <a:close/>
                  <a:moveTo>
                    <a:pt x="12542" y="0"/>
                  </a:moveTo>
                  <a:cubicBezTo>
                    <a:pt x="12495" y="0"/>
                    <a:pt x="12446" y="16"/>
                    <a:pt x="12409" y="53"/>
                  </a:cubicBezTo>
                  <a:cubicBezTo>
                    <a:pt x="12409" y="53"/>
                    <a:pt x="12184" y="182"/>
                    <a:pt x="11830" y="375"/>
                  </a:cubicBezTo>
                  <a:cubicBezTo>
                    <a:pt x="11283" y="696"/>
                    <a:pt x="10480" y="1178"/>
                    <a:pt x="9708" y="1596"/>
                  </a:cubicBezTo>
                  <a:cubicBezTo>
                    <a:pt x="8937" y="2046"/>
                    <a:pt x="8198" y="2432"/>
                    <a:pt x="7876" y="2561"/>
                  </a:cubicBezTo>
                  <a:cubicBezTo>
                    <a:pt x="7394" y="2786"/>
                    <a:pt x="6140" y="3364"/>
                    <a:pt x="4951" y="4200"/>
                  </a:cubicBezTo>
                  <a:cubicBezTo>
                    <a:pt x="3730" y="5036"/>
                    <a:pt x="2540" y="6129"/>
                    <a:pt x="2251" y="7447"/>
                  </a:cubicBezTo>
                  <a:cubicBezTo>
                    <a:pt x="1962" y="8636"/>
                    <a:pt x="1512" y="10082"/>
                    <a:pt x="1062" y="11304"/>
                  </a:cubicBezTo>
                  <a:cubicBezTo>
                    <a:pt x="644" y="12525"/>
                    <a:pt x="226" y="13554"/>
                    <a:pt x="97" y="13972"/>
                  </a:cubicBezTo>
                  <a:cubicBezTo>
                    <a:pt x="33" y="14229"/>
                    <a:pt x="1" y="14454"/>
                    <a:pt x="1" y="14711"/>
                  </a:cubicBezTo>
                  <a:cubicBezTo>
                    <a:pt x="1" y="15483"/>
                    <a:pt x="322" y="16351"/>
                    <a:pt x="933" y="17186"/>
                  </a:cubicBezTo>
                  <a:cubicBezTo>
                    <a:pt x="1190" y="17508"/>
                    <a:pt x="1608" y="17829"/>
                    <a:pt x="2154" y="18183"/>
                  </a:cubicBezTo>
                  <a:cubicBezTo>
                    <a:pt x="2990" y="18697"/>
                    <a:pt x="4019" y="19244"/>
                    <a:pt x="4983" y="19661"/>
                  </a:cubicBezTo>
                  <a:cubicBezTo>
                    <a:pt x="5433" y="19854"/>
                    <a:pt x="5883" y="20047"/>
                    <a:pt x="6269" y="20144"/>
                  </a:cubicBezTo>
                  <a:cubicBezTo>
                    <a:pt x="6655" y="20272"/>
                    <a:pt x="6944" y="20369"/>
                    <a:pt x="7201" y="20369"/>
                  </a:cubicBezTo>
                  <a:cubicBezTo>
                    <a:pt x="7330" y="20369"/>
                    <a:pt x="7426" y="20304"/>
                    <a:pt x="7523" y="20240"/>
                  </a:cubicBezTo>
                  <a:cubicBezTo>
                    <a:pt x="7683" y="20112"/>
                    <a:pt x="7780" y="19951"/>
                    <a:pt x="7876" y="19726"/>
                  </a:cubicBezTo>
                  <a:cubicBezTo>
                    <a:pt x="8069" y="19340"/>
                    <a:pt x="8198" y="18858"/>
                    <a:pt x="8294" y="18279"/>
                  </a:cubicBezTo>
                  <a:cubicBezTo>
                    <a:pt x="8574" y="16982"/>
                    <a:pt x="8713" y="15363"/>
                    <a:pt x="8774" y="14743"/>
                  </a:cubicBezTo>
                  <a:lnTo>
                    <a:pt x="12280" y="14743"/>
                  </a:lnTo>
                  <a:cubicBezTo>
                    <a:pt x="12666" y="14743"/>
                    <a:pt x="12955" y="14679"/>
                    <a:pt x="13180" y="14551"/>
                  </a:cubicBezTo>
                  <a:cubicBezTo>
                    <a:pt x="13373" y="14422"/>
                    <a:pt x="13501" y="14261"/>
                    <a:pt x="13566" y="14100"/>
                  </a:cubicBezTo>
                  <a:cubicBezTo>
                    <a:pt x="13662" y="13843"/>
                    <a:pt x="13662" y="13554"/>
                    <a:pt x="13694" y="13200"/>
                  </a:cubicBezTo>
                  <a:cubicBezTo>
                    <a:pt x="13726" y="12847"/>
                    <a:pt x="13759" y="12461"/>
                    <a:pt x="13887" y="11979"/>
                  </a:cubicBezTo>
                  <a:cubicBezTo>
                    <a:pt x="14048" y="11207"/>
                    <a:pt x="14112" y="10275"/>
                    <a:pt x="14112" y="9440"/>
                  </a:cubicBezTo>
                  <a:cubicBezTo>
                    <a:pt x="14112" y="8582"/>
                    <a:pt x="14049" y="7830"/>
                    <a:pt x="14025" y="7573"/>
                  </a:cubicBezTo>
                  <a:lnTo>
                    <a:pt x="14025" y="7573"/>
                  </a:lnTo>
                  <a:cubicBezTo>
                    <a:pt x="14110" y="7436"/>
                    <a:pt x="14318" y="7106"/>
                    <a:pt x="14562" y="6739"/>
                  </a:cubicBezTo>
                  <a:cubicBezTo>
                    <a:pt x="14852" y="6257"/>
                    <a:pt x="15173" y="5711"/>
                    <a:pt x="15302" y="5518"/>
                  </a:cubicBezTo>
                  <a:cubicBezTo>
                    <a:pt x="15366" y="5454"/>
                    <a:pt x="15398" y="5357"/>
                    <a:pt x="15366" y="5261"/>
                  </a:cubicBezTo>
                  <a:cubicBezTo>
                    <a:pt x="15366" y="5132"/>
                    <a:pt x="15334" y="5036"/>
                    <a:pt x="15269" y="4939"/>
                  </a:cubicBezTo>
                  <a:cubicBezTo>
                    <a:pt x="15173" y="4779"/>
                    <a:pt x="15012" y="4650"/>
                    <a:pt x="14852" y="4489"/>
                  </a:cubicBezTo>
                  <a:cubicBezTo>
                    <a:pt x="14471" y="4181"/>
                    <a:pt x="13986" y="3872"/>
                    <a:pt x="13759" y="3732"/>
                  </a:cubicBezTo>
                  <a:lnTo>
                    <a:pt x="13759" y="3732"/>
                  </a:lnTo>
                  <a:lnTo>
                    <a:pt x="13759" y="2946"/>
                  </a:lnTo>
                  <a:cubicBezTo>
                    <a:pt x="13759" y="2850"/>
                    <a:pt x="13726" y="2753"/>
                    <a:pt x="13694" y="2657"/>
                  </a:cubicBezTo>
                  <a:cubicBezTo>
                    <a:pt x="13598" y="2271"/>
                    <a:pt x="13373" y="1661"/>
                    <a:pt x="13180" y="1146"/>
                  </a:cubicBezTo>
                  <a:cubicBezTo>
                    <a:pt x="12987" y="600"/>
                    <a:pt x="12794" y="182"/>
                    <a:pt x="12794" y="182"/>
                  </a:cubicBezTo>
                  <a:cubicBezTo>
                    <a:pt x="12762" y="85"/>
                    <a:pt x="12698" y="53"/>
                    <a:pt x="12634" y="21"/>
                  </a:cubicBezTo>
                  <a:cubicBezTo>
                    <a:pt x="12607" y="8"/>
                    <a:pt x="12575" y="0"/>
                    <a:pt x="12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4401;p64"/>
            <p:cNvSpPr/>
            <p:nvPr/>
          </p:nvSpPr>
          <p:spPr>
            <a:xfrm>
              <a:off x="2123200" y="2738050"/>
              <a:ext cx="231475" cy="220100"/>
            </a:xfrm>
            <a:custGeom>
              <a:avLst/>
              <a:gdLst/>
              <a:ahLst/>
              <a:cxnLst/>
              <a:rect l="l" t="t" r="r" b="b"/>
              <a:pathLst>
                <a:path w="9259" h="8804" extrusionOk="0">
                  <a:moveTo>
                    <a:pt x="4693" y="0"/>
                  </a:moveTo>
                  <a:cubicBezTo>
                    <a:pt x="4303" y="0"/>
                    <a:pt x="3939" y="20"/>
                    <a:pt x="3633" y="69"/>
                  </a:cubicBezTo>
                  <a:cubicBezTo>
                    <a:pt x="2026" y="358"/>
                    <a:pt x="0" y="2640"/>
                    <a:pt x="0" y="4891"/>
                  </a:cubicBezTo>
                  <a:cubicBezTo>
                    <a:pt x="0" y="7173"/>
                    <a:pt x="1736" y="8523"/>
                    <a:pt x="4565" y="8780"/>
                  </a:cubicBezTo>
                  <a:cubicBezTo>
                    <a:pt x="4721" y="8796"/>
                    <a:pt x="4874" y="8804"/>
                    <a:pt x="5024" y="8804"/>
                  </a:cubicBezTo>
                  <a:cubicBezTo>
                    <a:pt x="7567" y="8804"/>
                    <a:pt x="9258" y="6583"/>
                    <a:pt x="9258" y="5308"/>
                  </a:cubicBezTo>
                  <a:cubicBezTo>
                    <a:pt x="9258" y="3958"/>
                    <a:pt x="9129" y="2480"/>
                    <a:pt x="8454" y="358"/>
                  </a:cubicBezTo>
                  <a:cubicBezTo>
                    <a:pt x="8454" y="358"/>
                    <a:pt x="6348"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4402;p64"/>
            <p:cNvSpPr/>
            <p:nvPr/>
          </p:nvSpPr>
          <p:spPr>
            <a:xfrm>
              <a:off x="2116775" y="2731725"/>
              <a:ext cx="244325" cy="233075"/>
            </a:xfrm>
            <a:custGeom>
              <a:avLst/>
              <a:gdLst/>
              <a:ahLst/>
              <a:cxnLst/>
              <a:rect l="l" t="t" r="r" b="b"/>
              <a:pathLst>
                <a:path w="9773" h="9323" extrusionOk="0">
                  <a:moveTo>
                    <a:pt x="5015" y="515"/>
                  </a:moveTo>
                  <a:cubicBezTo>
                    <a:pt x="5818" y="515"/>
                    <a:pt x="6718" y="611"/>
                    <a:pt x="7426" y="708"/>
                  </a:cubicBezTo>
                  <a:cubicBezTo>
                    <a:pt x="7779" y="740"/>
                    <a:pt x="8101" y="772"/>
                    <a:pt x="8326" y="804"/>
                  </a:cubicBezTo>
                  <a:cubicBezTo>
                    <a:pt x="8393" y="815"/>
                    <a:pt x="8453" y="827"/>
                    <a:pt x="8502" y="837"/>
                  </a:cubicBezTo>
                  <a:lnTo>
                    <a:pt x="8502" y="837"/>
                  </a:lnTo>
                  <a:cubicBezTo>
                    <a:pt x="9104" y="2871"/>
                    <a:pt x="9226" y="4277"/>
                    <a:pt x="9226" y="5561"/>
                  </a:cubicBezTo>
                  <a:cubicBezTo>
                    <a:pt x="9226" y="5819"/>
                    <a:pt x="9161" y="6172"/>
                    <a:pt x="8969" y="6526"/>
                  </a:cubicBezTo>
                  <a:cubicBezTo>
                    <a:pt x="8679" y="7072"/>
                    <a:pt x="8197" y="7619"/>
                    <a:pt x="7586" y="8069"/>
                  </a:cubicBezTo>
                  <a:cubicBezTo>
                    <a:pt x="6943" y="8487"/>
                    <a:pt x="6140" y="8776"/>
                    <a:pt x="5240" y="8776"/>
                  </a:cubicBezTo>
                  <a:lnTo>
                    <a:pt x="4854" y="8776"/>
                  </a:lnTo>
                  <a:cubicBezTo>
                    <a:pt x="3472" y="8647"/>
                    <a:pt x="2379" y="8262"/>
                    <a:pt x="1672" y="7651"/>
                  </a:cubicBezTo>
                  <a:cubicBezTo>
                    <a:pt x="932" y="7040"/>
                    <a:pt x="547" y="6236"/>
                    <a:pt x="547" y="5144"/>
                  </a:cubicBezTo>
                  <a:cubicBezTo>
                    <a:pt x="515" y="4083"/>
                    <a:pt x="997" y="2990"/>
                    <a:pt x="1672" y="2154"/>
                  </a:cubicBezTo>
                  <a:cubicBezTo>
                    <a:pt x="2347" y="1318"/>
                    <a:pt x="3215" y="708"/>
                    <a:pt x="3922" y="611"/>
                  </a:cubicBezTo>
                  <a:cubicBezTo>
                    <a:pt x="4211" y="547"/>
                    <a:pt x="4597" y="515"/>
                    <a:pt x="5015" y="515"/>
                  </a:cubicBezTo>
                  <a:close/>
                  <a:moveTo>
                    <a:pt x="5015" y="0"/>
                  </a:moveTo>
                  <a:cubicBezTo>
                    <a:pt x="4565" y="0"/>
                    <a:pt x="4179" y="0"/>
                    <a:pt x="3825" y="65"/>
                  </a:cubicBezTo>
                  <a:cubicBezTo>
                    <a:pt x="2925" y="225"/>
                    <a:pt x="1993" y="900"/>
                    <a:pt x="1254" y="1833"/>
                  </a:cubicBezTo>
                  <a:cubicBezTo>
                    <a:pt x="515" y="2765"/>
                    <a:pt x="0" y="3922"/>
                    <a:pt x="0" y="5144"/>
                  </a:cubicBezTo>
                  <a:cubicBezTo>
                    <a:pt x="0" y="6365"/>
                    <a:pt x="482" y="7361"/>
                    <a:pt x="1318" y="8069"/>
                  </a:cubicBezTo>
                  <a:cubicBezTo>
                    <a:pt x="2154" y="8744"/>
                    <a:pt x="3343" y="9162"/>
                    <a:pt x="4790" y="9290"/>
                  </a:cubicBezTo>
                  <a:cubicBezTo>
                    <a:pt x="4951" y="9322"/>
                    <a:pt x="5111" y="9322"/>
                    <a:pt x="5240" y="9322"/>
                  </a:cubicBezTo>
                  <a:cubicBezTo>
                    <a:pt x="6622" y="9322"/>
                    <a:pt x="7747" y="8744"/>
                    <a:pt x="8519" y="7972"/>
                  </a:cubicBezTo>
                  <a:cubicBezTo>
                    <a:pt x="8904" y="7586"/>
                    <a:pt x="9226" y="7169"/>
                    <a:pt x="9451" y="6751"/>
                  </a:cubicBezTo>
                  <a:cubicBezTo>
                    <a:pt x="9644" y="6333"/>
                    <a:pt x="9772" y="5947"/>
                    <a:pt x="9772" y="5561"/>
                  </a:cubicBezTo>
                  <a:cubicBezTo>
                    <a:pt x="9772" y="4211"/>
                    <a:pt x="9644" y="2701"/>
                    <a:pt x="8969" y="515"/>
                  </a:cubicBezTo>
                  <a:cubicBezTo>
                    <a:pt x="8936" y="418"/>
                    <a:pt x="8840" y="354"/>
                    <a:pt x="8744" y="322"/>
                  </a:cubicBezTo>
                  <a:cubicBezTo>
                    <a:pt x="8744" y="322"/>
                    <a:pt x="6686" y="0"/>
                    <a:pt x="5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4403;p64"/>
            <p:cNvSpPr/>
            <p:nvPr/>
          </p:nvSpPr>
          <p:spPr>
            <a:xfrm>
              <a:off x="2243750" y="2333400"/>
              <a:ext cx="502275" cy="521250"/>
            </a:xfrm>
            <a:custGeom>
              <a:avLst/>
              <a:gdLst/>
              <a:ahLst/>
              <a:cxnLst/>
              <a:rect l="l" t="t" r="r" b="b"/>
              <a:pathLst>
                <a:path w="20091" h="20850" extrusionOk="0">
                  <a:moveTo>
                    <a:pt x="13011" y="0"/>
                  </a:moveTo>
                  <a:cubicBezTo>
                    <a:pt x="11342" y="0"/>
                    <a:pt x="9372" y="221"/>
                    <a:pt x="6847" y="1147"/>
                  </a:cubicBezTo>
                  <a:cubicBezTo>
                    <a:pt x="2025" y="2883"/>
                    <a:pt x="0" y="8508"/>
                    <a:pt x="289" y="11433"/>
                  </a:cubicBezTo>
                  <a:cubicBezTo>
                    <a:pt x="547" y="14390"/>
                    <a:pt x="4950" y="20434"/>
                    <a:pt x="7233" y="20819"/>
                  </a:cubicBezTo>
                  <a:cubicBezTo>
                    <a:pt x="7345" y="20840"/>
                    <a:pt x="7453" y="20850"/>
                    <a:pt x="7555" y="20850"/>
                  </a:cubicBezTo>
                  <a:cubicBezTo>
                    <a:pt x="9515" y="20850"/>
                    <a:pt x="9515" y="17219"/>
                    <a:pt x="9515" y="17219"/>
                  </a:cubicBezTo>
                  <a:lnTo>
                    <a:pt x="11797" y="15869"/>
                  </a:lnTo>
                  <a:cubicBezTo>
                    <a:pt x="11797" y="15869"/>
                    <a:pt x="16876" y="10372"/>
                    <a:pt x="18483" y="7029"/>
                  </a:cubicBezTo>
                  <a:cubicBezTo>
                    <a:pt x="20090" y="3686"/>
                    <a:pt x="19576" y="183"/>
                    <a:pt x="17004" y="183"/>
                  </a:cubicBezTo>
                  <a:cubicBezTo>
                    <a:pt x="15795" y="183"/>
                    <a:pt x="14528" y="0"/>
                    <a:pt x="1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4404;p64"/>
            <p:cNvSpPr/>
            <p:nvPr/>
          </p:nvSpPr>
          <p:spPr>
            <a:xfrm>
              <a:off x="2242925" y="2326700"/>
              <a:ext cx="492650" cy="534425"/>
            </a:xfrm>
            <a:custGeom>
              <a:avLst/>
              <a:gdLst/>
              <a:ahLst/>
              <a:cxnLst/>
              <a:rect l="l" t="t" r="r" b="b"/>
              <a:pathLst>
                <a:path w="19706" h="21377" extrusionOk="0">
                  <a:moveTo>
                    <a:pt x="13019" y="547"/>
                  </a:moveTo>
                  <a:cubicBezTo>
                    <a:pt x="14530" y="547"/>
                    <a:pt x="15816" y="740"/>
                    <a:pt x="17037" y="740"/>
                  </a:cubicBezTo>
                  <a:cubicBezTo>
                    <a:pt x="17777" y="740"/>
                    <a:pt x="18259" y="1029"/>
                    <a:pt x="18613" y="1511"/>
                  </a:cubicBezTo>
                  <a:cubicBezTo>
                    <a:pt x="18966" y="2026"/>
                    <a:pt x="19159" y="2765"/>
                    <a:pt x="19159" y="3633"/>
                  </a:cubicBezTo>
                  <a:cubicBezTo>
                    <a:pt x="19159" y="4694"/>
                    <a:pt x="18870" y="5947"/>
                    <a:pt x="18291" y="7169"/>
                  </a:cubicBezTo>
                  <a:cubicBezTo>
                    <a:pt x="17488" y="8808"/>
                    <a:pt x="15848" y="11026"/>
                    <a:pt x="14370" y="12794"/>
                  </a:cubicBezTo>
                  <a:cubicBezTo>
                    <a:pt x="13630" y="13694"/>
                    <a:pt x="12955" y="14466"/>
                    <a:pt x="12441" y="15044"/>
                  </a:cubicBezTo>
                  <a:cubicBezTo>
                    <a:pt x="12184" y="15333"/>
                    <a:pt x="11991" y="15558"/>
                    <a:pt x="11862" y="15719"/>
                  </a:cubicBezTo>
                  <a:cubicBezTo>
                    <a:pt x="11702" y="15880"/>
                    <a:pt x="11637" y="15944"/>
                    <a:pt x="11637" y="15944"/>
                  </a:cubicBezTo>
                  <a:lnTo>
                    <a:pt x="11640" y="15947"/>
                  </a:lnTo>
                  <a:lnTo>
                    <a:pt x="11640" y="15947"/>
                  </a:lnTo>
                  <a:lnTo>
                    <a:pt x="9419" y="17230"/>
                  </a:lnTo>
                  <a:cubicBezTo>
                    <a:pt x="9323" y="17294"/>
                    <a:pt x="9291" y="17391"/>
                    <a:pt x="9291" y="17487"/>
                  </a:cubicBezTo>
                  <a:cubicBezTo>
                    <a:pt x="9291" y="17487"/>
                    <a:pt x="9291" y="17519"/>
                    <a:pt x="9291" y="17616"/>
                  </a:cubicBezTo>
                  <a:cubicBezTo>
                    <a:pt x="9259" y="17937"/>
                    <a:pt x="9194" y="18805"/>
                    <a:pt x="8937" y="19544"/>
                  </a:cubicBezTo>
                  <a:cubicBezTo>
                    <a:pt x="8809" y="19930"/>
                    <a:pt x="8648" y="20252"/>
                    <a:pt x="8423" y="20477"/>
                  </a:cubicBezTo>
                  <a:cubicBezTo>
                    <a:pt x="8198" y="20702"/>
                    <a:pt x="7941" y="20830"/>
                    <a:pt x="7587" y="20862"/>
                  </a:cubicBezTo>
                  <a:cubicBezTo>
                    <a:pt x="7491" y="20862"/>
                    <a:pt x="7426" y="20830"/>
                    <a:pt x="7330" y="20830"/>
                  </a:cubicBezTo>
                  <a:cubicBezTo>
                    <a:pt x="6848" y="20734"/>
                    <a:pt x="6173" y="20316"/>
                    <a:pt x="5433" y="19673"/>
                  </a:cubicBezTo>
                  <a:cubicBezTo>
                    <a:pt x="4373" y="18677"/>
                    <a:pt x="3183" y="17230"/>
                    <a:pt x="2251" y="15719"/>
                  </a:cubicBezTo>
                  <a:cubicBezTo>
                    <a:pt x="1319" y="14241"/>
                    <a:pt x="676" y="12698"/>
                    <a:pt x="580" y="11701"/>
                  </a:cubicBezTo>
                  <a:cubicBezTo>
                    <a:pt x="547" y="11508"/>
                    <a:pt x="547" y="11348"/>
                    <a:pt x="547" y="11155"/>
                  </a:cubicBezTo>
                  <a:cubicBezTo>
                    <a:pt x="547" y="9708"/>
                    <a:pt x="1062" y="7715"/>
                    <a:pt x="2090" y="5883"/>
                  </a:cubicBezTo>
                  <a:cubicBezTo>
                    <a:pt x="3151" y="4083"/>
                    <a:pt x="4758" y="2444"/>
                    <a:pt x="6976" y="1640"/>
                  </a:cubicBezTo>
                  <a:cubicBezTo>
                    <a:pt x="9451" y="772"/>
                    <a:pt x="11380" y="547"/>
                    <a:pt x="13019" y="547"/>
                  </a:cubicBezTo>
                  <a:close/>
                  <a:moveTo>
                    <a:pt x="13019" y="1"/>
                  </a:moveTo>
                  <a:cubicBezTo>
                    <a:pt x="11316" y="1"/>
                    <a:pt x="9323" y="226"/>
                    <a:pt x="6783" y="1158"/>
                  </a:cubicBezTo>
                  <a:cubicBezTo>
                    <a:pt x="4437" y="1994"/>
                    <a:pt x="2733" y="3729"/>
                    <a:pt x="1640" y="5626"/>
                  </a:cubicBezTo>
                  <a:cubicBezTo>
                    <a:pt x="547" y="7522"/>
                    <a:pt x="33" y="9580"/>
                    <a:pt x="1" y="11155"/>
                  </a:cubicBezTo>
                  <a:cubicBezTo>
                    <a:pt x="1" y="11380"/>
                    <a:pt x="33" y="11540"/>
                    <a:pt x="33" y="11733"/>
                  </a:cubicBezTo>
                  <a:cubicBezTo>
                    <a:pt x="130" y="12537"/>
                    <a:pt x="451" y="13469"/>
                    <a:pt x="933" y="14498"/>
                  </a:cubicBezTo>
                  <a:cubicBezTo>
                    <a:pt x="1705" y="15976"/>
                    <a:pt x="2798" y="17616"/>
                    <a:pt x="3923" y="18902"/>
                  </a:cubicBezTo>
                  <a:cubicBezTo>
                    <a:pt x="4501" y="19544"/>
                    <a:pt x="5080" y="20123"/>
                    <a:pt x="5658" y="20541"/>
                  </a:cubicBezTo>
                  <a:cubicBezTo>
                    <a:pt x="6205" y="20959"/>
                    <a:pt x="6719" y="21248"/>
                    <a:pt x="7233" y="21345"/>
                  </a:cubicBezTo>
                  <a:cubicBezTo>
                    <a:pt x="7362" y="21377"/>
                    <a:pt x="7458" y="21377"/>
                    <a:pt x="7587" y="21377"/>
                  </a:cubicBezTo>
                  <a:cubicBezTo>
                    <a:pt x="8166" y="21377"/>
                    <a:pt x="8616" y="21087"/>
                    <a:pt x="8937" y="20702"/>
                  </a:cubicBezTo>
                  <a:cubicBezTo>
                    <a:pt x="9387" y="20123"/>
                    <a:pt x="9612" y="19319"/>
                    <a:pt x="9709" y="18677"/>
                  </a:cubicBezTo>
                  <a:cubicBezTo>
                    <a:pt x="9774" y="18221"/>
                    <a:pt x="9795" y="17839"/>
                    <a:pt x="9802" y="17638"/>
                  </a:cubicBezTo>
                  <a:lnTo>
                    <a:pt x="9802" y="17638"/>
                  </a:lnTo>
                  <a:lnTo>
                    <a:pt x="11959" y="16362"/>
                  </a:lnTo>
                  <a:lnTo>
                    <a:pt x="12023" y="16330"/>
                  </a:lnTo>
                  <a:cubicBezTo>
                    <a:pt x="12023" y="16298"/>
                    <a:pt x="13309" y="14948"/>
                    <a:pt x="14787" y="13148"/>
                  </a:cubicBezTo>
                  <a:cubicBezTo>
                    <a:pt x="16266" y="11348"/>
                    <a:pt x="17938" y="9130"/>
                    <a:pt x="18773" y="7394"/>
                  </a:cubicBezTo>
                  <a:cubicBezTo>
                    <a:pt x="19384" y="6108"/>
                    <a:pt x="19705" y="4790"/>
                    <a:pt x="19705" y="3633"/>
                  </a:cubicBezTo>
                  <a:cubicBezTo>
                    <a:pt x="19705" y="2669"/>
                    <a:pt x="19480" y="1833"/>
                    <a:pt x="19063" y="1190"/>
                  </a:cubicBezTo>
                  <a:cubicBezTo>
                    <a:pt x="18613" y="579"/>
                    <a:pt x="17905" y="193"/>
                    <a:pt x="17037" y="193"/>
                  </a:cubicBezTo>
                  <a:cubicBezTo>
                    <a:pt x="15848" y="193"/>
                    <a:pt x="14562" y="1"/>
                    <a:pt x="13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4405;p64"/>
            <p:cNvSpPr/>
            <p:nvPr/>
          </p:nvSpPr>
          <p:spPr>
            <a:xfrm>
              <a:off x="2451875" y="2703050"/>
              <a:ext cx="116550" cy="119500"/>
            </a:xfrm>
            <a:custGeom>
              <a:avLst/>
              <a:gdLst/>
              <a:ahLst/>
              <a:cxnLst/>
              <a:rect l="l" t="t" r="r" b="b"/>
              <a:pathLst>
                <a:path w="4662" h="4780" extrusionOk="0">
                  <a:moveTo>
                    <a:pt x="2012" y="0"/>
                  </a:moveTo>
                  <a:cubicBezTo>
                    <a:pt x="1830" y="0"/>
                    <a:pt x="1641" y="46"/>
                    <a:pt x="1447" y="151"/>
                  </a:cubicBezTo>
                  <a:cubicBezTo>
                    <a:pt x="1" y="955"/>
                    <a:pt x="1318" y="3880"/>
                    <a:pt x="2251" y="4555"/>
                  </a:cubicBezTo>
                  <a:cubicBezTo>
                    <a:pt x="2483" y="4718"/>
                    <a:pt x="2744" y="4779"/>
                    <a:pt x="3006" y="4779"/>
                  </a:cubicBezTo>
                  <a:cubicBezTo>
                    <a:pt x="3829" y="4779"/>
                    <a:pt x="4661" y="4169"/>
                    <a:pt x="4661" y="4169"/>
                  </a:cubicBezTo>
                  <a:lnTo>
                    <a:pt x="4147" y="2015"/>
                  </a:lnTo>
                  <a:cubicBezTo>
                    <a:pt x="4147" y="2015"/>
                    <a:pt x="3224"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4406;p64"/>
            <p:cNvSpPr/>
            <p:nvPr/>
          </p:nvSpPr>
          <p:spPr>
            <a:xfrm>
              <a:off x="2465525" y="2696375"/>
              <a:ext cx="110925" cy="132600"/>
            </a:xfrm>
            <a:custGeom>
              <a:avLst/>
              <a:gdLst/>
              <a:ahLst/>
              <a:cxnLst/>
              <a:rect l="l" t="t" r="r" b="b"/>
              <a:pathLst>
                <a:path w="4437" h="5304" extrusionOk="0">
                  <a:moveTo>
                    <a:pt x="1480" y="0"/>
                  </a:moveTo>
                  <a:cubicBezTo>
                    <a:pt x="1255" y="0"/>
                    <a:pt x="997" y="32"/>
                    <a:pt x="772" y="161"/>
                  </a:cubicBezTo>
                  <a:cubicBezTo>
                    <a:pt x="515" y="321"/>
                    <a:pt x="290" y="546"/>
                    <a:pt x="162" y="836"/>
                  </a:cubicBezTo>
                  <a:cubicBezTo>
                    <a:pt x="33" y="1093"/>
                    <a:pt x="1" y="1382"/>
                    <a:pt x="1" y="1704"/>
                  </a:cubicBezTo>
                  <a:cubicBezTo>
                    <a:pt x="1" y="2347"/>
                    <a:pt x="194" y="3054"/>
                    <a:pt x="515" y="3632"/>
                  </a:cubicBezTo>
                  <a:cubicBezTo>
                    <a:pt x="805" y="4243"/>
                    <a:pt x="1190" y="4757"/>
                    <a:pt x="1576" y="5047"/>
                  </a:cubicBezTo>
                  <a:cubicBezTo>
                    <a:pt x="1833" y="5240"/>
                    <a:pt x="2155" y="5304"/>
                    <a:pt x="2444" y="5304"/>
                  </a:cubicBezTo>
                  <a:cubicBezTo>
                    <a:pt x="2926" y="5304"/>
                    <a:pt x="3376" y="5143"/>
                    <a:pt x="3730" y="4982"/>
                  </a:cubicBezTo>
                  <a:cubicBezTo>
                    <a:pt x="4051" y="4822"/>
                    <a:pt x="4276" y="4661"/>
                    <a:pt x="4276" y="4629"/>
                  </a:cubicBezTo>
                  <a:cubicBezTo>
                    <a:pt x="4405" y="4565"/>
                    <a:pt x="4437" y="4404"/>
                    <a:pt x="4340" y="4275"/>
                  </a:cubicBezTo>
                  <a:cubicBezTo>
                    <a:pt x="4282" y="4197"/>
                    <a:pt x="4200" y="4155"/>
                    <a:pt x="4116" y="4155"/>
                  </a:cubicBezTo>
                  <a:cubicBezTo>
                    <a:pt x="4061" y="4155"/>
                    <a:pt x="4005" y="4173"/>
                    <a:pt x="3955" y="4211"/>
                  </a:cubicBezTo>
                  <a:cubicBezTo>
                    <a:pt x="3923" y="4243"/>
                    <a:pt x="3698" y="4404"/>
                    <a:pt x="3408" y="4532"/>
                  </a:cubicBezTo>
                  <a:cubicBezTo>
                    <a:pt x="3119" y="4661"/>
                    <a:pt x="2765" y="4790"/>
                    <a:pt x="2444" y="4790"/>
                  </a:cubicBezTo>
                  <a:cubicBezTo>
                    <a:pt x="2219" y="4790"/>
                    <a:pt x="2058" y="4725"/>
                    <a:pt x="1865" y="4597"/>
                  </a:cubicBezTo>
                  <a:cubicBezTo>
                    <a:pt x="1608" y="4436"/>
                    <a:pt x="1255" y="3954"/>
                    <a:pt x="997" y="3407"/>
                  </a:cubicBezTo>
                  <a:cubicBezTo>
                    <a:pt x="708" y="2861"/>
                    <a:pt x="515" y="2218"/>
                    <a:pt x="515" y="1704"/>
                  </a:cubicBezTo>
                  <a:cubicBezTo>
                    <a:pt x="515" y="1447"/>
                    <a:pt x="580" y="1222"/>
                    <a:pt x="644" y="1061"/>
                  </a:cubicBezTo>
                  <a:cubicBezTo>
                    <a:pt x="740" y="868"/>
                    <a:pt x="869" y="739"/>
                    <a:pt x="1030" y="643"/>
                  </a:cubicBezTo>
                  <a:cubicBezTo>
                    <a:pt x="1190" y="546"/>
                    <a:pt x="1351" y="514"/>
                    <a:pt x="1480" y="514"/>
                  </a:cubicBezTo>
                  <a:cubicBezTo>
                    <a:pt x="1705" y="514"/>
                    <a:pt x="1930" y="611"/>
                    <a:pt x="2155" y="804"/>
                  </a:cubicBezTo>
                  <a:cubicBezTo>
                    <a:pt x="2476" y="1029"/>
                    <a:pt x="2798" y="1447"/>
                    <a:pt x="3023" y="1800"/>
                  </a:cubicBezTo>
                  <a:cubicBezTo>
                    <a:pt x="3119" y="1961"/>
                    <a:pt x="3215" y="2122"/>
                    <a:pt x="3248" y="2218"/>
                  </a:cubicBezTo>
                  <a:cubicBezTo>
                    <a:pt x="3280" y="2282"/>
                    <a:pt x="3312" y="2314"/>
                    <a:pt x="3312" y="2347"/>
                  </a:cubicBezTo>
                  <a:lnTo>
                    <a:pt x="3344" y="2379"/>
                  </a:lnTo>
                  <a:cubicBezTo>
                    <a:pt x="3392" y="2498"/>
                    <a:pt x="3492" y="2564"/>
                    <a:pt x="3594" y="2564"/>
                  </a:cubicBezTo>
                  <a:cubicBezTo>
                    <a:pt x="3629" y="2564"/>
                    <a:pt x="3664" y="2556"/>
                    <a:pt x="3698" y="2539"/>
                  </a:cubicBezTo>
                  <a:cubicBezTo>
                    <a:pt x="3826" y="2475"/>
                    <a:pt x="3890" y="2314"/>
                    <a:pt x="3826" y="2186"/>
                  </a:cubicBezTo>
                  <a:cubicBezTo>
                    <a:pt x="3826" y="2154"/>
                    <a:pt x="3601" y="1639"/>
                    <a:pt x="3215" y="1125"/>
                  </a:cubicBezTo>
                  <a:cubicBezTo>
                    <a:pt x="2990" y="836"/>
                    <a:pt x="2765" y="579"/>
                    <a:pt x="2476" y="354"/>
                  </a:cubicBezTo>
                  <a:cubicBezTo>
                    <a:pt x="2187" y="161"/>
                    <a:pt x="1865" y="0"/>
                    <a:pt x="1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4407;p64"/>
            <p:cNvSpPr/>
            <p:nvPr/>
          </p:nvSpPr>
          <p:spPr>
            <a:xfrm>
              <a:off x="2691350" y="2592500"/>
              <a:ext cx="45825" cy="63900"/>
            </a:xfrm>
            <a:custGeom>
              <a:avLst/>
              <a:gdLst/>
              <a:ahLst/>
              <a:cxnLst/>
              <a:rect l="l" t="t" r="r" b="b"/>
              <a:pathLst>
                <a:path w="1833" h="2556" extrusionOk="0">
                  <a:moveTo>
                    <a:pt x="1530" y="0"/>
                  </a:moveTo>
                  <a:cubicBezTo>
                    <a:pt x="1406" y="0"/>
                    <a:pt x="1308" y="67"/>
                    <a:pt x="1254" y="201"/>
                  </a:cubicBezTo>
                  <a:lnTo>
                    <a:pt x="1254" y="266"/>
                  </a:lnTo>
                  <a:cubicBezTo>
                    <a:pt x="1190" y="426"/>
                    <a:pt x="1061" y="844"/>
                    <a:pt x="836" y="1230"/>
                  </a:cubicBezTo>
                  <a:cubicBezTo>
                    <a:pt x="740" y="1423"/>
                    <a:pt x="643" y="1616"/>
                    <a:pt x="515" y="1776"/>
                  </a:cubicBezTo>
                  <a:cubicBezTo>
                    <a:pt x="418" y="1905"/>
                    <a:pt x="290" y="2001"/>
                    <a:pt x="226" y="2033"/>
                  </a:cubicBezTo>
                  <a:cubicBezTo>
                    <a:pt x="65" y="2098"/>
                    <a:pt x="1" y="2259"/>
                    <a:pt x="65" y="2387"/>
                  </a:cubicBezTo>
                  <a:cubicBezTo>
                    <a:pt x="118" y="2494"/>
                    <a:pt x="238" y="2556"/>
                    <a:pt x="350" y="2556"/>
                  </a:cubicBezTo>
                  <a:cubicBezTo>
                    <a:pt x="373" y="2556"/>
                    <a:pt x="396" y="2553"/>
                    <a:pt x="418" y="2548"/>
                  </a:cubicBezTo>
                  <a:cubicBezTo>
                    <a:pt x="676" y="2419"/>
                    <a:pt x="836" y="2226"/>
                    <a:pt x="997" y="2001"/>
                  </a:cubicBezTo>
                  <a:cubicBezTo>
                    <a:pt x="1479" y="1358"/>
                    <a:pt x="1768" y="362"/>
                    <a:pt x="1768" y="362"/>
                  </a:cubicBezTo>
                  <a:cubicBezTo>
                    <a:pt x="1833" y="201"/>
                    <a:pt x="1736" y="73"/>
                    <a:pt x="1608" y="8"/>
                  </a:cubicBezTo>
                  <a:cubicBezTo>
                    <a:pt x="1581" y="3"/>
                    <a:pt x="1555" y="0"/>
                    <a:pt x="1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4408;p64"/>
            <p:cNvSpPr/>
            <p:nvPr/>
          </p:nvSpPr>
          <p:spPr>
            <a:xfrm>
              <a:off x="2938050" y="3199600"/>
              <a:ext cx="86025" cy="149600"/>
            </a:xfrm>
            <a:custGeom>
              <a:avLst/>
              <a:gdLst/>
              <a:ahLst/>
              <a:cxnLst/>
              <a:rect l="l" t="t" r="r" b="b"/>
              <a:pathLst>
                <a:path w="3441" h="5984" extrusionOk="0">
                  <a:moveTo>
                    <a:pt x="1221" y="1"/>
                  </a:moveTo>
                  <a:cubicBezTo>
                    <a:pt x="1011" y="1"/>
                    <a:pt x="823" y="104"/>
                    <a:pt x="772" y="444"/>
                  </a:cubicBezTo>
                  <a:cubicBezTo>
                    <a:pt x="675" y="1125"/>
                    <a:pt x="1223" y="1844"/>
                    <a:pt x="1495" y="2153"/>
                  </a:cubicBezTo>
                  <a:lnTo>
                    <a:pt x="1495" y="2153"/>
                  </a:lnTo>
                  <a:cubicBezTo>
                    <a:pt x="1252" y="1902"/>
                    <a:pt x="765" y="1437"/>
                    <a:pt x="489" y="1437"/>
                  </a:cubicBezTo>
                  <a:cubicBezTo>
                    <a:pt x="380" y="1437"/>
                    <a:pt x="305" y="1510"/>
                    <a:pt x="290" y="1697"/>
                  </a:cubicBezTo>
                  <a:cubicBezTo>
                    <a:pt x="226" y="2501"/>
                    <a:pt x="1029" y="3401"/>
                    <a:pt x="1029" y="3401"/>
                  </a:cubicBezTo>
                  <a:cubicBezTo>
                    <a:pt x="1029" y="3401"/>
                    <a:pt x="529" y="3166"/>
                    <a:pt x="226" y="3166"/>
                  </a:cubicBezTo>
                  <a:cubicBezTo>
                    <a:pt x="95" y="3166"/>
                    <a:pt x="1" y="3210"/>
                    <a:pt x="1" y="3337"/>
                  </a:cubicBezTo>
                  <a:cubicBezTo>
                    <a:pt x="1" y="3722"/>
                    <a:pt x="1447" y="5169"/>
                    <a:pt x="1512" y="5844"/>
                  </a:cubicBezTo>
                  <a:cubicBezTo>
                    <a:pt x="1520" y="5940"/>
                    <a:pt x="1552" y="5984"/>
                    <a:pt x="1601" y="5984"/>
                  </a:cubicBezTo>
                  <a:cubicBezTo>
                    <a:pt x="1914" y="5984"/>
                    <a:pt x="2929" y="4207"/>
                    <a:pt x="3151" y="2790"/>
                  </a:cubicBezTo>
                  <a:cubicBezTo>
                    <a:pt x="3440" y="1119"/>
                    <a:pt x="1930" y="251"/>
                    <a:pt x="1930" y="251"/>
                  </a:cubicBezTo>
                  <a:cubicBezTo>
                    <a:pt x="1930" y="251"/>
                    <a:pt x="1548" y="1"/>
                    <a:pt x="1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4409;p64"/>
            <p:cNvSpPr/>
            <p:nvPr/>
          </p:nvSpPr>
          <p:spPr>
            <a:xfrm>
              <a:off x="2931625" y="3193000"/>
              <a:ext cx="93250" cy="163150"/>
            </a:xfrm>
            <a:custGeom>
              <a:avLst/>
              <a:gdLst/>
              <a:ahLst/>
              <a:cxnLst/>
              <a:rect l="l" t="t" r="r" b="b"/>
              <a:pathLst>
                <a:path w="3730" h="6526" extrusionOk="0">
                  <a:moveTo>
                    <a:pt x="1479" y="515"/>
                  </a:moveTo>
                  <a:cubicBezTo>
                    <a:pt x="1576" y="515"/>
                    <a:pt x="1736" y="579"/>
                    <a:pt x="1833" y="611"/>
                  </a:cubicBezTo>
                  <a:cubicBezTo>
                    <a:pt x="1897" y="643"/>
                    <a:pt x="1962" y="675"/>
                    <a:pt x="1994" y="708"/>
                  </a:cubicBezTo>
                  <a:lnTo>
                    <a:pt x="2026" y="740"/>
                  </a:lnTo>
                  <a:lnTo>
                    <a:pt x="2058" y="740"/>
                  </a:lnTo>
                  <a:cubicBezTo>
                    <a:pt x="2122" y="772"/>
                    <a:pt x="2412" y="965"/>
                    <a:pt x="2669" y="1286"/>
                  </a:cubicBezTo>
                  <a:cubicBezTo>
                    <a:pt x="2926" y="1640"/>
                    <a:pt x="3183" y="2058"/>
                    <a:pt x="3183" y="2636"/>
                  </a:cubicBezTo>
                  <a:cubicBezTo>
                    <a:pt x="3183" y="2765"/>
                    <a:pt x="3183" y="2861"/>
                    <a:pt x="3151" y="2990"/>
                  </a:cubicBezTo>
                  <a:cubicBezTo>
                    <a:pt x="3054" y="3665"/>
                    <a:pt x="2733" y="4468"/>
                    <a:pt x="2412" y="5047"/>
                  </a:cubicBezTo>
                  <a:cubicBezTo>
                    <a:pt x="2283" y="5368"/>
                    <a:pt x="2122" y="5626"/>
                    <a:pt x="1994" y="5786"/>
                  </a:cubicBezTo>
                  <a:cubicBezTo>
                    <a:pt x="1987" y="5796"/>
                    <a:pt x="1981" y="5805"/>
                    <a:pt x="1975" y="5814"/>
                  </a:cubicBezTo>
                  <a:lnTo>
                    <a:pt x="1975" y="5814"/>
                  </a:lnTo>
                  <a:cubicBezTo>
                    <a:pt x="1923" y="5658"/>
                    <a:pt x="1836" y="5507"/>
                    <a:pt x="1736" y="5368"/>
                  </a:cubicBezTo>
                  <a:cubicBezTo>
                    <a:pt x="1511" y="4983"/>
                    <a:pt x="1190" y="4565"/>
                    <a:pt x="933" y="4243"/>
                  </a:cubicBezTo>
                  <a:cubicBezTo>
                    <a:pt x="804" y="4051"/>
                    <a:pt x="708" y="3890"/>
                    <a:pt x="644" y="3761"/>
                  </a:cubicBezTo>
                  <a:cubicBezTo>
                    <a:pt x="615" y="3747"/>
                    <a:pt x="599" y="3726"/>
                    <a:pt x="588" y="3705"/>
                  </a:cubicBezTo>
                  <a:lnTo>
                    <a:pt x="588" y="3705"/>
                  </a:lnTo>
                  <a:cubicBezTo>
                    <a:pt x="686" y="3718"/>
                    <a:pt x="810" y="3748"/>
                    <a:pt x="901" y="3793"/>
                  </a:cubicBezTo>
                  <a:cubicBezTo>
                    <a:pt x="997" y="3826"/>
                    <a:pt x="1061" y="3858"/>
                    <a:pt x="1094" y="3858"/>
                  </a:cubicBezTo>
                  <a:lnTo>
                    <a:pt x="1158" y="3890"/>
                  </a:lnTo>
                  <a:lnTo>
                    <a:pt x="1190" y="3890"/>
                  </a:lnTo>
                  <a:cubicBezTo>
                    <a:pt x="1224" y="3913"/>
                    <a:pt x="1266" y="3923"/>
                    <a:pt x="1310" y="3923"/>
                  </a:cubicBezTo>
                  <a:cubicBezTo>
                    <a:pt x="1388" y="3923"/>
                    <a:pt x="1470" y="3888"/>
                    <a:pt x="1511" y="3826"/>
                  </a:cubicBezTo>
                  <a:cubicBezTo>
                    <a:pt x="1576" y="3697"/>
                    <a:pt x="1576" y="3568"/>
                    <a:pt x="1479" y="3472"/>
                  </a:cubicBezTo>
                  <a:cubicBezTo>
                    <a:pt x="1447" y="3440"/>
                    <a:pt x="1286" y="3215"/>
                    <a:pt x="1126" y="2958"/>
                  </a:cubicBezTo>
                  <a:cubicBezTo>
                    <a:pt x="933" y="2668"/>
                    <a:pt x="804" y="2347"/>
                    <a:pt x="804" y="2058"/>
                  </a:cubicBezTo>
                  <a:lnTo>
                    <a:pt x="804" y="1971"/>
                  </a:lnTo>
                  <a:lnTo>
                    <a:pt x="804" y="1971"/>
                  </a:lnTo>
                  <a:cubicBezTo>
                    <a:pt x="849" y="1991"/>
                    <a:pt x="923" y="2040"/>
                    <a:pt x="997" y="2090"/>
                  </a:cubicBezTo>
                  <a:cubicBezTo>
                    <a:pt x="1158" y="2218"/>
                    <a:pt x="1351" y="2379"/>
                    <a:pt x="1479" y="2508"/>
                  </a:cubicBezTo>
                  <a:cubicBezTo>
                    <a:pt x="1515" y="2543"/>
                    <a:pt x="1550" y="2578"/>
                    <a:pt x="1580" y="2608"/>
                  </a:cubicBezTo>
                  <a:lnTo>
                    <a:pt x="1580" y="2608"/>
                  </a:lnTo>
                  <a:cubicBezTo>
                    <a:pt x="1672" y="2709"/>
                    <a:pt x="1736" y="2765"/>
                    <a:pt x="1736" y="2765"/>
                  </a:cubicBezTo>
                  <a:cubicBezTo>
                    <a:pt x="1785" y="2813"/>
                    <a:pt x="1849" y="2837"/>
                    <a:pt x="1913" y="2837"/>
                  </a:cubicBezTo>
                  <a:cubicBezTo>
                    <a:pt x="1978" y="2837"/>
                    <a:pt x="2042" y="2813"/>
                    <a:pt x="2090" y="2765"/>
                  </a:cubicBezTo>
                  <a:cubicBezTo>
                    <a:pt x="2187" y="2636"/>
                    <a:pt x="2219" y="2475"/>
                    <a:pt x="2122" y="2379"/>
                  </a:cubicBezTo>
                  <a:cubicBezTo>
                    <a:pt x="2122" y="2379"/>
                    <a:pt x="2111" y="2368"/>
                    <a:pt x="2090" y="2347"/>
                  </a:cubicBezTo>
                  <a:lnTo>
                    <a:pt x="2090" y="2347"/>
                  </a:lnTo>
                  <a:lnTo>
                    <a:pt x="2090" y="2347"/>
                  </a:lnTo>
                  <a:cubicBezTo>
                    <a:pt x="2087" y="2344"/>
                    <a:pt x="2083" y="2340"/>
                    <a:pt x="2078" y="2335"/>
                  </a:cubicBezTo>
                  <a:lnTo>
                    <a:pt x="2078" y="2335"/>
                  </a:lnTo>
                  <a:cubicBezTo>
                    <a:pt x="2049" y="2307"/>
                    <a:pt x="2007" y="2266"/>
                    <a:pt x="1957" y="2219"/>
                  </a:cubicBezTo>
                  <a:lnTo>
                    <a:pt x="1957" y="2219"/>
                  </a:lnTo>
                  <a:cubicBezTo>
                    <a:pt x="1868" y="2128"/>
                    <a:pt x="1749" y="1996"/>
                    <a:pt x="1640" y="1833"/>
                  </a:cubicBezTo>
                  <a:cubicBezTo>
                    <a:pt x="1447" y="1543"/>
                    <a:pt x="1286" y="1190"/>
                    <a:pt x="1286" y="868"/>
                  </a:cubicBezTo>
                  <a:lnTo>
                    <a:pt x="1286" y="772"/>
                  </a:lnTo>
                  <a:lnTo>
                    <a:pt x="1286" y="740"/>
                  </a:lnTo>
                  <a:cubicBezTo>
                    <a:pt x="1319" y="611"/>
                    <a:pt x="1351" y="579"/>
                    <a:pt x="1351" y="547"/>
                  </a:cubicBezTo>
                  <a:cubicBezTo>
                    <a:pt x="1383" y="547"/>
                    <a:pt x="1415" y="515"/>
                    <a:pt x="1479" y="515"/>
                  </a:cubicBezTo>
                  <a:close/>
                  <a:moveTo>
                    <a:pt x="2026" y="6076"/>
                  </a:moveTo>
                  <a:lnTo>
                    <a:pt x="2025" y="6076"/>
                  </a:lnTo>
                  <a:lnTo>
                    <a:pt x="2025" y="6076"/>
                  </a:lnTo>
                  <a:cubicBezTo>
                    <a:pt x="2025" y="6076"/>
                    <a:pt x="2025" y="6076"/>
                    <a:pt x="2025" y="6076"/>
                  </a:cubicBezTo>
                  <a:lnTo>
                    <a:pt x="2025" y="6076"/>
                  </a:lnTo>
                  <a:lnTo>
                    <a:pt x="2026" y="6076"/>
                  </a:lnTo>
                  <a:close/>
                  <a:moveTo>
                    <a:pt x="1479" y="0"/>
                  </a:moveTo>
                  <a:cubicBezTo>
                    <a:pt x="1319" y="0"/>
                    <a:pt x="1158" y="32"/>
                    <a:pt x="1029" y="161"/>
                  </a:cubicBezTo>
                  <a:cubicBezTo>
                    <a:pt x="869" y="290"/>
                    <a:pt x="804" y="450"/>
                    <a:pt x="772" y="675"/>
                  </a:cubicBezTo>
                  <a:cubicBezTo>
                    <a:pt x="740" y="740"/>
                    <a:pt x="740" y="804"/>
                    <a:pt x="740" y="868"/>
                  </a:cubicBezTo>
                  <a:cubicBezTo>
                    <a:pt x="740" y="1060"/>
                    <a:pt x="776" y="1246"/>
                    <a:pt x="834" y="1422"/>
                  </a:cubicBezTo>
                  <a:lnTo>
                    <a:pt x="834" y="1422"/>
                  </a:lnTo>
                  <a:cubicBezTo>
                    <a:pt x="803" y="1417"/>
                    <a:pt x="772" y="1415"/>
                    <a:pt x="740" y="1415"/>
                  </a:cubicBezTo>
                  <a:cubicBezTo>
                    <a:pt x="644" y="1415"/>
                    <a:pt x="483" y="1479"/>
                    <a:pt x="419" y="1575"/>
                  </a:cubicBezTo>
                  <a:cubicBezTo>
                    <a:pt x="322" y="1672"/>
                    <a:pt x="290" y="1800"/>
                    <a:pt x="290" y="1929"/>
                  </a:cubicBezTo>
                  <a:lnTo>
                    <a:pt x="258" y="2058"/>
                  </a:lnTo>
                  <a:cubicBezTo>
                    <a:pt x="258" y="2481"/>
                    <a:pt x="431" y="2854"/>
                    <a:pt x="604" y="3156"/>
                  </a:cubicBezTo>
                  <a:lnTo>
                    <a:pt x="604" y="3156"/>
                  </a:lnTo>
                  <a:cubicBezTo>
                    <a:pt x="564" y="3153"/>
                    <a:pt x="523" y="3150"/>
                    <a:pt x="483" y="3150"/>
                  </a:cubicBezTo>
                  <a:cubicBezTo>
                    <a:pt x="386" y="3150"/>
                    <a:pt x="290" y="3150"/>
                    <a:pt x="194" y="3247"/>
                  </a:cubicBezTo>
                  <a:cubicBezTo>
                    <a:pt x="65" y="3311"/>
                    <a:pt x="1" y="3472"/>
                    <a:pt x="1" y="3601"/>
                  </a:cubicBezTo>
                  <a:cubicBezTo>
                    <a:pt x="1" y="3729"/>
                    <a:pt x="33" y="3793"/>
                    <a:pt x="97" y="3890"/>
                  </a:cubicBezTo>
                  <a:cubicBezTo>
                    <a:pt x="258" y="4243"/>
                    <a:pt x="611" y="4661"/>
                    <a:pt x="933" y="5111"/>
                  </a:cubicBezTo>
                  <a:cubicBezTo>
                    <a:pt x="1061" y="5304"/>
                    <a:pt x="1222" y="5529"/>
                    <a:pt x="1319" y="5722"/>
                  </a:cubicBezTo>
                  <a:cubicBezTo>
                    <a:pt x="1447" y="5915"/>
                    <a:pt x="1511" y="6076"/>
                    <a:pt x="1511" y="6140"/>
                  </a:cubicBezTo>
                  <a:cubicBezTo>
                    <a:pt x="1511" y="6204"/>
                    <a:pt x="1544" y="6301"/>
                    <a:pt x="1576" y="6365"/>
                  </a:cubicBezTo>
                  <a:cubicBezTo>
                    <a:pt x="1640" y="6461"/>
                    <a:pt x="1769" y="6526"/>
                    <a:pt x="1865" y="6526"/>
                  </a:cubicBezTo>
                  <a:cubicBezTo>
                    <a:pt x="2026" y="6494"/>
                    <a:pt x="2090" y="6429"/>
                    <a:pt x="2187" y="6365"/>
                  </a:cubicBezTo>
                  <a:cubicBezTo>
                    <a:pt x="2315" y="6236"/>
                    <a:pt x="2444" y="6076"/>
                    <a:pt x="2604" y="5851"/>
                  </a:cubicBezTo>
                  <a:cubicBezTo>
                    <a:pt x="3022" y="5176"/>
                    <a:pt x="3504" y="4083"/>
                    <a:pt x="3665" y="3086"/>
                  </a:cubicBezTo>
                  <a:cubicBezTo>
                    <a:pt x="3697" y="2925"/>
                    <a:pt x="3729" y="2797"/>
                    <a:pt x="3729" y="2636"/>
                  </a:cubicBezTo>
                  <a:cubicBezTo>
                    <a:pt x="3729" y="1865"/>
                    <a:pt x="3376" y="1254"/>
                    <a:pt x="3022" y="868"/>
                  </a:cubicBezTo>
                  <a:cubicBezTo>
                    <a:pt x="2713" y="531"/>
                    <a:pt x="2429" y="341"/>
                    <a:pt x="2341" y="299"/>
                  </a:cubicBezTo>
                  <a:lnTo>
                    <a:pt x="2341" y="299"/>
                  </a:lnTo>
                  <a:lnTo>
                    <a:pt x="2347" y="290"/>
                  </a:lnTo>
                  <a:cubicBezTo>
                    <a:pt x="2315" y="290"/>
                    <a:pt x="2219" y="225"/>
                    <a:pt x="2058" y="129"/>
                  </a:cubicBezTo>
                  <a:cubicBezTo>
                    <a:pt x="1929" y="65"/>
                    <a:pt x="1704" y="0"/>
                    <a:pt x="1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4410;p64"/>
            <p:cNvSpPr/>
            <p:nvPr/>
          </p:nvSpPr>
          <p:spPr>
            <a:xfrm>
              <a:off x="2937250" y="3178425"/>
              <a:ext cx="143875" cy="321575"/>
            </a:xfrm>
            <a:custGeom>
              <a:avLst/>
              <a:gdLst/>
              <a:ahLst/>
              <a:cxnLst/>
              <a:rect l="l" t="t" r="r" b="b"/>
              <a:pathLst>
                <a:path w="5755" h="12863" extrusionOk="0">
                  <a:moveTo>
                    <a:pt x="2279" y="0"/>
                  </a:moveTo>
                  <a:cubicBezTo>
                    <a:pt x="2105" y="0"/>
                    <a:pt x="1925" y="42"/>
                    <a:pt x="1737" y="133"/>
                  </a:cubicBezTo>
                  <a:cubicBezTo>
                    <a:pt x="676" y="680"/>
                    <a:pt x="2926" y="2544"/>
                    <a:pt x="2412" y="3637"/>
                  </a:cubicBezTo>
                  <a:cubicBezTo>
                    <a:pt x="1865" y="4698"/>
                    <a:pt x="676" y="6562"/>
                    <a:pt x="676" y="7655"/>
                  </a:cubicBezTo>
                  <a:cubicBezTo>
                    <a:pt x="676" y="8716"/>
                    <a:pt x="1" y="11255"/>
                    <a:pt x="1" y="11255"/>
                  </a:cubicBezTo>
                  <a:lnTo>
                    <a:pt x="676" y="12863"/>
                  </a:lnTo>
                  <a:cubicBezTo>
                    <a:pt x="676" y="12863"/>
                    <a:pt x="1190" y="12605"/>
                    <a:pt x="1994" y="11802"/>
                  </a:cubicBezTo>
                  <a:cubicBezTo>
                    <a:pt x="2797" y="10998"/>
                    <a:pt x="4147" y="9134"/>
                    <a:pt x="4951" y="7366"/>
                  </a:cubicBezTo>
                  <a:cubicBezTo>
                    <a:pt x="5755" y="5630"/>
                    <a:pt x="5497" y="3091"/>
                    <a:pt x="4533" y="1901"/>
                  </a:cubicBezTo>
                  <a:cubicBezTo>
                    <a:pt x="3766" y="896"/>
                    <a:pt x="3086" y="0"/>
                    <a:pt x="2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4411;p64"/>
            <p:cNvSpPr/>
            <p:nvPr/>
          </p:nvSpPr>
          <p:spPr>
            <a:xfrm>
              <a:off x="2930025" y="3172100"/>
              <a:ext cx="149500" cy="334925"/>
            </a:xfrm>
            <a:custGeom>
              <a:avLst/>
              <a:gdLst/>
              <a:ahLst/>
              <a:cxnLst/>
              <a:rect l="l" t="t" r="r" b="b"/>
              <a:pathLst>
                <a:path w="5980" h="13397" extrusionOk="0">
                  <a:moveTo>
                    <a:pt x="2572" y="515"/>
                  </a:moveTo>
                  <a:cubicBezTo>
                    <a:pt x="2893" y="515"/>
                    <a:pt x="3183" y="708"/>
                    <a:pt x="3536" y="1029"/>
                  </a:cubicBezTo>
                  <a:cubicBezTo>
                    <a:pt x="3890" y="1351"/>
                    <a:pt x="4243" y="1801"/>
                    <a:pt x="4629" y="2315"/>
                  </a:cubicBezTo>
                  <a:cubicBezTo>
                    <a:pt x="5111" y="2958"/>
                    <a:pt x="5433" y="4083"/>
                    <a:pt x="5433" y="5240"/>
                  </a:cubicBezTo>
                  <a:cubicBezTo>
                    <a:pt x="5433" y="6044"/>
                    <a:pt x="5304" y="6847"/>
                    <a:pt x="4983" y="7522"/>
                  </a:cubicBezTo>
                  <a:cubicBezTo>
                    <a:pt x="4211" y="9226"/>
                    <a:pt x="2861" y="11090"/>
                    <a:pt x="2090" y="11862"/>
                  </a:cubicBezTo>
                  <a:cubicBezTo>
                    <a:pt x="1704" y="12248"/>
                    <a:pt x="1383" y="12505"/>
                    <a:pt x="1158" y="12666"/>
                  </a:cubicBezTo>
                  <a:cubicBezTo>
                    <a:pt x="1129" y="12695"/>
                    <a:pt x="1099" y="12718"/>
                    <a:pt x="1071" y="12737"/>
                  </a:cubicBezTo>
                  <a:lnTo>
                    <a:pt x="1071" y="12737"/>
                  </a:lnTo>
                  <a:lnTo>
                    <a:pt x="560" y="11520"/>
                  </a:lnTo>
                  <a:lnTo>
                    <a:pt x="560" y="11520"/>
                  </a:lnTo>
                  <a:cubicBezTo>
                    <a:pt x="601" y="11351"/>
                    <a:pt x="735" y="10799"/>
                    <a:pt x="868" y="10158"/>
                  </a:cubicBezTo>
                  <a:cubicBezTo>
                    <a:pt x="1061" y="9387"/>
                    <a:pt x="1222" y="8487"/>
                    <a:pt x="1222" y="7908"/>
                  </a:cubicBezTo>
                  <a:cubicBezTo>
                    <a:pt x="1222" y="7458"/>
                    <a:pt x="1479" y="6719"/>
                    <a:pt x="1865" y="6012"/>
                  </a:cubicBezTo>
                  <a:cubicBezTo>
                    <a:pt x="2218" y="5272"/>
                    <a:pt x="2668" y="4565"/>
                    <a:pt x="2926" y="3986"/>
                  </a:cubicBezTo>
                  <a:cubicBezTo>
                    <a:pt x="3022" y="3826"/>
                    <a:pt x="3054" y="3665"/>
                    <a:pt x="3054" y="3504"/>
                  </a:cubicBezTo>
                  <a:cubicBezTo>
                    <a:pt x="3022" y="2958"/>
                    <a:pt x="2733" y="2476"/>
                    <a:pt x="2476" y="1994"/>
                  </a:cubicBezTo>
                  <a:cubicBezTo>
                    <a:pt x="2347" y="1736"/>
                    <a:pt x="2218" y="1511"/>
                    <a:pt x="2122" y="1319"/>
                  </a:cubicBezTo>
                  <a:cubicBezTo>
                    <a:pt x="2058" y="1126"/>
                    <a:pt x="1993" y="965"/>
                    <a:pt x="1993" y="836"/>
                  </a:cubicBezTo>
                  <a:cubicBezTo>
                    <a:pt x="1993" y="804"/>
                    <a:pt x="1993" y="772"/>
                    <a:pt x="2026" y="740"/>
                  </a:cubicBezTo>
                  <a:cubicBezTo>
                    <a:pt x="2026" y="708"/>
                    <a:pt x="2058" y="676"/>
                    <a:pt x="2154" y="643"/>
                  </a:cubicBezTo>
                  <a:cubicBezTo>
                    <a:pt x="2315" y="547"/>
                    <a:pt x="2443" y="515"/>
                    <a:pt x="2572" y="515"/>
                  </a:cubicBezTo>
                  <a:close/>
                  <a:moveTo>
                    <a:pt x="2572" y="1"/>
                  </a:moveTo>
                  <a:cubicBezTo>
                    <a:pt x="2347" y="1"/>
                    <a:pt x="2122" y="33"/>
                    <a:pt x="1897" y="161"/>
                  </a:cubicBezTo>
                  <a:cubicBezTo>
                    <a:pt x="1768" y="226"/>
                    <a:pt x="1640" y="322"/>
                    <a:pt x="1575" y="451"/>
                  </a:cubicBezTo>
                  <a:cubicBezTo>
                    <a:pt x="1479" y="579"/>
                    <a:pt x="1447" y="708"/>
                    <a:pt x="1447" y="836"/>
                  </a:cubicBezTo>
                  <a:cubicBezTo>
                    <a:pt x="1447" y="1093"/>
                    <a:pt x="1543" y="1319"/>
                    <a:pt x="1640" y="1544"/>
                  </a:cubicBezTo>
                  <a:cubicBezTo>
                    <a:pt x="1800" y="1897"/>
                    <a:pt x="2026" y="2251"/>
                    <a:pt x="2218" y="2604"/>
                  </a:cubicBezTo>
                  <a:cubicBezTo>
                    <a:pt x="2379" y="2926"/>
                    <a:pt x="2508" y="3279"/>
                    <a:pt x="2508" y="3504"/>
                  </a:cubicBezTo>
                  <a:cubicBezTo>
                    <a:pt x="2508" y="3601"/>
                    <a:pt x="2476" y="3697"/>
                    <a:pt x="2443" y="3761"/>
                  </a:cubicBezTo>
                  <a:cubicBezTo>
                    <a:pt x="2186" y="4276"/>
                    <a:pt x="1768" y="5015"/>
                    <a:pt x="1383" y="5754"/>
                  </a:cubicBezTo>
                  <a:cubicBezTo>
                    <a:pt x="997" y="6526"/>
                    <a:pt x="675" y="7265"/>
                    <a:pt x="675" y="7908"/>
                  </a:cubicBezTo>
                  <a:cubicBezTo>
                    <a:pt x="675" y="8390"/>
                    <a:pt x="515" y="9290"/>
                    <a:pt x="354" y="10062"/>
                  </a:cubicBezTo>
                  <a:cubicBezTo>
                    <a:pt x="258" y="10448"/>
                    <a:pt x="193" y="10769"/>
                    <a:pt x="129" y="11026"/>
                  </a:cubicBezTo>
                  <a:cubicBezTo>
                    <a:pt x="65" y="11283"/>
                    <a:pt x="33" y="11444"/>
                    <a:pt x="33" y="11444"/>
                  </a:cubicBezTo>
                  <a:cubicBezTo>
                    <a:pt x="0" y="11508"/>
                    <a:pt x="0" y="11573"/>
                    <a:pt x="33" y="11605"/>
                  </a:cubicBezTo>
                  <a:lnTo>
                    <a:pt x="708" y="13212"/>
                  </a:lnTo>
                  <a:cubicBezTo>
                    <a:pt x="740" y="13308"/>
                    <a:pt x="772" y="13341"/>
                    <a:pt x="868" y="13373"/>
                  </a:cubicBezTo>
                  <a:cubicBezTo>
                    <a:pt x="900" y="13389"/>
                    <a:pt x="933" y="13397"/>
                    <a:pt x="965" y="13397"/>
                  </a:cubicBezTo>
                  <a:cubicBezTo>
                    <a:pt x="997" y="13397"/>
                    <a:pt x="1029" y="13389"/>
                    <a:pt x="1061" y="13373"/>
                  </a:cubicBezTo>
                  <a:cubicBezTo>
                    <a:pt x="1093" y="13341"/>
                    <a:pt x="1640" y="13051"/>
                    <a:pt x="2476" y="12248"/>
                  </a:cubicBezTo>
                  <a:cubicBezTo>
                    <a:pt x="3311" y="11412"/>
                    <a:pt x="4661" y="9515"/>
                    <a:pt x="5465" y="7747"/>
                  </a:cubicBezTo>
                  <a:cubicBezTo>
                    <a:pt x="5819" y="6976"/>
                    <a:pt x="5979" y="6108"/>
                    <a:pt x="5979" y="5240"/>
                  </a:cubicBezTo>
                  <a:cubicBezTo>
                    <a:pt x="5979" y="3986"/>
                    <a:pt x="5658" y="2765"/>
                    <a:pt x="5047" y="1961"/>
                  </a:cubicBezTo>
                  <a:cubicBezTo>
                    <a:pt x="4661" y="1479"/>
                    <a:pt x="4308" y="997"/>
                    <a:pt x="3922" y="643"/>
                  </a:cubicBezTo>
                  <a:cubicBezTo>
                    <a:pt x="3504" y="258"/>
                    <a:pt x="3086" y="1"/>
                    <a:pt x="2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4412;p64"/>
            <p:cNvSpPr/>
            <p:nvPr/>
          </p:nvSpPr>
          <p:spPr>
            <a:xfrm>
              <a:off x="2962175" y="3205825"/>
              <a:ext cx="55475" cy="189700"/>
            </a:xfrm>
            <a:custGeom>
              <a:avLst/>
              <a:gdLst/>
              <a:ahLst/>
              <a:cxnLst/>
              <a:rect l="l" t="t" r="r" b="b"/>
              <a:pathLst>
                <a:path w="2219" h="7588" extrusionOk="0">
                  <a:moveTo>
                    <a:pt x="1022" y="0"/>
                  </a:moveTo>
                  <a:cubicBezTo>
                    <a:pt x="986" y="0"/>
                    <a:pt x="965" y="2"/>
                    <a:pt x="965" y="2"/>
                  </a:cubicBezTo>
                  <a:cubicBezTo>
                    <a:pt x="965" y="2"/>
                    <a:pt x="0" y="2509"/>
                    <a:pt x="0" y="4213"/>
                  </a:cubicBezTo>
                  <a:lnTo>
                    <a:pt x="0" y="7588"/>
                  </a:lnTo>
                  <a:lnTo>
                    <a:pt x="2218" y="4502"/>
                  </a:lnTo>
                  <a:cubicBezTo>
                    <a:pt x="2218" y="4502"/>
                    <a:pt x="1800" y="2509"/>
                    <a:pt x="1993" y="1191"/>
                  </a:cubicBezTo>
                  <a:cubicBezTo>
                    <a:pt x="2189" y="73"/>
                    <a:pt x="1266" y="0"/>
                    <a:pt x="10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4413;p64"/>
            <p:cNvSpPr/>
            <p:nvPr/>
          </p:nvSpPr>
          <p:spPr>
            <a:xfrm>
              <a:off x="2955750" y="3198625"/>
              <a:ext cx="69125" cy="203325"/>
            </a:xfrm>
            <a:custGeom>
              <a:avLst/>
              <a:gdLst/>
              <a:ahLst/>
              <a:cxnLst/>
              <a:rect l="l" t="t" r="r" b="b"/>
              <a:pathLst>
                <a:path w="2765" h="8133" extrusionOk="0">
                  <a:moveTo>
                    <a:pt x="1286" y="0"/>
                  </a:moveTo>
                  <a:lnTo>
                    <a:pt x="1189" y="32"/>
                  </a:lnTo>
                  <a:cubicBezTo>
                    <a:pt x="1093" y="32"/>
                    <a:pt x="997" y="97"/>
                    <a:pt x="964" y="193"/>
                  </a:cubicBezTo>
                  <a:cubicBezTo>
                    <a:pt x="964" y="193"/>
                    <a:pt x="739" y="836"/>
                    <a:pt x="482" y="1672"/>
                  </a:cubicBezTo>
                  <a:cubicBezTo>
                    <a:pt x="257" y="2540"/>
                    <a:pt x="0" y="3601"/>
                    <a:pt x="0" y="4501"/>
                  </a:cubicBezTo>
                  <a:cubicBezTo>
                    <a:pt x="0" y="6172"/>
                    <a:pt x="0" y="7876"/>
                    <a:pt x="0" y="7876"/>
                  </a:cubicBezTo>
                  <a:cubicBezTo>
                    <a:pt x="0" y="8036"/>
                    <a:pt x="129" y="8133"/>
                    <a:pt x="257" y="8133"/>
                  </a:cubicBezTo>
                  <a:cubicBezTo>
                    <a:pt x="418" y="8133"/>
                    <a:pt x="546" y="8036"/>
                    <a:pt x="546" y="7876"/>
                  </a:cubicBezTo>
                  <a:lnTo>
                    <a:pt x="546" y="4501"/>
                  </a:lnTo>
                  <a:cubicBezTo>
                    <a:pt x="546" y="3697"/>
                    <a:pt x="771" y="2636"/>
                    <a:pt x="997" y="1833"/>
                  </a:cubicBezTo>
                  <a:cubicBezTo>
                    <a:pt x="1125" y="1415"/>
                    <a:pt x="1222" y="1061"/>
                    <a:pt x="1318" y="804"/>
                  </a:cubicBezTo>
                  <a:cubicBezTo>
                    <a:pt x="1362" y="716"/>
                    <a:pt x="1391" y="628"/>
                    <a:pt x="1415" y="561"/>
                  </a:cubicBezTo>
                  <a:lnTo>
                    <a:pt x="1415" y="561"/>
                  </a:lnTo>
                  <a:cubicBezTo>
                    <a:pt x="1511" y="576"/>
                    <a:pt x="1636" y="603"/>
                    <a:pt x="1736" y="643"/>
                  </a:cubicBezTo>
                  <a:cubicBezTo>
                    <a:pt x="1800" y="708"/>
                    <a:pt x="1864" y="772"/>
                    <a:pt x="1929" y="836"/>
                  </a:cubicBezTo>
                  <a:cubicBezTo>
                    <a:pt x="1961" y="933"/>
                    <a:pt x="2025" y="1029"/>
                    <a:pt x="2025" y="1222"/>
                  </a:cubicBezTo>
                  <a:cubicBezTo>
                    <a:pt x="2025" y="1286"/>
                    <a:pt x="2025" y="1383"/>
                    <a:pt x="1993" y="1447"/>
                  </a:cubicBezTo>
                  <a:cubicBezTo>
                    <a:pt x="1961" y="1736"/>
                    <a:pt x="1929" y="2025"/>
                    <a:pt x="1929" y="2347"/>
                  </a:cubicBezTo>
                  <a:cubicBezTo>
                    <a:pt x="1929" y="3536"/>
                    <a:pt x="2186" y="4822"/>
                    <a:pt x="2186" y="4854"/>
                  </a:cubicBezTo>
                  <a:cubicBezTo>
                    <a:pt x="2214" y="4966"/>
                    <a:pt x="2339" y="5053"/>
                    <a:pt x="2455" y="5053"/>
                  </a:cubicBezTo>
                  <a:cubicBezTo>
                    <a:pt x="2473" y="5053"/>
                    <a:pt x="2490" y="5051"/>
                    <a:pt x="2507" y="5047"/>
                  </a:cubicBezTo>
                  <a:cubicBezTo>
                    <a:pt x="2668" y="5015"/>
                    <a:pt x="2764" y="4886"/>
                    <a:pt x="2732" y="4726"/>
                  </a:cubicBezTo>
                  <a:cubicBezTo>
                    <a:pt x="2732" y="4726"/>
                    <a:pt x="2700" y="4661"/>
                    <a:pt x="2700" y="4533"/>
                  </a:cubicBezTo>
                  <a:cubicBezTo>
                    <a:pt x="2604" y="4115"/>
                    <a:pt x="2475" y="3183"/>
                    <a:pt x="2475" y="2347"/>
                  </a:cubicBezTo>
                  <a:cubicBezTo>
                    <a:pt x="2475" y="2058"/>
                    <a:pt x="2475" y="1768"/>
                    <a:pt x="2539" y="1543"/>
                  </a:cubicBezTo>
                  <a:cubicBezTo>
                    <a:pt x="2539" y="1415"/>
                    <a:pt x="2539" y="1318"/>
                    <a:pt x="2539" y="1222"/>
                  </a:cubicBezTo>
                  <a:cubicBezTo>
                    <a:pt x="2539" y="965"/>
                    <a:pt x="2475" y="740"/>
                    <a:pt x="2379" y="579"/>
                  </a:cubicBezTo>
                  <a:cubicBezTo>
                    <a:pt x="2218" y="290"/>
                    <a:pt x="1993" y="161"/>
                    <a:pt x="1768" y="97"/>
                  </a:cubicBezTo>
                  <a:cubicBezTo>
                    <a:pt x="1543" y="32"/>
                    <a:pt x="1382"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4414;p64"/>
            <p:cNvSpPr/>
            <p:nvPr/>
          </p:nvSpPr>
          <p:spPr>
            <a:xfrm>
              <a:off x="2173825" y="3252475"/>
              <a:ext cx="853450" cy="753000"/>
            </a:xfrm>
            <a:custGeom>
              <a:avLst/>
              <a:gdLst/>
              <a:ahLst/>
              <a:cxnLst/>
              <a:rect l="l" t="t" r="r" b="b"/>
              <a:pathLst>
                <a:path w="34138" h="30120" extrusionOk="0">
                  <a:moveTo>
                    <a:pt x="7104" y="0"/>
                  </a:moveTo>
                  <a:lnTo>
                    <a:pt x="1865" y="3761"/>
                  </a:lnTo>
                  <a:cubicBezTo>
                    <a:pt x="1865" y="3761"/>
                    <a:pt x="1" y="6429"/>
                    <a:pt x="933" y="9386"/>
                  </a:cubicBezTo>
                  <a:cubicBezTo>
                    <a:pt x="1865" y="12311"/>
                    <a:pt x="15269" y="30119"/>
                    <a:pt x="17134" y="30119"/>
                  </a:cubicBezTo>
                  <a:cubicBezTo>
                    <a:pt x="18998" y="30119"/>
                    <a:pt x="32531" y="12601"/>
                    <a:pt x="33334" y="11508"/>
                  </a:cubicBezTo>
                  <a:cubicBezTo>
                    <a:pt x="34138" y="10447"/>
                    <a:pt x="30666" y="7779"/>
                    <a:pt x="30666" y="7779"/>
                  </a:cubicBezTo>
                  <a:lnTo>
                    <a:pt x="17134" y="20090"/>
                  </a:lnTo>
                  <a:cubicBezTo>
                    <a:pt x="17134" y="20090"/>
                    <a:pt x="13533" y="5625"/>
                    <a:pt x="12055" y="2957"/>
                  </a:cubicBezTo>
                  <a:cubicBezTo>
                    <a:pt x="10576" y="257"/>
                    <a:pt x="7104" y="0"/>
                    <a:pt x="7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4415;p64"/>
            <p:cNvSpPr/>
            <p:nvPr/>
          </p:nvSpPr>
          <p:spPr>
            <a:xfrm>
              <a:off x="2183475" y="3245900"/>
              <a:ext cx="833350" cy="766800"/>
            </a:xfrm>
            <a:custGeom>
              <a:avLst/>
              <a:gdLst/>
              <a:ahLst/>
              <a:cxnLst/>
              <a:rect l="l" t="t" r="r" b="b"/>
              <a:pathLst>
                <a:path w="33334" h="30672" extrusionOk="0">
                  <a:moveTo>
                    <a:pt x="6678" y="1"/>
                  </a:moveTo>
                  <a:cubicBezTo>
                    <a:pt x="6564" y="1"/>
                    <a:pt x="6458" y="116"/>
                    <a:pt x="6429" y="231"/>
                  </a:cubicBezTo>
                  <a:cubicBezTo>
                    <a:pt x="6429" y="392"/>
                    <a:pt x="6526" y="520"/>
                    <a:pt x="6686" y="520"/>
                  </a:cubicBezTo>
                  <a:lnTo>
                    <a:pt x="6718" y="520"/>
                  </a:lnTo>
                  <a:cubicBezTo>
                    <a:pt x="6879" y="552"/>
                    <a:pt x="7747" y="649"/>
                    <a:pt x="8711" y="1067"/>
                  </a:cubicBezTo>
                  <a:cubicBezTo>
                    <a:pt x="9708" y="1452"/>
                    <a:pt x="10769" y="2160"/>
                    <a:pt x="11412" y="3349"/>
                  </a:cubicBezTo>
                  <a:cubicBezTo>
                    <a:pt x="11765" y="3960"/>
                    <a:pt x="12279" y="5374"/>
                    <a:pt x="12826" y="7110"/>
                  </a:cubicBezTo>
                  <a:cubicBezTo>
                    <a:pt x="13629" y="9681"/>
                    <a:pt x="14562" y="13024"/>
                    <a:pt x="15269" y="15692"/>
                  </a:cubicBezTo>
                  <a:cubicBezTo>
                    <a:pt x="15622" y="17042"/>
                    <a:pt x="15944" y="18232"/>
                    <a:pt x="16137" y="19068"/>
                  </a:cubicBezTo>
                  <a:cubicBezTo>
                    <a:pt x="16362" y="19903"/>
                    <a:pt x="16490" y="20418"/>
                    <a:pt x="16490" y="20418"/>
                  </a:cubicBezTo>
                  <a:cubicBezTo>
                    <a:pt x="16522" y="20514"/>
                    <a:pt x="16587" y="20578"/>
                    <a:pt x="16683" y="20610"/>
                  </a:cubicBezTo>
                  <a:cubicBezTo>
                    <a:pt x="16700" y="20619"/>
                    <a:pt x="16720" y="20623"/>
                    <a:pt x="16741" y="20623"/>
                  </a:cubicBezTo>
                  <a:cubicBezTo>
                    <a:pt x="16799" y="20623"/>
                    <a:pt x="16870" y="20593"/>
                    <a:pt x="16940" y="20546"/>
                  </a:cubicBezTo>
                  <a:lnTo>
                    <a:pt x="30283" y="8379"/>
                  </a:lnTo>
                  <a:lnTo>
                    <a:pt x="30283" y="8379"/>
                  </a:lnTo>
                  <a:cubicBezTo>
                    <a:pt x="30597" y="8607"/>
                    <a:pt x="31190" y="9147"/>
                    <a:pt x="31727" y="9714"/>
                  </a:cubicBezTo>
                  <a:cubicBezTo>
                    <a:pt x="32048" y="10003"/>
                    <a:pt x="32305" y="10324"/>
                    <a:pt x="32498" y="10646"/>
                  </a:cubicBezTo>
                  <a:cubicBezTo>
                    <a:pt x="32691" y="10935"/>
                    <a:pt x="32820" y="11224"/>
                    <a:pt x="32820" y="11385"/>
                  </a:cubicBezTo>
                  <a:cubicBezTo>
                    <a:pt x="32820" y="11481"/>
                    <a:pt x="32788" y="11546"/>
                    <a:pt x="32755" y="11610"/>
                  </a:cubicBezTo>
                  <a:cubicBezTo>
                    <a:pt x="32338" y="12156"/>
                    <a:pt x="28769" y="16817"/>
                    <a:pt x="25041" y="21318"/>
                  </a:cubicBezTo>
                  <a:cubicBezTo>
                    <a:pt x="23176" y="23568"/>
                    <a:pt x="21312" y="25786"/>
                    <a:pt x="19769" y="27457"/>
                  </a:cubicBezTo>
                  <a:cubicBezTo>
                    <a:pt x="18998" y="28293"/>
                    <a:pt x="18323" y="28968"/>
                    <a:pt x="17776" y="29450"/>
                  </a:cubicBezTo>
                  <a:cubicBezTo>
                    <a:pt x="17519" y="29675"/>
                    <a:pt x="17262" y="29868"/>
                    <a:pt x="17101" y="29965"/>
                  </a:cubicBezTo>
                  <a:cubicBezTo>
                    <a:pt x="16908" y="30093"/>
                    <a:pt x="16780" y="30125"/>
                    <a:pt x="16748" y="30125"/>
                  </a:cubicBezTo>
                  <a:cubicBezTo>
                    <a:pt x="16748" y="30125"/>
                    <a:pt x="16587" y="30093"/>
                    <a:pt x="16426" y="29965"/>
                  </a:cubicBezTo>
                  <a:cubicBezTo>
                    <a:pt x="16072" y="29740"/>
                    <a:pt x="15558" y="29290"/>
                    <a:pt x="14947" y="28679"/>
                  </a:cubicBezTo>
                  <a:cubicBezTo>
                    <a:pt x="12826" y="26493"/>
                    <a:pt x="9451" y="22282"/>
                    <a:pt x="6558" y="18360"/>
                  </a:cubicBezTo>
                  <a:cubicBezTo>
                    <a:pt x="5079" y="16367"/>
                    <a:pt x="3729" y="14471"/>
                    <a:pt x="2700" y="12896"/>
                  </a:cubicBezTo>
                  <a:cubicBezTo>
                    <a:pt x="2186" y="12124"/>
                    <a:pt x="1768" y="11417"/>
                    <a:pt x="1447" y="10839"/>
                  </a:cubicBezTo>
                  <a:cubicBezTo>
                    <a:pt x="1093" y="10260"/>
                    <a:pt x="868" y="9810"/>
                    <a:pt x="804" y="9553"/>
                  </a:cubicBezTo>
                  <a:cubicBezTo>
                    <a:pt x="611" y="9006"/>
                    <a:pt x="547" y="8428"/>
                    <a:pt x="547" y="7913"/>
                  </a:cubicBezTo>
                  <a:cubicBezTo>
                    <a:pt x="547" y="6885"/>
                    <a:pt x="836" y="5920"/>
                    <a:pt x="1125" y="5245"/>
                  </a:cubicBezTo>
                  <a:cubicBezTo>
                    <a:pt x="1286" y="4892"/>
                    <a:pt x="1415" y="4635"/>
                    <a:pt x="1511" y="4442"/>
                  </a:cubicBezTo>
                  <a:cubicBezTo>
                    <a:pt x="1575" y="4345"/>
                    <a:pt x="1607" y="4281"/>
                    <a:pt x="1640" y="4217"/>
                  </a:cubicBezTo>
                  <a:lnTo>
                    <a:pt x="1704" y="4185"/>
                  </a:lnTo>
                  <a:lnTo>
                    <a:pt x="1704" y="4153"/>
                  </a:lnTo>
                  <a:cubicBezTo>
                    <a:pt x="1800" y="4056"/>
                    <a:pt x="1768" y="3863"/>
                    <a:pt x="1640" y="3799"/>
                  </a:cubicBezTo>
                  <a:cubicBezTo>
                    <a:pt x="1589" y="3761"/>
                    <a:pt x="1533" y="3743"/>
                    <a:pt x="1478" y="3743"/>
                  </a:cubicBezTo>
                  <a:cubicBezTo>
                    <a:pt x="1394" y="3743"/>
                    <a:pt x="1312" y="3785"/>
                    <a:pt x="1254" y="3863"/>
                  </a:cubicBezTo>
                  <a:cubicBezTo>
                    <a:pt x="1254" y="3863"/>
                    <a:pt x="0" y="5631"/>
                    <a:pt x="0" y="7913"/>
                  </a:cubicBezTo>
                  <a:cubicBezTo>
                    <a:pt x="0" y="8492"/>
                    <a:pt x="97" y="9103"/>
                    <a:pt x="290" y="9714"/>
                  </a:cubicBezTo>
                  <a:cubicBezTo>
                    <a:pt x="418" y="10131"/>
                    <a:pt x="740" y="10742"/>
                    <a:pt x="1190" y="11514"/>
                  </a:cubicBezTo>
                  <a:cubicBezTo>
                    <a:pt x="2829" y="14214"/>
                    <a:pt x="6236" y="18971"/>
                    <a:pt x="9483" y="23053"/>
                  </a:cubicBezTo>
                  <a:cubicBezTo>
                    <a:pt x="11090" y="25111"/>
                    <a:pt x="12665" y="26975"/>
                    <a:pt x="13919" y="28357"/>
                  </a:cubicBezTo>
                  <a:cubicBezTo>
                    <a:pt x="14562" y="29032"/>
                    <a:pt x="15108" y="29611"/>
                    <a:pt x="15590" y="29997"/>
                  </a:cubicBezTo>
                  <a:cubicBezTo>
                    <a:pt x="15815" y="30190"/>
                    <a:pt x="16008" y="30350"/>
                    <a:pt x="16201" y="30479"/>
                  </a:cubicBezTo>
                  <a:cubicBezTo>
                    <a:pt x="16394" y="30575"/>
                    <a:pt x="16555" y="30672"/>
                    <a:pt x="16748" y="30672"/>
                  </a:cubicBezTo>
                  <a:cubicBezTo>
                    <a:pt x="16973" y="30640"/>
                    <a:pt x="17165" y="30575"/>
                    <a:pt x="17390" y="30415"/>
                  </a:cubicBezTo>
                  <a:cubicBezTo>
                    <a:pt x="17776" y="30157"/>
                    <a:pt x="18323" y="29707"/>
                    <a:pt x="18933" y="29097"/>
                  </a:cubicBezTo>
                  <a:cubicBezTo>
                    <a:pt x="21119" y="26943"/>
                    <a:pt x="24494" y="22861"/>
                    <a:pt x="27419" y="19228"/>
                  </a:cubicBezTo>
                  <a:cubicBezTo>
                    <a:pt x="30377" y="15596"/>
                    <a:pt x="32820" y="12382"/>
                    <a:pt x="33173" y="11931"/>
                  </a:cubicBezTo>
                  <a:cubicBezTo>
                    <a:pt x="33302" y="11771"/>
                    <a:pt x="33334" y="11578"/>
                    <a:pt x="33334" y="11385"/>
                  </a:cubicBezTo>
                  <a:cubicBezTo>
                    <a:pt x="33334" y="10999"/>
                    <a:pt x="33141" y="10614"/>
                    <a:pt x="32852" y="10196"/>
                  </a:cubicBezTo>
                  <a:cubicBezTo>
                    <a:pt x="32016" y="9038"/>
                    <a:pt x="30441" y="7817"/>
                    <a:pt x="30441" y="7817"/>
                  </a:cubicBezTo>
                  <a:cubicBezTo>
                    <a:pt x="30397" y="7773"/>
                    <a:pt x="30341" y="7756"/>
                    <a:pt x="30283" y="7756"/>
                  </a:cubicBezTo>
                  <a:cubicBezTo>
                    <a:pt x="30213" y="7756"/>
                    <a:pt x="30140" y="7782"/>
                    <a:pt x="30087" y="7817"/>
                  </a:cubicBezTo>
                  <a:lnTo>
                    <a:pt x="16895" y="19850"/>
                  </a:lnTo>
                  <a:lnTo>
                    <a:pt x="16895" y="19850"/>
                  </a:lnTo>
                  <a:cubicBezTo>
                    <a:pt x="16623" y="18769"/>
                    <a:pt x="15878" y="15837"/>
                    <a:pt x="15012" y="12703"/>
                  </a:cubicBezTo>
                  <a:cubicBezTo>
                    <a:pt x="14465" y="10742"/>
                    <a:pt x="13887" y="8685"/>
                    <a:pt x="13340" y="6917"/>
                  </a:cubicBezTo>
                  <a:cubicBezTo>
                    <a:pt x="12794" y="5181"/>
                    <a:pt x="12279" y="3799"/>
                    <a:pt x="11894" y="3060"/>
                  </a:cubicBezTo>
                  <a:cubicBezTo>
                    <a:pt x="11122" y="1645"/>
                    <a:pt x="9804" y="906"/>
                    <a:pt x="8711" y="488"/>
                  </a:cubicBezTo>
                  <a:cubicBezTo>
                    <a:pt x="7618" y="70"/>
                    <a:pt x="6751" y="6"/>
                    <a:pt x="6718" y="6"/>
                  </a:cubicBezTo>
                  <a:cubicBezTo>
                    <a:pt x="6705" y="2"/>
                    <a:pt x="6691" y="1"/>
                    <a:pt x="6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4416;p64"/>
            <p:cNvSpPr/>
            <p:nvPr/>
          </p:nvSpPr>
          <p:spPr>
            <a:xfrm>
              <a:off x="3821225" y="1865575"/>
              <a:ext cx="186475" cy="152025"/>
            </a:xfrm>
            <a:custGeom>
              <a:avLst/>
              <a:gdLst/>
              <a:ahLst/>
              <a:cxnLst/>
              <a:rect l="l" t="t" r="r" b="b"/>
              <a:pathLst>
                <a:path w="7459" h="6081" extrusionOk="0">
                  <a:moveTo>
                    <a:pt x="5146" y="1"/>
                  </a:moveTo>
                  <a:cubicBezTo>
                    <a:pt x="4953" y="1"/>
                    <a:pt x="4749" y="20"/>
                    <a:pt x="4533" y="59"/>
                  </a:cubicBezTo>
                  <a:cubicBezTo>
                    <a:pt x="2604" y="445"/>
                    <a:pt x="740" y="2470"/>
                    <a:pt x="740" y="2470"/>
                  </a:cubicBezTo>
                  <a:cubicBezTo>
                    <a:pt x="740" y="2470"/>
                    <a:pt x="1" y="3113"/>
                    <a:pt x="483" y="4334"/>
                  </a:cubicBezTo>
                  <a:cubicBezTo>
                    <a:pt x="933" y="5523"/>
                    <a:pt x="2604" y="6006"/>
                    <a:pt x="3633" y="6070"/>
                  </a:cubicBezTo>
                  <a:cubicBezTo>
                    <a:pt x="3703" y="6077"/>
                    <a:pt x="3777" y="6080"/>
                    <a:pt x="3855" y="6080"/>
                  </a:cubicBezTo>
                  <a:cubicBezTo>
                    <a:pt x="4873" y="6080"/>
                    <a:pt x="6436" y="5456"/>
                    <a:pt x="6944" y="3306"/>
                  </a:cubicBezTo>
                  <a:cubicBezTo>
                    <a:pt x="7459" y="1246"/>
                    <a:pt x="6701" y="1"/>
                    <a:pt x="5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4417;p64"/>
            <p:cNvSpPr/>
            <p:nvPr/>
          </p:nvSpPr>
          <p:spPr>
            <a:xfrm>
              <a:off x="3822025" y="1859000"/>
              <a:ext cx="183250" cy="165575"/>
            </a:xfrm>
            <a:custGeom>
              <a:avLst/>
              <a:gdLst/>
              <a:ahLst/>
              <a:cxnLst/>
              <a:rect l="l" t="t" r="r" b="b"/>
              <a:pathLst>
                <a:path w="7330" h="6623" extrusionOk="0">
                  <a:moveTo>
                    <a:pt x="5144" y="547"/>
                  </a:moveTo>
                  <a:cubicBezTo>
                    <a:pt x="5690" y="547"/>
                    <a:pt x="6076" y="708"/>
                    <a:pt x="6365" y="997"/>
                  </a:cubicBezTo>
                  <a:cubicBezTo>
                    <a:pt x="6622" y="1318"/>
                    <a:pt x="6815" y="1768"/>
                    <a:pt x="6815" y="2411"/>
                  </a:cubicBezTo>
                  <a:cubicBezTo>
                    <a:pt x="6815" y="2733"/>
                    <a:pt x="6751" y="3086"/>
                    <a:pt x="6655" y="3504"/>
                  </a:cubicBezTo>
                  <a:cubicBezTo>
                    <a:pt x="6397" y="4533"/>
                    <a:pt x="5915" y="5176"/>
                    <a:pt x="5401" y="5561"/>
                  </a:cubicBezTo>
                  <a:cubicBezTo>
                    <a:pt x="4854" y="5947"/>
                    <a:pt x="4276" y="6076"/>
                    <a:pt x="3794" y="6076"/>
                  </a:cubicBezTo>
                  <a:lnTo>
                    <a:pt x="3601" y="6076"/>
                  </a:lnTo>
                  <a:cubicBezTo>
                    <a:pt x="3119" y="6044"/>
                    <a:pt x="2476" y="5915"/>
                    <a:pt x="1929" y="5658"/>
                  </a:cubicBezTo>
                  <a:cubicBezTo>
                    <a:pt x="1351" y="5369"/>
                    <a:pt x="869" y="5015"/>
                    <a:pt x="676" y="4501"/>
                  </a:cubicBezTo>
                  <a:cubicBezTo>
                    <a:pt x="579" y="4244"/>
                    <a:pt x="547" y="4019"/>
                    <a:pt x="547" y="3826"/>
                  </a:cubicBezTo>
                  <a:cubicBezTo>
                    <a:pt x="547" y="3536"/>
                    <a:pt x="644" y="3311"/>
                    <a:pt x="740" y="3151"/>
                  </a:cubicBezTo>
                  <a:cubicBezTo>
                    <a:pt x="772" y="3086"/>
                    <a:pt x="804" y="3022"/>
                    <a:pt x="836" y="2990"/>
                  </a:cubicBezTo>
                  <a:lnTo>
                    <a:pt x="869" y="2958"/>
                  </a:lnTo>
                  <a:lnTo>
                    <a:pt x="901" y="2926"/>
                  </a:lnTo>
                  <a:lnTo>
                    <a:pt x="933" y="2893"/>
                  </a:lnTo>
                  <a:cubicBezTo>
                    <a:pt x="1029" y="2797"/>
                    <a:pt x="1511" y="2283"/>
                    <a:pt x="2186" y="1768"/>
                  </a:cubicBezTo>
                  <a:cubicBezTo>
                    <a:pt x="2862" y="1254"/>
                    <a:pt x="3729" y="740"/>
                    <a:pt x="4565" y="579"/>
                  </a:cubicBezTo>
                  <a:cubicBezTo>
                    <a:pt x="4758" y="547"/>
                    <a:pt x="4951" y="547"/>
                    <a:pt x="5144" y="547"/>
                  </a:cubicBezTo>
                  <a:close/>
                  <a:moveTo>
                    <a:pt x="5144" y="0"/>
                  </a:moveTo>
                  <a:cubicBezTo>
                    <a:pt x="4919" y="0"/>
                    <a:pt x="4694" y="33"/>
                    <a:pt x="4469" y="65"/>
                  </a:cubicBezTo>
                  <a:cubicBezTo>
                    <a:pt x="3408" y="258"/>
                    <a:pt x="2444" y="901"/>
                    <a:pt x="1704" y="1447"/>
                  </a:cubicBezTo>
                  <a:cubicBezTo>
                    <a:pt x="1073" y="1963"/>
                    <a:pt x="621" y="2429"/>
                    <a:pt x="531" y="2545"/>
                  </a:cubicBezTo>
                  <a:lnTo>
                    <a:pt x="531" y="2545"/>
                  </a:lnTo>
                  <a:cubicBezTo>
                    <a:pt x="484" y="2572"/>
                    <a:pt x="371" y="2696"/>
                    <a:pt x="258" y="2893"/>
                  </a:cubicBezTo>
                  <a:cubicBezTo>
                    <a:pt x="129" y="3086"/>
                    <a:pt x="1" y="3408"/>
                    <a:pt x="1" y="3826"/>
                  </a:cubicBezTo>
                  <a:cubicBezTo>
                    <a:pt x="1" y="4083"/>
                    <a:pt x="65" y="4372"/>
                    <a:pt x="194" y="4694"/>
                  </a:cubicBezTo>
                  <a:cubicBezTo>
                    <a:pt x="451" y="5369"/>
                    <a:pt x="1061" y="5819"/>
                    <a:pt x="1704" y="6140"/>
                  </a:cubicBezTo>
                  <a:cubicBezTo>
                    <a:pt x="2315" y="6429"/>
                    <a:pt x="3022" y="6558"/>
                    <a:pt x="3569" y="6622"/>
                  </a:cubicBezTo>
                  <a:lnTo>
                    <a:pt x="3794" y="6622"/>
                  </a:lnTo>
                  <a:cubicBezTo>
                    <a:pt x="4372" y="6622"/>
                    <a:pt x="5079" y="6462"/>
                    <a:pt x="5722" y="5979"/>
                  </a:cubicBezTo>
                  <a:cubicBezTo>
                    <a:pt x="6365" y="5529"/>
                    <a:pt x="6912" y="4758"/>
                    <a:pt x="7169" y="3633"/>
                  </a:cubicBezTo>
                  <a:cubicBezTo>
                    <a:pt x="7297" y="3183"/>
                    <a:pt x="7330" y="2765"/>
                    <a:pt x="7330" y="2411"/>
                  </a:cubicBezTo>
                  <a:cubicBezTo>
                    <a:pt x="7330" y="1672"/>
                    <a:pt x="7137" y="1061"/>
                    <a:pt x="6751" y="643"/>
                  </a:cubicBezTo>
                  <a:cubicBezTo>
                    <a:pt x="6365" y="225"/>
                    <a:pt x="5787" y="0"/>
                    <a:pt x="5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4418;p64"/>
            <p:cNvSpPr/>
            <p:nvPr/>
          </p:nvSpPr>
          <p:spPr>
            <a:xfrm>
              <a:off x="3668550" y="1913650"/>
              <a:ext cx="247525" cy="173600"/>
            </a:xfrm>
            <a:custGeom>
              <a:avLst/>
              <a:gdLst/>
              <a:ahLst/>
              <a:cxnLst/>
              <a:rect l="l" t="t" r="r" b="b"/>
              <a:pathLst>
                <a:path w="9901" h="6944" extrusionOk="0">
                  <a:moveTo>
                    <a:pt x="7972" y="0"/>
                  </a:moveTo>
                  <a:cubicBezTo>
                    <a:pt x="7972" y="0"/>
                    <a:pt x="3986" y="547"/>
                    <a:pt x="3054" y="1190"/>
                  </a:cubicBezTo>
                  <a:cubicBezTo>
                    <a:pt x="2122" y="1833"/>
                    <a:pt x="0" y="5465"/>
                    <a:pt x="0" y="5915"/>
                  </a:cubicBezTo>
                  <a:cubicBezTo>
                    <a:pt x="0" y="6397"/>
                    <a:pt x="1286" y="6847"/>
                    <a:pt x="1961" y="6847"/>
                  </a:cubicBezTo>
                  <a:cubicBezTo>
                    <a:pt x="2604" y="6847"/>
                    <a:pt x="4275" y="4629"/>
                    <a:pt x="4275" y="4629"/>
                  </a:cubicBezTo>
                  <a:lnTo>
                    <a:pt x="4275" y="4629"/>
                  </a:lnTo>
                  <a:lnTo>
                    <a:pt x="3440" y="6943"/>
                  </a:lnTo>
                  <a:cubicBezTo>
                    <a:pt x="3440" y="6943"/>
                    <a:pt x="4275" y="6847"/>
                    <a:pt x="4340" y="6461"/>
                  </a:cubicBezTo>
                  <a:cubicBezTo>
                    <a:pt x="4436" y="6108"/>
                    <a:pt x="5754" y="3600"/>
                    <a:pt x="5754" y="3600"/>
                  </a:cubicBezTo>
                  <a:cubicBezTo>
                    <a:pt x="5754" y="3600"/>
                    <a:pt x="5806" y="3603"/>
                    <a:pt x="5896" y="3603"/>
                  </a:cubicBezTo>
                  <a:cubicBezTo>
                    <a:pt x="6422" y="3603"/>
                    <a:pt x="8259" y="3532"/>
                    <a:pt x="8808" y="2572"/>
                  </a:cubicBezTo>
                  <a:cubicBezTo>
                    <a:pt x="9451" y="1479"/>
                    <a:pt x="9901" y="740"/>
                    <a:pt x="79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4419;p64"/>
            <p:cNvSpPr/>
            <p:nvPr/>
          </p:nvSpPr>
          <p:spPr>
            <a:xfrm>
              <a:off x="3662100" y="1907225"/>
              <a:ext cx="247550" cy="186675"/>
            </a:xfrm>
            <a:custGeom>
              <a:avLst/>
              <a:gdLst/>
              <a:ahLst/>
              <a:cxnLst/>
              <a:rect l="l" t="t" r="r" b="b"/>
              <a:pathLst>
                <a:path w="9902" h="7467" extrusionOk="0">
                  <a:moveTo>
                    <a:pt x="8178" y="532"/>
                  </a:moveTo>
                  <a:lnTo>
                    <a:pt x="8178" y="532"/>
                  </a:lnTo>
                  <a:cubicBezTo>
                    <a:pt x="8635" y="717"/>
                    <a:pt x="8943" y="874"/>
                    <a:pt x="9130" y="1061"/>
                  </a:cubicBezTo>
                  <a:cubicBezTo>
                    <a:pt x="9291" y="1222"/>
                    <a:pt x="9355" y="1350"/>
                    <a:pt x="9355" y="1511"/>
                  </a:cubicBezTo>
                  <a:cubicBezTo>
                    <a:pt x="9355" y="1768"/>
                    <a:pt x="9130" y="2186"/>
                    <a:pt x="8841" y="2700"/>
                  </a:cubicBezTo>
                  <a:cubicBezTo>
                    <a:pt x="8616" y="3086"/>
                    <a:pt x="8101" y="3311"/>
                    <a:pt x="7523" y="3440"/>
                  </a:cubicBezTo>
                  <a:cubicBezTo>
                    <a:pt x="6944" y="3568"/>
                    <a:pt x="6366" y="3600"/>
                    <a:pt x="6141" y="3600"/>
                  </a:cubicBezTo>
                  <a:lnTo>
                    <a:pt x="6012" y="3600"/>
                  </a:lnTo>
                  <a:cubicBezTo>
                    <a:pt x="5916" y="3600"/>
                    <a:pt x="5819" y="3632"/>
                    <a:pt x="5755" y="3729"/>
                  </a:cubicBezTo>
                  <a:cubicBezTo>
                    <a:pt x="5755" y="3729"/>
                    <a:pt x="5433" y="4372"/>
                    <a:pt x="5112" y="5047"/>
                  </a:cubicBezTo>
                  <a:cubicBezTo>
                    <a:pt x="4919" y="5368"/>
                    <a:pt x="4758" y="5722"/>
                    <a:pt x="4630" y="6011"/>
                  </a:cubicBezTo>
                  <a:cubicBezTo>
                    <a:pt x="4565" y="6172"/>
                    <a:pt x="4501" y="6300"/>
                    <a:pt x="4437" y="6397"/>
                  </a:cubicBezTo>
                  <a:cubicBezTo>
                    <a:pt x="4405" y="6525"/>
                    <a:pt x="4373" y="6590"/>
                    <a:pt x="4340" y="6654"/>
                  </a:cubicBezTo>
                  <a:lnTo>
                    <a:pt x="4340" y="6686"/>
                  </a:lnTo>
                  <a:cubicBezTo>
                    <a:pt x="4317" y="6732"/>
                    <a:pt x="4211" y="6779"/>
                    <a:pt x="4093" y="6825"/>
                  </a:cubicBezTo>
                  <a:lnTo>
                    <a:pt x="4093" y="6825"/>
                  </a:lnTo>
                  <a:lnTo>
                    <a:pt x="4758" y="4983"/>
                  </a:lnTo>
                  <a:cubicBezTo>
                    <a:pt x="4823" y="4854"/>
                    <a:pt x="4758" y="4725"/>
                    <a:pt x="4662" y="4661"/>
                  </a:cubicBezTo>
                  <a:cubicBezTo>
                    <a:pt x="4616" y="4638"/>
                    <a:pt x="4567" y="4628"/>
                    <a:pt x="4519" y="4628"/>
                  </a:cubicBezTo>
                  <a:cubicBezTo>
                    <a:pt x="4432" y="4628"/>
                    <a:pt x="4350" y="4663"/>
                    <a:pt x="4308" y="4725"/>
                  </a:cubicBezTo>
                  <a:cubicBezTo>
                    <a:pt x="4308" y="4725"/>
                    <a:pt x="4276" y="4758"/>
                    <a:pt x="4244" y="4822"/>
                  </a:cubicBezTo>
                  <a:cubicBezTo>
                    <a:pt x="4083" y="5015"/>
                    <a:pt x="3665" y="5561"/>
                    <a:pt x="3215" y="6011"/>
                  </a:cubicBezTo>
                  <a:cubicBezTo>
                    <a:pt x="2990" y="6236"/>
                    <a:pt x="2765" y="6461"/>
                    <a:pt x="2572" y="6622"/>
                  </a:cubicBezTo>
                  <a:cubicBezTo>
                    <a:pt x="2476" y="6686"/>
                    <a:pt x="2412" y="6750"/>
                    <a:pt x="2315" y="6783"/>
                  </a:cubicBezTo>
                  <a:cubicBezTo>
                    <a:pt x="2251" y="6815"/>
                    <a:pt x="2219" y="6847"/>
                    <a:pt x="2219" y="6847"/>
                  </a:cubicBezTo>
                  <a:cubicBezTo>
                    <a:pt x="1930" y="6847"/>
                    <a:pt x="1480" y="6718"/>
                    <a:pt x="1094" y="6558"/>
                  </a:cubicBezTo>
                  <a:cubicBezTo>
                    <a:pt x="901" y="6493"/>
                    <a:pt x="740" y="6397"/>
                    <a:pt x="644" y="6300"/>
                  </a:cubicBezTo>
                  <a:cubicBezTo>
                    <a:pt x="580" y="6268"/>
                    <a:pt x="547" y="6236"/>
                    <a:pt x="547" y="6204"/>
                  </a:cubicBezTo>
                  <a:lnTo>
                    <a:pt x="515" y="6172"/>
                  </a:lnTo>
                  <a:cubicBezTo>
                    <a:pt x="547" y="6140"/>
                    <a:pt x="580" y="6011"/>
                    <a:pt x="644" y="5883"/>
                  </a:cubicBezTo>
                  <a:cubicBezTo>
                    <a:pt x="869" y="5368"/>
                    <a:pt x="1415" y="4436"/>
                    <a:pt x="1962" y="3568"/>
                  </a:cubicBezTo>
                  <a:cubicBezTo>
                    <a:pt x="2251" y="3118"/>
                    <a:pt x="2540" y="2700"/>
                    <a:pt x="2798" y="2379"/>
                  </a:cubicBezTo>
                  <a:cubicBezTo>
                    <a:pt x="3055" y="2025"/>
                    <a:pt x="3312" y="1768"/>
                    <a:pt x="3473" y="1672"/>
                  </a:cubicBezTo>
                  <a:cubicBezTo>
                    <a:pt x="3633" y="1543"/>
                    <a:pt x="4051" y="1382"/>
                    <a:pt x="4533" y="1254"/>
                  </a:cubicBezTo>
                  <a:cubicBezTo>
                    <a:pt x="5273" y="1029"/>
                    <a:pt x="6205" y="868"/>
                    <a:pt x="6976" y="739"/>
                  </a:cubicBezTo>
                  <a:cubicBezTo>
                    <a:pt x="7330" y="675"/>
                    <a:pt x="7651" y="611"/>
                    <a:pt x="7876" y="579"/>
                  </a:cubicBezTo>
                  <a:cubicBezTo>
                    <a:pt x="8013" y="562"/>
                    <a:pt x="8114" y="545"/>
                    <a:pt x="8178" y="532"/>
                  </a:cubicBezTo>
                  <a:close/>
                  <a:moveTo>
                    <a:pt x="8198" y="0"/>
                  </a:moveTo>
                  <a:cubicBezTo>
                    <a:pt x="8198" y="0"/>
                    <a:pt x="7169" y="129"/>
                    <a:pt x="6076" y="354"/>
                  </a:cubicBezTo>
                  <a:cubicBezTo>
                    <a:pt x="5498" y="450"/>
                    <a:pt x="4919" y="579"/>
                    <a:pt x="4405" y="739"/>
                  </a:cubicBezTo>
                  <a:cubicBezTo>
                    <a:pt x="3890" y="900"/>
                    <a:pt x="3440" y="1029"/>
                    <a:pt x="3151" y="1222"/>
                  </a:cubicBezTo>
                  <a:cubicBezTo>
                    <a:pt x="2894" y="1447"/>
                    <a:pt x="2572" y="1800"/>
                    <a:pt x="2219" y="2250"/>
                  </a:cubicBezTo>
                  <a:cubicBezTo>
                    <a:pt x="1737" y="2925"/>
                    <a:pt x="1190" y="3761"/>
                    <a:pt x="740" y="4533"/>
                  </a:cubicBezTo>
                  <a:cubicBezTo>
                    <a:pt x="547" y="4886"/>
                    <a:pt x="355" y="5240"/>
                    <a:pt x="226" y="5497"/>
                  </a:cubicBezTo>
                  <a:cubicBezTo>
                    <a:pt x="162" y="5658"/>
                    <a:pt x="97" y="5786"/>
                    <a:pt x="65" y="5883"/>
                  </a:cubicBezTo>
                  <a:cubicBezTo>
                    <a:pt x="33" y="5979"/>
                    <a:pt x="1" y="6075"/>
                    <a:pt x="1" y="6172"/>
                  </a:cubicBezTo>
                  <a:cubicBezTo>
                    <a:pt x="1" y="6300"/>
                    <a:pt x="33" y="6397"/>
                    <a:pt x="97" y="6493"/>
                  </a:cubicBezTo>
                  <a:cubicBezTo>
                    <a:pt x="194" y="6654"/>
                    <a:pt x="322" y="6750"/>
                    <a:pt x="483" y="6879"/>
                  </a:cubicBezTo>
                  <a:cubicBezTo>
                    <a:pt x="740" y="7008"/>
                    <a:pt x="1062" y="7136"/>
                    <a:pt x="1351" y="7233"/>
                  </a:cubicBezTo>
                  <a:cubicBezTo>
                    <a:pt x="1640" y="7329"/>
                    <a:pt x="1962" y="7361"/>
                    <a:pt x="2219" y="7361"/>
                  </a:cubicBezTo>
                  <a:cubicBezTo>
                    <a:pt x="2347" y="7361"/>
                    <a:pt x="2476" y="7329"/>
                    <a:pt x="2637" y="7233"/>
                  </a:cubicBezTo>
                  <a:cubicBezTo>
                    <a:pt x="2862" y="7104"/>
                    <a:pt x="3087" y="6911"/>
                    <a:pt x="3312" y="6686"/>
                  </a:cubicBezTo>
                  <a:cubicBezTo>
                    <a:pt x="3462" y="6542"/>
                    <a:pt x="3613" y="6385"/>
                    <a:pt x="3757" y="6228"/>
                  </a:cubicBezTo>
                  <a:lnTo>
                    <a:pt x="3757" y="6228"/>
                  </a:lnTo>
                  <a:lnTo>
                    <a:pt x="3440" y="7104"/>
                  </a:lnTo>
                  <a:cubicBezTo>
                    <a:pt x="3408" y="7200"/>
                    <a:pt x="3408" y="7297"/>
                    <a:pt x="3473" y="7361"/>
                  </a:cubicBezTo>
                  <a:cubicBezTo>
                    <a:pt x="3525" y="7414"/>
                    <a:pt x="3599" y="7466"/>
                    <a:pt x="3677" y="7466"/>
                  </a:cubicBezTo>
                  <a:cubicBezTo>
                    <a:pt x="3694" y="7466"/>
                    <a:pt x="3712" y="7464"/>
                    <a:pt x="3730" y="7458"/>
                  </a:cubicBezTo>
                  <a:cubicBezTo>
                    <a:pt x="3730" y="7458"/>
                    <a:pt x="3955" y="7426"/>
                    <a:pt x="4180" y="7361"/>
                  </a:cubicBezTo>
                  <a:cubicBezTo>
                    <a:pt x="4308" y="7329"/>
                    <a:pt x="4437" y="7265"/>
                    <a:pt x="4565" y="7200"/>
                  </a:cubicBezTo>
                  <a:cubicBezTo>
                    <a:pt x="4694" y="7104"/>
                    <a:pt x="4823" y="6975"/>
                    <a:pt x="4887" y="6815"/>
                  </a:cubicBezTo>
                  <a:cubicBezTo>
                    <a:pt x="4887" y="6783"/>
                    <a:pt x="4887" y="6718"/>
                    <a:pt x="4951" y="6622"/>
                  </a:cubicBezTo>
                  <a:cubicBezTo>
                    <a:pt x="5080" y="6268"/>
                    <a:pt x="5433" y="5593"/>
                    <a:pt x="5690" y="5047"/>
                  </a:cubicBezTo>
                  <a:cubicBezTo>
                    <a:pt x="5879" y="4671"/>
                    <a:pt x="6053" y="4335"/>
                    <a:pt x="6152" y="4147"/>
                  </a:cubicBezTo>
                  <a:lnTo>
                    <a:pt x="6152" y="4147"/>
                  </a:lnTo>
                  <a:cubicBezTo>
                    <a:pt x="6416" y="4146"/>
                    <a:pt x="7018" y="4113"/>
                    <a:pt x="7651" y="3986"/>
                  </a:cubicBezTo>
                  <a:cubicBezTo>
                    <a:pt x="8262" y="3825"/>
                    <a:pt x="8937" y="3568"/>
                    <a:pt x="9291" y="2990"/>
                  </a:cubicBezTo>
                  <a:cubicBezTo>
                    <a:pt x="9580" y="2475"/>
                    <a:pt x="9869" y="2025"/>
                    <a:pt x="9869" y="1511"/>
                  </a:cubicBezTo>
                  <a:cubicBezTo>
                    <a:pt x="9901" y="1189"/>
                    <a:pt x="9741" y="900"/>
                    <a:pt x="9484" y="675"/>
                  </a:cubicBezTo>
                  <a:cubicBezTo>
                    <a:pt x="9226" y="418"/>
                    <a:pt x="8873" y="193"/>
                    <a:pt x="8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4420;p64"/>
            <p:cNvSpPr/>
            <p:nvPr/>
          </p:nvSpPr>
          <p:spPr>
            <a:xfrm>
              <a:off x="4006850" y="1760950"/>
              <a:ext cx="176825" cy="613200"/>
            </a:xfrm>
            <a:custGeom>
              <a:avLst/>
              <a:gdLst/>
              <a:ahLst/>
              <a:cxnLst/>
              <a:rect l="l" t="t" r="r" b="b"/>
              <a:pathLst>
                <a:path w="7073" h="24528" extrusionOk="0">
                  <a:moveTo>
                    <a:pt x="2412" y="1"/>
                  </a:moveTo>
                  <a:cubicBezTo>
                    <a:pt x="2412" y="1"/>
                    <a:pt x="1319" y="3730"/>
                    <a:pt x="1319" y="6076"/>
                  </a:cubicBezTo>
                  <a:cubicBezTo>
                    <a:pt x="1319" y="8391"/>
                    <a:pt x="2926" y="15880"/>
                    <a:pt x="2926" y="15880"/>
                  </a:cubicBezTo>
                  <a:cubicBezTo>
                    <a:pt x="2926" y="15880"/>
                    <a:pt x="2637" y="17905"/>
                    <a:pt x="1319" y="19320"/>
                  </a:cubicBezTo>
                  <a:cubicBezTo>
                    <a:pt x="1" y="20766"/>
                    <a:pt x="387" y="22663"/>
                    <a:pt x="997" y="23273"/>
                  </a:cubicBezTo>
                  <a:cubicBezTo>
                    <a:pt x="1470" y="23746"/>
                    <a:pt x="2310" y="24528"/>
                    <a:pt x="2858" y="24528"/>
                  </a:cubicBezTo>
                  <a:cubicBezTo>
                    <a:pt x="3018" y="24528"/>
                    <a:pt x="3153" y="24462"/>
                    <a:pt x="3247" y="24302"/>
                  </a:cubicBezTo>
                  <a:cubicBezTo>
                    <a:pt x="3633" y="23595"/>
                    <a:pt x="3344" y="22277"/>
                    <a:pt x="3730" y="21763"/>
                  </a:cubicBezTo>
                  <a:cubicBezTo>
                    <a:pt x="4148" y="21248"/>
                    <a:pt x="5658" y="20445"/>
                    <a:pt x="5883" y="18934"/>
                  </a:cubicBezTo>
                  <a:cubicBezTo>
                    <a:pt x="6076" y="17423"/>
                    <a:pt x="5755" y="12762"/>
                    <a:pt x="5755" y="10223"/>
                  </a:cubicBezTo>
                  <a:cubicBezTo>
                    <a:pt x="5755" y="7683"/>
                    <a:pt x="7073" y="3922"/>
                    <a:pt x="5658" y="1319"/>
                  </a:cubicBezTo>
                  <a:lnTo>
                    <a:pt x="24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4421;p64"/>
            <p:cNvSpPr/>
            <p:nvPr/>
          </p:nvSpPr>
          <p:spPr>
            <a:xfrm>
              <a:off x="4010875" y="1754025"/>
              <a:ext cx="160750" cy="626550"/>
            </a:xfrm>
            <a:custGeom>
              <a:avLst/>
              <a:gdLst/>
              <a:ahLst/>
              <a:cxnLst/>
              <a:rect l="l" t="t" r="r" b="b"/>
              <a:pathLst>
                <a:path w="6430" h="25062" extrusionOk="0">
                  <a:moveTo>
                    <a:pt x="2246" y="0"/>
                  </a:moveTo>
                  <a:cubicBezTo>
                    <a:pt x="2133" y="0"/>
                    <a:pt x="2044" y="81"/>
                    <a:pt x="1994" y="181"/>
                  </a:cubicBezTo>
                  <a:cubicBezTo>
                    <a:pt x="1994" y="181"/>
                    <a:pt x="1736" y="1146"/>
                    <a:pt x="1447" y="2367"/>
                  </a:cubicBezTo>
                  <a:cubicBezTo>
                    <a:pt x="1158" y="3621"/>
                    <a:pt x="869" y="5132"/>
                    <a:pt x="869" y="6353"/>
                  </a:cubicBezTo>
                  <a:cubicBezTo>
                    <a:pt x="901" y="7542"/>
                    <a:pt x="1286" y="10018"/>
                    <a:pt x="1704" y="12171"/>
                  </a:cubicBezTo>
                  <a:cubicBezTo>
                    <a:pt x="2062" y="14200"/>
                    <a:pt x="2448" y="15951"/>
                    <a:pt x="2502" y="16193"/>
                  </a:cubicBezTo>
                  <a:lnTo>
                    <a:pt x="2502" y="16193"/>
                  </a:lnTo>
                  <a:cubicBezTo>
                    <a:pt x="2442" y="16514"/>
                    <a:pt x="2070" y="18239"/>
                    <a:pt x="965" y="19436"/>
                  </a:cubicBezTo>
                  <a:cubicBezTo>
                    <a:pt x="258" y="20175"/>
                    <a:pt x="1" y="21043"/>
                    <a:pt x="1" y="21847"/>
                  </a:cubicBezTo>
                  <a:cubicBezTo>
                    <a:pt x="1" y="22650"/>
                    <a:pt x="258" y="23358"/>
                    <a:pt x="643" y="23743"/>
                  </a:cubicBezTo>
                  <a:cubicBezTo>
                    <a:pt x="901" y="24000"/>
                    <a:pt x="1222" y="24322"/>
                    <a:pt x="1576" y="24579"/>
                  </a:cubicBezTo>
                  <a:cubicBezTo>
                    <a:pt x="1769" y="24708"/>
                    <a:pt x="1929" y="24836"/>
                    <a:pt x="2122" y="24901"/>
                  </a:cubicBezTo>
                  <a:cubicBezTo>
                    <a:pt x="2315" y="24997"/>
                    <a:pt x="2476" y="25061"/>
                    <a:pt x="2701" y="25061"/>
                  </a:cubicBezTo>
                  <a:cubicBezTo>
                    <a:pt x="2797" y="25061"/>
                    <a:pt x="2926" y="25061"/>
                    <a:pt x="3054" y="24997"/>
                  </a:cubicBezTo>
                  <a:cubicBezTo>
                    <a:pt x="3151" y="24933"/>
                    <a:pt x="3247" y="24836"/>
                    <a:pt x="3311" y="24708"/>
                  </a:cubicBezTo>
                  <a:cubicBezTo>
                    <a:pt x="3569" y="24258"/>
                    <a:pt x="3569" y="23743"/>
                    <a:pt x="3601" y="23261"/>
                  </a:cubicBezTo>
                  <a:cubicBezTo>
                    <a:pt x="3601" y="23004"/>
                    <a:pt x="3633" y="22779"/>
                    <a:pt x="3665" y="22586"/>
                  </a:cubicBezTo>
                  <a:cubicBezTo>
                    <a:pt x="3697" y="22425"/>
                    <a:pt x="3729" y="22265"/>
                    <a:pt x="3794" y="22200"/>
                  </a:cubicBezTo>
                  <a:cubicBezTo>
                    <a:pt x="3858" y="22104"/>
                    <a:pt x="4019" y="21975"/>
                    <a:pt x="4244" y="21815"/>
                  </a:cubicBezTo>
                  <a:cubicBezTo>
                    <a:pt x="4533" y="21557"/>
                    <a:pt x="4919" y="21236"/>
                    <a:pt x="5272" y="20818"/>
                  </a:cubicBezTo>
                  <a:cubicBezTo>
                    <a:pt x="5594" y="20400"/>
                    <a:pt x="5883" y="19886"/>
                    <a:pt x="5979" y="19243"/>
                  </a:cubicBezTo>
                  <a:cubicBezTo>
                    <a:pt x="6044" y="18825"/>
                    <a:pt x="6044" y="18247"/>
                    <a:pt x="6044" y="17572"/>
                  </a:cubicBezTo>
                  <a:cubicBezTo>
                    <a:pt x="6044" y="15482"/>
                    <a:pt x="5883" y="12396"/>
                    <a:pt x="5883" y="10500"/>
                  </a:cubicBezTo>
                  <a:cubicBezTo>
                    <a:pt x="5883" y="8893"/>
                    <a:pt x="6429" y="6739"/>
                    <a:pt x="6429" y="4649"/>
                  </a:cubicBezTo>
                  <a:cubicBezTo>
                    <a:pt x="6429" y="3524"/>
                    <a:pt x="6269" y="2432"/>
                    <a:pt x="5754" y="1467"/>
                  </a:cubicBezTo>
                  <a:cubicBezTo>
                    <a:pt x="5684" y="1373"/>
                    <a:pt x="5579" y="1313"/>
                    <a:pt x="5477" y="1313"/>
                  </a:cubicBezTo>
                  <a:cubicBezTo>
                    <a:pt x="5440" y="1313"/>
                    <a:pt x="5403" y="1321"/>
                    <a:pt x="5369" y="1339"/>
                  </a:cubicBezTo>
                  <a:cubicBezTo>
                    <a:pt x="5240" y="1403"/>
                    <a:pt x="5208" y="1564"/>
                    <a:pt x="5272" y="1724"/>
                  </a:cubicBezTo>
                  <a:cubicBezTo>
                    <a:pt x="5722" y="2560"/>
                    <a:pt x="5883" y="3589"/>
                    <a:pt x="5883" y="4649"/>
                  </a:cubicBezTo>
                  <a:cubicBezTo>
                    <a:pt x="5883" y="6642"/>
                    <a:pt x="5337" y="8796"/>
                    <a:pt x="5337" y="10500"/>
                  </a:cubicBezTo>
                  <a:cubicBezTo>
                    <a:pt x="5337" y="12396"/>
                    <a:pt x="5497" y="15514"/>
                    <a:pt x="5497" y="17572"/>
                  </a:cubicBezTo>
                  <a:cubicBezTo>
                    <a:pt x="5497" y="18247"/>
                    <a:pt x="5497" y="18825"/>
                    <a:pt x="5433" y="19179"/>
                  </a:cubicBezTo>
                  <a:cubicBezTo>
                    <a:pt x="5369" y="19854"/>
                    <a:pt x="4983" y="20368"/>
                    <a:pt x="4533" y="20818"/>
                  </a:cubicBezTo>
                  <a:cubicBezTo>
                    <a:pt x="4308" y="21043"/>
                    <a:pt x="4083" y="21236"/>
                    <a:pt x="3890" y="21397"/>
                  </a:cubicBezTo>
                  <a:cubicBezTo>
                    <a:pt x="3665" y="21557"/>
                    <a:pt x="3504" y="21718"/>
                    <a:pt x="3376" y="21879"/>
                  </a:cubicBezTo>
                  <a:cubicBezTo>
                    <a:pt x="3215" y="22072"/>
                    <a:pt x="3151" y="22265"/>
                    <a:pt x="3119" y="22522"/>
                  </a:cubicBezTo>
                  <a:cubicBezTo>
                    <a:pt x="3054" y="22843"/>
                    <a:pt x="3054" y="23229"/>
                    <a:pt x="3054" y="23583"/>
                  </a:cubicBezTo>
                  <a:cubicBezTo>
                    <a:pt x="3022" y="23936"/>
                    <a:pt x="2958" y="24258"/>
                    <a:pt x="2829" y="24450"/>
                  </a:cubicBezTo>
                  <a:lnTo>
                    <a:pt x="2765" y="24515"/>
                  </a:lnTo>
                  <a:lnTo>
                    <a:pt x="2701" y="24547"/>
                  </a:lnTo>
                  <a:cubicBezTo>
                    <a:pt x="2604" y="24547"/>
                    <a:pt x="2508" y="24515"/>
                    <a:pt x="2347" y="24450"/>
                  </a:cubicBezTo>
                  <a:cubicBezTo>
                    <a:pt x="1929" y="24225"/>
                    <a:pt x="1383" y="23711"/>
                    <a:pt x="1029" y="23358"/>
                  </a:cubicBezTo>
                  <a:cubicBezTo>
                    <a:pt x="804" y="23133"/>
                    <a:pt x="547" y="22522"/>
                    <a:pt x="547" y="21847"/>
                  </a:cubicBezTo>
                  <a:cubicBezTo>
                    <a:pt x="547" y="21172"/>
                    <a:pt x="772" y="20432"/>
                    <a:pt x="1351" y="19790"/>
                  </a:cubicBezTo>
                  <a:cubicBezTo>
                    <a:pt x="2733" y="18279"/>
                    <a:pt x="3022" y="16222"/>
                    <a:pt x="3022" y="16222"/>
                  </a:cubicBezTo>
                  <a:lnTo>
                    <a:pt x="3022" y="16125"/>
                  </a:lnTo>
                  <a:cubicBezTo>
                    <a:pt x="3022" y="16125"/>
                    <a:pt x="2926" y="15643"/>
                    <a:pt x="2765" y="14904"/>
                  </a:cubicBezTo>
                  <a:cubicBezTo>
                    <a:pt x="2540" y="13811"/>
                    <a:pt x="2219" y="12075"/>
                    <a:pt x="1929" y="10435"/>
                  </a:cubicBezTo>
                  <a:cubicBezTo>
                    <a:pt x="1640" y="8764"/>
                    <a:pt x="1415" y="7189"/>
                    <a:pt x="1415" y="6353"/>
                  </a:cubicBezTo>
                  <a:cubicBezTo>
                    <a:pt x="1415" y="5228"/>
                    <a:pt x="1704" y="3717"/>
                    <a:pt x="1961" y="2496"/>
                  </a:cubicBezTo>
                  <a:cubicBezTo>
                    <a:pt x="2122" y="1885"/>
                    <a:pt x="2251" y="1339"/>
                    <a:pt x="2347" y="953"/>
                  </a:cubicBezTo>
                  <a:cubicBezTo>
                    <a:pt x="2444" y="567"/>
                    <a:pt x="2508" y="342"/>
                    <a:pt x="2508" y="342"/>
                  </a:cubicBezTo>
                  <a:cubicBezTo>
                    <a:pt x="2572" y="214"/>
                    <a:pt x="2476" y="53"/>
                    <a:pt x="2347" y="21"/>
                  </a:cubicBezTo>
                  <a:cubicBezTo>
                    <a:pt x="2312" y="7"/>
                    <a:pt x="2278"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4422;p64"/>
            <p:cNvSpPr/>
            <p:nvPr/>
          </p:nvSpPr>
          <p:spPr>
            <a:xfrm>
              <a:off x="4006850" y="2125825"/>
              <a:ext cx="149500" cy="248325"/>
            </a:xfrm>
            <a:custGeom>
              <a:avLst/>
              <a:gdLst/>
              <a:ahLst/>
              <a:cxnLst/>
              <a:rect l="l" t="t" r="r" b="b"/>
              <a:pathLst>
                <a:path w="5980" h="9933" extrusionOk="0">
                  <a:moveTo>
                    <a:pt x="4967" y="1"/>
                  </a:moveTo>
                  <a:cubicBezTo>
                    <a:pt x="3893" y="1"/>
                    <a:pt x="3245" y="446"/>
                    <a:pt x="2862" y="932"/>
                  </a:cubicBezTo>
                  <a:cubicBezTo>
                    <a:pt x="2894" y="1157"/>
                    <a:pt x="2926" y="1285"/>
                    <a:pt x="2926" y="1285"/>
                  </a:cubicBezTo>
                  <a:cubicBezTo>
                    <a:pt x="2926" y="1285"/>
                    <a:pt x="2637" y="3310"/>
                    <a:pt x="1319" y="4725"/>
                  </a:cubicBezTo>
                  <a:cubicBezTo>
                    <a:pt x="1" y="6171"/>
                    <a:pt x="387" y="8068"/>
                    <a:pt x="997" y="8678"/>
                  </a:cubicBezTo>
                  <a:cubicBezTo>
                    <a:pt x="1470" y="9151"/>
                    <a:pt x="2310" y="9933"/>
                    <a:pt x="2858" y="9933"/>
                  </a:cubicBezTo>
                  <a:cubicBezTo>
                    <a:pt x="3018" y="9933"/>
                    <a:pt x="3153" y="9867"/>
                    <a:pt x="3247" y="9707"/>
                  </a:cubicBezTo>
                  <a:cubicBezTo>
                    <a:pt x="3633" y="9000"/>
                    <a:pt x="3344" y="7682"/>
                    <a:pt x="3730" y="7168"/>
                  </a:cubicBezTo>
                  <a:cubicBezTo>
                    <a:pt x="4148" y="6653"/>
                    <a:pt x="5658" y="5850"/>
                    <a:pt x="5883" y="4339"/>
                  </a:cubicBezTo>
                  <a:cubicBezTo>
                    <a:pt x="5980" y="3535"/>
                    <a:pt x="5948" y="1864"/>
                    <a:pt x="5883" y="96"/>
                  </a:cubicBezTo>
                  <a:cubicBezTo>
                    <a:pt x="5548" y="30"/>
                    <a:pt x="5244" y="1"/>
                    <a:pt x="4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4423;p64"/>
            <p:cNvSpPr/>
            <p:nvPr/>
          </p:nvSpPr>
          <p:spPr>
            <a:xfrm>
              <a:off x="4010875" y="2119375"/>
              <a:ext cx="151100" cy="261200"/>
            </a:xfrm>
            <a:custGeom>
              <a:avLst/>
              <a:gdLst/>
              <a:ahLst/>
              <a:cxnLst/>
              <a:rect l="l" t="t" r="r" b="b"/>
              <a:pathLst>
                <a:path w="6044" h="10448" extrusionOk="0">
                  <a:moveTo>
                    <a:pt x="4822" y="515"/>
                  </a:moveTo>
                  <a:cubicBezTo>
                    <a:pt x="5020" y="515"/>
                    <a:pt x="5237" y="534"/>
                    <a:pt x="5472" y="572"/>
                  </a:cubicBezTo>
                  <a:lnTo>
                    <a:pt x="5472" y="572"/>
                  </a:lnTo>
                  <a:cubicBezTo>
                    <a:pt x="5497" y="1426"/>
                    <a:pt x="5497" y="2246"/>
                    <a:pt x="5497" y="2958"/>
                  </a:cubicBezTo>
                  <a:cubicBezTo>
                    <a:pt x="5497" y="3633"/>
                    <a:pt x="5497" y="4211"/>
                    <a:pt x="5433" y="4565"/>
                  </a:cubicBezTo>
                  <a:cubicBezTo>
                    <a:pt x="5369" y="5240"/>
                    <a:pt x="4983" y="5754"/>
                    <a:pt x="4533" y="6204"/>
                  </a:cubicBezTo>
                  <a:cubicBezTo>
                    <a:pt x="4308" y="6429"/>
                    <a:pt x="4083" y="6622"/>
                    <a:pt x="3890" y="6783"/>
                  </a:cubicBezTo>
                  <a:cubicBezTo>
                    <a:pt x="3665" y="6943"/>
                    <a:pt x="3504" y="7104"/>
                    <a:pt x="3376" y="7265"/>
                  </a:cubicBezTo>
                  <a:cubicBezTo>
                    <a:pt x="3215" y="7458"/>
                    <a:pt x="3151" y="7651"/>
                    <a:pt x="3119" y="7908"/>
                  </a:cubicBezTo>
                  <a:cubicBezTo>
                    <a:pt x="3054" y="8229"/>
                    <a:pt x="3054" y="8615"/>
                    <a:pt x="3054" y="8969"/>
                  </a:cubicBezTo>
                  <a:cubicBezTo>
                    <a:pt x="3022" y="9322"/>
                    <a:pt x="2958" y="9644"/>
                    <a:pt x="2829" y="9836"/>
                  </a:cubicBezTo>
                  <a:lnTo>
                    <a:pt x="2765" y="9901"/>
                  </a:lnTo>
                  <a:lnTo>
                    <a:pt x="2701" y="9933"/>
                  </a:lnTo>
                  <a:cubicBezTo>
                    <a:pt x="2604" y="9933"/>
                    <a:pt x="2508" y="9901"/>
                    <a:pt x="2347" y="9836"/>
                  </a:cubicBezTo>
                  <a:cubicBezTo>
                    <a:pt x="1929" y="9611"/>
                    <a:pt x="1383" y="9097"/>
                    <a:pt x="1029" y="8744"/>
                  </a:cubicBezTo>
                  <a:cubicBezTo>
                    <a:pt x="804" y="8519"/>
                    <a:pt x="547" y="7908"/>
                    <a:pt x="547" y="7233"/>
                  </a:cubicBezTo>
                  <a:cubicBezTo>
                    <a:pt x="547" y="6558"/>
                    <a:pt x="772" y="5818"/>
                    <a:pt x="1351" y="5176"/>
                  </a:cubicBezTo>
                  <a:cubicBezTo>
                    <a:pt x="2733" y="3665"/>
                    <a:pt x="3022" y="1608"/>
                    <a:pt x="3022" y="1608"/>
                  </a:cubicBezTo>
                  <a:lnTo>
                    <a:pt x="3022" y="1511"/>
                  </a:lnTo>
                  <a:cubicBezTo>
                    <a:pt x="3022" y="1511"/>
                    <a:pt x="3002" y="1410"/>
                    <a:pt x="2978" y="1256"/>
                  </a:cubicBezTo>
                  <a:lnTo>
                    <a:pt x="2978" y="1256"/>
                  </a:lnTo>
                  <a:cubicBezTo>
                    <a:pt x="3333" y="876"/>
                    <a:pt x="3872" y="544"/>
                    <a:pt x="4822" y="515"/>
                  </a:cubicBezTo>
                  <a:close/>
                  <a:moveTo>
                    <a:pt x="4822" y="0"/>
                  </a:moveTo>
                  <a:cubicBezTo>
                    <a:pt x="3665" y="0"/>
                    <a:pt x="2894" y="482"/>
                    <a:pt x="2476" y="1029"/>
                  </a:cubicBezTo>
                  <a:cubicBezTo>
                    <a:pt x="2444" y="1093"/>
                    <a:pt x="2411" y="1157"/>
                    <a:pt x="2444" y="1254"/>
                  </a:cubicBezTo>
                  <a:cubicBezTo>
                    <a:pt x="2467" y="1418"/>
                    <a:pt x="2490" y="1531"/>
                    <a:pt x="2501" y="1580"/>
                  </a:cubicBezTo>
                  <a:lnTo>
                    <a:pt x="2501" y="1580"/>
                  </a:lnTo>
                  <a:cubicBezTo>
                    <a:pt x="2442" y="1902"/>
                    <a:pt x="2069" y="3626"/>
                    <a:pt x="965" y="4822"/>
                  </a:cubicBezTo>
                  <a:cubicBezTo>
                    <a:pt x="258" y="5561"/>
                    <a:pt x="1" y="6429"/>
                    <a:pt x="1" y="7233"/>
                  </a:cubicBezTo>
                  <a:cubicBezTo>
                    <a:pt x="1" y="8036"/>
                    <a:pt x="258" y="8744"/>
                    <a:pt x="643" y="9129"/>
                  </a:cubicBezTo>
                  <a:cubicBezTo>
                    <a:pt x="901" y="9386"/>
                    <a:pt x="1222" y="9708"/>
                    <a:pt x="1576" y="9965"/>
                  </a:cubicBezTo>
                  <a:cubicBezTo>
                    <a:pt x="1769" y="10094"/>
                    <a:pt x="1929" y="10222"/>
                    <a:pt x="2122" y="10287"/>
                  </a:cubicBezTo>
                  <a:cubicBezTo>
                    <a:pt x="2315" y="10383"/>
                    <a:pt x="2476" y="10447"/>
                    <a:pt x="2701" y="10447"/>
                  </a:cubicBezTo>
                  <a:cubicBezTo>
                    <a:pt x="2797" y="10447"/>
                    <a:pt x="2926" y="10447"/>
                    <a:pt x="3054" y="10383"/>
                  </a:cubicBezTo>
                  <a:cubicBezTo>
                    <a:pt x="3151" y="10319"/>
                    <a:pt x="3247" y="10222"/>
                    <a:pt x="3311" y="10094"/>
                  </a:cubicBezTo>
                  <a:cubicBezTo>
                    <a:pt x="3569" y="9644"/>
                    <a:pt x="3569" y="9129"/>
                    <a:pt x="3601" y="8647"/>
                  </a:cubicBezTo>
                  <a:cubicBezTo>
                    <a:pt x="3601" y="8390"/>
                    <a:pt x="3633" y="8165"/>
                    <a:pt x="3665" y="7972"/>
                  </a:cubicBezTo>
                  <a:cubicBezTo>
                    <a:pt x="3697" y="7811"/>
                    <a:pt x="3729" y="7651"/>
                    <a:pt x="3794" y="7586"/>
                  </a:cubicBezTo>
                  <a:cubicBezTo>
                    <a:pt x="3858" y="7490"/>
                    <a:pt x="4019" y="7361"/>
                    <a:pt x="4244" y="7201"/>
                  </a:cubicBezTo>
                  <a:cubicBezTo>
                    <a:pt x="4533" y="6943"/>
                    <a:pt x="4919" y="6622"/>
                    <a:pt x="5272" y="6204"/>
                  </a:cubicBezTo>
                  <a:cubicBezTo>
                    <a:pt x="5594" y="5786"/>
                    <a:pt x="5883" y="5272"/>
                    <a:pt x="5979" y="4629"/>
                  </a:cubicBezTo>
                  <a:cubicBezTo>
                    <a:pt x="6044" y="4211"/>
                    <a:pt x="6044" y="3633"/>
                    <a:pt x="6044" y="2958"/>
                  </a:cubicBezTo>
                  <a:cubicBezTo>
                    <a:pt x="6044" y="2186"/>
                    <a:pt x="6012" y="1286"/>
                    <a:pt x="5979" y="354"/>
                  </a:cubicBezTo>
                  <a:cubicBezTo>
                    <a:pt x="5979" y="225"/>
                    <a:pt x="5915" y="129"/>
                    <a:pt x="5787" y="97"/>
                  </a:cubicBezTo>
                  <a:cubicBezTo>
                    <a:pt x="5433" y="32"/>
                    <a:pt x="5112" y="0"/>
                    <a:pt x="4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4424;p64"/>
            <p:cNvSpPr/>
            <p:nvPr/>
          </p:nvSpPr>
          <p:spPr>
            <a:xfrm>
              <a:off x="3981150" y="2125000"/>
              <a:ext cx="481375" cy="450850"/>
            </a:xfrm>
            <a:custGeom>
              <a:avLst/>
              <a:gdLst/>
              <a:ahLst/>
              <a:cxnLst/>
              <a:rect l="l" t="t" r="r" b="b"/>
              <a:pathLst>
                <a:path w="19255" h="18034" extrusionOk="0">
                  <a:moveTo>
                    <a:pt x="9740" y="0"/>
                  </a:moveTo>
                  <a:lnTo>
                    <a:pt x="0" y="11058"/>
                  </a:lnTo>
                  <a:lnTo>
                    <a:pt x="9836" y="18033"/>
                  </a:lnTo>
                  <a:lnTo>
                    <a:pt x="19255" y="6076"/>
                  </a:lnTo>
                  <a:lnTo>
                    <a:pt x="97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4425;p64"/>
            <p:cNvSpPr/>
            <p:nvPr/>
          </p:nvSpPr>
          <p:spPr>
            <a:xfrm>
              <a:off x="3974725" y="2118525"/>
              <a:ext cx="495050" cy="464350"/>
            </a:xfrm>
            <a:custGeom>
              <a:avLst/>
              <a:gdLst/>
              <a:ahLst/>
              <a:cxnLst/>
              <a:rect l="l" t="t" r="r" b="b"/>
              <a:pathLst>
                <a:path w="19802" h="18574" extrusionOk="0">
                  <a:moveTo>
                    <a:pt x="10044" y="617"/>
                  </a:moveTo>
                  <a:lnTo>
                    <a:pt x="19126" y="6431"/>
                  </a:lnTo>
                  <a:lnTo>
                    <a:pt x="10029" y="17939"/>
                  </a:lnTo>
                  <a:lnTo>
                    <a:pt x="675" y="11253"/>
                  </a:lnTo>
                  <a:lnTo>
                    <a:pt x="10044" y="617"/>
                  </a:lnTo>
                  <a:close/>
                  <a:moveTo>
                    <a:pt x="10006" y="1"/>
                  </a:moveTo>
                  <a:cubicBezTo>
                    <a:pt x="9927" y="1"/>
                    <a:pt x="9846" y="36"/>
                    <a:pt x="9804" y="99"/>
                  </a:cubicBezTo>
                  <a:lnTo>
                    <a:pt x="64" y="11124"/>
                  </a:lnTo>
                  <a:cubicBezTo>
                    <a:pt x="32" y="11188"/>
                    <a:pt x="0" y="11253"/>
                    <a:pt x="0" y="11349"/>
                  </a:cubicBezTo>
                  <a:cubicBezTo>
                    <a:pt x="0" y="11413"/>
                    <a:pt x="64" y="11478"/>
                    <a:pt x="129" y="11542"/>
                  </a:cubicBezTo>
                  <a:lnTo>
                    <a:pt x="9933" y="18517"/>
                  </a:lnTo>
                  <a:cubicBezTo>
                    <a:pt x="9983" y="18555"/>
                    <a:pt x="10039" y="18573"/>
                    <a:pt x="10094" y="18573"/>
                  </a:cubicBezTo>
                  <a:cubicBezTo>
                    <a:pt x="10178" y="18573"/>
                    <a:pt x="10260" y="18531"/>
                    <a:pt x="10318" y="18453"/>
                  </a:cubicBezTo>
                  <a:lnTo>
                    <a:pt x="19737" y="6527"/>
                  </a:lnTo>
                  <a:cubicBezTo>
                    <a:pt x="19769" y="6463"/>
                    <a:pt x="19801" y="6367"/>
                    <a:pt x="19769" y="6302"/>
                  </a:cubicBezTo>
                  <a:cubicBezTo>
                    <a:pt x="19769" y="6238"/>
                    <a:pt x="19705" y="6174"/>
                    <a:pt x="19672" y="6110"/>
                  </a:cubicBezTo>
                  <a:lnTo>
                    <a:pt x="10126" y="34"/>
                  </a:lnTo>
                  <a:cubicBezTo>
                    <a:pt x="10091" y="12"/>
                    <a:pt x="10049" y="1"/>
                    <a:pt x="10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4426;p64"/>
            <p:cNvSpPr/>
            <p:nvPr/>
          </p:nvSpPr>
          <p:spPr>
            <a:xfrm>
              <a:off x="4117750" y="2193300"/>
              <a:ext cx="56275" cy="160075"/>
            </a:xfrm>
            <a:custGeom>
              <a:avLst/>
              <a:gdLst/>
              <a:ahLst/>
              <a:cxnLst/>
              <a:rect l="l" t="t" r="r" b="b"/>
              <a:pathLst>
                <a:path w="2251" h="6403" extrusionOk="0">
                  <a:moveTo>
                    <a:pt x="1447" y="1"/>
                  </a:moveTo>
                  <a:lnTo>
                    <a:pt x="1" y="1833"/>
                  </a:lnTo>
                  <a:cubicBezTo>
                    <a:pt x="1" y="1833"/>
                    <a:pt x="129" y="5272"/>
                    <a:pt x="129" y="5787"/>
                  </a:cubicBezTo>
                  <a:cubicBezTo>
                    <a:pt x="129" y="6079"/>
                    <a:pt x="483" y="6403"/>
                    <a:pt x="806" y="6403"/>
                  </a:cubicBezTo>
                  <a:cubicBezTo>
                    <a:pt x="1050" y="6403"/>
                    <a:pt x="1277" y="6217"/>
                    <a:pt x="1319" y="5690"/>
                  </a:cubicBezTo>
                  <a:cubicBezTo>
                    <a:pt x="1447" y="4469"/>
                    <a:pt x="1447" y="3954"/>
                    <a:pt x="1544" y="3665"/>
                  </a:cubicBezTo>
                  <a:cubicBezTo>
                    <a:pt x="1640" y="3344"/>
                    <a:pt x="2251" y="1447"/>
                    <a:pt x="14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4427;p64"/>
            <p:cNvSpPr/>
            <p:nvPr/>
          </p:nvSpPr>
          <p:spPr>
            <a:xfrm>
              <a:off x="4111325" y="2186875"/>
              <a:ext cx="59500" cy="172800"/>
            </a:xfrm>
            <a:custGeom>
              <a:avLst/>
              <a:gdLst/>
              <a:ahLst/>
              <a:cxnLst/>
              <a:rect l="l" t="t" r="r" b="b"/>
              <a:pathLst>
                <a:path w="2380" h="6912" extrusionOk="0">
                  <a:moveTo>
                    <a:pt x="1686" y="0"/>
                  </a:moveTo>
                  <a:cubicBezTo>
                    <a:pt x="1636" y="0"/>
                    <a:pt x="1586" y="11"/>
                    <a:pt x="1544" y="33"/>
                  </a:cubicBezTo>
                  <a:cubicBezTo>
                    <a:pt x="1415" y="97"/>
                    <a:pt x="1383" y="290"/>
                    <a:pt x="1447" y="418"/>
                  </a:cubicBezTo>
                  <a:cubicBezTo>
                    <a:pt x="1736" y="900"/>
                    <a:pt x="1833" y="1479"/>
                    <a:pt x="1833" y="2026"/>
                  </a:cubicBezTo>
                  <a:cubicBezTo>
                    <a:pt x="1833" y="2893"/>
                    <a:pt x="1608" y="3665"/>
                    <a:pt x="1544" y="3826"/>
                  </a:cubicBezTo>
                  <a:cubicBezTo>
                    <a:pt x="1415" y="4211"/>
                    <a:pt x="1415" y="4694"/>
                    <a:pt x="1319" y="5915"/>
                  </a:cubicBezTo>
                  <a:cubicBezTo>
                    <a:pt x="1319" y="6140"/>
                    <a:pt x="1254" y="6269"/>
                    <a:pt x="1190" y="6333"/>
                  </a:cubicBezTo>
                  <a:cubicBezTo>
                    <a:pt x="1158" y="6365"/>
                    <a:pt x="1126" y="6397"/>
                    <a:pt x="1061" y="6397"/>
                  </a:cubicBezTo>
                  <a:cubicBezTo>
                    <a:pt x="997" y="6397"/>
                    <a:pt x="869" y="6333"/>
                    <a:pt x="772" y="6269"/>
                  </a:cubicBezTo>
                  <a:cubicBezTo>
                    <a:pt x="676" y="6172"/>
                    <a:pt x="644" y="6076"/>
                    <a:pt x="644" y="6044"/>
                  </a:cubicBezTo>
                  <a:cubicBezTo>
                    <a:pt x="644" y="5529"/>
                    <a:pt x="547" y="2090"/>
                    <a:pt x="547" y="2090"/>
                  </a:cubicBezTo>
                  <a:cubicBezTo>
                    <a:pt x="547" y="1929"/>
                    <a:pt x="419" y="1833"/>
                    <a:pt x="258" y="1833"/>
                  </a:cubicBezTo>
                  <a:cubicBezTo>
                    <a:pt x="129" y="1833"/>
                    <a:pt x="1" y="1961"/>
                    <a:pt x="1" y="2090"/>
                  </a:cubicBezTo>
                  <a:cubicBezTo>
                    <a:pt x="1" y="2090"/>
                    <a:pt x="33" y="2958"/>
                    <a:pt x="65" y="3890"/>
                  </a:cubicBezTo>
                  <a:cubicBezTo>
                    <a:pt x="97" y="4822"/>
                    <a:pt x="97" y="5786"/>
                    <a:pt x="97" y="6044"/>
                  </a:cubicBezTo>
                  <a:cubicBezTo>
                    <a:pt x="97" y="6301"/>
                    <a:pt x="258" y="6494"/>
                    <a:pt x="419" y="6654"/>
                  </a:cubicBezTo>
                  <a:cubicBezTo>
                    <a:pt x="579" y="6815"/>
                    <a:pt x="804" y="6911"/>
                    <a:pt x="1061" y="6911"/>
                  </a:cubicBezTo>
                  <a:cubicBezTo>
                    <a:pt x="1254" y="6911"/>
                    <a:pt x="1479" y="6847"/>
                    <a:pt x="1608" y="6654"/>
                  </a:cubicBezTo>
                  <a:cubicBezTo>
                    <a:pt x="1769" y="6494"/>
                    <a:pt x="1833" y="6269"/>
                    <a:pt x="1865" y="5979"/>
                  </a:cubicBezTo>
                  <a:cubicBezTo>
                    <a:pt x="1961" y="4758"/>
                    <a:pt x="1961" y="4211"/>
                    <a:pt x="2058" y="4018"/>
                  </a:cubicBezTo>
                  <a:cubicBezTo>
                    <a:pt x="2122" y="3793"/>
                    <a:pt x="2379" y="2990"/>
                    <a:pt x="2379" y="2026"/>
                  </a:cubicBezTo>
                  <a:cubicBezTo>
                    <a:pt x="2379" y="1415"/>
                    <a:pt x="2283" y="740"/>
                    <a:pt x="1929" y="129"/>
                  </a:cubicBezTo>
                  <a:cubicBezTo>
                    <a:pt x="1886" y="43"/>
                    <a:pt x="1786" y="0"/>
                    <a:pt x="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4428;p64"/>
            <p:cNvSpPr/>
            <p:nvPr/>
          </p:nvSpPr>
          <p:spPr>
            <a:xfrm>
              <a:off x="4286825" y="1530325"/>
              <a:ext cx="624125" cy="906500"/>
            </a:xfrm>
            <a:custGeom>
              <a:avLst/>
              <a:gdLst/>
              <a:ahLst/>
              <a:cxnLst/>
              <a:rect l="l" t="t" r="r" b="b"/>
              <a:pathLst>
                <a:path w="24965" h="36260" extrusionOk="0">
                  <a:moveTo>
                    <a:pt x="23839" y="0"/>
                  </a:moveTo>
                  <a:lnTo>
                    <a:pt x="20593" y="1511"/>
                  </a:lnTo>
                  <a:cubicBezTo>
                    <a:pt x="20593" y="1511"/>
                    <a:pt x="17860" y="4565"/>
                    <a:pt x="16542" y="7394"/>
                  </a:cubicBezTo>
                  <a:cubicBezTo>
                    <a:pt x="15225" y="10222"/>
                    <a:pt x="14228" y="17519"/>
                    <a:pt x="14228" y="17519"/>
                  </a:cubicBezTo>
                  <a:cubicBezTo>
                    <a:pt x="14228" y="17519"/>
                    <a:pt x="8956" y="26134"/>
                    <a:pt x="8249" y="26841"/>
                  </a:cubicBezTo>
                  <a:cubicBezTo>
                    <a:pt x="7542" y="27548"/>
                    <a:pt x="7928" y="27452"/>
                    <a:pt x="6224" y="28255"/>
                  </a:cubicBezTo>
                  <a:cubicBezTo>
                    <a:pt x="4488" y="29059"/>
                    <a:pt x="2270" y="29477"/>
                    <a:pt x="1949" y="29991"/>
                  </a:cubicBezTo>
                  <a:cubicBezTo>
                    <a:pt x="1660" y="30473"/>
                    <a:pt x="535" y="32916"/>
                    <a:pt x="245" y="33206"/>
                  </a:cubicBezTo>
                  <a:cubicBezTo>
                    <a:pt x="1" y="33450"/>
                    <a:pt x="369" y="33861"/>
                    <a:pt x="730" y="33861"/>
                  </a:cubicBezTo>
                  <a:cubicBezTo>
                    <a:pt x="843" y="33861"/>
                    <a:pt x="956" y="33820"/>
                    <a:pt x="1049" y="33720"/>
                  </a:cubicBezTo>
                  <a:cubicBezTo>
                    <a:pt x="1467" y="33334"/>
                    <a:pt x="2881" y="31695"/>
                    <a:pt x="2881" y="31695"/>
                  </a:cubicBezTo>
                  <a:lnTo>
                    <a:pt x="2881" y="31695"/>
                  </a:lnTo>
                  <a:lnTo>
                    <a:pt x="1145" y="35745"/>
                  </a:lnTo>
                  <a:cubicBezTo>
                    <a:pt x="1145" y="35745"/>
                    <a:pt x="1145" y="36259"/>
                    <a:pt x="1756" y="36259"/>
                  </a:cubicBezTo>
                  <a:cubicBezTo>
                    <a:pt x="2367" y="36259"/>
                    <a:pt x="3878" y="35552"/>
                    <a:pt x="3878" y="35552"/>
                  </a:cubicBezTo>
                  <a:cubicBezTo>
                    <a:pt x="3878" y="35552"/>
                    <a:pt x="5613" y="35134"/>
                    <a:pt x="6224" y="34331"/>
                  </a:cubicBezTo>
                  <a:cubicBezTo>
                    <a:pt x="6835" y="33527"/>
                    <a:pt x="9053" y="29155"/>
                    <a:pt x="9053" y="29155"/>
                  </a:cubicBezTo>
                  <a:cubicBezTo>
                    <a:pt x="9053" y="29155"/>
                    <a:pt x="14935" y="25427"/>
                    <a:pt x="17057" y="22887"/>
                  </a:cubicBezTo>
                  <a:cubicBezTo>
                    <a:pt x="19178" y="20348"/>
                    <a:pt x="20593" y="17230"/>
                    <a:pt x="20914" y="16201"/>
                  </a:cubicBezTo>
                  <a:cubicBezTo>
                    <a:pt x="21203" y="15205"/>
                    <a:pt x="24964" y="3954"/>
                    <a:pt x="24868" y="2122"/>
                  </a:cubicBezTo>
                  <a:cubicBezTo>
                    <a:pt x="24771" y="290"/>
                    <a:pt x="23839" y="0"/>
                    <a:pt x="23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4429;p64"/>
            <p:cNvSpPr/>
            <p:nvPr/>
          </p:nvSpPr>
          <p:spPr>
            <a:xfrm>
              <a:off x="4284100" y="1523375"/>
              <a:ext cx="630875" cy="919875"/>
            </a:xfrm>
            <a:custGeom>
              <a:avLst/>
              <a:gdLst/>
              <a:ahLst/>
              <a:cxnLst/>
              <a:rect l="l" t="t" r="r" b="b"/>
              <a:pathLst>
                <a:path w="25235" h="36795" extrusionOk="0">
                  <a:moveTo>
                    <a:pt x="23944" y="1"/>
                  </a:moveTo>
                  <a:cubicBezTo>
                    <a:pt x="23831" y="1"/>
                    <a:pt x="23741" y="82"/>
                    <a:pt x="23691" y="182"/>
                  </a:cubicBezTo>
                  <a:cubicBezTo>
                    <a:pt x="23661" y="334"/>
                    <a:pt x="23716" y="457"/>
                    <a:pt x="23858" y="524"/>
                  </a:cubicBezTo>
                  <a:lnTo>
                    <a:pt x="23858" y="524"/>
                  </a:lnTo>
                  <a:lnTo>
                    <a:pt x="23852" y="536"/>
                  </a:lnTo>
                  <a:cubicBezTo>
                    <a:pt x="23884" y="536"/>
                    <a:pt x="24045" y="600"/>
                    <a:pt x="24238" y="857"/>
                  </a:cubicBezTo>
                  <a:cubicBezTo>
                    <a:pt x="24430" y="1146"/>
                    <a:pt x="24655" y="1596"/>
                    <a:pt x="24688" y="2400"/>
                  </a:cubicBezTo>
                  <a:lnTo>
                    <a:pt x="24688" y="2464"/>
                  </a:lnTo>
                  <a:cubicBezTo>
                    <a:pt x="24688" y="2689"/>
                    <a:pt x="24655" y="3075"/>
                    <a:pt x="24559" y="3557"/>
                  </a:cubicBezTo>
                  <a:cubicBezTo>
                    <a:pt x="24205" y="5293"/>
                    <a:pt x="23305" y="8282"/>
                    <a:pt x="22502" y="10950"/>
                  </a:cubicBezTo>
                  <a:cubicBezTo>
                    <a:pt x="21666" y="13618"/>
                    <a:pt x="20895" y="15965"/>
                    <a:pt x="20766" y="16415"/>
                  </a:cubicBezTo>
                  <a:cubicBezTo>
                    <a:pt x="20605" y="16865"/>
                    <a:pt x="20187" y="17926"/>
                    <a:pt x="19544" y="19115"/>
                  </a:cubicBezTo>
                  <a:cubicBezTo>
                    <a:pt x="18902" y="20337"/>
                    <a:pt x="18002" y="21751"/>
                    <a:pt x="16973" y="23005"/>
                  </a:cubicBezTo>
                  <a:cubicBezTo>
                    <a:pt x="15944" y="24226"/>
                    <a:pt x="13951" y="25801"/>
                    <a:pt x="12216" y="27023"/>
                  </a:cubicBezTo>
                  <a:cubicBezTo>
                    <a:pt x="11348" y="27665"/>
                    <a:pt x="10544" y="28212"/>
                    <a:pt x="9965" y="28598"/>
                  </a:cubicBezTo>
                  <a:cubicBezTo>
                    <a:pt x="9676" y="28791"/>
                    <a:pt x="9451" y="28951"/>
                    <a:pt x="9258" y="29048"/>
                  </a:cubicBezTo>
                  <a:cubicBezTo>
                    <a:pt x="9098" y="29176"/>
                    <a:pt x="9033" y="29208"/>
                    <a:pt x="9033" y="29208"/>
                  </a:cubicBezTo>
                  <a:lnTo>
                    <a:pt x="8937" y="29337"/>
                  </a:lnTo>
                  <a:cubicBezTo>
                    <a:pt x="8937" y="29337"/>
                    <a:pt x="8776" y="29594"/>
                    <a:pt x="8583" y="30012"/>
                  </a:cubicBezTo>
                  <a:cubicBezTo>
                    <a:pt x="8230" y="30655"/>
                    <a:pt x="7747" y="31619"/>
                    <a:pt x="7265" y="32487"/>
                  </a:cubicBezTo>
                  <a:cubicBezTo>
                    <a:pt x="7008" y="32937"/>
                    <a:pt x="6783" y="33355"/>
                    <a:pt x="6590" y="33709"/>
                  </a:cubicBezTo>
                  <a:cubicBezTo>
                    <a:pt x="6397" y="34030"/>
                    <a:pt x="6205" y="34319"/>
                    <a:pt x="6108" y="34448"/>
                  </a:cubicBezTo>
                  <a:cubicBezTo>
                    <a:pt x="5883" y="34769"/>
                    <a:pt x="5337" y="35091"/>
                    <a:pt x="4822" y="35284"/>
                  </a:cubicBezTo>
                  <a:cubicBezTo>
                    <a:pt x="4597" y="35380"/>
                    <a:pt x="4372" y="35444"/>
                    <a:pt x="4212" y="35509"/>
                  </a:cubicBezTo>
                  <a:cubicBezTo>
                    <a:pt x="4115" y="35509"/>
                    <a:pt x="4051" y="35541"/>
                    <a:pt x="4019" y="35541"/>
                  </a:cubicBezTo>
                  <a:lnTo>
                    <a:pt x="3922" y="35573"/>
                  </a:lnTo>
                  <a:lnTo>
                    <a:pt x="3890" y="35573"/>
                  </a:lnTo>
                  <a:cubicBezTo>
                    <a:pt x="3890" y="35573"/>
                    <a:pt x="3794" y="35637"/>
                    <a:pt x="3633" y="35702"/>
                  </a:cubicBezTo>
                  <a:cubicBezTo>
                    <a:pt x="3408" y="35798"/>
                    <a:pt x="3054" y="35927"/>
                    <a:pt x="2733" y="36055"/>
                  </a:cubicBezTo>
                  <a:cubicBezTo>
                    <a:pt x="2379" y="36184"/>
                    <a:pt x="2026" y="36280"/>
                    <a:pt x="1865" y="36280"/>
                  </a:cubicBezTo>
                  <a:cubicBezTo>
                    <a:pt x="1769" y="36280"/>
                    <a:pt x="1704" y="36248"/>
                    <a:pt x="1640" y="36216"/>
                  </a:cubicBezTo>
                  <a:cubicBezTo>
                    <a:pt x="1576" y="36184"/>
                    <a:pt x="1576" y="36152"/>
                    <a:pt x="1544" y="36087"/>
                  </a:cubicBezTo>
                  <a:lnTo>
                    <a:pt x="1544" y="36055"/>
                  </a:lnTo>
                  <a:lnTo>
                    <a:pt x="1544" y="36044"/>
                  </a:lnTo>
                  <a:lnTo>
                    <a:pt x="3247" y="32069"/>
                  </a:lnTo>
                  <a:cubicBezTo>
                    <a:pt x="3279" y="31973"/>
                    <a:pt x="3247" y="31812"/>
                    <a:pt x="3119" y="31748"/>
                  </a:cubicBezTo>
                  <a:cubicBezTo>
                    <a:pt x="3085" y="31725"/>
                    <a:pt x="3042" y="31714"/>
                    <a:pt x="2999" y="31714"/>
                  </a:cubicBezTo>
                  <a:cubicBezTo>
                    <a:pt x="2920" y="31714"/>
                    <a:pt x="2839" y="31750"/>
                    <a:pt x="2797" y="31812"/>
                  </a:cubicBezTo>
                  <a:cubicBezTo>
                    <a:pt x="2797" y="31812"/>
                    <a:pt x="2776" y="31836"/>
                    <a:pt x="2737" y="31878"/>
                  </a:cubicBezTo>
                  <a:lnTo>
                    <a:pt x="2737" y="31878"/>
                  </a:lnTo>
                  <a:lnTo>
                    <a:pt x="2733" y="31876"/>
                  </a:lnTo>
                  <a:lnTo>
                    <a:pt x="2729" y="31887"/>
                  </a:lnTo>
                  <a:lnTo>
                    <a:pt x="2729" y="31887"/>
                  </a:lnTo>
                  <a:cubicBezTo>
                    <a:pt x="2606" y="32020"/>
                    <a:pt x="2333" y="32317"/>
                    <a:pt x="2026" y="32648"/>
                  </a:cubicBezTo>
                  <a:cubicBezTo>
                    <a:pt x="1608" y="33130"/>
                    <a:pt x="1158" y="33612"/>
                    <a:pt x="965" y="33805"/>
                  </a:cubicBezTo>
                  <a:cubicBezTo>
                    <a:pt x="933" y="33869"/>
                    <a:pt x="901" y="33869"/>
                    <a:pt x="836" y="33869"/>
                  </a:cubicBezTo>
                  <a:cubicBezTo>
                    <a:pt x="772" y="33869"/>
                    <a:pt x="676" y="33837"/>
                    <a:pt x="611" y="33773"/>
                  </a:cubicBezTo>
                  <a:lnTo>
                    <a:pt x="547" y="33709"/>
                  </a:lnTo>
                  <a:lnTo>
                    <a:pt x="547" y="33676"/>
                  </a:lnTo>
                  <a:cubicBezTo>
                    <a:pt x="611" y="33612"/>
                    <a:pt x="676" y="33548"/>
                    <a:pt x="740" y="33419"/>
                  </a:cubicBezTo>
                  <a:cubicBezTo>
                    <a:pt x="965" y="33066"/>
                    <a:pt x="1286" y="32423"/>
                    <a:pt x="1576" y="31812"/>
                  </a:cubicBezTo>
                  <a:cubicBezTo>
                    <a:pt x="1897" y="31201"/>
                    <a:pt x="2187" y="30591"/>
                    <a:pt x="2315" y="30398"/>
                  </a:cubicBezTo>
                  <a:cubicBezTo>
                    <a:pt x="2315" y="30398"/>
                    <a:pt x="2347" y="30333"/>
                    <a:pt x="2412" y="30301"/>
                  </a:cubicBezTo>
                  <a:cubicBezTo>
                    <a:pt x="2540" y="30205"/>
                    <a:pt x="2765" y="30108"/>
                    <a:pt x="3054" y="30012"/>
                  </a:cubicBezTo>
                  <a:cubicBezTo>
                    <a:pt x="3922" y="29691"/>
                    <a:pt x="5272" y="29337"/>
                    <a:pt x="6430" y="28791"/>
                  </a:cubicBezTo>
                  <a:cubicBezTo>
                    <a:pt x="7297" y="28373"/>
                    <a:pt x="7651" y="28180"/>
                    <a:pt x="7876" y="27987"/>
                  </a:cubicBezTo>
                  <a:cubicBezTo>
                    <a:pt x="8005" y="27890"/>
                    <a:pt x="8101" y="27794"/>
                    <a:pt x="8198" y="27698"/>
                  </a:cubicBezTo>
                  <a:cubicBezTo>
                    <a:pt x="8262" y="27601"/>
                    <a:pt x="8358" y="27473"/>
                    <a:pt x="8551" y="27312"/>
                  </a:cubicBezTo>
                  <a:cubicBezTo>
                    <a:pt x="8648" y="27183"/>
                    <a:pt x="8808" y="26990"/>
                    <a:pt x="9033" y="26669"/>
                  </a:cubicBezTo>
                  <a:cubicBezTo>
                    <a:pt x="10544" y="24515"/>
                    <a:pt x="14562" y="17926"/>
                    <a:pt x="14562" y="17926"/>
                  </a:cubicBezTo>
                  <a:lnTo>
                    <a:pt x="14594" y="17829"/>
                  </a:lnTo>
                  <a:cubicBezTo>
                    <a:pt x="14594" y="17829"/>
                    <a:pt x="14659" y="17379"/>
                    <a:pt x="14787" y="16640"/>
                  </a:cubicBezTo>
                  <a:cubicBezTo>
                    <a:pt x="14948" y="15579"/>
                    <a:pt x="15237" y="13875"/>
                    <a:pt x="15591" y="12172"/>
                  </a:cubicBezTo>
                  <a:cubicBezTo>
                    <a:pt x="15976" y="10500"/>
                    <a:pt x="16426" y="8797"/>
                    <a:pt x="16909" y="7768"/>
                  </a:cubicBezTo>
                  <a:cubicBezTo>
                    <a:pt x="17552" y="6386"/>
                    <a:pt x="18548" y="4939"/>
                    <a:pt x="19384" y="3814"/>
                  </a:cubicBezTo>
                  <a:cubicBezTo>
                    <a:pt x="19802" y="3268"/>
                    <a:pt x="20187" y="2818"/>
                    <a:pt x="20477" y="2496"/>
                  </a:cubicBezTo>
                  <a:cubicBezTo>
                    <a:pt x="20605" y="2336"/>
                    <a:pt x="20702" y="2207"/>
                    <a:pt x="20798" y="2111"/>
                  </a:cubicBezTo>
                  <a:cubicBezTo>
                    <a:pt x="20862" y="2014"/>
                    <a:pt x="20895" y="1982"/>
                    <a:pt x="20895" y="1982"/>
                  </a:cubicBezTo>
                  <a:cubicBezTo>
                    <a:pt x="21023" y="1853"/>
                    <a:pt x="20991" y="1693"/>
                    <a:pt x="20895" y="1596"/>
                  </a:cubicBezTo>
                  <a:cubicBezTo>
                    <a:pt x="20835" y="1552"/>
                    <a:pt x="20768" y="1528"/>
                    <a:pt x="20704" y="1528"/>
                  </a:cubicBezTo>
                  <a:cubicBezTo>
                    <a:pt x="20631" y="1528"/>
                    <a:pt x="20560" y="1560"/>
                    <a:pt x="20509" y="1628"/>
                  </a:cubicBezTo>
                  <a:cubicBezTo>
                    <a:pt x="20509" y="1628"/>
                    <a:pt x="17777" y="4650"/>
                    <a:pt x="16426" y="7543"/>
                  </a:cubicBezTo>
                  <a:cubicBezTo>
                    <a:pt x="15751" y="9022"/>
                    <a:pt x="15173" y="11561"/>
                    <a:pt x="14723" y="13747"/>
                  </a:cubicBezTo>
                  <a:cubicBezTo>
                    <a:pt x="14349" y="15701"/>
                    <a:pt x="14130" y="17372"/>
                    <a:pt x="14088" y="17705"/>
                  </a:cubicBezTo>
                  <a:lnTo>
                    <a:pt x="14088" y="17705"/>
                  </a:lnTo>
                  <a:cubicBezTo>
                    <a:pt x="14000" y="17835"/>
                    <a:pt x="13684" y="18312"/>
                    <a:pt x="13276" y="19019"/>
                  </a:cubicBezTo>
                  <a:cubicBezTo>
                    <a:pt x="12505" y="20240"/>
                    <a:pt x="11348" y="22104"/>
                    <a:pt x="10319" y="23712"/>
                  </a:cubicBezTo>
                  <a:cubicBezTo>
                    <a:pt x="9805" y="24515"/>
                    <a:pt x="9323" y="25255"/>
                    <a:pt x="8937" y="25833"/>
                  </a:cubicBezTo>
                  <a:cubicBezTo>
                    <a:pt x="8744" y="26123"/>
                    <a:pt x="8583" y="26380"/>
                    <a:pt x="8455" y="26573"/>
                  </a:cubicBezTo>
                  <a:cubicBezTo>
                    <a:pt x="8326" y="26765"/>
                    <a:pt x="8198" y="26894"/>
                    <a:pt x="8165" y="26926"/>
                  </a:cubicBezTo>
                  <a:cubicBezTo>
                    <a:pt x="7972" y="27119"/>
                    <a:pt x="7876" y="27248"/>
                    <a:pt x="7780" y="27344"/>
                  </a:cubicBezTo>
                  <a:cubicBezTo>
                    <a:pt x="7651" y="27505"/>
                    <a:pt x="7587" y="27569"/>
                    <a:pt x="7394" y="27698"/>
                  </a:cubicBezTo>
                  <a:cubicBezTo>
                    <a:pt x="7201" y="27826"/>
                    <a:pt x="6847" y="27987"/>
                    <a:pt x="6205" y="28276"/>
                  </a:cubicBezTo>
                  <a:cubicBezTo>
                    <a:pt x="5369" y="28694"/>
                    <a:pt x="4404" y="28983"/>
                    <a:pt x="3601" y="29241"/>
                  </a:cubicBezTo>
                  <a:cubicBezTo>
                    <a:pt x="3183" y="29401"/>
                    <a:pt x="2797" y="29498"/>
                    <a:pt x="2508" y="29626"/>
                  </a:cubicBezTo>
                  <a:cubicBezTo>
                    <a:pt x="2379" y="29691"/>
                    <a:pt x="2251" y="29787"/>
                    <a:pt x="2122" y="29851"/>
                  </a:cubicBezTo>
                  <a:cubicBezTo>
                    <a:pt x="2026" y="29916"/>
                    <a:pt x="1929" y="30012"/>
                    <a:pt x="1833" y="30108"/>
                  </a:cubicBezTo>
                  <a:cubicBezTo>
                    <a:pt x="1769" y="30269"/>
                    <a:pt x="1640" y="30494"/>
                    <a:pt x="1479" y="30816"/>
                  </a:cubicBezTo>
                  <a:cubicBezTo>
                    <a:pt x="1254" y="31266"/>
                    <a:pt x="965" y="31844"/>
                    <a:pt x="708" y="32359"/>
                  </a:cubicBezTo>
                  <a:cubicBezTo>
                    <a:pt x="579" y="32584"/>
                    <a:pt x="451" y="32809"/>
                    <a:pt x="354" y="33001"/>
                  </a:cubicBezTo>
                  <a:cubicBezTo>
                    <a:pt x="322" y="33098"/>
                    <a:pt x="258" y="33162"/>
                    <a:pt x="226" y="33226"/>
                  </a:cubicBezTo>
                  <a:cubicBezTo>
                    <a:pt x="194" y="33259"/>
                    <a:pt x="161" y="33291"/>
                    <a:pt x="161" y="33323"/>
                  </a:cubicBezTo>
                  <a:cubicBezTo>
                    <a:pt x="65" y="33387"/>
                    <a:pt x="1" y="33548"/>
                    <a:pt x="1" y="33676"/>
                  </a:cubicBezTo>
                  <a:cubicBezTo>
                    <a:pt x="1" y="33902"/>
                    <a:pt x="129" y="34062"/>
                    <a:pt x="290" y="34191"/>
                  </a:cubicBezTo>
                  <a:cubicBezTo>
                    <a:pt x="419" y="34319"/>
                    <a:pt x="611" y="34416"/>
                    <a:pt x="836" y="34416"/>
                  </a:cubicBezTo>
                  <a:cubicBezTo>
                    <a:pt x="1029" y="34416"/>
                    <a:pt x="1190" y="34352"/>
                    <a:pt x="1351" y="34191"/>
                  </a:cubicBezTo>
                  <a:cubicBezTo>
                    <a:pt x="1518" y="34024"/>
                    <a:pt x="1808" y="33716"/>
                    <a:pt x="2104" y="33371"/>
                  </a:cubicBezTo>
                  <a:lnTo>
                    <a:pt x="2104" y="33371"/>
                  </a:lnTo>
                  <a:lnTo>
                    <a:pt x="1029" y="35927"/>
                  </a:lnTo>
                  <a:lnTo>
                    <a:pt x="997" y="36023"/>
                  </a:lnTo>
                  <a:cubicBezTo>
                    <a:pt x="997" y="36055"/>
                    <a:pt x="997" y="36216"/>
                    <a:pt x="1094" y="36409"/>
                  </a:cubicBezTo>
                  <a:cubicBezTo>
                    <a:pt x="1158" y="36505"/>
                    <a:pt x="1254" y="36634"/>
                    <a:pt x="1383" y="36698"/>
                  </a:cubicBezTo>
                  <a:cubicBezTo>
                    <a:pt x="1511" y="36762"/>
                    <a:pt x="1672" y="36795"/>
                    <a:pt x="1865" y="36795"/>
                  </a:cubicBezTo>
                  <a:cubicBezTo>
                    <a:pt x="2058" y="36795"/>
                    <a:pt x="2283" y="36762"/>
                    <a:pt x="2540" y="36698"/>
                  </a:cubicBezTo>
                  <a:cubicBezTo>
                    <a:pt x="3157" y="36502"/>
                    <a:pt x="3895" y="36184"/>
                    <a:pt x="4075" y="36084"/>
                  </a:cubicBezTo>
                  <a:lnTo>
                    <a:pt x="4075" y="36084"/>
                  </a:lnTo>
                  <a:cubicBezTo>
                    <a:pt x="4175" y="36065"/>
                    <a:pt x="4560" y="35967"/>
                    <a:pt x="5047" y="35766"/>
                  </a:cubicBezTo>
                  <a:cubicBezTo>
                    <a:pt x="5562" y="35573"/>
                    <a:pt x="6172" y="35252"/>
                    <a:pt x="6526" y="34769"/>
                  </a:cubicBezTo>
                  <a:cubicBezTo>
                    <a:pt x="6719" y="34544"/>
                    <a:pt x="6976" y="34127"/>
                    <a:pt x="7265" y="33580"/>
                  </a:cubicBezTo>
                  <a:cubicBezTo>
                    <a:pt x="8039" y="32176"/>
                    <a:pt x="9119" y="30082"/>
                    <a:pt x="9345" y="29644"/>
                  </a:cubicBezTo>
                  <a:lnTo>
                    <a:pt x="9345" y="29644"/>
                  </a:lnTo>
                  <a:cubicBezTo>
                    <a:pt x="9532" y="29523"/>
                    <a:pt x="10896" y="28636"/>
                    <a:pt x="12537" y="27473"/>
                  </a:cubicBezTo>
                  <a:cubicBezTo>
                    <a:pt x="14273" y="26219"/>
                    <a:pt x="16266" y="24644"/>
                    <a:pt x="17359" y="23326"/>
                  </a:cubicBezTo>
                  <a:cubicBezTo>
                    <a:pt x="18452" y="22040"/>
                    <a:pt x="19352" y="20626"/>
                    <a:pt x="19994" y="19372"/>
                  </a:cubicBezTo>
                  <a:cubicBezTo>
                    <a:pt x="20670" y="18151"/>
                    <a:pt x="21120" y="17090"/>
                    <a:pt x="21280" y="16543"/>
                  </a:cubicBezTo>
                  <a:cubicBezTo>
                    <a:pt x="21409" y="16061"/>
                    <a:pt x="22405" y="13072"/>
                    <a:pt x="23370" y="9954"/>
                  </a:cubicBezTo>
                  <a:cubicBezTo>
                    <a:pt x="23820" y="8379"/>
                    <a:pt x="24302" y="6804"/>
                    <a:pt x="24655" y="5454"/>
                  </a:cubicBezTo>
                  <a:cubicBezTo>
                    <a:pt x="24816" y="4779"/>
                    <a:pt x="24977" y="4168"/>
                    <a:pt x="25073" y="3686"/>
                  </a:cubicBezTo>
                  <a:cubicBezTo>
                    <a:pt x="25170" y="3171"/>
                    <a:pt x="25234" y="2786"/>
                    <a:pt x="25234" y="2464"/>
                  </a:cubicBezTo>
                  <a:lnTo>
                    <a:pt x="25234" y="2400"/>
                  </a:lnTo>
                  <a:cubicBezTo>
                    <a:pt x="25170" y="1436"/>
                    <a:pt x="24913" y="825"/>
                    <a:pt x="24623" y="471"/>
                  </a:cubicBezTo>
                  <a:cubicBezTo>
                    <a:pt x="24366" y="150"/>
                    <a:pt x="24077" y="21"/>
                    <a:pt x="24045" y="21"/>
                  </a:cubicBezTo>
                  <a:cubicBezTo>
                    <a:pt x="24009" y="7"/>
                    <a:pt x="23976" y="1"/>
                    <a:pt x="23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4430;p64"/>
            <p:cNvSpPr/>
            <p:nvPr/>
          </p:nvSpPr>
          <p:spPr>
            <a:xfrm>
              <a:off x="4286825" y="2209375"/>
              <a:ext cx="250450" cy="227450"/>
            </a:xfrm>
            <a:custGeom>
              <a:avLst/>
              <a:gdLst/>
              <a:ahLst/>
              <a:cxnLst/>
              <a:rect l="l" t="t" r="r" b="b"/>
              <a:pathLst>
                <a:path w="10018" h="9098" extrusionOk="0">
                  <a:moveTo>
                    <a:pt x="7928" y="0"/>
                  </a:moveTo>
                  <a:cubicBezTo>
                    <a:pt x="7606" y="386"/>
                    <a:pt x="7606" y="450"/>
                    <a:pt x="6224" y="1093"/>
                  </a:cubicBezTo>
                  <a:cubicBezTo>
                    <a:pt x="4488" y="1897"/>
                    <a:pt x="2270" y="2315"/>
                    <a:pt x="1949" y="2829"/>
                  </a:cubicBezTo>
                  <a:cubicBezTo>
                    <a:pt x="1660" y="3311"/>
                    <a:pt x="535" y="5754"/>
                    <a:pt x="245" y="6044"/>
                  </a:cubicBezTo>
                  <a:cubicBezTo>
                    <a:pt x="1" y="6288"/>
                    <a:pt x="369" y="6699"/>
                    <a:pt x="730" y="6699"/>
                  </a:cubicBezTo>
                  <a:cubicBezTo>
                    <a:pt x="843" y="6699"/>
                    <a:pt x="956" y="6658"/>
                    <a:pt x="1049" y="6558"/>
                  </a:cubicBezTo>
                  <a:cubicBezTo>
                    <a:pt x="1467" y="6172"/>
                    <a:pt x="2881" y="4533"/>
                    <a:pt x="2881" y="4533"/>
                  </a:cubicBezTo>
                  <a:lnTo>
                    <a:pt x="2881" y="4533"/>
                  </a:lnTo>
                  <a:lnTo>
                    <a:pt x="1145" y="8583"/>
                  </a:lnTo>
                  <a:cubicBezTo>
                    <a:pt x="1145" y="8583"/>
                    <a:pt x="1145" y="9097"/>
                    <a:pt x="1756" y="9097"/>
                  </a:cubicBezTo>
                  <a:cubicBezTo>
                    <a:pt x="2367" y="9097"/>
                    <a:pt x="3878" y="8390"/>
                    <a:pt x="3878" y="8390"/>
                  </a:cubicBezTo>
                  <a:cubicBezTo>
                    <a:pt x="3878" y="8390"/>
                    <a:pt x="5613" y="7972"/>
                    <a:pt x="6224" y="7169"/>
                  </a:cubicBezTo>
                  <a:cubicBezTo>
                    <a:pt x="6835" y="6365"/>
                    <a:pt x="9053" y="1993"/>
                    <a:pt x="9053" y="1993"/>
                  </a:cubicBezTo>
                  <a:cubicBezTo>
                    <a:pt x="9053" y="1993"/>
                    <a:pt x="9439" y="1768"/>
                    <a:pt x="10017" y="1383"/>
                  </a:cubicBezTo>
                  <a:cubicBezTo>
                    <a:pt x="9406" y="611"/>
                    <a:pt x="8603" y="193"/>
                    <a:pt x="7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4431;p64"/>
            <p:cNvSpPr/>
            <p:nvPr/>
          </p:nvSpPr>
          <p:spPr>
            <a:xfrm>
              <a:off x="4284100" y="2202625"/>
              <a:ext cx="259600" cy="240625"/>
            </a:xfrm>
            <a:custGeom>
              <a:avLst/>
              <a:gdLst/>
              <a:ahLst/>
              <a:cxnLst/>
              <a:rect l="l" t="t" r="r" b="b"/>
              <a:pathLst>
                <a:path w="10384" h="9625" extrusionOk="0">
                  <a:moveTo>
                    <a:pt x="8130" y="581"/>
                  </a:moveTo>
                  <a:cubicBezTo>
                    <a:pt x="8643" y="763"/>
                    <a:pt x="9240" y="1079"/>
                    <a:pt x="9717" y="1596"/>
                  </a:cubicBezTo>
                  <a:lnTo>
                    <a:pt x="9717" y="1596"/>
                  </a:lnTo>
                  <a:cubicBezTo>
                    <a:pt x="9544" y="1713"/>
                    <a:pt x="9402" y="1811"/>
                    <a:pt x="9290" y="1878"/>
                  </a:cubicBezTo>
                  <a:cubicBezTo>
                    <a:pt x="9098" y="2006"/>
                    <a:pt x="9033" y="2038"/>
                    <a:pt x="9033" y="2038"/>
                  </a:cubicBezTo>
                  <a:lnTo>
                    <a:pt x="8937" y="2167"/>
                  </a:lnTo>
                  <a:cubicBezTo>
                    <a:pt x="8937" y="2167"/>
                    <a:pt x="8776" y="2424"/>
                    <a:pt x="8583" y="2842"/>
                  </a:cubicBezTo>
                  <a:cubicBezTo>
                    <a:pt x="8230" y="3485"/>
                    <a:pt x="7747" y="4449"/>
                    <a:pt x="7265" y="5317"/>
                  </a:cubicBezTo>
                  <a:cubicBezTo>
                    <a:pt x="7008" y="5767"/>
                    <a:pt x="6783" y="6185"/>
                    <a:pt x="6590" y="6539"/>
                  </a:cubicBezTo>
                  <a:cubicBezTo>
                    <a:pt x="6397" y="6860"/>
                    <a:pt x="6205" y="7149"/>
                    <a:pt x="6108" y="7278"/>
                  </a:cubicBezTo>
                  <a:cubicBezTo>
                    <a:pt x="5883" y="7599"/>
                    <a:pt x="5337" y="7921"/>
                    <a:pt x="4822" y="8114"/>
                  </a:cubicBezTo>
                  <a:cubicBezTo>
                    <a:pt x="4597" y="8210"/>
                    <a:pt x="4372" y="8274"/>
                    <a:pt x="4212" y="8339"/>
                  </a:cubicBezTo>
                  <a:cubicBezTo>
                    <a:pt x="4115" y="8339"/>
                    <a:pt x="4051" y="8371"/>
                    <a:pt x="4019" y="8371"/>
                  </a:cubicBezTo>
                  <a:lnTo>
                    <a:pt x="3922" y="8403"/>
                  </a:lnTo>
                  <a:lnTo>
                    <a:pt x="3890" y="8403"/>
                  </a:lnTo>
                  <a:cubicBezTo>
                    <a:pt x="3890" y="8403"/>
                    <a:pt x="3794" y="8467"/>
                    <a:pt x="3633" y="8532"/>
                  </a:cubicBezTo>
                  <a:cubicBezTo>
                    <a:pt x="3408" y="8628"/>
                    <a:pt x="3054" y="8757"/>
                    <a:pt x="2733" y="8885"/>
                  </a:cubicBezTo>
                  <a:cubicBezTo>
                    <a:pt x="2379" y="9014"/>
                    <a:pt x="2026" y="9110"/>
                    <a:pt x="1865" y="9110"/>
                  </a:cubicBezTo>
                  <a:cubicBezTo>
                    <a:pt x="1769" y="9110"/>
                    <a:pt x="1704" y="9078"/>
                    <a:pt x="1640" y="9046"/>
                  </a:cubicBezTo>
                  <a:cubicBezTo>
                    <a:pt x="1576" y="9014"/>
                    <a:pt x="1576" y="8982"/>
                    <a:pt x="1544" y="8917"/>
                  </a:cubicBezTo>
                  <a:lnTo>
                    <a:pt x="1544" y="8885"/>
                  </a:lnTo>
                  <a:lnTo>
                    <a:pt x="1544" y="8874"/>
                  </a:lnTo>
                  <a:lnTo>
                    <a:pt x="3247" y="4899"/>
                  </a:lnTo>
                  <a:cubicBezTo>
                    <a:pt x="3279" y="4803"/>
                    <a:pt x="3247" y="4642"/>
                    <a:pt x="3119" y="4578"/>
                  </a:cubicBezTo>
                  <a:cubicBezTo>
                    <a:pt x="3085" y="4555"/>
                    <a:pt x="3042" y="4544"/>
                    <a:pt x="2999" y="4544"/>
                  </a:cubicBezTo>
                  <a:cubicBezTo>
                    <a:pt x="2920" y="4544"/>
                    <a:pt x="2839" y="4580"/>
                    <a:pt x="2797" y="4642"/>
                  </a:cubicBezTo>
                  <a:cubicBezTo>
                    <a:pt x="2797" y="4642"/>
                    <a:pt x="2776" y="4666"/>
                    <a:pt x="2737" y="4708"/>
                  </a:cubicBezTo>
                  <a:lnTo>
                    <a:pt x="2737" y="4708"/>
                  </a:lnTo>
                  <a:lnTo>
                    <a:pt x="2733" y="4706"/>
                  </a:lnTo>
                  <a:lnTo>
                    <a:pt x="2729" y="4717"/>
                  </a:lnTo>
                  <a:lnTo>
                    <a:pt x="2729" y="4717"/>
                  </a:lnTo>
                  <a:cubicBezTo>
                    <a:pt x="2606" y="4850"/>
                    <a:pt x="2333" y="5147"/>
                    <a:pt x="2026" y="5478"/>
                  </a:cubicBezTo>
                  <a:cubicBezTo>
                    <a:pt x="1608" y="5960"/>
                    <a:pt x="1158" y="6442"/>
                    <a:pt x="965" y="6635"/>
                  </a:cubicBezTo>
                  <a:cubicBezTo>
                    <a:pt x="933" y="6699"/>
                    <a:pt x="901" y="6699"/>
                    <a:pt x="836" y="6699"/>
                  </a:cubicBezTo>
                  <a:cubicBezTo>
                    <a:pt x="772" y="6699"/>
                    <a:pt x="676" y="6667"/>
                    <a:pt x="611" y="6603"/>
                  </a:cubicBezTo>
                  <a:lnTo>
                    <a:pt x="547" y="6539"/>
                  </a:lnTo>
                  <a:lnTo>
                    <a:pt x="547" y="6506"/>
                  </a:lnTo>
                  <a:cubicBezTo>
                    <a:pt x="611" y="6442"/>
                    <a:pt x="676" y="6378"/>
                    <a:pt x="740" y="6249"/>
                  </a:cubicBezTo>
                  <a:cubicBezTo>
                    <a:pt x="965" y="5896"/>
                    <a:pt x="1286" y="5253"/>
                    <a:pt x="1576" y="4642"/>
                  </a:cubicBezTo>
                  <a:cubicBezTo>
                    <a:pt x="1897" y="4031"/>
                    <a:pt x="2187" y="3421"/>
                    <a:pt x="2315" y="3228"/>
                  </a:cubicBezTo>
                  <a:cubicBezTo>
                    <a:pt x="2315" y="3228"/>
                    <a:pt x="2347" y="3163"/>
                    <a:pt x="2412" y="3131"/>
                  </a:cubicBezTo>
                  <a:cubicBezTo>
                    <a:pt x="2540" y="3035"/>
                    <a:pt x="2765" y="2938"/>
                    <a:pt x="3054" y="2842"/>
                  </a:cubicBezTo>
                  <a:cubicBezTo>
                    <a:pt x="3922" y="2521"/>
                    <a:pt x="5272" y="2167"/>
                    <a:pt x="6430" y="1621"/>
                  </a:cubicBezTo>
                  <a:cubicBezTo>
                    <a:pt x="7137" y="1267"/>
                    <a:pt x="7490" y="1106"/>
                    <a:pt x="7747" y="945"/>
                  </a:cubicBezTo>
                  <a:cubicBezTo>
                    <a:pt x="7876" y="849"/>
                    <a:pt x="7940" y="785"/>
                    <a:pt x="8037" y="688"/>
                  </a:cubicBezTo>
                  <a:cubicBezTo>
                    <a:pt x="8067" y="658"/>
                    <a:pt x="8097" y="621"/>
                    <a:pt x="8130" y="581"/>
                  </a:cubicBezTo>
                  <a:close/>
                  <a:moveTo>
                    <a:pt x="8051" y="1"/>
                  </a:moveTo>
                  <a:cubicBezTo>
                    <a:pt x="7972" y="1"/>
                    <a:pt x="7891" y="31"/>
                    <a:pt x="7844" y="78"/>
                  </a:cubicBezTo>
                  <a:cubicBezTo>
                    <a:pt x="7780" y="206"/>
                    <a:pt x="7715" y="270"/>
                    <a:pt x="7651" y="335"/>
                  </a:cubicBezTo>
                  <a:cubicBezTo>
                    <a:pt x="7555" y="399"/>
                    <a:pt x="7490" y="463"/>
                    <a:pt x="7265" y="592"/>
                  </a:cubicBezTo>
                  <a:cubicBezTo>
                    <a:pt x="7072" y="720"/>
                    <a:pt x="6751" y="881"/>
                    <a:pt x="6205" y="1106"/>
                  </a:cubicBezTo>
                  <a:cubicBezTo>
                    <a:pt x="5369" y="1524"/>
                    <a:pt x="4404" y="1813"/>
                    <a:pt x="3601" y="2071"/>
                  </a:cubicBezTo>
                  <a:cubicBezTo>
                    <a:pt x="3183" y="2231"/>
                    <a:pt x="2797" y="2328"/>
                    <a:pt x="2508" y="2456"/>
                  </a:cubicBezTo>
                  <a:cubicBezTo>
                    <a:pt x="2379" y="2521"/>
                    <a:pt x="2251" y="2617"/>
                    <a:pt x="2122" y="2681"/>
                  </a:cubicBezTo>
                  <a:cubicBezTo>
                    <a:pt x="2026" y="2746"/>
                    <a:pt x="1929" y="2842"/>
                    <a:pt x="1833" y="2938"/>
                  </a:cubicBezTo>
                  <a:cubicBezTo>
                    <a:pt x="1769" y="3099"/>
                    <a:pt x="1640" y="3324"/>
                    <a:pt x="1479" y="3646"/>
                  </a:cubicBezTo>
                  <a:cubicBezTo>
                    <a:pt x="1254" y="4096"/>
                    <a:pt x="965" y="4674"/>
                    <a:pt x="708" y="5189"/>
                  </a:cubicBezTo>
                  <a:cubicBezTo>
                    <a:pt x="579" y="5414"/>
                    <a:pt x="451" y="5639"/>
                    <a:pt x="354" y="5831"/>
                  </a:cubicBezTo>
                  <a:cubicBezTo>
                    <a:pt x="322" y="5928"/>
                    <a:pt x="258" y="5992"/>
                    <a:pt x="226" y="6056"/>
                  </a:cubicBezTo>
                  <a:cubicBezTo>
                    <a:pt x="194" y="6089"/>
                    <a:pt x="161" y="6121"/>
                    <a:pt x="161" y="6153"/>
                  </a:cubicBezTo>
                  <a:cubicBezTo>
                    <a:pt x="65" y="6217"/>
                    <a:pt x="1" y="6378"/>
                    <a:pt x="1" y="6506"/>
                  </a:cubicBezTo>
                  <a:cubicBezTo>
                    <a:pt x="1" y="6732"/>
                    <a:pt x="129" y="6892"/>
                    <a:pt x="290" y="7021"/>
                  </a:cubicBezTo>
                  <a:cubicBezTo>
                    <a:pt x="419" y="7149"/>
                    <a:pt x="611" y="7246"/>
                    <a:pt x="836" y="7246"/>
                  </a:cubicBezTo>
                  <a:cubicBezTo>
                    <a:pt x="1029" y="7246"/>
                    <a:pt x="1190" y="7182"/>
                    <a:pt x="1351" y="7021"/>
                  </a:cubicBezTo>
                  <a:cubicBezTo>
                    <a:pt x="1518" y="6854"/>
                    <a:pt x="1808" y="6546"/>
                    <a:pt x="2104" y="6201"/>
                  </a:cubicBezTo>
                  <a:lnTo>
                    <a:pt x="2104" y="6201"/>
                  </a:lnTo>
                  <a:lnTo>
                    <a:pt x="1029" y="8757"/>
                  </a:lnTo>
                  <a:lnTo>
                    <a:pt x="997" y="8853"/>
                  </a:lnTo>
                  <a:cubicBezTo>
                    <a:pt x="997" y="8885"/>
                    <a:pt x="997" y="9046"/>
                    <a:pt x="1126" y="9239"/>
                  </a:cubicBezTo>
                  <a:cubicBezTo>
                    <a:pt x="1158" y="9335"/>
                    <a:pt x="1254" y="9464"/>
                    <a:pt x="1383" y="9528"/>
                  </a:cubicBezTo>
                  <a:cubicBezTo>
                    <a:pt x="1511" y="9592"/>
                    <a:pt x="1672" y="9625"/>
                    <a:pt x="1865" y="9625"/>
                  </a:cubicBezTo>
                  <a:cubicBezTo>
                    <a:pt x="2058" y="9625"/>
                    <a:pt x="2283" y="9592"/>
                    <a:pt x="2540" y="9528"/>
                  </a:cubicBezTo>
                  <a:cubicBezTo>
                    <a:pt x="3157" y="9332"/>
                    <a:pt x="3895" y="9014"/>
                    <a:pt x="4075" y="8914"/>
                  </a:cubicBezTo>
                  <a:lnTo>
                    <a:pt x="4075" y="8914"/>
                  </a:lnTo>
                  <a:cubicBezTo>
                    <a:pt x="4175" y="8895"/>
                    <a:pt x="4560" y="8797"/>
                    <a:pt x="5047" y="8596"/>
                  </a:cubicBezTo>
                  <a:cubicBezTo>
                    <a:pt x="5562" y="8403"/>
                    <a:pt x="6172" y="8082"/>
                    <a:pt x="6526" y="7599"/>
                  </a:cubicBezTo>
                  <a:cubicBezTo>
                    <a:pt x="6719" y="7374"/>
                    <a:pt x="6976" y="6957"/>
                    <a:pt x="7265" y="6410"/>
                  </a:cubicBezTo>
                  <a:cubicBezTo>
                    <a:pt x="8039" y="5006"/>
                    <a:pt x="9119" y="2913"/>
                    <a:pt x="9344" y="2474"/>
                  </a:cubicBezTo>
                  <a:lnTo>
                    <a:pt x="9344" y="2474"/>
                  </a:lnTo>
                  <a:cubicBezTo>
                    <a:pt x="9430" y="2420"/>
                    <a:pt x="9760" y="2207"/>
                    <a:pt x="10255" y="1878"/>
                  </a:cubicBezTo>
                  <a:cubicBezTo>
                    <a:pt x="10319" y="1846"/>
                    <a:pt x="10383" y="1781"/>
                    <a:pt x="10383" y="1685"/>
                  </a:cubicBezTo>
                  <a:cubicBezTo>
                    <a:pt x="10383" y="1621"/>
                    <a:pt x="10383" y="1556"/>
                    <a:pt x="10319" y="1492"/>
                  </a:cubicBezTo>
                  <a:cubicBezTo>
                    <a:pt x="9708" y="656"/>
                    <a:pt x="8808" y="238"/>
                    <a:pt x="8133" y="13"/>
                  </a:cubicBezTo>
                  <a:cubicBezTo>
                    <a:pt x="8107" y="5"/>
                    <a:pt x="8079" y="1"/>
                    <a:pt x="8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4432;p64"/>
            <p:cNvSpPr/>
            <p:nvPr/>
          </p:nvSpPr>
          <p:spPr>
            <a:xfrm>
              <a:off x="4783150" y="2218225"/>
              <a:ext cx="904075" cy="420950"/>
            </a:xfrm>
            <a:custGeom>
              <a:avLst/>
              <a:gdLst/>
              <a:ahLst/>
              <a:cxnLst/>
              <a:rect l="l" t="t" r="r" b="b"/>
              <a:pathLst>
                <a:path w="36163" h="16838" extrusionOk="0">
                  <a:moveTo>
                    <a:pt x="34427" y="0"/>
                  </a:moveTo>
                  <a:lnTo>
                    <a:pt x="28287" y="2829"/>
                  </a:lnTo>
                  <a:cubicBezTo>
                    <a:pt x="28287" y="2829"/>
                    <a:pt x="26037" y="7072"/>
                    <a:pt x="25619" y="8711"/>
                  </a:cubicBezTo>
                  <a:cubicBezTo>
                    <a:pt x="25202" y="10383"/>
                    <a:pt x="24559" y="12183"/>
                    <a:pt x="24559" y="12183"/>
                  </a:cubicBezTo>
                  <a:cubicBezTo>
                    <a:pt x="24559" y="12183"/>
                    <a:pt x="20412" y="11540"/>
                    <a:pt x="16844" y="11122"/>
                  </a:cubicBezTo>
                  <a:cubicBezTo>
                    <a:pt x="13276" y="10704"/>
                    <a:pt x="8229" y="9804"/>
                    <a:pt x="6976" y="9547"/>
                  </a:cubicBezTo>
                  <a:cubicBezTo>
                    <a:pt x="5999" y="9347"/>
                    <a:pt x="4379" y="8912"/>
                    <a:pt x="3468" y="8912"/>
                  </a:cubicBezTo>
                  <a:cubicBezTo>
                    <a:pt x="3209" y="8912"/>
                    <a:pt x="3007" y="8947"/>
                    <a:pt x="2893" y="9033"/>
                  </a:cubicBezTo>
                  <a:cubicBezTo>
                    <a:pt x="2411" y="9451"/>
                    <a:pt x="2733" y="9386"/>
                    <a:pt x="3311" y="9611"/>
                  </a:cubicBezTo>
                  <a:cubicBezTo>
                    <a:pt x="3568" y="9726"/>
                    <a:pt x="3895" y="9757"/>
                    <a:pt x="4179" y="9757"/>
                  </a:cubicBezTo>
                  <a:cubicBezTo>
                    <a:pt x="4534" y="9757"/>
                    <a:pt x="4822" y="9708"/>
                    <a:pt x="4822" y="9708"/>
                  </a:cubicBezTo>
                  <a:lnTo>
                    <a:pt x="4822" y="9708"/>
                  </a:lnTo>
                  <a:cubicBezTo>
                    <a:pt x="4822" y="9708"/>
                    <a:pt x="3986" y="9965"/>
                    <a:pt x="3086" y="10286"/>
                  </a:cubicBezTo>
                  <a:cubicBezTo>
                    <a:pt x="2154" y="10608"/>
                    <a:pt x="515" y="11186"/>
                    <a:pt x="258" y="11540"/>
                  </a:cubicBezTo>
                  <a:cubicBezTo>
                    <a:pt x="0" y="11861"/>
                    <a:pt x="579" y="13019"/>
                    <a:pt x="1511" y="13019"/>
                  </a:cubicBezTo>
                  <a:cubicBezTo>
                    <a:pt x="2111" y="13019"/>
                    <a:pt x="2611" y="12990"/>
                    <a:pt x="3021" y="12990"/>
                  </a:cubicBezTo>
                  <a:cubicBezTo>
                    <a:pt x="3226" y="12990"/>
                    <a:pt x="3408" y="12997"/>
                    <a:pt x="3568" y="13019"/>
                  </a:cubicBezTo>
                  <a:cubicBezTo>
                    <a:pt x="4083" y="13115"/>
                    <a:pt x="4308" y="13597"/>
                    <a:pt x="5979" y="13597"/>
                  </a:cubicBezTo>
                  <a:cubicBezTo>
                    <a:pt x="7619" y="13597"/>
                    <a:pt x="9965" y="12279"/>
                    <a:pt x="9965" y="12279"/>
                  </a:cubicBezTo>
                  <a:cubicBezTo>
                    <a:pt x="9965" y="12279"/>
                    <a:pt x="17744" y="15847"/>
                    <a:pt x="22148" y="16587"/>
                  </a:cubicBezTo>
                  <a:cubicBezTo>
                    <a:pt x="23180" y="16760"/>
                    <a:pt x="24005" y="16838"/>
                    <a:pt x="24688" y="16838"/>
                  </a:cubicBezTo>
                  <a:cubicBezTo>
                    <a:pt x="26918" y="16838"/>
                    <a:pt x="27624" y="16006"/>
                    <a:pt x="29027" y="14947"/>
                  </a:cubicBezTo>
                  <a:cubicBezTo>
                    <a:pt x="30859" y="13533"/>
                    <a:pt x="36163" y="4822"/>
                    <a:pt x="35745" y="3086"/>
                  </a:cubicBezTo>
                  <a:cubicBezTo>
                    <a:pt x="35327" y="1350"/>
                    <a:pt x="34427" y="0"/>
                    <a:pt x="34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4433;p64"/>
            <p:cNvSpPr/>
            <p:nvPr/>
          </p:nvSpPr>
          <p:spPr>
            <a:xfrm>
              <a:off x="4781550" y="2211775"/>
              <a:ext cx="902475" cy="433975"/>
            </a:xfrm>
            <a:custGeom>
              <a:avLst/>
              <a:gdLst/>
              <a:ahLst/>
              <a:cxnLst/>
              <a:rect l="l" t="t" r="r" b="b"/>
              <a:pathLst>
                <a:path w="36099" h="17359" extrusionOk="0">
                  <a:moveTo>
                    <a:pt x="34465" y="1"/>
                  </a:moveTo>
                  <a:cubicBezTo>
                    <a:pt x="34420" y="1"/>
                    <a:pt x="34373" y="12"/>
                    <a:pt x="34330" y="33"/>
                  </a:cubicBezTo>
                  <a:cubicBezTo>
                    <a:pt x="34202" y="129"/>
                    <a:pt x="34170" y="290"/>
                    <a:pt x="34266" y="419"/>
                  </a:cubicBezTo>
                  <a:lnTo>
                    <a:pt x="34298" y="483"/>
                  </a:lnTo>
                  <a:cubicBezTo>
                    <a:pt x="34459" y="740"/>
                    <a:pt x="35198" y="1930"/>
                    <a:pt x="35552" y="3408"/>
                  </a:cubicBezTo>
                  <a:cubicBezTo>
                    <a:pt x="35552" y="3440"/>
                    <a:pt x="35552" y="3505"/>
                    <a:pt x="35552" y="3569"/>
                  </a:cubicBezTo>
                  <a:cubicBezTo>
                    <a:pt x="35552" y="3794"/>
                    <a:pt x="35487" y="4115"/>
                    <a:pt x="35359" y="4533"/>
                  </a:cubicBezTo>
                  <a:cubicBezTo>
                    <a:pt x="34877" y="6012"/>
                    <a:pt x="33623" y="8358"/>
                    <a:pt x="32337" y="10448"/>
                  </a:cubicBezTo>
                  <a:cubicBezTo>
                    <a:pt x="31662" y="11509"/>
                    <a:pt x="30987" y="12505"/>
                    <a:pt x="30409" y="13309"/>
                  </a:cubicBezTo>
                  <a:cubicBezTo>
                    <a:pt x="29798" y="14112"/>
                    <a:pt x="29251" y="14723"/>
                    <a:pt x="28930" y="14980"/>
                  </a:cubicBezTo>
                  <a:cubicBezTo>
                    <a:pt x="28223" y="15527"/>
                    <a:pt x="27709" y="16009"/>
                    <a:pt x="27098" y="16330"/>
                  </a:cubicBezTo>
                  <a:cubicBezTo>
                    <a:pt x="26519" y="16652"/>
                    <a:pt x="25844" y="16845"/>
                    <a:pt x="24751" y="16845"/>
                  </a:cubicBezTo>
                  <a:cubicBezTo>
                    <a:pt x="24076" y="16845"/>
                    <a:pt x="23273" y="16748"/>
                    <a:pt x="22244" y="16587"/>
                  </a:cubicBezTo>
                  <a:cubicBezTo>
                    <a:pt x="20090" y="16234"/>
                    <a:pt x="17037" y="15141"/>
                    <a:pt x="14561" y="14177"/>
                  </a:cubicBezTo>
                  <a:cubicBezTo>
                    <a:pt x="13308" y="13662"/>
                    <a:pt x="12215" y="13212"/>
                    <a:pt x="11411" y="12859"/>
                  </a:cubicBezTo>
                  <a:cubicBezTo>
                    <a:pt x="11026" y="12698"/>
                    <a:pt x="10704" y="12537"/>
                    <a:pt x="10479" y="12441"/>
                  </a:cubicBezTo>
                  <a:cubicBezTo>
                    <a:pt x="10254" y="12344"/>
                    <a:pt x="10126" y="12280"/>
                    <a:pt x="10126" y="12280"/>
                  </a:cubicBezTo>
                  <a:cubicBezTo>
                    <a:pt x="10099" y="12267"/>
                    <a:pt x="10067" y="12259"/>
                    <a:pt x="10034" y="12259"/>
                  </a:cubicBezTo>
                  <a:cubicBezTo>
                    <a:pt x="9987" y="12259"/>
                    <a:pt x="9938" y="12275"/>
                    <a:pt x="9901" y="12312"/>
                  </a:cubicBezTo>
                  <a:cubicBezTo>
                    <a:pt x="9901" y="12312"/>
                    <a:pt x="9868" y="12312"/>
                    <a:pt x="9804" y="12344"/>
                  </a:cubicBezTo>
                  <a:cubicBezTo>
                    <a:pt x="9547" y="12473"/>
                    <a:pt x="8968" y="12794"/>
                    <a:pt x="8261" y="13084"/>
                  </a:cubicBezTo>
                  <a:cubicBezTo>
                    <a:pt x="7522" y="13341"/>
                    <a:pt x="6718" y="13598"/>
                    <a:pt x="6043" y="13598"/>
                  </a:cubicBezTo>
                  <a:cubicBezTo>
                    <a:pt x="5240" y="13598"/>
                    <a:pt x="4790" y="13469"/>
                    <a:pt x="4500" y="13341"/>
                  </a:cubicBezTo>
                  <a:cubicBezTo>
                    <a:pt x="4340" y="13309"/>
                    <a:pt x="4243" y="13244"/>
                    <a:pt x="4115" y="13180"/>
                  </a:cubicBezTo>
                  <a:cubicBezTo>
                    <a:pt x="3986" y="13116"/>
                    <a:pt x="3857" y="13052"/>
                    <a:pt x="3665" y="13019"/>
                  </a:cubicBezTo>
                  <a:cubicBezTo>
                    <a:pt x="3504" y="12987"/>
                    <a:pt x="3279" y="12987"/>
                    <a:pt x="3086" y="12987"/>
                  </a:cubicBezTo>
                  <a:cubicBezTo>
                    <a:pt x="2668" y="12987"/>
                    <a:pt x="2154" y="13019"/>
                    <a:pt x="1575" y="13019"/>
                  </a:cubicBezTo>
                  <a:cubicBezTo>
                    <a:pt x="1286" y="13019"/>
                    <a:pt x="1029" y="12859"/>
                    <a:pt x="836" y="12634"/>
                  </a:cubicBezTo>
                  <a:cubicBezTo>
                    <a:pt x="643" y="12409"/>
                    <a:pt x="514" y="12119"/>
                    <a:pt x="514" y="11991"/>
                  </a:cubicBezTo>
                  <a:lnTo>
                    <a:pt x="547" y="11959"/>
                  </a:lnTo>
                  <a:cubicBezTo>
                    <a:pt x="547" y="11959"/>
                    <a:pt x="579" y="11927"/>
                    <a:pt x="611" y="11862"/>
                  </a:cubicBezTo>
                  <a:cubicBezTo>
                    <a:pt x="836" y="11734"/>
                    <a:pt x="1286" y="11541"/>
                    <a:pt x="1800" y="11348"/>
                  </a:cubicBezTo>
                  <a:cubicBezTo>
                    <a:pt x="2282" y="11123"/>
                    <a:pt x="2829" y="10930"/>
                    <a:pt x="3215" y="10801"/>
                  </a:cubicBezTo>
                  <a:cubicBezTo>
                    <a:pt x="3697" y="10641"/>
                    <a:pt x="4115" y="10480"/>
                    <a:pt x="4436" y="10384"/>
                  </a:cubicBezTo>
                  <a:cubicBezTo>
                    <a:pt x="4757" y="10287"/>
                    <a:pt x="4950" y="10223"/>
                    <a:pt x="4950" y="10223"/>
                  </a:cubicBezTo>
                  <a:cubicBezTo>
                    <a:pt x="5079" y="10191"/>
                    <a:pt x="5175" y="10030"/>
                    <a:pt x="5143" y="9901"/>
                  </a:cubicBezTo>
                  <a:cubicBezTo>
                    <a:pt x="5115" y="9790"/>
                    <a:pt x="5015" y="9702"/>
                    <a:pt x="4883" y="9702"/>
                  </a:cubicBezTo>
                  <a:cubicBezTo>
                    <a:pt x="4863" y="9702"/>
                    <a:pt x="4843" y="9704"/>
                    <a:pt x="4822" y="9709"/>
                  </a:cubicBezTo>
                  <a:lnTo>
                    <a:pt x="4790" y="9709"/>
                  </a:lnTo>
                  <a:cubicBezTo>
                    <a:pt x="4790" y="9709"/>
                    <a:pt x="4786" y="9710"/>
                    <a:pt x="4780" y="9712"/>
                  </a:cubicBezTo>
                  <a:lnTo>
                    <a:pt x="4780" y="9712"/>
                  </a:lnTo>
                  <a:cubicBezTo>
                    <a:pt x="4678" y="9741"/>
                    <a:pt x="4460" y="9741"/>
                    <a:pt x="4211" y="9741"/>
                  </a:cubicBezTo>
                  <a:cubicBezTo>
                    <a:pt x="3954" y="9741"/>
                    <a:pt x="3697" y="9709"/>
                    <a:pt x="3504" y="9644"/>
                  </a:cubicBezTo>
                  <a:cubicBezTo>
                    <a:pt x="3369" y="9587"/>
                    <a:pt x="3258" y="9541"/>
                    <a:pt x="3163" y="9506"/>
                  </a:cubicBezTo>
                  <a:lnTo>
                    <a:pt x="3163" y="9506"/>
                  </a:lnTo>
                  <a:cubicBezTo>
                    <a:pt x="3179" y="9494"/>
                    <a:pt x="3215" y="9473"/>
                    <a:pt x="3279" y="9451"/>
                  </a:cubicBezTo>
                  <a:lnTo>
                    <a:pt x="3568" y="9451"/>
                  </a:lnTo>
                  <a:cubicBezTo>
                    <a:pt x="3986" y="9451"/>
                    <a:pt x="4597" y="9548"/>
                    <a:pt x="5240" y="9676"/>
                  </a:cubicBezTo>
                  <a:cubicBezTo>
                    <a:pt x="5850" y="9805"/>
                    <a:pt x="6493" y="9966"/>
                    <a:pt x="6975" y="10062"/>
                  </a:cubicBezTo>
                  <a:cubicBezTo>
                    <a:pt x="8229" y="10319"/>
                    <a:pt x="13276" y="11219"/>
                    <a:pt x="16876" y="11637"/>
                  </a:cubicBezTo>
                  <a:cubicBezTo>
                    <a:pt x="18644" y="11862"/>
                    <a:pt x="20572" y="12119"/>
                    <a:pt x="22051" y="12344"/>
                  </a:cubicBezTo>
                  <a:cubicBezTo>
                    <a:pt x="22790" y="12441"/>
                    <a:pt x="23433" y="12537"/>
                    <a:pt x="23851" y="12602"/>
                  </a:cubicBezTo>
                  <a:cubicBezTo>
                    <a:pt x="24301" y="12666"/>
                    <a:pt x="24558" y="12730"/>
                    <a:pt x="24558" y="12730"/>
                  </a:cubicBezTo>
                  <a:cubicBezTo>
                    <a:pt x="24687" y="12730"/>
                    <a:pt x="24816" y="12666"/>
                    <a:pt x="24848" y="12537"/>
                  </a:cubicBezTo>
                  <a:cubicBezTo>
                    <a:pt x="24848" y="12537"/>
                    <a:pt x="25523" y="10705"/>
                    <a:pt x="25941" y="9034"/>
                  </a:cubicBezTo>
                  <a:cubicBezTo>
                    <a:pt x="26133" y="8262"/>
                    <a:pt x="26808" y="6783"/>
                    <a:pt x="27419" y="5530"/>
                  </a:cubicBezTo>
                  <a:cubicBezTo>
                    <a:pt x="27709" y="4887"/>
                    <a:pt x="27998" y="4308"/>
                    <a:pt x="28223" y="3890"/>
                  </a:cubicBezTo>
                  <a:cubicBezTo>
                    <a:pt x="28448" y="3473"/>
                    <a:pt x="28576" y="3215"/>
                    <a:pt x="28576" y="3215"/>
                  </a:cubicBezTo>
                  <a:cubicBezTo>
                    <a:pt x="28641" y="3087"/>
                    <a:pt x="28609" y="2926"/>
                    <a:pt x="28480" y="2862"/>
                  </a:cubicBezTo>
                  <a:cubicBezTo>
                    <a:pt x="28437" y="2830"/>
                    <a:pt x="28387" y="2815"/>
                    <a:pt x="28337" y="2815"/>
                  </a:cubicBezTo>
                  <a:cubicBezTo>
                    <a:pt x="28237" y="2815"/>
                    <a:pt x="28137" y="2872"/>
                    <a:pt x="28094" y="2958"/>
                  </a:cubicBezTo>
                  <a:cubicBezTo>
                    <a:pt x="28094" y="2958"/>
                    <a:pt x="27548" y="4019"/>
                    <a:pt x="26937" y="5305"/>
                  </a:cubicBezTo>
                  <a:cubicBezTo>
                    <a:pt x="26326" y="6558"/>
                    <a:pt x="25651" y="8037"/>
                    <a:pt x="25426" y="8905"/>
                  </a:cubicBezTo>
                  <a:cubicBezTo>
                    <a:pt x="25233" y="9741"/>
                    <a:pt x="24944" y="10609"/>
                    <a:pt x="24751" y="11251"/>
                  </a:cubicBezTo>
                  <a:cubicBezTo>
                    <a:pt x="24623" y="11573"/>
                    <a:pt x="24526" y="11862"/>
                    <a:pt x="24462" y="12055"/>
                  </a:cubicBezTo>
                  <a:cubicBezTo>
                    <a:pt x="24451" y="12089"/>
                    <a:pt x="24441" y="12120"/>
                    <a:pt x="24431" y="12149"/>
                  </a:cubicBezTo>
                  <a:lnTo>
                    <a:pt x="24431" y="12149"/>
                  </a:lnTo>
                  <a:cubicBezTo>
                    <a:pt x="23524" y="12011"/>
                    <a:pt x="20017" y="11483"/>
                    <a:pt x="16940" y="11123"/>
                  </a:cubicBezTo>
                  <a:cubicBezTo>
                    <a:pt x="13372" y="10705"/>
                    <a:pt x="8325" y="9773"/>
                    <a:pt x="7072" y="9548"/>
                  </a:cubicBezTo>
                  <a:cubicBezTo>
                    <a:pt x="6622" y="9451"/>
                    <a:pt x="5979" y="9291"/>
                    <a:pt x="5336" y="9162"/>
                  </a:cubicBezTo>
                  <a:cubicBezTo>
                    <a:pt x="4693" y="9034"/>
                    <a:pt x="4050" y="8905"/>
                    <a:pt x="3568" y="8905"/>
                  </a:cubicBezTo>
                  <a:cubicBezTo>
                    <a:pt x="3407" y="8905"/>
                    <a:pt x="3279" y="8905"/>
                    <a:pt x="3150" y="8937"/>
                  </a:cubicBezTo>
                  <a:cubicBezTo>
                    <a:pt x="3022" y="8969"/>
                    <a:pt x="2893" y="9001"/>
                    <a:pt x="2797" y="9098"/>
                  </a:cubicBezTo>
                  <a:cubicBezTo>
                    <a:pt x="2700" y="9162"/>
                    <a:pt x="2636" y="9226"/>
                    <a:pt x="2572" y="9291"/>
                  </a:cubicBezTo>
                  <a:cubicBezTo>
                    <a:pt x="2539" y="9355"/>
                    <a:pt x="2475" y="9451"/>
                    <a:pt x="2475" y="9580"/>
                  </a:cubicBezTo>
                  <a:cubicBezTo>
                    <a:pt x="2475" y="9644"/>
                    <a:pt x="2475" y="9741"/>
                    <a:pt x="2539" y="9773"/>
                  </a:cubicBezTo>
                  <a:cubicBezTo>
                    <a:pt x="2604" y="9869"/>
                    <a:pt x="2668" y="9901"/>
                    <a:pt x="2700" y="9934"/>
                  </a:cubicBezTo>
                  <a:cubicBezTo>
                    <a:pt x="2797" y="9966"/>
                    <a:pt x="2861" y="9998"/>
                    <a:pt x="2957" y="10030"/>
                  </a:cubicBezTo>
                  <a:cubicBezTo>
                    <a:pt x="3054" y="10062"/>
                    <a:pt x="3182" y="10094"/>
                    <a:pt x="3279" y="10126"/>
                  </a:cubicBezTo>
                  <a:cubicBezTo>
                    <a:pt x="3317" y="10142"/>
                    <a:pt x="3355" y="10155"/>
                    <a:pt x="3393" y="10168"/>
                  </a:cubicBezTo>
                  <a:lnTo>
                    <a:pt x="3393" y="10168"/>
                  </a:lnTo>
                  <a:cubicBezTo>
                    <a:pt x="3282" y="10206"/>
                    <a:pt x="3168" y="10246"/>
                    <a:pt x="3054" y="10287"/>
                  </a:cubicBezTo>
                  <a:cubicBezTo>
                    <a:pt x="2604" y="10448"/>
                    <a:pt x="1961" y="10705"/>
                    <a:pt x="1382" y="10930"/>
                  </a:cubicBezTo>
                  <a:cubicBezTo>
                    <a:pt x="1093" y="11026"/>
                    <a:pt x="836" y="11155"/>
                    <a:pt x="611" y="11251"/>
                  </a:cubicBezTo>
                  <a:cubicBezTo>
                    <a:pt x="514" y="11316"/>
                    <a:pt x="418" y="11380"/>
                    <a:pt x="322" y="11444"/>
                  </a:cubicBezTo>
                  <a:cubicBezTo>
                    <a:pt x="225" y="11509"/>
                    <a:pt x="161" y="11541"/>
                    <a:pt x="96" y="11637"/>
                  </a:cubicBezTo>
                  <a:cubicBezTo>
                    <a:pt x="32" y="11734"/>
                    <a:pt x="0" y="11894"/>
                    <a:pt x="0" y="11991"/>
                  </a:cubicBezTo>
                  <a:cubicBezTo>
                    <a:pt x="0" y="12344"/>
                    <a:pt x="161" y="12666"/>
                    <a:pt x="418" y="12987"/>
                  </a:cubicBezTo>
                  <a:cubicBezTo>
                    <a:pt x="675" y="13309"/>
                    <a:pt x="1093" y="13566"/>
                    <a:pt x="1575" y="13566"/>
                  </a:cubicBezTo>
                  <a:cubicBezTo>
                    <a:pt x="2186" y="13566"/>
                    <a:pt x="2668" y="13502"/>
                    <a:pt x="3086" y="13502"/>
                  </a:cubicBezTo>
                  <a:cubicBezTo>
                    <a:pt x="3279" y="13502"/>
                    <a:pt x="3440" y="13534"/>
                    <a:pt x="3600" y="13534"/>
                  </a:cubicBezTo>
                  <a:cubicBezTo>
                    <a:pt x="3665" y="13566"/>
                    <a:pt x="3761" y="13598"/>
                    <a:pt x="3857" y="13662"/>
                  </a:cubicBezTo>
                  <a:cubicBezTo>
                    <a:pt x="4050" y="13727"/>
                    <a:pt x="4275" y="13855"/>
                    <a:pt x="4597" y="13952"/>
                  </a:cubicBezTo>
                  <a:cubicBezTo>
                    <a:pt x="4950" y="14048"/>
                    <a:pt x="5400" y="14144"/>
                    <a:pt x="6043" y="14144"/>
                  </a:cubicBezTo>
                  <a:cubicBezTo>
                    <a:pt x="6943" y="14144"/>
                    <a:pt x="7940" y="13791"/>
                    <a:pt x="8743" y="13437"/>
                  </a:cubicBezTo>
                  <a:cubicBezTo>
                    <a:pt x="9312" y="13210"/>
                    <a:pt x="9784" y="12966"/>
                    <a:pt x="10012" y="12843"/>
                  </a:cubicBezTo>
                  <a:lnTo>
                    <a:pt x="10012" y="12843"/>
                  </a:lnTo>
                  <a:cubicBezTo>
                    <a:pt x="10459" y="13040"/>
                    <a:pt x="12212" y="13802"/>
                    <a:pt x="14369" y="14659"/>
                  </a:cubicBezTo>
                  <a:cubicBezTo>
                    <a:pt x="16876" y="15655"/>
                    <a:pt x="19930" y="16716"/>
                    <a:pt x="22148" y="17102"/>
                  </a:cubicBezTo>
                  <a:cubicBezTo>
                    <a:pt x="23208" y="17295"/>
                    <a:pt x="24044" y="17359"/>
                    <a:pt x="24751" y="17359"/>
                  </a:cubicBezTo>
                  <a:cubicBezTo>
                    <a:pt x="25908" y="17359"/>
                    <a:pt x="26680" y="17166"/>
                    <a:pt x="27355" y="16780"/>
                  </a:cubicBezTo>
                  <a:cubicBezTo>
                    <a:pt x="28030" y="16427"/>
                    <a:pt x="28576" y="15945"/>
                    <a:pt x="29251" y="15398"/>
                  </a:cubicBezTo>
                  <a:cubicBezTo>
                    <a:pt x="29734" y="15012"/>
                    <a:pt x="30377" y="14241"/>
                    <a:pt x="31084" y="13277"/>
                  </a:cubicBezTo>
                  <a:cubicBezTo>
                    <a:pt x="32177" y="11766"/>
                    <a:pt x="33430" y="9773"/>
                    <a:pt x="34395" y="7941"/>
                  </a:cubicBezTo>
                  <a:cubicBezTo>
                    <a:pt x="34877" y="7041"/>
                    <a:pt x="35295" y="6173"/>
                    <a:pt x="35616" y="5401"/>
                  </a:cubicBezTo>
                  <a:cubicBezTo>
                    <a:pt x="35905" y="4662"/>
                    <a:pt x="36098" y="4051"/>
                    <a:pt x="36098" y="3569"/>
                  </a:cubicBezTo>
                  <a:cubicBezTo>
                    <a:pt x="36098" y="3473"/>
                    <a:pt x="36098" y="3376"/>
                    <a:pt x="36066" y="3280"/>
                  </a:cubicBezTo>
                  <a:cubicBezTo>
                    <a:pt x="35648" y="1480"/>
                    <a:pt x="34716" y="129"/>
                    <a:pt x="34684" y="129"/>
                  </a:cubicBezTo>
                  <a:cubicBezTo>
                    <a:pt x="34641" y="44"/>
                    <a:pt x="34555" y="1"/>
                    <a:pt x="34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4434;p64"/>
            <p:cNvSpPr/>
            <p:nvPr/>
          </p:nvSpPr>
          <p:spPr>
            <a:xfrm>
              <a:off x="4783150" y="2441025"/>
              <a:ext cx="293350" cy="117150"/>
            </a:xfrm>
            <a:custGeom>
              <a:avLst/>
              <a:gdLst/>
              <a:ahLst/>
              <a:cxnLst/>
              <a:rect l="l" t="t" r="r" b="b"/>
              <a:pathLst>
                <a:path w="11734" h="4686" extrusionOk="0">
                  <a:moveTo>
                    <a:pt x="3468" y="0"/>
                  </a:moveTo>
                  <a:cubicBezTo>
                    <a:pt x="3209" y="0"/>
                    <a:pt x="3007" y="35"/>
                    <a:pt x="2893" y="121"/>
                  </a:cubicBezTo>
                  <a:cubicBezTo>
                    <a:pt x="2411" y="539"/>
                    <a:pt x="2733" y="474"/>
                    <a:pt x="3311" y="699"/>
                  </a:cubicBezTo>
                  <a:cubicBezTo>
                    <a:pt x="3568" y="814"/>
                    <a:pt x="3895" y="845"/>
                    <a:pt x="4179" y="845"/>
                  </a:cubicBezTo>
                  <a:cubicBezTo>
                    <a:pt x="4534" y="845"/>
                    <a:pt x="4822" y="796"/>
                    <a:pt x="4822" y="796"/>
                  </a:cubicBezTo>
                  <a:lnTo>
                    <a:pt x="4822" y="796"/>
                  </a:lnTo>
                  <a:cubicBezTo>
                    <a:pt x="4822" y="796"/>
                    <a:pt x="3986" y="1053"/>
                    <a:pt x="3086" y="1374"/>
                  </a:cubicBezTo>
                  <a:cubicBezTo>
                    <a:pt x="2154" y="1696"/>
                    <a:pt x="515" y="2274"/>
                    <a:pt x="258" y="2628"/>
                  </a:cubicBezTo>
                  <a:cubicBezTo>
                    <a:pt x="0" y="2949"/>
                    <a:pt x="579" y="4107"/>
                    <a:pt x="1511" y="4107"/>
                  </a:cubicBezTo>
                  <a:cubicBezTo>
                    <a:pt x="2111" y="4107"/>
                    <a:pt x="2611" y="4078"/>
                    <a:pt x="3021" y="4078"/>
                  </a:cubicBezTo>
                  <a:cubicBezTo>
                    <a:pt x="3226" y="4078"/>
                    <a:pt x="3408" y="4085"/>
                    <a:pt x="3568" y="4107"/>
                  </a:cubicBezTo>
                  <a:cubicBezTo>
                    <a:pt x="4083" y="4203"/>
                    <a:pt x="4308" y="4685"/>
                    <a:pt x="5979" y="4685"/>
                  </a:cubicBezTo>
                  <a:cubicBezTo>
                    <a:pt x="7619" y="4685"/>
                    <a:pt x="9965" y="3367"/>
                    <a:pt x="9965" y="3367"/>
                  </a:cubicBezTo>
                  <a:cubicBezTo>
                    <a:pt x="9965" y="3367"/>
                    <a:pt x="10576" y="3657"/>
                    <a:pt x="11540" y="4074"/>
                  </a:cubicBezTo>
                  <a:lnTo>
                    <a:pt x="11733" y="1471"/>
                  </a:lnTo>
                  <a:cubicBezTo>
                    <a:pt x="9579" y="1117"/>
                    <a:pt x="7683" y="764"/>
                    <a:pt x="6976" y="635"/>
                  </a:cubicBezTo>
                  <a:cubicBezTo>
                    <a:pt x="5999" y="435"/>
                    <a:pt x="4379" y="0"/>
                    <a:pt x="3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4435;p64"/>
            <p:cNvSpPr/>
            <p:nvPr/>
          </p:nvSpPr>
          <p:spPr>
            <a:xfrm>
              <a:off x="4781550" y="2434375"/>
              <a:ext cx="302175" cy="131025"/>
            </a:xfrm>
            <a:custGeom>
              <a:avLst/>
              <a:gdLst/>
              <a:ahLst/>
              <a:cxnLst/>
              <a:rect l="l" t="t" r="r" b="b"/>
              <a:pathLst>
                <a:path w="12087" h="5241" extrusionOk="0">
                  <a:moveTo>
                    <a:pt x="3568" y="547"/>
                  </a:moveTo>
                  <a:cubicBezTo>
                    <a:pt x="3986" y="547"/>
                    <a:pt x="4597" y="644"/>
                    <a:pt x="5240" y="772"/>
                  </a:cubicBezTo>
                  <a:cubicBezTo>
                    <a:pt x="5850" y="901"/>
                    <a:pt x="6493" y="1062"/>
                    <a:pt x="6975" y="1158"/>
                  </a:cubicBezTo>
                  <a:cubicBezTo>
                    <a:pt x="7656" y="1282"/>
                    <a:pt x="9439" y="1614"/>
                    <a:pt x="11521" y="1954"/>
                  </a:cubicBezTo>
                  <a:lnTo>
                    <a:pt x="11521" y="1954"/>
                  </a:lnTo>
                  <a:lnTo>
                    <a:pt x="11374" y="3947"/>
                  </a:lnTo>
                  <a:lnTo>
                    <a:pt x="11374" y="3947"/>
                  </a:lnTo>
                  <a:cubicBezTo>
                    <a:pt x="11041" y="3803"/>
                    <a:pt x="10764" y="3667"/>
                    <a:pt x="10543" y="3569"/>
                  </a:cubicBezTo>
                  <a:cubicBezTo>
                    <a:pt x="10286" y="3473"/>
                    <a:pt x="10126" y="3376"/>
                    <a:pt x="10126" y="3376"/>
                  </a:cubicBezTo>
                  <a:cubicBezTo>
                    <a:pt x="10099" y="3363"/>
                    <a:pt x="10067" y="3355"/>
                    <a:pt x="10034" y="3355"/>
                  </a:cubicBezTo>
                  <a:cubicBezTo>
                    <a:pt x="9987" y="3355"/>
                    <a:pt x="9938" y="3371"/>
                    <a:pt x="9901" y="3408"/>
                  </a:cubicBezTo>
                  <a:cubicBezTo>
                    <a:pt x="9901" y="3408"/>
                    <a:pt x="9868" y="3408"/>
                    <a:pt x="9804" y="3440"/>
                  </a:cubicBezTo>
                  <a:cubicBezTo>
                    <a:pt x="9547" y="3569"/>
                    <a:pt x="8968" y="3890"/>
                    <a:pt x="8261" y="4180"/>
                  </a:cubicBezTo>
                  <a:cubicBezTo>
                    <a:pt x="7522" y="4437"/>
                    <a:pt x="6718" y="4694"/>
                    <a:pt x="6043" y="4694"/>
                  </a:cubicBezTo>
                  <a:cubicBezTo>
                    <a:pt x="5240" y="4694"/>
                    <a:pt x="4790" y="4565"/>
                    <a:pt x="4500" y="4437"/>
                  </a:cubicBezTo>
                  <a:cubicBezTo>
                    <a:pt x="4340" y="4405"/>
                    <a:pt x="4243" y="4340"/>
                    <a:pt x="4115" y="4276"/>
                  </a:cubicBezTo>
                  <a:cubicBezTo>
                    <a:pt x="3986" y="4212"/>
                    <a:pt x="3857" y="4148"/>
                    <a:pt x="3665" y="4115"/>
                  </a:cubicBezTo>
                  <a:cubicBezTo>
                    <a:pt x="3504" y="4083"/>
                    <a:pt x="3279" y="4083"/>
                    <a:pt x="3086" y="4083"/>
                  </a:cubicBezTo>
                  <a:cubicBezTo>
                    <a:pt x="2668" y="4083"/>
                    <a:pt x="2154" y="4115"/>
                    <a:pt x="1575" y="4115"/>
                  </a:cubicBezTo>
                  <a:cubicBezTo>
                    <a:pt x="1286" y="4115"/>
                    <a:pt x="1029" y="3955"/>
                    <a:pt x="836" y="3730"/>
                  </a:cubicBezTo>
                  <a:cubicBezTo>
                    <a:pt x="643" y="3505"/>
                    <a:pt x="514" y="3215"/>
                    <a:pt x="514" y="3087"/>
                  </a:cubicBezTo>
                  <a:lnTo>
                    <a:pt x="547" y="3055"/>
                  </a:lnTo>
                  <a:cubicBezTo>
                    <a:pt x="547" y="3055"/>
                    <a:pt x="579" y="3023"/>
                    <a:pt x="611" y="2958"/>
                  </a:cubicBezTo>
                  <a:cubicBezTo>
                    <a:pt x="836" y="2830"/>
                    <a:pt x="1286" y="2637"/>
                    <a:pt x="1800" y="2444"/>
                  </a:cubicBezTo>
                  <a:cubicBezTo>
                    <a:pt x="2282" y="2219"/>
                    <a:pt x="2829" y="2026"/>
                    <a:pt x="3215" y="1897"/>
                  </a:cubicBezTo>
                  <a:cubicBezTo>
                    <a:pt x="3697" y="1737"/>
                    <a:pt x="4115" y="1576"/>
                    <a:pt x="4436" y="1480"/>
                  </a:cubicBezTo>
                  <a:cubicBezTo>
                    <a:pt x="4757" y="1383"/>
                    <a:pt x="4950" y="1319"/>
                    <a:pt x="4950" y="1319"/>
                  </a:cubicBezTo>
                  <a:cubicBezTo>
                    <a:pt x="5079" y="1287"/>
                    <a:pt x="5175" y="1126"/>
                    <a:pt x="5143" y="997"/>
                  </a:cubicBezTo>
                  <a:cubicBezTo>
                    <a:pt x="5115" y="886"/>
                    <a:pt x="5015" y="798"/>
                    <a:pt x="4883" y="798"/>
                  </a:cubicBezTo>
                  <a:cubicBezTo>
                    <a:pt x="4863" y="798"/>
                    <a:pt x="4843" y="800"/>
                    <a:pt x="4822" y="805"/>
                  </a:cubicBezTo>
                  <a:lnTo>
                    <a:pt x="4790" y="805"/>
                  </a:lnTo>
                  <a:cubicBezTo>
                    <a:pt x="4790" y="805"/>
                    <a:pt x="4786" y="806"/>
                    <a:pt x="4780" y="808"/>
                  </a:cubicBezTo>
                  <a:lnTo>
                    <a:pt x="4780" y="808"/>
                  </a:lnTo>
                  <a:cubicBezTo>
                    <a:pt x="4678" y="837"/>
                    <a:pt x="4460" y="837"/>
                    <a:pt x="4211" y="837"/>
                  </a:cubicBezTo>
                  <a:cubicBezTo>
                    <a:pt x="3954" y="837"/>
                    <a:pt x="3697" y="805"/>
                    <a:pt x="3504" y="740"/>
                  </a:cubicBezTo>
                  <a:cubicBezTo>
                    <a:pt x="3369" y="683"/>
                    <a:pt x="3258" y="637"/>
                    <a:pt x="3163" y="602"/>
                  </a:cubicBezTo>
                  <a:lnTo>
                    <a:pt x="3163" y="602"/>
                  </a:lnTo>
                  <a:cubicBezTo>
                    <a:pt x="3179" y="590"/>
                    <a:pt x="3215" y="569"/>
                    <a:pt x="3279" y="547"/>
                  </a:cubicBezTo>
                  <a:close/>
                  <a:moveTo>
                    <a:pt x="3568" y="1"/>
                  </a:moveTo>
                  <a:cubicBezTo>
                    <a:pt x="3407" y="1"/>
                    <a:pt x="3279" y="1"/>
                    <a:pt x="3150" y="33"/>
                  </a:cubicBezTo>
                  <a:cubicBezTo>
                    <a:pt x="3022" y="65"/>
                    <a:pt x="2893" y="97"/>
                    <a:pt x="2797" y="194"/>
                  </a:cubicBezTo>
                  <a:cubicBezTo>
                    <a:pt x="2700" y="258"/>
                    <a:pt x="2636" y="322"/>
                    <a:pt x="2572" y="387"/>
                  </a:cubicBezTo>
                  <a:cubicBezTo>
                    <a:pt x="2539" y="451"/>
                    <a:pt x="2475" y="547"/>
                    <a:pt x="2475" y="676"/>
                  </a:cubicBezTo>
                  <a:cubicBezTo>
                    <a:pt x="2475" y="740"/>
                    <a:pt x="2475" y="837"/>
                    <a:pt x="2539" y="869"/>
                  </a:cubicBezTo>
                  <a:cubicBezTo>
                    <a:pt x="2604" y="965"/>
                    <a:pt x="2668" y="997"/>
                    <a:pt x="2700" y="1030"/>
                  </a:cubicBezTo>
                  <a:cubicBezTo>
                    <a:pt x="2797" y="1062"/>
                    <a:pt x="2861" y="1094"/>
                    <a:pt x="2957" y="1126"/>
                  </a:cubicBezTo>
                  <a:cubicBezTo>
                    <a:pt x="3054" y="1158"/>
                    <a:pt x="3182" y="1190"/>
                    <a:pt x="3279" y="1222"/>
                  </a:cubicBezTo>
                  <a:cubicBezTo>
                    <a:pt x="3317" y="1238"/>
                    <a:pt x="3355" y="1251"/>
                    <a:pt x="3393" y="1264"/>
                  </a:cubicBezTo>
                  <a:lnTo>
                    <a:pt x="3393" y="1264"/>
                  </a:lnTo>
                  <a:cubicBezTo>
                    <a:pt x="3282" y="1302"/>
                    <a:pt x="3168" y="1342"/>
                    <a:pt x="3054" y="1383"/>
                  </a:cubicBezTo>
                  <a:cubicBezTo>
                    <a:pt x="2604" y="1544"/>
                    <a:pt x="1961" y="1801"/>
                    <a:pt x="1382" y="2026"/>
                  </a:cubicBezTo>
                  <a:cubicBezTo>
                    <a:pt x="1093" y="2122"/>
                    <a:pt x="836" y="2251"/>
                    <a:pt x="611" y="2347"/>
                  </a:cubicBezTo>
                  <a:cubicBezTo>
                    <a:pt x="514" y="2412"/>
                    <a:pt x="418" y="2476"/>
                    <a:pt x="322" y="2540"/>
                  </a:cubicBezTo>
                  <a:cubicBezTo>
                    <a:pt x="225" y="2605"/>
                    <a:pt x="161" y="2637"/>
                    <a:pt x="96" y="2733"/>
                  </a:cubicBezTo>
                  <a:cubicBezTo>
                    <a:pt x="32" y="2830"/>
                    <a:pt x="0" y="2990"/>
                    <a:pt x="0" y="3087"/>
                  </a:cubicBezTo>
                  <a:cubicBezTo>
                    <a:pt x="0" y="3440"/>
                    <a:pt x="161" y="3762"/>
                    <a:pt x="418" y="4083"/>
                  </a:cubicBezTo>
                  <a:cubicBezTo>
                    <a:pt x="675" y="4405"/>
                    <a:pt x="1093" y="4662"/>
                    <a:pt x="1575" y="4662"/>
                  </a:cubicBezTo>
                  <a:cubicBezTo>
                    <a:pt x="2186" y="4662"/>
                    <a:pt x="2668" y="4598"/>
                    <a:pt x="3086" y="4598"/>
                  </a:cubicBezTo>
                  <a:cubicBezTo>
                    <a:pt x="3279" y="4598"/>
                    <a:pt x="3440" y="4630"/>
                    <a:pt x="3600" y="4630"/>
                  </a:cubicBezTo>
                  <a:cubicBezTo>
                    <a:pt x="3665" y="4662"/>
                    <a:pt x="3761" y="4694"/>
                    <a:pt x="3857" y="4758"/>
                  </a:cubicBezTo>
                  <a:cubicBezTo>
                    <a:pt x="4050" y="4823"/>
                    <a:pt x="4275" y="4951"/>
                    <a:pt x="4597" y="5048"/>
                  </a:cubicBezTo>
                  <a:cubicBezTo>
                    <a:pt x="4950" y="5144"/>
                    <a:pt x="5400" y="5240"/>
                    <a:pt x="6043" y="5240"/>
                  </a:cubicBezTo>
                  <a:cubicBezTo>
                    <a:pt x="6943" y="5240"/>
                    <a:pt x="7940" y="4887"/>
                    <a:pt x="8743" y="4533"/>
                  </a:cubicBezTo>
                  <a:cubicBezTo>
                    <a:pt x="9314" y="4305"/>
                    <a:pt x="9787" y="4061"/>
                    <a:pt x="10014" y="3938"/>
                  </a:cubicBezTo>
                  <a:lnTo>
                    <a:pt x="10014" y="3938"/>
                  </a:lnTo>
                  <a:cubicBezTo>
                    <a:pt x="10234" y="4031"/>
                    <a:pt x="10763" y="4253"/>
                    <a:pt x="11508" y="4565"/>
                  </a:cubicBezTo>
                  <a:cubicBezTo>
                    <a:pt x="11540" y="4582"/>
                    <a:pt x="11580" y="4590"/>
                    <a:pt x="11620" y="4590"/>
                  </a:cubicBezTo>
                  <a:cubicBezTo>
                    <a:pt x="11660" y="4590"/>
                    <a:pt x="11701" y="4582"/>
                    <a:pt x="11733" y="4565"/>
                  </a:cubicBezTo>
                  <a:cubicBezTo>
                    <a:pt x="11797" y="4501"/>
                    <a:pt x="11861" y="4437"/>
                    <a:pt x="11861" y="4340"/>
                  </a:cubicBezTo>
                  <a:lnTo>
                    <a:pt x="12086" y="1769"/>
                  </a:lnTo>
                  <a:cubicBezTo>
                    <a:pt x="12086" y="1608"/>
                    <a:pt x="11990" y="1512"/>
                    <a:pt x="11861" y="1480"/>
                  </a:cubicBezTo>
                  <a:cubicBezTo>
                    <a:pt x="9676" y="1126"/>
                    <a:pt x="7779" y="772"/>
                    <a:pt x="7104" y="644"/>
                  </a:cubicBezTo>
                  <a:cubicBezTo>
                    <a:pt x="6622" y="547"/>
                    <a:pt x="5979" y="387"/>
                    <a:pt x="5336" y="258"/>
                  </a:cubicBezTo>
                  <a:cubicBezTo>
                    <a:pt x="4693" y="130"/>
                    <a:pt x="4050" y="1"/>
                    <a:pt x="3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4436;p64"/>
            <p:cNvSpPr/>
            <p:nvPr/>
          </p:nvSpPr>
          <p:spPr>
            <a:xfrm>
              <a:off x="4674150" y="1969900"/>
              <a:ext cx="309925" cy="357350"/>
            </a:xfrm>
            <a:custGeom>
              <a:avLst/>
              <a:gdLst/>
              <a:ahLst/>
              <a:cxnLst/>
              <a:rect l="l" t="t" r="r" b="b"/>
              <a:pathLst>
                <a:path w="12397" h="14294" extrusionOk="0">
                  <a:moveTo>
                    <a:pt x="10757" y="0"/>
                  </a:moveTo>
                  <a:cubicBezTo>
                    <a:pt x="10757" y="0"/>
                    <a:pt x="6868" y="1897"/>
                    <a:pt x="5357" y="3215"/>
                  </a:cubicBezTo>
                  <a:cubicBezTo>
                    <a:pt x="3878" y="4565"/>
                    <a:pt x="149" y="12922"/>
                    <a:pt x="53" y="13501"/>
                  </a:cubicBezTo>
                  <a:cubicBezTo>
                    <a:pt x="1" y="13972"/>
                    <a:pt x="1904" y="14293"/>
                    <a:pt x="2790" y="14293"/>
                  </a:cubicBezTo>
                  <a:cubicBezTo>
                    <a:pt x="2993" y="14293"/>
                    <a:pt x="3143" y="14276"/>
                    <a:pt x="3203" y="14240"/>
                  </a:cubicBezTo>
                  <a:cubicBezTo>
                    <a:pt x="3525" y="14080"/>
                    <a:pt x="9439" y="7297"/>
                    <a:pt x="10918" y="6140"/>
                  </a:cubicBezTo>
                  <a:cubicBezTo>
                    <a:pt x="12396" y="4983"/>
                    <a:pt x="11754" y="3568"/>
                    <a:pt x="11754" y="3568"/>
                  </a:cubicBezTo>
                  <a:lnTo>
                    <a:pt x="10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4437;p64"/>
            <p:cNvSpPr/>
            <p:nvPr/>
          </p:nvSpPr>
          <p:spPr>
            <a:xfrm>
              <a:off x="4669025" y="1962850"/>
              <a:ext cx="309425" cy="371100"/>
            </a:xfrm>
            <a:custGeom>
              <a:avLst/>
              <a:gdLst/>
              <a:ahLst/>
              <a:cxnLst/>
              <a:rect l="l" t="t" r="r" b="b"/>
              <a:pathLst>
                <a:path w="12377" h="14844" extrusionOk="0">
                  <a:moveTo>
                    <a:pt x="10941" y="0"/>
                  </a:moveTo>
                  <a:cubicBezTo>
                    <a:pt x="10905" y="0"/>
                    <a:pt x="10868" y="8"/>
                    <a:pt x="10834" y="25"/>
                  </a:cubicBezTo>
                  <a:cubicBezTo>
                    <a:pt x="10834" y="25"/>
                    <a:pt x="9869" y="507"/>
                    <a:pt x="8680" y="1150"/>
                  </a:cubicBezTo>
                  <a:cubicBezTo>
                    <a:pt x="7523" y="1825"/>
                    <a:pt x="6173" y="2629"/>
                    <a:pt x="5401" y="3304"/>
                  </a:cubicBezTo>
                  <a:cubicBezTo>
                    <a:pt x="5176" y="3497"/>
                    <a:pt x="4951" y="3786"/>
                    <a:pt x="4694" y="4172"/>
                  </a:cubicBezTo>
                  <a:cubicBezTo>
                    <a:pt x="3826" y="5426"/>
                    <a:pt x="2669" y="7676"/>
                    <a:pt x="1737" y="9669"/>
                  </a:cubicBezTo>
                  <a:cubicBezTo>
                    <a:pt x="1254" y="10697"/>
                    <a:pt x="837" y="11629"/>
                    <a:pt x="547" y="12337"/>
                  </a:cubicBezTo>
                  <a:cubicBezTo>
                    <a:pt x="387" y="12690"/>
                    <a:pt x="258" y="13012"/>
                    <a:pt x="162" y="13237"/>
                  </a:cubicBezTo>
                  <a:cubicBezTo>
                    <a:pt x="129" y="13365"/>
                    <a:pt x="65" y="13462"/>
                    <a:pt x="65" y="13558"/>
                  </a:cubicBezTo>
                  <a:cubicBezTo>
                    <a:pt x="33" y="13622"/>
                    <a:pt x="1" y="13687"/>
                    <a:pt x="1" y="13751"/>
                  </a:cubicBezTo>
                  <a:lnTo>
                    <a:pt x="1" y="13815"/>
                  </a:lnTo>
                  <a:cubicBezTo>
                    <a:pt x="1" y="13976"/>
                    <a:pt x="65" y="14105"/>
                    <a:pt x="162" y="14169"/>
                  </a:cubicBezTo>
                  <a:cubicBezTo>
                    <a:pt x="322" y="14330"/>
                    <a:pt x="515" y="14394"/>
                    <a:pt x="740" y="14490"/>
                  </a:cubicBezTo>
                  <a:cubicBezTo>
                    <a:pt x="1415" y="14715"/>
                    <a:pt x="2444" y="14844"/>
                    <a:pt x="3022" y="14844"/>
                  </a:cubicBezTo>
                  <a:lnTo>
                    <a:pt x="3312" y="14844"/>
                  </a:lnTo>
                  <a:cubicBezTo>
                    <a:pt x="3376" y="14812"/>
                    <a:pt x="3440" y="14812"/>
                    <a:pt x="3537" y="14780"/>
                  </a:cubicBezTo>
                  <a:cubicBezTo>
                    <a:pt x="3569" y="14747"/>
                    <a:pt x="3601" y="14715"/>
                    <a:pt x="3633" y="14715"/>
                  </a:cubicBezTo>
                  <a:cubicBezTo>
                    <a:pt x="3730" y="14619"/>
                    <a:pt x="3890" y="14458"/>
                    <a:pt x="4115" y="14233"/>
                  </a:cubicBezTo>
                  <a:cubicBezTo>
                    <a:pt x="4887" y="13430"/>
                    <a:pt x="6365" y="11758"/>
                    <a:pt x="7812" y="10183"/>
                  </a:cubicBezTo>
                  <a:cubicBezTo>
                    <a:pt x="8551" y="9379"/>
                    <a:pt x="9258" y="8608"/>
                    <a:pt x="9869" y="7965"/>
                  </a:cubicBezTo>
                  <a:cubicBezTo>
                    <a:pt x="10480" y="7354"/>
                    <a:pt x="10994" y="6840"/>
                    <a:pt x="11284" y="6615"/>
                  </a:cubicBezTo>
                  <a:cubicBezTo>
                    <a:pt x="12151" y="5972"/>
                    <a:pt x="12376" y="5168"/>
                    <a:pt x="12376" y="4590"/>
                  </a:cubicBezTo>
                  <a:cubicBezTo>
                    <a:pt x="12376" y="4108"/>
                    <a:pt x="12216" y="3754"/>
                    <a:pt x="12184" y="3722"/>
                  </a:cubicBezTo>
                  <a:cubicBezTo>
                    <a:pt x="12137" y="3628"/>
                    <a:pt x="12038" y="3568"/>
                    <a:pt x="11938" y="3568"/>
                  </a:cubicBezTo>
                  <a:cubicBezTo>
                    <a:pt x="11901" y="3568"/>
                    <a:pt x="11864" y="3576"/>
                    <a:pt x="11830" y="3593"/>
                  </a:cubicBezTo>
                  <a:cubicBezTo>
                    <a:pt x="11701" y="3658"/>
                    <a:pt x="11637" y="3818"/>
                    <a:pt x="11701" y="3947"/>
                  </a:cubicBezTo>
                  <a:cubicBezTo>
                    <a:pt x="11701" y="3979"/>
                    <a:pt x="11830" y="4236"/>
                    <a:pt x="11830" y="4590"/>
                  </a:cubicBezTo>
                  <a:cubicBezTo>
                    <a:pt x="11830" y="5040"/>
                    <a:pt x="11669" y="5618"/>
                    <a:pt x="10962" y="6197"/>
                  </a:cubicBezTo>
                  <a:cubicBezTo>
                    <a:pt x="10544" y="6518"/>
                    <a:pt x="9901" y="7161"/>
                    <a:pt x="9130" y="7965"/>
                  </a:cubicBezTo>
                  <a:cubicBezTo>
                    <a:pt x="7973" y="9186"/>
                    <a:pt x="6558" y="10729"/>
                    <a:pt x="5401" y="12015"/>
                  </a:cubicBezTo>
                  <a:cubicBezTo>
                    <a:pt x="4823" y="12658"/>
                    <a:pt x="4308" y="13237"/>
                    <a:pt x="3922" y="13655"/>
                  </a:cubicBezTo>
                  <a:cubicBezTo>
                    <a:pt x="3730" y="13847"/>
                    <a:pt x="3569" y="14008"/>
                    <a:pt x="3440" y="14137"/>
                  </a:cubicBezTo>
                  <a:cubicBezTo>
                    <a:pt x="3408" y="14201"/>
                    <a:pt x="3344" y="14233"/>
                    <a:pt x="3312" y="14265"/>
                  </a:cubicBezTo>
                  <a:lnTo>
                    <a:pt x="3280" y="14297"/>
                  </a:lnTo>
                  <a:lnTo>
                    <a:pt x="3022" y="14297"/>
                  </a:lnTo>
                  <a:cubicBezTo>
                    <a:pt x="2637" y="14297"/>
                    <a:pt x="1930" y="14233"/>
                    <a:pt x="1383" y="14105"/>
                  </a:cubicBezTo>
                  <a:cubicBezTo>
                    <a:pt x="1094" y="14040"/>
                    <a:pt x="837" y="13976"/>
                    <a:pt x="676" y="13880"/>
                  </a:cubicBezTo>
                  <a:cubicBezTo>
                    <a:pt x="618" y="13850"/>
                    <a:pt x="560" y="13821"/>
                    <a:pt x="525" y="13792"/>
                  </a:cubicBezTo>
                  <a:lnTo>
                    <a:pt x="525" y="13792"/>
                  </a:lnTo>
                  <a:cubicBezTo>
                    <a:pt x="560" y="13707"/>
                    <a:pt x="624" y="13498"/>
                    <a:pt x="740" y="13237"/>
                  </a:cubicBezTo>
                  <a:cubicBezTo>
                    <a:pt x="1158" y="12176"/>
                    <a:pt x="2090" y="10086"/>
                    <a:pt x="3119" y="8094"/>
                  </a:cubicBezTo>
                  <a:cubicBezTo>
                    <a:pt x="3601" y="7097"/>
                    <a:pt x="4115" y="6133"/>
                    <a:pt x="4565" y="5329"/>
                  </a:cubicBezTo>
                  <a:cubicBezTo>
                    <a:pt x="5048" y="4558"/>
                    <a:pt x="5465" y="3947"/>
                    <a:pt x="5755" y="3722"/>
                  </a:cubicBezTo>
                  <a:cubicBezTo>
                    <a:pt x="6462" y="3079"/>
                    <a:pt x="7812" y="2275"/>
                    <a:pt x="8937" y="1632"/>
                  </a:cubicBezTo>
                  <a:cubicBezTo>
                    <a:pt x="9516" y="1311"/>
                    <a:pt x="10062" y="1022"/>
                    <a:pt x="10448" y="829"/>
                  </a:cubicBezTo>
                  <a:cubicBezTo>
                    <a:pt x="10834" y="636"/>
                    <a:pt x="11059" y="507"/>
                    <a:pt x="11059" y="507"/>
                  </a:cubicBezTo>
                  <a:cubicBezTo>
                    <a:pt x="11219" y="443"/>
                    <a:pt x="11251" y="282"/>
                    <a:pt x="11187" y="154"/>
                  </a:cubicBezTo>
                  <a:cubicBezTo>
                    <a:pt x="11140" y="60"/>
                    <a:pt x="11041" y="0"/>
                    <a:pt x="10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4438;p64"/>
            <p:cNvSpPr/>
            <p:nvPr/>
          </p:nvSpPr>
          <p:spPr>
            <a:xfrm>
              <a:off x="4536450" y="2239600"/>
              <a:ext cx="249125" cy="205200"/>
            </a:xfrm>
            <a:custGeom>
              <a:avLst/>
              <a:gdLst/>
              <a:ahLst/>
              <a:cxnLst/>
              <a:rect l="l" t="t" r="r" b="b"/>
              <a:pathLst>
                <a:path w="9965" h="8208" extrusionOk="0">
                  <a:moveTo>
                    <a:pt x="8969" y="1"/>
                  </a:moveTo>
                  <a:cubicBezTo>
                    <a:pt x="8187" y="1"/>
                    <a:pt x="6975" y="977"/>
                    <a:pt x="6975" y="977"/>
                  </a:cubicBezTo>
                  <a:cubicBezTo>
                    <a:pt x="6975" y="977"/>
                    <a:pt x="4307" y="1556"/>
                    <a:pt x="3311" y="1974"/>
                  </a:cubicBezTo>
                  <a:cubicBezTo>
                    <a:pt x="2347" y="2392"/>
                    <a:pt x="0" y="5381"/>
                    <a:pt x="579" y="5542"/>
                  </a:cubicBezTo>
                  <a:cubicBezTo>
                    <a:pt x="602" y="5548"/>
                    <a:pt x="627" y="5551"/>
                    <a:pt x="654" y="5551"/>
                  </a:cubicBezTo>
                  <a:cubicBezTo>
                    <a:pt x="1283" y="5551"/>
                    <a:pt x="2732" y="3807"/>
                    <a:pt x="2732" y="3806"/>
                  </a:cubicBezTo>
                  <a:lnTo>
                    <a:pt x="2732" y="3806"/>
                  </a:lnTo>
                  <a:cubicBezTo>
                    <a:pt x="2732" y="3807"/>
                    <a:pt x="1511" y="5606"/>
                    <a:pt x="1350" y="6281"/>
                  </a:cubicBezTo>
                  <a:cubicBezTo>
                    <a:pt x="1172" y="6903"/>
                    <a:pt x="1022" y="8207"/>
                    <a:pt x="1527" y="8207"/>
                  </a:cubicBezTo>
                  <a:cubicBezTo>
                    <a:pt x="1571" y="8207"/>
                    <a:pt x="1618" y="8198"/>
                    <a:pt x="1672" y="8178"/>
                  </a:cubicBezTo>
                  <a:cubicBezTo>
                    <a:pt x="2347" y="7953"/>
                    <a:pt x="3664" y="6120"/>
                    <a:pt x="3664" y="6120"/>
                  </a:cubicBezTo>
                  <a:cubicBezTo>
                    <a:pt x="3664" y="6120"/>
                    <a:pt x="5304" y="5124"/>
                    <a:pt x="6654" y="5124"/>
                  </a:cubicBezTo>
                  <a:cubicBezTo>
                    <a:pt x="7972" y="5124"/>
                    <a:pt x="8872" y="2649"/>
                    <a:pt x="8872" y="2649"/>
                  </a:cubicBezTo>
                  <a:cubicBezTo>
                    <a:pt x="8872" y="2649"/>
                    <a:pt x="9965" y="1556"/>
                    <a:pt x="9547" y="399"/>
                  </a:cubicBezTo>
                  <a:cubicBezTo>
                    <a:pt x="9442" y="109"/>
                    <a:pt x="9229" y="1"/>
                    <a:pt x="8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4439;p64"/>
            <p:cNvSpPr/>
            <p:nvPr/>
          </p:nvSpPr>
          <p:spPr>
            <a:xfrm>
              <a:off x="4542075" y="2232675"/>
              <a:ext cx="241900" cy="219425"/>
            </a:xfrm>
            <a:custGeom>
              <a:avLst/>
              <a:gdLst/>
              <a:ahLst/>
              <a:cxnLst/>
              <a:rect l="l" t="t" r="r" b="b"/>
              <a:pathLst>
                <a:path w="9676" h="8777" extrusionOk="0">
                  <a:moveTo>
                    <a:pt x="8743" y="547"/>
                  </a:moveTo>
                  <a:cubicBezTo>
                    <a:pt x="8840" y="547"/>
                    <a:pt x="8904" y="579"/>
                    <a:pt x="8936" y="579"/>
                  </a:cubicBezTo>
                  <a:cubicBezTo>
                    <a:pt x="9000" y="611"/>
                    <a:pt x="9033" y="676"/>
                    <a:pt x="9065" y="772"/>
                  </a:cubicBezTo>
                  <a:cubicBezTo>
                    <a:pt x="9129" y="933"/>
                    <a:pt x="9129" y="1061"/>
                    <a:pt x="9129" y="1222"/>
                  </a:cubicBezTo>
                  <a:cubicBezTo>
                    <a:pt x="9161" y="1608"/>
                    <a:pt x="8968" y="1994"/>
                    <a:pt x="8808" y="2283"/>
                  </a:cubicBezTo>
                  <a:cubicBezTo>
                    <a:pt x="8711" y="2411"/>
                    <a:pt x="8647" y="2540"/>
                    <a:pt x="8583" y="2604"/>
                  </a:cubicBezTo>
                  <a:lnTo>
                    <a:pt x="8486" y="2701"/>
                  </a:lnTo>
                  <a:lnTo>
                    <a:pt x="8486" y="2733"/>
                  </a:lnTo>
                  <a:lnTo>
                    <a:pt x="8454" y="2733"/>
                  </a:lnTo>
                  <a:lnTo>
                    <a:pt x="8390" y="2829"/>
                  </a:lnTo>
                  <a:lnTo>
                    <a:pt x="8390" y="2862"/>
                  </a:lnTo>
                  <a:cubicBezTo>
                    <a:pt x="8358" y="2958"/>
                    <a:pt x="8100" y="3569"/>
                    <a:pt x="7747" y="4115"/>
                  </a:cubicBezTo>
                  <a:cubicBezTo>
                    <a:pt x="7554" y="4404"/>
                    <a:pt x="7329" y="4662"/>
                    <a:pt x="7104" y="4854"/>
                  </a:cubicBezTo>
                  <a:cubicBezTo>
                    <a:pt x="6879" y="5047"/>
                    <a:pt x="6654" y="5144"/>
                    <a:pt x="6429" y="5144"/>
                  </a:cubicBezTo>
                  <a:cubicBezTo>
                    <a:pt x="5690" y="5144"/>
                    <a:pt x="4918" y="5401"/>
                    <a:pt x="4307" y="5658"/>
                  </a:cubicBezTo>
                  <a:cubicBezTo>
                    <a:pt x="3729" y="5915"/>
                    <a:pt x="3311" y="6172"/>
                    <a:pt x="3311" y="6172"/>
                  </a:cubicBezTo>
                  <a:lnTo>
                    <a:pt x="3214" y="6237"/>
                  </a:lnTo>
                  <a:cubicBezTo>
                    <a:pt x="3214" y="6237"/>
                    <a:pt x="3150" y="6333"/>
                    <a:pt x="2989" y="6526"/>
                  </a:cubicBezTo>
                  <a:cubicBezTo>
                    <a:pt x="2797" y="6783"/>
                    <a:pt x="2475" y="7169"/>
                    <a:pt x="2154" y="7522"/>
                  </a:cubicBezTo>
                  <a:cubicBezTo>
                    <a:pt x="1993" y="7683"/>
                    <a:pt x="1832" y="7844"/>
                    <a:pt x="1704" y="7972"/>
                  </a:cubicBezTo>
                  <a:cubicBezTo>
                    <a:pt x="1543" y="8101"/>
                    <a:pt x="1414" y="8198"/>
                    <a:pt x="1350" y="8230"/>
                  </a:cubicBezTo>
                  <a:lnTo>
                    <a:pt x="1318" y="8230"/>
                  </a:lnTo>
                  <a:lnTo>
                    <a:pt x="1286" y="8198"/>
                  </a:lnTo>
                  <a:cubicBezTo>
                    <a:pt x="1254" y="8133"/>
                    <a:pt x="1222" y="7940"/>
                    <a:pt x="1222" y="7715"/>
                  </a:cubicBezTo>
                  <a:cubicBezTo>
                    <a:pt x="1222" y="7362"/>
                    <a:pt x="1286" y="6912"/>
                    <a:pt x="1382" y="6622"/>
                  </a:cubicBezTo>
                  <a:cubicBezTo>
                    <a:pt x="1414" y="6494"/>
                    <a:pt x="1511" y="6269"/>
                    <a:pt x="1639" y="6012"/>
                  </a:cubicBezTo>
                  <a:cubicBezTo>
                    <a:pt x="1832" y="5626"/>
                    <a:pt x="2122" y="5176"/>
                    <a:pt x="2347" y="4822"/>
                  </a:cubicBezTo>
                  <a:cubicBezTo>
                    <a:pt x="2443" y="4662"/>
                    <a:pt x="2572" y="4501"/>
                    <a:pt x="2636" y="4404"/>
                  </a:cubicBezTo>
                  <a:cubicBezTo>
                    <a:pt x="2659" y="4359"/>
                    <a:pt x="2677" y="4321"/>
                    <a:pt x="2692" y="4292"/>
                  </a:cubicBezTo>
                  <a:lnTo>
                    <a:pt x="2692" y="4292"/>
                  </a:lnTo>
                  <a:cubicBezTo>
                    <a:pt x="2718" y="4261"/>
                    <a:pt x="2732" y="4244"/>
                    <a:pt x="2732" y="4244"/>
                  </a:cubicBezTo>
                  <a:lnTo>
                    <a:pt x="2720" y="4235"/>
                  </a:lnTo>
                  <a:lnTo>
                    <a:pt x="2720" y="4235"/>
                  </a:lnTo>
                  <a:cubicBezTo>
                    <a:pt x="2728" y="4219"/>
                    <a:pt x="2732" y="4212"/>
                    <a:pt x="2732" y="4212"/>
                  </a:cubicBezTo>
                  <a:cubicBezTo>
                    <a:pt x="2829" y="4115"/>
                    <a:pt x="2797" y="3954"/>
                    <a:pt x="2668" y="3858"/>
                  </a:cubicBezTo>
                  <a:cubicBezTo>
                    <a:pt x="2628" y="3818"/>
                    <a:pt x="2576" y="3800"/>
                    <a:pt x="2522" y="3800"/>
                  </a:cubicBezTo>
                  <a:cubicBezTo>
                    <a:pt x="2448" y="3800"/>
                    <a:pt x="2370" y="3834"/>
                    <a:pt x="2314" y="3890"/>
                  </a:cubicBezTo>
                  <a:lnTo>
                    <a:pt x="2250" y="3987"/>
                  </a:lnTo>
                  <a:cubicBezTo>
                    <a:pt x="2122" y="4147"/>
                    <a:pt x="1768" y="4565"/>
                    <a:pt x="1350" y="4919"/>
                  </a:cubicBezTo>
                  <a:cubicBezTo>
                    <a:pt x="1157" y="5112"/>
                    <a:pt x="964" y="5272"/>
                    <a:pt x="804" y="5401"/>
                  </a:cubicBezTo>
                  <a:cubicBezTo>
                    <a:pt x="725" y="5448"/>
                    <a:pt x="646" y="5488"/>
                    <a:pt x="582" y="5516"/>
                  </a:cubicBezTo>
                  <a:lnTo>
                    <a:pt x="582" y="5516"/>
                  </a:lnTo>
                  <a:cubicBezTo>
                    <a:pt x="590" y="5499"/>
                    <a:pt x="599" y="5482"/>
                    <a:pt x="611" y="5465"/>
                  </a:cubicBezTo>
                  <a:cubicBezTo>
                    <a:pt x="772" y="5079"/>
                    <a:pt x="1254" y="4372"/>
                    <a:pt x="1800" y="3762"/>
                  </a:cubicBezTo>
                  <a:cubicBezTo>
                    <a:pt x="2057" y="3472"/>
                    <a:pt x="2314" y="3183"/>
                    <a:pt x="2572" y="2958"/>
                  </a:cubicBezTo>
                  <a:cubicBezTo>
                    <a:pt x="2829" y="2733"/>
                    <a:pt x="3054" y="2540"/>
                    <a:pt x="3214" y="2508"/>
                  </a:cubicBezTo>
                  <a:cubicBezTo>
                    <a:pt x="3664" y="2315"/>
                    <a:pt x="4597" y="2058"/>
                    <a:pt x="5368" y="1865"/>
                  </a:cubicBezTo>
                  <a:cubicBezTo>
                    <a:pt x="5754" y="1769"/>
                    <a:pt x="6107" y="1672"/>
                    <a:pt x="6365" y="1608"/>
                  </a:cubicBezTo>
                  <a:cubicBezTo>
                    <a:pt x="6654" y="1544"/>
                    <a:pt x="6815" y="1511"/>
                    <a:pt x="6815" y="1511"/>
                  </a:cubicBezTo>
                  <a:lnTo>
                    <a:pt x="6911" y="1479"/>
                  </a:lnTo>
                  <a:lnTo>
                    <a:pt x="6975" y="1415"/>
                  </a:lnTo>
                  <a:cubicBezTo>
                    <a:pt x="7072" y="1351"/>
                    <a:pt x="7393" y="1094"/>
                    <a:pt x="7747" y="901"/>
                  </a:cubicBezTo>
                  <a:cubicBezTo>
                    <a:pt x="8100" y="708"/>
                    <a:pt x="8486" y="547"/>
                    <a:pt x="8743" y="547"/>
                  </a:cubicBezTo>
                  <a:close/>
                  <a:moveTo>
                    <a:pt x="8743" y="1"/>
                  </a:moveTo>
                  <a:cubicBezTo>
                    <a:pt x="8486" y="1"/>
                    <a:pt x="8229" y="97"/>
                    <a:pt x="8004" y="194"/>
                  </a:cubicBezTo>
                  <a:cubicBezTo>
                    <a:pt x="7389" y="434"/>
                    <a:pt x="6818" y="853"/>
                    <a:pt x="6644" y="1005"/>
                  </a:cubicBezTo>
                  <a:lnTo>
                    <a:pt x="6644" y="1005"/>
                  </a:lnTo>
                  <a:cubicBezTo>
                    <a:pt x="6485" y="1037"/>
                    <a:pt x="5897" y="1159"/>
                    <a:pt x="5240" y="1351"/>
                  </a:cubicBezTo>
                  <a:cubicBezTo>
                    <a:pt x="4436" y="1544"/>
                    <a:pt x="3536" y="1769"/>
                    <a:pt x="2989" y="1994"/>
                  </a:cubicBezTo>
                  <a:cubicBezTo>
                    <a:pt x="2732" y="2122"/>
                    <a:pt x="2411" y="2347"/>
                    <a:pt x="2089" y="2669"/>
                  </a:cubicBezTo>
                  <a:cubicBezTo>
                    <a:pt x="1639" y="3119"/>
                    <a:pt x="1125" y="3697"/>
                    <a:pt x="707" y="4244"/>
                  </a:cubicBezTo>
                  <a:cubicBezTo>
                    <a:pt x="514" y="4533"/>
                    <a:pt x="354" y="4790"/>
                    <a:pt x="225" y="5015"/>
                  </a:cubicBezTo>
                  <a:cubicBezTo>
                    <a:pt x="161" y="5144"/>
                    <a:pt x="96" y="5240"/>
                    <a:pt x="64" y="5369"/>
                  </a:cubicBezTo>
                  <a:cubicBezTo>
                    <a:pt x="32" y="5465"/>
                    <a:pt x="0" y="5562"/>
                    <a:pt x="0" y="5658"/>
                  </a:cubicBezTo>
                  <a:cubicBezTo>
                    <a:pt x="0" y="5755"/>
                    <a:pt x="32" y="5819"/>
                    <a:pt x="64" y="5915"/>
                  </a:cubicBezTo>
                  <a:cubicBezTo>
                    <a:pt x="129" y="5980"/>
                    <a:pt x="193" y="6044"/>
                    <a:pt x="289" y="6076"/>
                  </a:cubicBezTo>
                  <a:cubicBezTo>
                    <a:pt x="354" y="6076"/>
                    <a:pt x="386" y="6108"/>
                    <a:pt x="450" y="6108"/>
                  </a:cubicBezTo>
                  <a:cubicBezTo>
                    <a:pt x="579" y="6108"/>
                    <a:pt x="707" y="6044"/>
                    <a:pt x="836" y="5980"/>
                  </a:cubicBezTo>
                  <a:cubicBezTo>
                    <a:pt x="933" y="5935"/>
                    <a:pt x="1033" y="5877"/>
                    <a:pt x="1132" y="5811"/>
                  </a:cubicBezTo>
                  <a:lnTo>
                    <a:pt x="1132" y="5811"/>
                  </a:lnTo>
                  <a:cubicBezTo>
                    <a:pt x="1012" y="6077"/>
                    <a:pt x="896" y="6314"/>
                    <a:pt x="836" y="6494"/>
                  </a:cubicBezTo>
                  <a:cubicBezTo>
                    <a:pt x="772" y="6815"/>
                    <a:pt x="707" y="7297"/>
                    <a:pt x="707" y="7715"/>
                  </a:cubicBezTo>
                  <a:cubicBezTo>
                    <a:pt x="707" y="7940"/>
                    <a:pt x="707" y="8165"/>
                    <a:pt x="772" y="8358"/>
                  </a:cubicBezTo>
                  <a:cubicBezTo>
                    <a:pt x="836" y="8455"/>
                    <a:pt x="868" y="8551"/>
                    <a:pt x="964" y="8648"/>
                  </a:cubicBezTo>
                  <a:cubicBezTo>
                    <a:pt x="1061" y="8712"/>
                    <a:pt x="1189" y="8776"/>
                    <a:pt x="1318" y="8776"/>
                  </a:cubicBezTo>
                  <a:cubicBezTo>
                    <a:pt x="1382" y="8776"/>
                    <a:pt x="1447" y="8744"/>
                    <a:pt x="1543" y="8712"/>
                  </a:cubicBezTo>
                  <a:cubicBezTo>
                    <a:pt x="1768" y="8615"/>
                    <a:pt x="1993" y="8455"/>
                    <a:pt x="2218" y="8230"/>
                  </a:cubicBezTo>
                  <a:cubicBezTo>
                    <a:pt x="2822" y="7654"/>
                    <a:pt x="3478" y="6770"/>
                    <a:pt x="3632" y="6591"/>
                  </a:cubicBezTo>
                  <a:lnTo>
                    <a:pt x="3632" y="6591"/>
                  </a:lnTo>
                  <a:lnTo>
                    <a:pt x="3632" y="6590"/>
                  </a:lnTo>
                  <a:cubicBezTo>
                    <a:pt x="3793" y="6494"/>
                    <a:pt x="4243" y="6269"/>
                    <a:pt x="4757" y="6044"/>
                  </a:cubicBezTo>
                  <a:cubicBezTo>
                    <a:pt x="5272" y="5851"/>
                    <a:pt x="5882" y="5658"/>
                    <a:pt x="6429" y="5658"/>
                  </a:cubicBezTo>
                  <a:cubicBezTo>
                    <a:pt x="6847" y="5658"/>
                    <a:pt x="7200" y="5465"/>
                    <a:pt x="7490" y="5208"/>
                  </a:cubicBezTo>
                  <a:cubicBezTo>
                    <a:pt x="7940" y="4822"/>
                    <a:pt x="8293" y="4276"/>
                    <a:pt x="8518" y="3826"/>
                  </a:cubicBezTo>
                  <a:cubicBezTo>
                    <a:pt x="8718" y="3476"/>
                    <a:pt x="8840" y="3185"/>
                    <a:pt x="8885" y="3057"/>
                  </a:cubicBezTo>
                  <a:lnTo>
                    <a:pt x="8885" y="3057"/>
                  </a:lnTo>
                  <a:cubicBezTo>
                    <a:pt x="8960" y="2972"/>
                    <a:pt x="9117" y="2806"/>
                    <a:pt x="9258" y="2572"/>
                  </a:cubicBezTo>
                  <a:cubicBezTo>
                    <a:pt x="9450" y="2219"/>
                    <a:pt x="9675" y="1769"/>
                    <a:pt x="9675" y="1222"/>
                  </a:cubicBezTo>
                  <a:cubicBezTo>
                    <a:pt x="9675" y="1029"/>
                    <a:pt x="9643" y="804"/>
                    <a:pt x="9579" y="579"/>
                  </a:cubicBezTo>
                  <a:cubicBezTo>
                    <a:pt x="9515" y="386"/>
                    <a:pt x="9386" y="226"/>
                    <a:pt x="9225" y="129"/>
                  </a:cubicBezTo>
                  <a:cubicBezTo>
                    <a:pt x="9065" y="33"/>
                    <a:pt x="8904" y="1"/>
                    <a:pt x="8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4440;p64"/>
            <p:cNvSpPr/>
            <p:nvPr/>
          </p:nvSpPr>
          <p:spPr>
            <a:xfrm>
              <a:off x="4681900" y="2220000"/>
              <a:ext cx="85200" cy="103700"/>
            </a:xfrm>
            <a:custGeom>
              <a:avLst/>
              <a:gdLst/>
              <a:ahLst/>
              <a:cxnLst/>
              <a:rect l="l" t="t" r="r" b="b"/>
              <a:pathLst>
                <a:path w="3408" h="4148" extrusionOk="0">
                  <a:moveTo>
                    <a:pt x="1137" y="1"/>
                  </a:moveTo>
                  <a:cubicBezTo>
                    <a:pt x="788" y="1"/>
                    <a:pt x="579" y="592"/>
                    <a:pt x="579" y="1183"/>
                  </a:cubicBezTo>
                  <a:cubicBezTo>
                    <a:pt x="579" y="2018"/>
                    <a:pt x="1415" y="2276"/>
                    <a:pt x="1415" y="2276"/>
                  </a:cubicBezTo>
                  <a:cubicBezTo>
                    <a:pt x="1415" y="2276"/>
                    <a:pt x="0" y="3594"/>
                    <a:pt x="836" y="4011"/>
                  </a:cubicBezTo>
                  <a:cubicBezTo>
                    <a:pt x="1026" y="4110"/>
                    <a:pt x="1218" y="4148"/>
                    <a:pt x="1400" y="4148"/>
                  </a:cubicBezTo>
                  <a:cubicBezTo>
                    <a:pt x="1988" y="4148"/>
                    <a:pt x="2475" y="3754"/>
                    <a:pt x="2475" y="3754"/>
                  </a:cubicBezTo>
                  <a:lnTo>
                    <a:pt x="3407" y="1086"/>
                  </a:lnTo>
                  <a:lnTo>
                    <a:pt x="3407" y="1086"/>
                  </a:lnTo>
                  <a:cubicBezTo>
                    <a:pt x="3407" y="1086"/>
                    <a:pt x="3369" y="1090"/>
                    <a:pt x="3302" y="1090"/>
                  </a:cubicBezTo>
                  <a:cubicBezTo>
                    <a:pt x="3012" y="1090"/>
                    <a:pt x="2188" y="1026"/>
                    <a:pt x="1640" y="347"/>
                  </a:cubicBezTo>
                  <a:cubicBezTo>
                    <a:pt x="1451" y="102"/>
                    <a:pt x="1282" y="1"/>
                    <a:pt x="1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4441;p64"/>
            <p:cNvSpPr/>
            <p:nvPr/>
          </p:nvSpPr>
          <p:spPr>
            <a:xfrm>
              <a:off x="4689125" y="2213400"/>
              <a:ext cx="84400" cy="116550"/>
            </a:xfrm>
            <a:custGeom>
              <a:avLst/>
              <a:gdLst/>
              <a:ahLst/>
              <a:cxnLst/>
              <a:rect l="l" t="t" r="r" b="b"/>
              <a:pathLst>
                <a:path w="3376" h="4662" extrusionOk="0">
                  <a:moveTo>
                    <a:pt x="836" y="0"/>
                  </a:moveTo>
                  <a:cubicBezTo>
                    <a:pt x="675" y="0"/>
                    <a:pt x="547" y="64"/>
                    <a:pt x="418" y="193"/>
                  </a:cubicBezTo>
                  <a:cubicBezTo>
                    <a:pt x="258" y="322"/>
                    <a:pt x="193" y="514"/>
                    <a:pt x="129" y="740"/>
                  </a:cubicBezTo>
                  <a:cubicBezTo>
                    <a:pt x="65" y="965"/>
                    <a:pt x="33" y="1190"/>
                    <a:pt x="33" y="1447"/>
                  </a:cubicBezTo>
                  <a:cubicBezTo>
                    <a:pt x="0" y="1961"/>
                    <a:pt x="290" y="2315"/>
                    <a:pt x="547" y="2507"/>
                  </a:cubicBezTo>
                  <a:cubicBezTo>
                    <a:pt x="589" y="2543"/>
                    <a:pt x="632" y="2575"/>
                    <a:pt x="674" y="2602"/>
                  </a:cubicBezTo>
                  <a:lnTo>
                    <a:pt x="674" y="2602"/>
                  </a:lnTo>
                  <a:cubicBezTo>
                    <a:pt x="614" y="2669"/>
                    <a:pt x="548" y="2745"/>
                    <a:pt x="483" y="2829"/>
                  </a:cubicBezTo>
                  <a:cubicBezTo>
                    <a:pt x="386" y="2957"/>
                    <a:pt x="258" y="3118"/>
                    <a:pt x="161" y="3311"/>
                  </a:cubicBezTo>
                  <a:cubicBezTo>
                    <a:pt x="65" y="3472"/>
                    <a:pt x="0" y="3665"/>
                    <a:pt x="0" y="3858"/>
                  </a:cubicBezTo>
                  <a:cubicBezTo>
                    <a:pt x="0" y="3986"/>
                    <a:pt x="33" y="4115"/>
                    <a:pt x="97" y="4243"/>
                  </a:cubicBezTo>
                  <a:cubicBezTo>
                    <a:pt x="161" y="4340"/>
                    <a:pt x="290" y="4436"/>
                    <a:pt x="418" y="4500"/>
                  </a:cubicBezTo>
                  <a:cubicBezTo>
                    <a:pt x="643" y="4629"/>
                    <a:pt x="901" y="4661"/>
                    <a:pt x="1126" y="4661"/>
                  </a:cubicBezTo>
                  <a:cubicBezTo>
                    <a:pt x="1833" y="4661"/>
                    <a:pt x="2347" y="4243"/>
                    <a:pt x="2347" y="4211"/>
                  </a:cubicBezTo>
                  <a:cubicBezTo>
                    <a:pt x="2476" y="4147"/>
                    <a:pt x="2508" y="3954"/>
                    <a:pt x="2411" y="3858"/>
                  </a:cubicBezTo>
                  <a:cubicBezTo>
                    <a:pt x="2355" y="3782"/>
                    <a:pt x="2276" y="3751"/>
                    <a:pt x="2195" y="3751"/>
                  </a:cubicBezTo>
                  <a:cubicBezTo>
                    <a:pt x="2138" y="3751"/>
                    <a:pt x="2079" y="3767"/>
                    <a:pt x="2026" y="3793"/>
                  </a:cubicBezTo>
                  <a:cubicBezTo>
                    <a:pt x="1993" y="3825"/>
                    <a:pt x="1576" y="4147"/>
                    <a:pt x="1126" y="4147"/>
                  </a:cubicBezTo>
                  <a:cubicBezTo>
                    <a:pt x="965" y="4147"/>
                    <a:pt x="804" y="4115"/>
                    <a:pt x="643" y="4018"/>
                  </a:cubicBezTo>
                  <a:cubicBezTo>
                    <a:pt x="579" y="3986"/>
                    <a:pt x="579" y="3954"/>
                    <a:pt x="547" y="3954"/>
                  </a:cubicBezTo>
                  <a:lnTo>
                    <a:pt x="547" y="3858"/>
                  </a:lnTo>
                  <a:cubicBezTo>
                    <a:pt x="547" y="3793"/>
                    <a:pt x="579" y="3665"/>
                    <a:pt x="643" y="3536"/>
                  </a:cubicBezTo>
                  <a:cubicBezTo>
                    <a:pt x="740" y="3343"/>
                    <a:pt x="901" y="3150"/>
                    <a:pt x="1061" y="2990"/>
                  </a:cubicBezTo>
                  <a:cubicBezTo>
                    <a:pt x="1126" y="2893"/>
                    <a:pt x="1190" y="2829"/>
                    <a:pt x="1222" y="2797"/>
                  </a:cubicBezTo>
                  <a:lnTo>
                    <a:pt x="1286" y="2732"/>
                  </a:lnTo>
                  <a:cubicBezTo>
                    <a:pt x="1383" y="2668"/>
                    <a:pt x="1383" y="2572"/>
                    <a:pt x="1383" y="2475"/>
                  </a:cubicBezTo>
                  <a:cubicBezTo>
                    <a:pt x="1351" y="2379"/>
                    <a:pt x="1286" y="2282"/>
                    <a:pt x="1190" y="2282"/>
                  </a:cubicBezTo>
                  <a:cubicBezTo>
                    <a:pt x="1190" y="2282"/>
                    <a:pt x="997" y="2218"/>
                    <a:pt x="868" y="2090"/>
                  </a:cubicBezTo>
                  <a:cubicBezTo>
                    <a:pt x="708" y="1929"/>
                    <a:pt x="547" y="1768"/>
                    <a:pt x="547" y="1447"/>
                  </a:cubicBezTo>
                  <a:cubicBezTo>
                    <a:pt x="547" y="1190"/>
                    <a:pt x="611" y="932"/>
                    <a:pt x="675" y="740"/>
                  </a:cubicBezTo>
                  <a:cubicBezTo>
                    <a:pt x="708" y="675"/>
                    <a:pt x="772" y="611"/>
                    <a:pt x="804" y="579"/>
                  </a:cubicBezTo>
                  <a:lnTo>
                    <a:pt x="836" y="547"/>
                  </a:lnTo>
                  <a:cubicBezTo>
                    <a:pt x="868" y="547"/>
                    <a:pt x="901" y="547"/>
                    <a:pt x="933" y="579"/>
                  </a:cubicBezTo>
                  <a:cubicBezTo>
                    <a:pt x="997" y="611"/>
                    <a:pt x="1061" y="675"/>
                    <a:pt x="1158" y="772"/>
                  </a:cubicBezTo>
                  <a:cubicBezTo>
                    <a:pt x="1479" y="1190"/>
                    <a:pt x="1865" y="1382"/>
                    <a:pt x="2218" y="1511"/>
                  </a:cubicBezTo>
                  <a:cubicBezTo>
                    <a:pt x="2572" y="1607"/>
                    <a:pt x="2861" y="1640"/>
                    <a:pt x="3022" y="1640"/>
                  </a:cubicBezTo>
                  <a:lnTo>
                    <a:pt x="3118" y="1640"/>
                  </a:lnTo>
                  <a:cubicBezTo>
                    <a:pt x="3279" y="1607"/>
                    <a:pt x="3376" y="1479"/>
                    <a:pt x="3376" y="1350"/>
                  </a:cubicBezTo>
                  <a:cubicBezTo>
                    <a:pt x="3376" y="1190"/>
                    <a:pt x="3247" y="1093"/>
                    <a:pt x="3086" y="1093"/>
                  </a:cubicBezTo>
                  <a:lnTo>
                    <a:pt x="3022" y="1093"/>
                  </a:lnTo>
                  <a:cubicBezTo>
                    <a:pt x="2893" y="1093"/>
                    <a:pt x="2668" y="1093"/>
                    <a:pt x="2379" y="997"/>
                  </a:cubicBezTo>
                  <a:cubicBezTo>
                    <a:pt x="2122" y="900"/>
                    <a:pt x="1801" y="740"/>
                    <a:pt x="1576" y="450"/>
                  </a:cubicBezTo>
                  <a:cubicBezTo>
                    <a:pt x="1447" y="322"/>
                    <a:pt x="1351" y="193"/>
                    <a:pt x="1222" y="129"/>
                  </a:cubicBezTo>
                  <a:cubicBezTo>
                    <a:pt x="1126" y="64"/>
                    <a:pt x="997"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4442;p64"/>
            <p:cNvSpPr/>
            <p:nvPr/>
          </p:nvSpPr>
          <p:spPr>
            <a:xfrm>
              <a:off x="5131100" y="2759925"/>
              <a:ext cx="513550" cy="155050"/>
            </a:xfrm>
            <a:custGeom>
              <a:avLst/>
              <a:gdLst/>
              <a:ahLst/>
              <a:cxnLst/>
              <a:rect l="l" t="t" r="r" b="b"/>
              <a:pathLst>
                <a:path w="20542" h="6202" extrusionOk="0">
                  <a:moveTo>
                    <a:pt x="8655" y="1"/>
                  </a:moveTo>
                  <a:cubicBezTo>
                    <a:pt x="6886" y="1"/>
                    <a:pt x="2639" y="1734"/>
                    <a:pt x="1351" y="2183"/>
                  </a:cubicBezTo>
                  <a:cubicBezTo>
                    <a:pt x="1" y="2665"/>
                    <a:pt x="1351" y="3051"/>
                    <a:pt x="2830" y="3340"/>
                  </a:cubicBezTo>
                  <a:cubicBezTo>
                    <a:pt x="3125" y="3398"/>
                    <a:pt x="3479" y="3421"/>
                    <a:pt x="3855" y="3421"/>
                  </a:cubicBezTo>
                  <a:cubicBezTo>
                    <a:pt x="5361" y="3421"/>
                    <a:pt x="7233" y="3051"/>
                    <a:pt x="7233" y="3051"/>
                  </a:cubicBezTo>
                  <a:lnTo>
                    <a:pt x="7233" y="3051"/>
                  </a:lnTo>
                  <a:cubicBezTo>
                    <a:pt x="7233" y="3051"/>
                    <a:pt x="4019" y="4433"/>
                    <a:pt x="4790" y="4626"/>
                  </a:cubicBezTo>
                  <a:cubicBezTo>
                    <a:pt x="4941" y="4664"/>
                    <a:pt x="5122" y="4680"/>
                    <a:pt x="5327" y="4680"/>
                  </a:cubicBezTo>
                  <a:cubicBezTo>
                    <a:pt x="6170" y="4680"/>
                    <a:pt x="7407" y="4415"/>
                    <a:pt x="8519" y="4337"/>
                  </a:cubicBezTo>
                  <a:cubicBezTo>
                    <a:pt x="9869" y="4241"/>
                    <a:pt x="11251" y="2955"/>
                    <a:pt x="11251" y="2955"/>
                  </a:cubicBezTo>
                  <a:cubicBezTo>
                    <a:pt x="11251" y="2955"/>
                    <a:pt x="17809" y="6201"/>
                    <a:pt x="18580" y="6201"/>
                  </a:cubicBezTo>
                  <a:cubicBezTo>
                    <a:pt x="19352" y="6201"/>
                    <a:pt x="20541" y="3855"/>
                    <a:pt x="18870" y="2858"/>
                  </a:cubicBezTo>
                  <a:cubicBezTo>
                    <a:pt x="17198" y="1894"/>
                    <a:pt x="14562" y="1090"/>
                    <a:pt x="14562" y="1090"/>
                  </a:cubicBezTo>
                  <a:cubicBezTo>
                    <a:pt x="14562" y="1090"/>
                    <a:pt x="10448" y="319"/>
                    <a:pt x="9001" y="30"/>
                  </a:cubicBezTo>
                  <a:cubicBezTo>
                    <a:pt x="8901" y="10"/>
                    <a:pt x="8784" y="1"/>
                    <a:pt x="86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4443;p64"/>
            <p:cNvSpPr/>
            <p:nvPr/>
          </p:nvSpPr>
          <p:spPr>
            <a:xfrm>
              <a:off x="5143975" y="2753425"/>
              <a:ext cx="487000" cy="167975"/>
            </a:xfrm>
            <a:custGeom>
              <a:avLst/>
              <a:gdLst/>
              <a:ahLst/>
              <a:cxnLst/>
              <a:rect l="l" t="t" r="r" b="b"/>
              <a:pathLst>
                <a:path w="19480" h="6719" extrusionOk="0">
                  <a:moveTo>
                    <a:pt x="8133" y="515"/>
                  </a:moveTo>
                  <a:cubicBezTo>
                    <a:pt x="8261" y="515"/>
                    <a:pt x="8358" y="547"/>
                    <a:pt x="8422" y="547"/>
                  </a:cubicBezTo>
                  <a:cubicBezTo>
                    <a:pt x="9901" y="836"/>
                    <a:pt x="14015" y="1640"/>
                    <a:pt x="14015" y="1640"/>
                  </a:cubicBezTo>
                  <a:lnTo>
                    <a:pt x="14017" y="1621"/>
                  </a:lnTo>
                  <a:lnTo>
                    <a:pt x="14017" y="1621"/>
                  </a:lnTo>
                  <a:cubicBezTo>
                    <a:pt x="14077" y="1645"/>
                    <a:pt x="14213" y="1698"/>
                    <a:pt x="14401" y="1768"/>
                  </a:cubicBezTo>
                  <a:cubicBezTo>
                    <a:pt x="15237" y="2025"/>
                    <a:pt x="17005" y="2636"/>
                    <a:pt x="18226" y="3343"/>
                  </a:cubicBezTo>
                  <a:cubicBezTo>
                    <a:pt x="18772" y="3665"/>
                    <a:pt x="18933" y="4115"/>
                    <a:pt x="18933" y="4597"/>
                  </a:cubicBezTo>
                  <a:cubicBezTo>
                    <a:pt x="18933" y="4983"/>
                    <a:pt x="18805" y="5433"/>
                    <a:pt x="18580" y="5722"/>
                  </a:cubicBezTo>
                  <a:cubicBezTo>
                    <a:pt x="18483" y="5883"/>
                    <a:pt x="18387" y="6011"/>
                    <a:pt x="18290" y="6076"/>
                  </a:cubicBezTo>
                  <a:cubicBezTo>
                    <a:pt x="18194" y="6172"/>
                    <a:pt x="18097" y="6172"/>
                    <a:pt x="18065" y="6172"/>
                  </a:cubicBezTo>
                  <a:cubicBezTo>
                    <a:pt x="18065" y="6172"/>
                    <a:pt x="18001" y="6172"/>
                    <a:pt x="17937" y="6140"/>
                  </a:cubicBezTo>
                  <a:cubicBezTo>
                    <a:pt x="17615" y="6076"/>
                    <a:pt x="17005" y="5818"/>
                    <a:pt x="16265" y="5529"/>
                  </a:cubicBezTo>
                  <a:cubicBezTo>
                    <a:pt x="15172" y="5047"/>
                    <a:pt x="13822" y="4404"/>
                    <a:pt x="12729" y="3890"/>
                  </a:cubicBezTo>
                  <a:cubicBezTo>
                    <a:pt x="12183" y="3633"/>
                    <a:pt x="11733" y="3408"/>
                    <a:pt x="11379" y="3247"/>
                  </a:cubicBezTo>
                  <a:cubicBezTo>
                    <a:pt x="11058" y="3086"/>
                    <a:pt x="10865" y="2990"/>
                    <a:pt x="10833" y="2990"/>
                  </a:cubicBezTo>
                  <a:cubicBezTo>
                    <a:pt x="10796" y="2965"/>
                    <a:pt x="10759" y="2955"/>
                    <a:pt x="10722" y="2955"/>
                  </a:cubicBezTo>
                  <a:cubicBezTo>
                    <a:pt x="10663" y="2955"/>
                    <a:pt x="10603" y="2982"/>
                    <a:pt x="10544" y="3022"/>
                  </a:cubicBezTo>
                  <a:cubicBezTo>
                    <a:pt x="10479" y="3086"/>
                    <a:pt x="10126" y="3408"/>
                    <a:pt x="9643" y="3697"/>
                  </a:cubicBezTo>
                  <a:cubicBezTo>
                    <a:pt x="9161" y="3986"/>
                    <a:pt x="8551" y="4276"/>
                    <a:pt x="7972" y="4308"/>
                  </a:cubicBezTo>
                  <a:cubicBezTo>
                    <a:pt x="6847" y="4404"/>
                    <a:pt x="5593" y="4661"/>
                    <a:pt x="4822" y="4661"/>
                  </a:cubicBezTo>
                  <a:cubicBezTo>
                    <a:pt x="4752" y="4661"/>
                    <a:pt x="4687" y="4661"/>
                    <a:pt x="4626" y="4660"/>
                  </a:cubicBezTo>
                  <a:lnTo>
                    <a:pt x="4626" y="4660"/>
                  </a:lnTo>
                  <a:cubicBezTo>
                    <a:pt x="4918" y="4465"/>
                    <a:pt x="5452" y="4187"/>
                    <a:pt x="5883" y="3986"/>
                  </a:cubicBezTo>
                  <a:cubicBezTo>
                    <a:pt x="6140" y="3858"/>
                    <a:pt x="6365" y="3761"/>
                    <a:pt x="6558" y="3697"/>
                  </a:cubicBezTo>
                  <a:cubicBezTo>
                    <a:pt x="6718" y="3600"/>
                    <a:pt x="6815" y="3568"/>
                    <a:pt x="6815" y="3568"/>
                  </a:cubicBezTo>
                  <a:cubicBezTo>
                    <a:pt x="6943" y="3504"/>
                    <a:pt x="7008" y="3375"/>
                    <a:pt x="6976" y="3247"/>
                  </a:cubicBezTo>
                  <a:cubicBezTo>
                    <a:pt x="6948" y="3135"/>
                    <a:pt x="6847" y="3048"/>
                    <a:pt x="6716" y="3048"/>
                  </a:cubicBezTo>
                  <a:cubicBezTo>
                    <a:pt x="6696" y="3048"/>
                    <a:pt x="6675" y="3050"/>
                    <a:pt x="6654" y="3054"/>
                  </a:cubicBezTo>
                  <a:cubicBezTo>
                    <a:pt x="6654" y="3054"/>
                    <a:pt x="6558" y="3086"/>
                    <a:pt x="6365" y="3118"/>
                  </a:cubicBezTo>
                  <a:cubicBezTo>
                    <a:pt x="5754" y="3215"/>
                    <a:pt x="4436" y="3440"/>
                    <a:pt x="3343" y="3440"/>
                  </a:cubicBezTo>
                  <a:cubicBezTo>
                    <a:pt x="2957" y="3440"/>
                    <a:pt x="2636" y="3408"/>
                    <a:pt x="2379" y="3343"/>
                  </a:cubicBezTo>
                  <a:cubicBezTo>
                    <a:pt x="1865" y="3247"/>
                    <a:pt x="1350" y="3118"/>
                    <a:pt x="997" y="3022"/>
                  </a:cubicBezTo>
                  <a:cubicBezTo>
                    <a:pt x="804" y="2958"/>
                    <a:pt x="676" y="2894"/>
                    <a:pt x="611" y="2829"/>
                  </a:cubicBezTo>
                  <a:lnTo>
                    <a:pt x="611" y="2829"/>
                  </a:lnTo>
                  <a:cubicBezTo>
                    <a:pt x="684" y="2795"/>
                    <a:pt x="791" y="2748"/>
                    <a:pt x="932" y="2700"/>
                  </a:cubicBezTo>
                  <a:cubicBezTo>
                    <a:pt x="1575" y="2443"/>
                    <a:pt x="2957" y="1929"/>
                    <a:pt x="4404" y="1415"/>
                  </a:cubicBezTo>
                  <a:cubicBezTo>
                    <a:pt x="5111" y="1190"/>
                    <a:pt x="5850" y="965"/>
                    <a:pt x="6493" y="804"/>
                  </a:cubicBezTo>
                  <a:cubicBezTo>
                    <a:pt x="7136" y="611"/>
                    <a:pt x="7715" y="515"/>
                    <a:pt x="8133" y="515"/>
                  </a:cubicBezTo>
                  <a:close/>
                  <a:moveTo>
                    <a:pt x="8133" y="0"/>
                  </a:moveTo>
                  <a:cubicBezTo>
                    <a:pt x="7651" y="0"/>
                    <a:pt x="7040" y="97"/>
                    <a:pt x="6365" y="257"/>
                  </a:cubicBezTo>
                  <a:cubicBezTo>
                    <a:pt x="4340" y="772"/>
                    <a:pt x="1704" y="1833"/>
                    <a:pt x="772" y="2186"/>
                  </a:cubicBezTo>
                  <a:cubicBezTo>
                    <a:pt x="547" y="2250"/>
                    <a:pt x="386" y="2347"/>
                    <a:pt x="257" y="2443"/>
                  </a:cubicBezTo>
                  <a:cubicBezTo>
                    <a:pt x="193" y="2475"/>
                    <a:pt x="129" y="2540"/>
                    <a:pt x="97" y="2604"/>
                  </a:cubicBezTo>
                  <a:cubicBezTo>
                    <a:pt x="32" y="2668"/>
                    <a:pt x="0" y="2733"/>
                    <a:pt x="0" y="2829"/>
                  </a:cubicBezTo>
                  <a:cubicBezTo>
                    <a:pt x="0" y="2958"/>
                    <a:pt x="64" y="3054"/>
                    <a:pt x="129" y="3118"/>
                  </a:cubicBezTo>
                  <a:cubicBezTo>
                    <a:pt x="225" y="3247"/>
                    <a:pt x="354" y="3311"/>
                    <a:pt x="482" y="3375"/>
                  </a:cubicBezTo>
                  <a:cubicBezTo>
                    <a:pt x="900" y="3568"/>
                    <a:pt x="1575" y="3729"/>
                    <a:pt x="2250" y="3890"/>
                  </a:cubicBezTo>
                  <a:cubicBezTo>
                    <a:pt x="2572" y="3954"/>
                    <a:pt x="2957" y="3954"/>
                    <a:pt x="3343" y="3954"/>
                  </a:cubicBezTo>
                  <a:cubicBezTo>
                    <a:pt x="3873" y="3954"/>
                    <a:pt x="4440" y="3909"/>
                    <a:pt x="4958" y="3849"/>
                  </a:cubicBezTo>
                  <a:lnTo>
                    <a:pt x="4958" y="3849"/>
                  </a:lnTo>
                  <a:cubicBezTo>
                    <a:pt x="4758" y="3961"/>
                    <a:pt x="4568" y="4077"/>
                    <a:pt x="4404" y="4179"/>
                  </a:cubicBezTo>
                  <a:cubicBezTo>
                    <a:pt x="4275" y="4243"/>
                    <a:pt x="4179" y="4340"/>
                    <a:pt x="4083" y="4404"/>
                  </a:cubicBezTo>
                  <a:cubicBezTo>
                    <a:pt x="4018" y="4468"/>
                    <a:pt x="3986" y="4501"/>
                    <a:pt x="3954" y="4565"/>
                  </a:cubicBezTo>
                  <a:cubicBezTo>
                    <a:pt x="3922" y="4597"/>
                    <a:pt x="3890" y="4693"/>
                    <a:pt x="3890" y="4790"/>
                  </a:cubicBezTo>
                  <a:cubicBezTo>
                    <a:pt x="3890" y="4886"/>
                    <a:pt x="3922" y="4983"/>
                    <a:pt x="4018" y="5047"/>
                  </a:cubicBezTo>
                  <a:cubicBezTo>
                    <a:pt x="4083" y="5111"/>
                    <a:pt x="4147" y="5111"/>
                    <a:pt x="4211" y="5143"/>
                  </a:cubicBezTo>
                  <a:cubicBezTo>
                    <a:pt x="4404" y="5176"/>
                    <a:pt x="4597" y="5208"/>
                    <a:pt x="4822" y="5208"/>
                  </a:cubicBezTo>
                  <a:cubicBezTo>
                    <a:pt x="5722" y="5208"/>
                    <a:pt x="6943" y="4918"/>
                    <a:pt x="8004" y="4854"/>
                  </a:cubicBezTo>
                  <a:cubicBezTo>
                    <a:pt x="8776" y="4790"/>
                    <a:pt x="9483" y="4436"/>
                    <a:pt x="10029" y="4083"/>
                  </a:cubicBezTo>
                  <a:cubicBezTo>
                    <a:pt x="10353" y="3880"/>
                    <a:pt x="10614" y="3677"/>
                    <a:pt x="10762" y="3547"/>
                  </a:cubicBezTo>
                  <a:lnTo>
                    <a:pt x="10762" y="3547"/>
                  </a:lnTo>
                  <a:cubicBezTo>
                    <a:pt x="11209" y="3765"/>
                    <a:pt x="12564" y="4422"/>
                    <a:pt x="13983" y="5079"/>
                  </a:cubicBezTo>
                  <a:cubicBezTo>
                    <a:pt x="14851" y="5497"/>
                    <a:pt x="15751" y="5883"/>
                    <a:pt x="16490" y="6204"/>
                  </a:cubicBezTo>
                  <a:cubicBezTo>
                    <a:pt x="16844" y="6333"/>
                    <a:pt x="17165" y="6461"/>
                    <a:pt x="17455" y="6558"/>
                  </a:cubicBezTo>
                  <a:cubicBezTo>
                    <a:pt x="17583" y="6622"/>
                    <a:pt x="17680" y="6654"/>
                    <a:pt x="17776" y="6686"/>
                  </a:cubicBezTo>
                  <a:cubicBezTo>
                    <a:pt x="17905" y="6686"/>
                    <a:pt x="17969" y="6718"/>
                    <a:pt x="18065" y="6718"/>
                  </a:cubicBezTo>
                  <a:cubicBezTo>
                    <a:pt x="18290" y="6718"/>
                    <a:pt x="18451" y="6622"/>
                    <a:pt x="18612" y="6493"/>
                  </a:cubicBezTo>
                  <a:cubicBezTo>
                    <a:pt x="18869" y="6301"/>
                    <a:pt x="19062" y="6043"/>
                    <a:pt x="19223" y="5690"/>
                  </a:cubicBezTo>
                  <a:cubicBezTo>
                    <a:pt x="19383" y="5368"/>
                    <a:pt x="19480" y="4983"/>
                    <a:pt x="19480" y="4597"/>
                  </a:cubicBezTo>
                  <a:cubicBezTo>
                    <a:pt x="19480" y="3954"/>
                    <a:pt x="19190" y="3311"/>
                    <a:pt x="18483" y="2893"/>
                  </a:cubicBezTo>
                  <a:cubicBezTo>
                    <a:pt x="16780" y="1897"/>
                    <a:pt x="14144" y="1125"/>
                    <a:pt x="14144" y="1093"/>
                  </a:cubicBezTo>
                  <a:lnTo>
                    <a:pt x="14112" y="1093"/>
                  </a:lnTo>
                  <a:cubicBezTo>
                    <a:pt x="14112" y="1093"/>
                    <a:pt x="13083" y="900"/>
                    <a:pt x="11861" y="675"/>
                  </a:cubicBezTo>
                  <a:cubicBezTo>
                    <a:pt x="10672" y="450"/>
                    <a:pt x="9258" y="161"/>
                    <a:pt x="8518" y="32"/>
                  </a:cubicBezTo>
                  <a:cubicBezTo>
                    <a:pt x="8422" y="0"/>
                    <a:pt x="8261" y="0"/>
                    <a:pt x="8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4444;p64"/>
            <p:cNvSpPr/>
            <p:nvPr/>
          </p:nvSpPr>
          <p:spPr>
            <a:xfrm>
              <a:off x="5279775" y="2826825"/>
              <a:ext cx="540850" cy="800375"/>
            </a:xfrm>
            <a:custGeom>
              <a:avLst/>
              <a:gdLst/>
              <a:ahLst/>
              <a:cxnLst/>
              <a:rect l="l" t="t" r="r" b="b"/>
              <a:pathLst>
                <a:path w="21634" h="32015" extrusionOk="0">
                  <a:moveTo>
                    <a:pt x="13743" y="0"/>
                  </a:moveTo>
                  <a:cubicBezTo>
                    <a:pt x="11830" y="0"/>
                    <a:pt x="10094" y="2047"/>
                    <a:pt x="10094" y="2047"/>
                  </a:cubicBezTo>
                  <a:cubicBezTo>
                    <a:pt x="10094" y="2047"/>
                    <a:pt x="6172" y="4875"/>
                    <a:pt x="3344" y="8893"/>
                  </a:cubicBezTo>
                  <a:cubicBezTo>
                    <a:pt x="515" y="12912"/>
                    <a:pt x="1" y="21012"/>
                    <a:pt x="611" y="23358"/>
                  </a:cubicBezTo>
                  <a:cubicBezTo>
                    <a:pt x="1190" y="25705"/>
                    <a:pt x="1576" y="28469"/>
                    <a:pt x="4404" y="30302"/>
                  </a:cubicBezTo>
                  <a:cubicBezTo>
                    <a:pt x="5959" y="31315"/>
                    <a:pt x="7276" y="32015"/>
                    <a:pt x="8938" y="32015"/>
                  </a:cubicBezTo>
                  <a:cubicBezTo>
                    <a:pt x="10336" y="32015"/>
                    <a:pt x="11977" y="31520"/>
                    <a:pt x="14208" y="30302"/>
                  </a:cubicBezTo>
                  <a:cubicBezTo>
                    <a:pt x="19094" y="27666"/>
                    <a:pt x="21634" y="18858"/>
                    <a:pt x="21152" y="12108"/>
                  </a:cubicBezTo>
                  <a:cubicBezTo>
                    <a:pt x="20669" y="5358"/>
                    <a:pt x="16555" y="664"/>
                    <a:pt x="14401" y="86"/>
                  </a:cubicBezTo>
                  <a:cubicBezTo>
                    <a:pt x="14181" y="27"/>
                    <a:pt x="13961" y="0"/>
                    <a:pt x="13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4445;p64"/>
            <p:cNvSpPr/>
            <p:nvPr/>
          </p:nvSpPr>
          <p:spPr>
            <a:xfrm>
              <a:off x="5283000" y="2820125"/>
              <a:ext cx="533625" cy="814075"/>
            </a:xfrm>
            <a:custGeom>
              <a:avLst/>
              <a:gdLst/>
              <a:ahLst/>
              <a:cxnLst/>
              <a:rect l="l" t="t" r="r" b="b"/>
              <a:pathLst>
                <a:path w="21345" h="32563" extrusionOk="0">
                  <a:moveTo>
                    <a:pt x="9810" y="2098"/>
                  </a:moveTo>
                  <a:cubicBezTo>
                    <a:pt x="9810" y="2098"/>
                    <a:pt x="9810" y="2098"/>
                    <a:pt x="9810" y="2098"/>
                  </a:cubicBezTo>
                  <a:lnTo>
                    <a:pt x="9810" y="2098"/>
                  </a:lnTo>
                  <a:lnTo>
                    <a:pt x="9810" y="2098"/>
                  </a:lnTo>
                  <a:close/>
                  <a:moveTo>
                    <a:pt x="13597" y="547"/>
                  </a:moveTo>
                  <a:cubicBezTo>
                    <a:pt x="13790" y="547"/>
                    <a:pt x="13983" y="547"/>
                    <a:pt x="14208" y="611"/>
                  </a:cubicBezTo>
                  <a:cubicBezTo>
                    <a:pt x="14658" y="740"/>
                    <a:pt x="15301" y="1125"/>
                    <a:pt x="15976" y="1736"/>
                  </a:cubicBezTo>
                  <a:cubicBezTo>
                    <a:pt x="18001" y="3568"/>
                    <a:pt x="20380" y="7426"/>
                    <a:pt x="20765" y="12408"/>
                  </a:cubicBezTo>
                  <a:cubicBezTo>
                    <a:pt x="20798" y="12955"/>
                    <a:pt x="20798" y="13501"/>
                    <a:pt x="20798" y="14080"/>
                  </a:cubicBezTo>
                  <a:cubicBezTo>
                    <a:pt x="20798" y="17262"/>
                    <a:pt x="20187" y="20766"/>
                    <a:pt x="18997" y="23755"/>
                  </a:cubicBezTo>
                  <a:cubicBezTo>
                    <a:pt x="17840" y="26712"/>
                    <a:pt x="16104" y="29187"/>
                    <a:pt x="13951" y="30345"/>
                  </a:cubicBezTo>
                  <a:cubicBezTo>
                    <a:pt x="11733" y="31534"/>
                    <a:pt x="10126" y="32016"/>
                    <a:pt x="8808" y="32016"/>
                  </a:cubicBezTo>
                  <a:cubicBezTo>
                    <a:pt x="7233" y="32016"/>
                    <a:pt x="5979" y="31373"/>
                    <a:pt x="4436" y="30377"/>
                  </a:cubicBezTo>
                  <a:cubicBezTo>
                    <a:pt x="3054" y="29477"/>
                    <a:pt x="2282" y="28352"/>
                    <a:pt x="1768" y="27195"/>
                  </a:cubicBezTo>
                  <a:cubicBezTo>
                    <a:pt x="1286" y="26005"/>
                    <a:pt x="1029" y="24752"/>
                    <a:pt x="739" y="23562"/>
                  </a:cubicBezTo>
                  <a:cubicBezTo>
                    <a:pt x="611" y="23048"/>
                    <a:pt x="514" y="22180"/>
                    <a:pt x="514" y="21087"/>
                  </a:cubicBezTo>
                  <a:cubicBezTo>
                    <a:pt x="514" y="19383"/>
                    <a:pt x="707" y="17198"/>
                    <a:pt x="1189" y="15044"/>
                  </a:cubicBezTo>
                  <a:cubicBezTo>
                    <a:pt x="1640" y="12890"/>
                    <a:pt x="2379" y="10801"/>
                    <a:pt x="3440" y="9322"/>
                  </a:cubicBezTo>
                  <a:cubicBezTo>
                    <a:pt x="4822" y="7329"/>
                    <a:pt x="6493" y="5626"/>
                    <a:pt x="7843" y="4436"/>
                  </a:cubicBezTo>
                  <a:cubicBezTo>
                    <a:pt x="8486" y="3825"/>
                    <a:pt x="9065" y="3343"/>
                    <a:pt x="9483" y="3022"/>
                  </a:cubicBezTo>
                  <a:cubicBezTo>
                    <a:pt x="9676" y="2861"/>
                    <a:pt x="9836" y="2733"/>
                    <a:pt x="9965" y="2668"/>
                  </a:cubicBezTo>
                  <a:cubicBezTo>
                    <a:pt x="10061" y="2572"/>
                    <a:pt x="10126" y="2540"/>
                    <a:pt x="10126" y="2540"/>
                  </a:cubicBezTo>
                  <a:lnTo>
                    <a:pt x="10158" y="2475"/>
                  </a:lnTo>
                  <a:lnTo>
                    <a:pt x="10190" y="2475"/>
                  </a:lnTo>
                  <a:cubicBezTo>
                    <a:pt x="10286" y="2379"/>
                    <a:pt x="10704" y="1865"/>
                    <a:pt x="11347" y="1415"/>
                  </a:cubicBezTo>
                  <a:cubicBezTo>
                    <a:pt x="11990" y="965"/>
                    <a:pt x="12794" y="547"/>
                    <a:pt x="13597" y="547"/>
                  </a:cubicBezTo>
                  <a:close/>
                  <a:moveTo>
                    <a:pt x="13597" y="0"/>
                  </a:moveTo>
                  <a:cubicBezTo>
                    <a:pt x="12536" y="0"/>
                    <a:pt x="11604" y="547"/>
                    <a:pt x="10897" y="1093"/>
                  </a:cubicBezTo>
                  <a:cubicBezTo>
                    <a:pt x="10337" y="1520"/>
                    <a:pt x="9932" y="1947"/>
                    <a:pt x="9810" y="2098"/>
                  </a:cubicBezTo>
                  <a:lnTo>
                    <a:pt x="9810" y="2098"/>
                  </a:lnTo>
                  <a:lnTo>
                    <a:pt x="9804" y="2090"/>
                  </a:lnTo>
                  <a:cubicBezTo>
                    <a:pt x="9804" y="2122"/>
                    <a:pt x="5850" y="4951"/>
                    <a:pt x="2990" y="9001"/>
                  </a:cubicBezTo>
                  <a:cubicBezTo>
                    <a:pt x="1897" y="10576"/>
                    <a:pt x="1125" y="12730"/>
                    <a:pt x="675" y="14915"/>
                  </a:cubicBezTo>
                  <a:cubicBezTo>
                    <a:pt x="193" y="17101"/>
                    <a:pt x="0" y="19351"/>
                    <a:pt x="0" y="21087"/>
                  </a:cubicBezTo>
                  <a:cubicBezTo>
                    <a:pt x="0" y="22212"/>
                    <a:pt x="64" y="23112"/>
                    <a:pt x="225" y="23691"/>
                  </a:cubicBezTo>
                  <a:cubicBezTo>
                    <a:pt x="514" y="24880"/>
                    <a:pt x="739" y="26166"/>
                    <a:pt x="1286" y="27387"/>
                  </a:cubicBezTo>
                  <a:cubicBezTo>
                    <a:pt x="1832" y="28641"/>
                    <a:pt x="2668" y="29863"/>
                    <a:pt x="4147" y="30795"/>
                  </a:cubicBezTo>
                  <a:cubicBezTo>
                    <a:pt x="5690" y="31823"/>
                    <a:pt x="7040" y="32563"/>
                    <a:pt x="8808" y="32563"/>
                  </a:cubicBezTo>
                  <a:cubicBezTo>
                    <a:pt x="10254" y="32563"/>
                    <a:pt x="11926" y="32048"/>
                    <a:pt x="14208" y="30827"/>
                  </a:cubicBezTo>
                  <a:cubicBezTo>
                    <a:pt x="16522" y="29573"/>
                    <a:pt x="18290" y="27002"/>
                    <a:pt x="19512" y="23948"/>
                  </a:cubicBezTo>
                  <a:cubicBezTo>
                    <a:pt x="20701" y="20894"/>
                    <a:pt x="21344" y="17326"/>
                    <a:pt x="21344" y="14080"/>
                  </a:cubicBezTo>
                  <a:cubicBezTo>
                    <a:pt x="21344" y="13501"/>
                    <a:pt x="21312" y="12922"/>
                    <a:pt x="21280" y="12376"/>
                  </a:cubicBezTo>
                  <a:cubicBezTo>
                    <a:pt x="21023" y="8936"/>
                    <a:pt x="19865" y="6043"/>
                    <a:pt x="18483" y="3922"/>
                  </a:cubicBezTo>
                  <a:cubicBezTo>
                    <a:pt x="17808" y="2861"/>
                    <a:pt x="17069" y="1993"/>
                    <a:pt x="16330" y="1350"/>
                  </a:cubicBezTo>
                  <a:cubicBezTo>
                    <a:pt x="15622" y="675"/>
                    <a:pt x="14947" y="257"/>
                    <a:pt x="14337" y="97"/>
                  </a:cubicBezTo>
                  <a:cubicBezTo>
                    <a:pt x="14079" y="32"/>
                    <a:pt x="13854" y="0"/>
                    <a:pt x="13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4446;p64"/>
            <p:cNvSpPr/>
            <p:nvPr/>
          </p:nvSpPr>
          <p:spPr>
            <a:xfrm>
              <a:off x="5438900" y="2899100"/>
              <a:ext cx="237875" cy="221725"/>
            </a:xfrm>
            <a:custGeom>
              <a:avLst/>
              <a:gdLst/>
              <a:ahLst/>
              <a:cxnLst/>
              <a:rect l="l" t="t" r="r" b="b"/>
              <a:pathLst>
                <a:path w="9515" h="8869" extrusionOk="0">
                  <a:moveTo>
                    <a:pt x="6904" y="0"/>
                  </a:moveTo>
                  <a:cubicBezTo>
                    <a:pt x="5656" y="0"/>
                    <a:pt x="4018" y="441"/>
                    <a:pt x="4018" y="441"/>
                  </a:cubicBezTo>
                  <a:cubicBezTo>
                    <a:pt x="4018" y="441"/>
                    <a:pt x="2250" y="634"/>
                    <a:pt x="1382" y="1792"/>
                  </a:cubicBezTo>
                  <a:cubicBezTo>
                    <a:pt x="514" y="2981"/>
                    <a:pt x="804" y="3367"/>
                    <a:pt x="1382" y="3656"/>
                  </a:cubicBezTo>
                  <a:cubicBezTo>
                    <a:pt x="1961" y="3945"/>
                    <a:pt x="2057" y="4717"/>
                    <a:pt x="2057" y="4717"/>
                  </a:cubicBezTo>
                  <a:cubicBezTo>
                    <a:pt x="2057" y="4717"/>
                    <a:pt x="0" y="8060"/>
                    <a:pt x="1093" y="8735"/>
                  </a:cubicBezTo>
                  <a:cubicBezTo>
                    <a:pt x="1231" y="8826"/>
                    <a:pt x="1431" y="8868"/>
                    <a:pt x="1678" y="8868"/>
                  </a:cubicBezTo>
                  <a:cubicBezTo>
                    <a:pt x="3336" y="8868"/>
                    <a:pt x="7110" y="6975"/>
                    <a:pt x="8229" y="5520"/>
                  </a:cubicBezTo>
                  <a:cubicBezTo>
                    <a:pt x="9515" y="3849"/>
                    <a:pt x="8904" y="1117"/>
                    <a:pt x="8133" y="313"/>
                  </a:cubicBezTo>
                  <a:cubicBezTo>
                    <a:pt x="7901" y="81"/>
                    <a:pt x="7438" y="0"/>
                    <a:pt x="6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4447;p64"/>
            <p:cNvSpPr/>
            <p:nvPr/>
          </p:nvSpPr>
          <p:spPr>
            <a:xfrm>
              <a:off x="5451750" y="2892450"/>
              <a:ext cx="217800" cy="234675"/>
            </a:xfrm>
            <a:custGeom>
              <a:avLst/>
              <a:gdLst/>
              <a:ahLst/>
              <a:cxnLst/>
              <a:rect l="l" t="t" r="r" b="b"/>
              <a:pathLst>
                <a:path w="8712" h="9387" extrusionOk="0">
                  <a:moveTo>
                    <a:pt x="6333" y="547"/>
                  </a:moveTo>
                  <a:cubicBezTo>
                    <a:pt x="6590" y="547"/>
                    <a:pt x="6847" y="547"/>
                    <a:pt x="7040" y="611"/>
                  </a:cubicBezTo>
                  <a:cubicBezTo>
                    <a:pt x="7233" y="643"/>
                    <a:pt x="7362" y="707"/>
                    <a:pt x="7426" y="772"/>
                  </a:cubicBezTo>
                  <a:cubicBezTo>
                    <a:pt x="7619" y="965"/>
                    <a:pt x="7812" y="1318"/>
                    <a:pt x="7940" y="1768"/>
                  </a:cubicBezTo>
                  <a:cubicBezTo>
                    <a:pt x="8101" y="2218"/>
                    <a:pt x="8197" y="2765"/>
                    <a:pt x="8197" y="3343"/>
                  </a:cubicBezTo>
                  <a:cubicBezTo>
                    <a:pt x="8197" y="4147"/>
                    <a:pt x="8004" y="4983"/>
                    <a:pt x="7490" y="5626"/>
                  </a:cubicBezTo>
                  <a:cubicBezTo>
                    <a:pt x="7008" y="6268"/>
                    <a:pt x="5786" y="7104"/>
                    <a:pt x="4501" y="7747"/>
                  </a:cubicBezTo>
                  <a:cubicBezTo>
                    <a:pt x="3890" y="8101"/>
                    <a:pt x="3215" y="8358"/>
                    <a:pt x="2636" y="8551"/>
                  </a:cubicBezTo>
                  <a:cubicBezTo>
                    <a:pt x="2026" y="8744"/>
                    <a:pt x="1511" y="8872"/>
                    <a:pt x="1158" y="8872"/>
                  </a:cubicBezTo>
                  <a:cubicBezTo>
                    <a:pt x="933" y="8872"/>
                    <a:pt x="772" y="8840"/>
                    <a:pt x="708" y="8776"/>
                  </a:cubicBezTo>
                  <a:cubicBezTo>
                    <a:pt x="643" y="8744"/>
                    <a:pt x="611" y="8679"/>
                    <a:pt x="579" y="8615"/>
                  </a:cubicBezTo>
                  <a:cubicBezTo>
                    <a:pt x="547" y="8551"/>
                    <a:pt x="515" y="8422"/>
                    <a:pt x="515" y="8294"/>
                  </a:cubicBezTo>
                  <a:cubicBezTo>
                    <a:pt x="515" y="7779"/>
                    <a:pt x="836" y="6976"/>
                    <a:pt x="1158" y="6301"/>
                  </a:cubicBezTo>
                  <a:cubicBezTo>
                    <a:pt x="1318" y="5979"/>
                    <a:pt x="1447" y="5690"/>
                    <a:pt x="1576" y="5465"/>
                  </a:cubicBezTo>
                  <a:cubicBezTo>
                    <a:pt x="1640" y="5368"/>
                    <a:pt x="1704" y="5272"/>
                    <a:pt x="1736" y="5240"/>
                  </a:cubicBezTo>
                  <a:cubicBezTo>
                    <a:pt x="1768" y="5176"/>
                    <a:pt x="1768" y="5143"/>
                    <a:pt x="1768" y="5143"/>
                  </a:cubicBezTo>
                  <a:cubicBezTo>
                    <a:pt x="1801" y="5079"/>
                    <a:pt x="1833" y="5015"/>
                    <a:pt x="1801" y="4951"/>
                  </a:cubicBezTo>
                  <a:cubicBezTo>
                    <a:pt x="1801" y="4951"/>
                    <a:pt x="1801" y="4726"/>
                    <a:pt x="1672" y="4468"/>
                  </a:cubicBezTo>
                  <a:cubicBezTo>
                    <a:pt x="1576" y="4211"/>
                    <a:pt x="1351" y="3858"/>
                    <a:pt x="997" y="3697"/>
                  </a:cubicBezTo>
                  <a:cubicBezTo>
                    <a:pt x="836" y="3600"/>
                    <a:pt x="740" y="3536"/>
                    <a:pt x="676" y="3472"/>
                  </a:cubicBezTo>
                  <a:cubicBezTo>
                    <a:pt x="611" y="3408"/>
                    <a:pt x="579" y="3343"/>
                    <a:pt x="579" y="3247"/>
                  </a:cubicBezTo>
                  <a:cubicBezTo>
                    <a:pt x="579" y="3054"/>
                    <a:pt x="708" y="2733"/>
                    <a:pt x="1093" y="2218"/>
                  </a:cubicBezTo>
                  <a:cubicBezTo>
                    <a:pt x="1479" y="1704"/>
                    <a:pt x="2090" y="1383"/>
                    <a:pt x="2604" y="1190"/>
                  </a:cubicBezTo>
                  <a:cubicBezTo>
                    <a:pt x="2861" y="1093"/>
                    <a:pt x="3086" y="1029"/>
                    <a:pt x="3279" y="997"/>
                  </a:cubicBezTo>
                  <a:cubicBezTo>
                    <a:pt x="3343" y="997"/>
                    <a:pt x="3408" y="965"/>
                    <a:pt x="3472" y="965"/>
                  </a:cubicBezTo>
                  <a:lnTo>
                    <a:pt x="3569" y="965"/>
                  </a:lnTo>
                  <a:cubicBezTo>
                    <a:pt x="3569" y="965"/>
                    <a:pt x="3665" y="932"/>
                    <a:pt x="3826" y="900"/>
                  </a:cubicBezTo>
                  <a:cubicBezTo>
                    <a:pt x="4340" y="772"/>
                    <a:pt x="5465" y="547"/>
                    <a:pt x="6333" y="547"/>
                  </a:cubicBezTo>
                  <a:close/>
                  <a:moveTo>
                    <a:pt x="6333" y="0"/>
                  </a:moveTo>
                  <a:cubicBezTo>
                    <a:pt x="5047" y="0"/>
                    <a:pt x="3440" y="418"/>
                    <a:pt x="3440" y="418"/>
                  </a:cubicBezTo>
                  <a:lnTo>
                    <a:pt x="3441" y="423"/>
                  </a:lnTo>
                  <a:lnTo>
                    <a:pt x="3441" y="423"/>
                  </a:lnTo>
                  <a:cubicBezTo>
                    <a:pt x="3326" y="440"/>
                    <a:pt x="2903" y="511"/>
                    <a:pt x="2411" y="675"/>
                  </a:cubicBezTo>
                  <a:cubicBezTo>
                    <a:pt x="1833" y="900"/>
                    <a:pt x="1126" y="1254"/>
                    <a:pt x="643" y="1897"/>
                  </a:cubicBezTo>
                  <a:cubicBezTo>
                    <a:pt x="225" y="2443"/>
                    <a:pt x="33" y="2861"/>
                    <a:pt x="33" y="3247"/>
                  </a:cubicBezTo>
                  <a:cubicBezTo>
                    <a:pt x="33" y="3472"/>
                    <a:pt x="129" y="3665"/>
                    <a:pt x="258" y="3825"/>
                  </a:cubicBezTo>
                  <a:cubicBezTo>
                    <a:pt x="386" y="3986"/>
                    <a:pt x="579" y="4083"/>
                    <a:pt x="740" y="4147"/>
                  </a:cubicBezTo>
                  <a:cubicBezTo>
                    <a:pt x="965" y="4276"/>
                    <a:pt x="1093" y="4468"/>
                    <a:pt x="1190" y="4661"/>
                  </a:cubicBezTo>
                  <a:cubicBezTo>
                    <a:pt x="1222" y="4758"/>
                    <a:pt x="1254" y="4854"/>
                    <a:pt x="1254" y="4918"/>
                  </a:cubicBezTo>
                  <a:lnTo>
                    <a:pt x="1264" y="4948"/>
                  </a:lnTo>
                  <a:lnTo>
                    <a:pt x="1264" y="4948"/>
                  </a:lnTo>
                  <a:cubicBezTo>
                    <a:pt x="1159" y="5133"/>
                    <a:pt x="917" y="5568"/>
                    <a:pt x="676" y="6076"/>
                  </a:cubicBezTo>
                  <a:cubicBezTo>
                    <a:pt x="322" y="6783"/>
                    <a:pt x="0" y="7586"/>
                    <a:pt x="0" y="8294"/>
                  </a:cubicBezTo>
                  <a:cubicBezTo>
                    <a:pt x="0" y="8486"/>
                    <a:pt x="0" y="8647"/>
                    <a:pt x="97" y="8808"/>
                  </a:cubicBezTo>
                  <a:cubicBezTo>
                    <a:pt x="161" y="8969"/>
                    <a:pt x="258" y="9129"/>
                    <a:pt x="418" y="9226"/>
                  </a:cubicBezTo>
                  <a:cubicBezTo>
                    <a:pt x="643" y="9354"/>
                    <a:pt x="868" y="9386"/>
                    <a:pt x="1158" y="9386"/>
                  </a:cubicBezTo>
                  <a:cubicBezTo>
                    <a:pt x="1608" y="9386"/>
                    <a:pt x="2186" y="9258"/>
                    <a:pt x="2797" y="9065"/>
                  </a:cubicBezTo>
                  <a:cubicBezTo>
                    <a:pt x="3729" y="8744"/>
                    <a:pt x="4790" y="8261"/>
                    <a:pt x="5722" y="7715"/>
                  </a:cubicBezTo>
                  <a:cubicBezTo>
                    <a:pt x="6654" y="7136"/>
                    <a:pt x="7458" y="6526"/>
                    <a:pt x="7940" y="5947"/>
                  </a:cubicBezTo>
                  <a:cubicBezTo>
                    <a:pt x="8519" y="5176"/>
                    <a:pt x="8712" y="4211"/>
                    <a:pt x="8712" y="3343"/>
                  </a:cubicBezTo>
                  <a:cubicBezTo>
                    <a:pt x="8712" y="2700"/>
                    <a:pt x="8615" y="2122"/>
                    <a:pt x="8454" y="1608"/>
                  </a:cubicBezTo>
                  <a:cubicBezTo>
                    <a:pt x="8294" y="1093"/>
                    <a:pt x="8069" y="675"/>
                    <a:pt x="7812" y="418"/>
                  </a:cubicBezTo>
                  <a:cubicBezTo>
                    <a:pt x="7619" y="225"/>
                    <a:pt x="7394" y="129"/>
                    <a:pt x="7169" y="97"/>
                  </a:cubicBezTo>
                  <a:cubicBezTo>
                    <a:pt x="6912" y="32"/>
                    <a:pt x="6622" y="0"/>
                    <a:pt x="6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4448;p64"/>
            <p:cNvSpPr/>
            <p:nvPr/>
          </p:nvSpPr>
          <p:spPr>
            <a:xfrm>
              <a:off x="5417200" y="2584950"/>
              <a:ext cx="305400" cy="460675"/>
            </a:xfrm>
            <a:custGeom>
              <a:avLst/>
              <a:gdLst/>
              <a:ahLst/>
              <a:cxnLst/>
              <a:rect l="l" t="t" r="r" b="b"/>
              <a:pathLst>
                <a:path w="12216" h="18427" extrusionOk="0">
                  <a:moveTo>
                    <a:pt x="5587" y="0"/>
                  </a:moveTo>
                  <a:cubicBezTo>
                    <a:pt x="4508" y="0"/>
                    <a:pt x="3729" y="278"/>
                    <a:pt x="3729" y="278"/>
                  </a:cubicBezTo>
                  <a:cubicBezTo>
                    <a:pt x="3729" y="278"/>
                    <a:pt x="2540" y="1628"/>
                    <a:pt x="1768" y="2046"/>
                  </a:cubicBezTo>
                  <a:cubicBezTo>
                    <a:pt x="965" y="2432"/>
                    <a:pt x="0" y="2818"/>
                    <a:pt x="772" y="3396"/>
                  </a:cubicBezTo>
                  <a:cubicBezTo>
                    <a:pt x="1575" y="4007"/>
                    <a:pt x="2058" y="4489"/>
                    <a:pt x="2058" y="4489"/>
                  </a:cubicBezTo>
                  <a:cubicBezTo>
                    <a:pt x="2058" y="4489"/>
                    <a:pt x="1061" y="7704"/>
                    <a:pt x="1479" y="9568"/>
                  </a:cubicBezTo>
                  <a:cubicBezTo>
                    <a:pt x="1733" y="10797"/>
                    <a:pt x="2588" y="11006"/>
                    <a:pt x="3141" y="11006"/>
                  </a:cubicBezTo>
                  <a:cubicBezTo>
                    <a:pt x="3427" y="11006"/>
                    <a:pt x="3633" y="10950"/>
                    <a:pt x="3633" y="10950"/>
                  </a:cubicBezTo>
                  <a:lnTo>
                    <a:pt x="3633" y="10950"/>
                  </a:lnTo>
                  <a:cubicBezTo>
                    <a:pt x="3633" y="10950"/>
                    <a:pt x="3311" y="15836"/>
                    <a:pt x="2925" y="17283"/>
                  </a:cubicBezTo>
                  <a:cubicBezTo>
                    <a:pt x="2715" y="18089"/>
                    <a:pt x="3174" y="18427"/>
                    <a:pt x="3869" y="18427"/>
                  </a:cubicBezTo>
                  <a:cubicBezTo>
                    <a:pt x="4448" y="18427"/>
                    <a:pt x="5193" y="18192"/>
                    <a:pt x="5851" y="17797"/>
                  </a:cubicBezTo>
                  <a:cubicBezTo>
                    <a:pt x="7329" y="16897"/>
                    <a:pt x="7522" y="13297"/>
                    <a:pt x="8101" y="10629"/>
                  </a:cubicBezTo>
                  <a:cubicBezTo>
                    <a:pt x="8711" y="7993"/>
                    <a:pt x="12215" y="4875"/>
                    <a:pt x="9772" y="1950"/>
                  </a:cubicBezTo>
                  <a:cubicBezTo>
                    <a:pt x="8465" y="368"/>
                    <a:pt x="6828" y="0"/>
                    <a:pt x="5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4449;p64"/>
            <p:cNvSpPr/>
            <p:nvPr/>
          </p:nvSpPr>
          <p:spPr>
            <a:xfrm>
              <a:off x="5422825" y="2578225"/>
              <a:ext cx="266825" cy="474175"/>
            </a:xfrm>
            <a:custGeom>
              <a:avLst/>
              <a:gdLst/>
              <a:ahLst/>
              <a:cxnLst/>
              <a:rect l="l" t="t" r="r" b="b"/>
              <a:pathLst>
                <a:path w="10673" h="18967" extrusionOk="0">
                  <a:moveTo>
                    <a:pt x="5336" y="547"/>
                  </a:moveTo>
                  <a:cubicBezTo>
                    <a:pt x="6558" y="547"/>
                    <a:pt x="8101" y="869"/>
                    <a:pt x="9354" y="2379"/>
                  </a:cubicBezTo>
                  <a:cubicBezTo>
                    <a:pt x="9933" y="3087"/>
                    <a:pt x="10126" y="3762"/>
                    <a:pt x="10126" y="4469"/>
                  </a:cubicBezTo>
                  <a:cubicBezTo>
                    <a:pt x="10158" y="5497"/>
                    <a:pt x="9644" y="6590"/>
                    <a:pt x="9065" y="7651"/>
                  </a:cubicBezTo>
                  <a:cubicBezTo>
                    <a:pt x="8519" y="8744"/>
                    <a:pt x="7876" y="9805"/>
                    <a:pt x="7618" y="10866"/>
                  </a:cubicBezTo>
                  <a:cubicBezTo>
                    <a:pt x="7329" y="12184"/>
                    <a:pt x="7136" y="13759"/>
                    <a:pt x="6847" y="15077"/>
                  </a:cubicBezTo>
                  <a:cubicBezTo>
                    <a:pt x="6686" y="15752"/>
                    <a:pt x="6493" y="16362"/>
                    <a:pt x="6301" y="16812"/>
                  </a:cubicBezTo>
                  <a:cubicBezTo>
                    <a:pt x="6076" y="17295"/>
                    <a:pt x="5786" y="17648"/>
                    <a:pt x="5497" y="17809"/>
                  </a:cubicBezTo>
                  <a:cubicBezTo>
                    <a:pt x="4854" y="18195"/>
                    <a:pt x="4147" y="18420"/>
                    <a:pt x="3633" y="18420"/>
                  </a:cubicBezTo>
                  <a:cubicBezTo>
                    <a:pt x="3375" y="18420"/>
                    <a:pt x="3183" y="18387"/>
                    <a:pt x="3086" y="18291"/>
                  </a:cubicBezTo>
                  <a:cubicBezTo>
                    <a:pt x="2990" y="18227"/>
                    <a:pt x="2925" y="18130"/>
                    <a:pt x="2925" y="17937"/>
                  </a:cubicBezTo>
                  <a:cubicBezTo>
                    <a:pt x="2925" y="17841"/>
                    <a:pt x="2925" y="17745"/>
                    <a:pt x="2958" y="17648"/>
                  </a:cubicBezTo>
                  <a:cubicBezTo>
                    <a:pt x="3054" y="17230"/>
                    <a:pt x="3150" y="16652"/>
                    <a:pt x="3247" y="15977"/>
                  </a:cubicBezTo>
                  <a:cubicBezTo>
                    <a:pt x="3504" y="13984"/>
                    <a:pt x="3665" y="11219"/>
                    <a:pt x="3665" y="11219"/>
                  </a:cubicBezTo>
                  <a:cubicBezTo>
                    <a:pt x="3665" y="11123"/>
                    <a:pt x="3633" y="11058"/>
                    <a:pt x="3568" y="10994"/>
                  </a:cubicBezTo>
                  <a:cubicBezTo>
                    <a:pt x="3531" y="10957"/>
                    <a:pt x="3482" y="10941"/>
                    <a:pt x="3429" y="10941"/>
                  </a:cubicBezTo>
                  <a:cubicBezTo>
                    <a:pt x="3391" y="10941"/>
                    <a:pt x="3351" y="10949"/>
                    <a:pt x="3311" y="10962"/>
                  </a:cubicBezTo>
                  <a:cubicBezTo>
                    <a:pt x="3279" y="10962"/>
                    <a:pt x="3118" y="10994"/>
                    <a:pt x="2893" y="10994"/>
                  </a:cubicBezTo>
                  <a:cubicBezTo>
                    <a:pt x="2636" y="10994"/>
                    <a:pt x="2347" y="10962"/>
                    <a:pt x="2090" y="10769"/>
                  </a:cubicBezTo>
                  <a:cubicBezTo>
                    <a:pt x="1865" y="10608"/>
                    <a:pt x="1607" y="10351"/>
                    <a:pt x="1511" y="9773"/>
                  </a:cubicBezTo>
                  <a:cubicBezTo>
                    <a:pt x="1447" y="9483"/>
                    <a:pt x="1415" y="9162"/>
                    <a:pt x="1415" y="8808"/>
                  </a:cubicBezTo>
                  <a:cubicBezTo>
                    <a:pt x="1415" y="7940"/>
                    <a:pt x="1575" y="6944"/>
                    <a:pt x="1736" y="6140"/>
                  </a:cubicBezTo>
                  <a:cubicBezTo>
                    <a:pt x="1833" y="5755"/>
                    <a:pt x="1929" y="5433"/>
                    <a:pt x="1993" y="5208"/>
                  </a:cubicBezTo>
                  <a:cubicBezTo>
                    <a:pt x="2025" y="5080"/>
                    <a:pt x="2025" y="4983"/>
                    <a:pt x="2058" y="4919"/>
                  </a:cubicBezTo>
                  <a:cubicBezTo>
                    <a:pt x="2058" y="4855"/>
                    <a:pt x="2090" y="4822"/>
                    <a:pt x="2090" y="4822"/>
                  </a:cubicBezTo>
                  <a:cubicBezTo>
                    <a:pt x="2122" y="4726"/>
                    <a:pt x="2090" y="4630"/>
                    <a:pt x="2025" y="4565"/>
                  </a:cubicBezTo>
                  <a:cubicBezTo>
                    <a:pt x="1993" y="4565"/>
                    <a:pt x="1511" y="4051"/>
                    <a:pt x="707" y="3472"/>
                  </a:cubicBezTo>
                  <a:cubicBezTo>
                    <a:pt x="643" y="3408"/>
                    <a:pt x="579" y="3344"/>
                    <a:pt x="547" y="3312"/>
                  </a:cubicBezTo>
                  <a:lnTo>
                    <a:pt x="547" y="3247"/>
                  </a:lnTo>
                  <a:cubicBezTo>
                    <a:pt x="547" y="3247"/>
                    <a:pt x="547" y="3215"/>
                    <a:pt x="579" y="3151"/>
                  </a:cubicBezTo>
                  <a:cubicBezTo>
                    <a:pt x="643" y="3087"/>
                    <a:pt x="804" y="2990"/>
                    <a:pt x="997" y="2862"/>
                  </a:cubicBezTo>
                  <a:cubicBezTo>
                    <a:pt x="1190" y="2765"/>
                    <a:pt x="1447" y="2669"/>
                    <a:pt x="1640" y="2540"/>
                  </a:cubicBezTo>
                  <a:cubicBezTo>
                    <a:pt x="2090" y="2315"/>
                    <a:pt x="2604" y="1865"/>
                    <a:pt x="2990" y="1479"/>
                  </a:cubicBezTo>
                  <a:cubicBezTo>
                    <a:pt x="3311" y="1158"/>
                    <a:pt x="3557" y="874"/>
                    <a:pt x="3653" y="761"/>
                  </a:cubicBezTo>
                  <a:lnTo>
                    <a:pt x="3653" y="761"/>
                  </a:lnTo>
                  <a:cubicBezTo>
                    <a:pt x="3878" y="709"/>
                    <a:pt x="4513" y="547"/>
                    <a:pt x="5336" y="547"/>
                  </a:cubicBezTo>
                  <a:close/>
                  <a:moveTo>
                    <a:pt x="5336" y="1"/>
                  </a:moveTo>
                  <a:cubicBezTo>
                    <a:pt x="4211" y="1"/>
                    <a:pt x="3408" y="290"/>
                    <a:pt x="3408" y="290"/>
                  </a:cubicBezTo>
                  <a:lnTo>
                    <a:pt x="3279" y="354"/>
                  </a:lnTo>
                  <a:cubicBezTo>
                    <a:pt x="3279" y="354"/>
                    <a:pt x="3215" y="451"/>
                    <a:pt x="3086" y="579"/>
                  </a:cubicBezTo>
                  <a:cubicBezTo>
                    <a:pt x="2925" y="772"/>
                    <a:pt x="2636" y="1094"/>
                    <a:pt x="2315" y="1383"/>
                  </a:cubicBezTo>
                  <a:cubicBezTo>
                    <a:pt x="1993" y="1672"/>
                    <a:pt x="1672" y="1929"/>
                    <a:pt x="1415" y="2058"/>
                  </a:cubicBezTo>
                  <a:cubicBezTo>
                    <a:pt x="1125" y="2219"/>
                    <a:pt x="804" y="2347"/>
                    <a:pt x="547" y="2508"/>
                  </a:cubicBezTo>
                  <a:cubicBezTo>
                    <a:pt x="418" y="2604"/>
                    <a:pt x="290" y="2701"/>
                    <a:pt x="193" y="2797"/>
                  </a:cubicBezTo>
                  <a:cubicBezTo>
                    <a:pt x="97" y="2926"/>
                    <a:pt x="0" y="3087"/>
                    <a:pt x="0" y="3247"/>
                  </a:cubicBezTo>
                  <a:cubicBezTo>
                    <a:pt x="0" y="3376"/>
                    <a:pt x="32" y="3505"/>
                    <a:pt x="97" y="3601"/>
                  </a:cubicBezTo>
                  <a:cubicBezTo>
                    <a:pt x="193" y="3697"/>
                    <a:pt x="290" y="3794"/>
                    <a:pt x="386" y="3890"/>
                  </a:cubicBezTo>
                  <a:cubicBezTo>
                    <a:pt x="772" y="4180"/>
                    <a:pt x="1093" y="4437"/>
                    <a:pt x="1318" y="4630"/>
                  </a:cubicBezTo>
                  <a:cubicBezTo>
                    <a:pt x="1403" y="4714"/>
                    <a:pt x="1487" y="4774"/>
                    <a:pt x="1529" y="4831"/>
                  </a:cubicBezTo>
                  <a:lnTo>
                    <a:pt x="1529" y="4831"/>
                  </a:lnTo>
                  <a:cubicBezTo>
                    <a:pt x="1371" y="5391"/>
                    <a:pt x="868" y="7237"/>
                    <a:pt x="868" y="8808"/>
                  </a:cubicBezTo>
                  <a:cubicBezTo>
                    <a:pt x="868" y="9194"/>
                    <a:pt x="900" y="9548"/>
                    <a:pt x="965" y="9901"/>
                  </a:cubicBezTo>
                  <a:cubicBezTo>
                    <a:pt x="1125" y="10544"/>
                    <a:pt x="1447" y="10994"/>
                    <a:pt x="1800" y="11219"/>
                  </a:cubicBezTo>
                  <a:cubicBezTo>
                    <a:pt x="2186" y="11476"/>
                    <a:pt x="2572" y="11541"/>
                    <a:pt x="2893" y="11541"/>
                  </a:cubicBezTo>
                  <a:cubicBezTo>
                    <a:pt x="2972" y="11541"/>
                    <a:pt x="3045" y="11537"/>
                    <a:pt x="3110" y="11531"/>
                  </a:cubicBezTo>
                  <a:lnTo>
                    <a:pt x="3110" y="11531"/>
                  </a:lnTo>
                  <a:cubicBezTo>
                    <a:pt x="3105" y="11657"/>
                    <a:pt x="3098" y="11813"/>
                    <a:pt x="3086" y="11991"/>
                  </a:cubicBezTo>
                  <a:cubicBezTo>
                    <a:pt x="3022" y="12698"/>
                    <a:pt x="2925" y="13823"/>
                    <a:pt x="2829" y="14884"/>
                  </a:cubicBezTo>
                  <a:cubicBezTo>
                    <a:pt x="2733" y="15944"/>
                    <a:pt x="2572" y="16973"/>
                    <a:pt x="2443" y="17487"/>
                  </a:cubicBezTo>
                  <a:cubicBezTo>
                    <a:pt x="2411" y="17648"/>
                    <a:pt x="2379" y="17809"/>
                    <a:pt x="2379" y="17937"/>
                  </a:cubicBezTo>
                  <a:cubicBezTo>
                    <a:pt x="2379" y="18259"/>
                    <a:pt x="2540" y="18548"/>
                    <a:pt x="2765" y="18741"/>
                  </a:cubicBezTo>
                  <a:cubicBezTo>
                    <a:pt x="3022" y="18902"/>
                    <a:pt x="3311" y="18966"/>
                    <a:pt x="3633" y="18966"/>
                  </a:cubicBezTo>
                  <a:cubicBezTo>
                    <a:pt x="4275" y="18966"/>
                    <a:pt x="5079" y="18709"/>
                    <a:pt x="5786" y="18291"/>
                  </a:cubicBezTo>
                  <a:cubicBezTo>
                    <a:pt x="6204" y="18034"/>
                    <a:pt x="6526" y="17584"/>
                    <a:pt x="6783" y="17037"/>
                  </a:cubicBezTo>
                  <a:cubicBezTo>
                    <a:pt x="7136" y="16266"/>
                    <a:pt x="7361" y="15237"/>
                    <a:pt x="7586" y="14144"/>
                  </a:cubicBezTo>
                  <a:cubicBezTo>
                    <a:pt x="7779" y="13084"/>
                    <a:pt x="7940" y="11959"/>
                    <a:pt x="8165" y="10962"/>
                  </a:cubicBezTo>
                  <a:cubicBezTo>
                    <a:pt x="8358" y="10062"/>
                    <a:pt x="8969" y="9001"/>
                    <a:pt x="9547" y="7908"/>
                  </a:cubicBezTo>
                  <a:cubicBezTo>
                    <a:pt x="10126" y="6815"/>
                    <a:pt x="10672" y="5658"/>
                    <a:pt x="10672" y="4469"/>
                  </a:cubicBezTo>
                  <a:cubicBezTo>
                    <a:pt x="10672" y="3633"/>
                    <a:pt x="10415" y="2830"/>
                    <a:pt x="9772" y="2026"/>
                  </a:cubicBezTo>
                  <a:cubicBezTo>
                    <a:pt x="8390" y="387"/>
                    <a:pt x="6654" y="1"/>
                    <a:pt x="5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4450;p64"/>
            <p:cNvSpPr/>
            <p:nvPr/>
          </p:nvSpPr>
          <p:spPr>
            <a:xfrm>
              <a:off x="5456575" y="2429500"/>
              <a:ext cx="532825" cy="629075"/>
            </a:xfrm>
            <a:custGeom>
              <a:avLst/>
              <a:gdLst/>
              <a:ahLst/>
              <a:cxnLst/>
              <a:rect l="l" t="t" r="r" b="b"/>
              <a:pathLst>
                <a:path w="21313" h="25163" extrusionOk="0">
                  <a:moveTo>
                    <a:pt x="0" y="22215"/>
                  </a:moveTo>
                  <a:cubicBezTo>
                    <a:pt x="1" y="22215"/>
                    <a:pt x="1" y="22215"/>
                    <a:pt x="1" y="22215"/>
                  </a:cubicBezTo>
                  <a:lnTo>
                    <a:pt x="1" y="22215"/>
                  </a:lnTo>
                  <a:cubicBezTo>
                    <a:pt x="1" y="22215"/>
                    <a:pt x="0" y="22215"/>
                    <a:pt x="0" y="22215"/>
                  </a:cubicBezTo>
                  <a:close/>
                  <a:moveTo>
                    <a:pt x="4328" y="0"/>
                  </a:moveTo>
                  <a:cubicBezTo>
                    <a:pt x="3989" y="0"/>
                    <a:pt x="3665" y="20"/>
                    <a:pt x="3376" y="67"/>
                  </a:cubicBezTo>
                  <a:cubicBezTo>
                    <a:pt x="1640" y="357"/>
                    <a:pt x="965" y="5403"/>
                    <a:pt x="2058" y="8264"/>
                  </a:cubicBezTo>
                  <a:cubicBezTo>
                    <a:pt x="2508" y="9454"/>
                    <a:pt x="3311" y="10193"/>
                    <a:pt x="4083" y="10643"/>
                  </a:cubicBezTo>
                  <a:cubicBezTo>
                    <a:pt x="3922" y="10482"/>
                    <a:pt x="2861" y="9486"/>
                    <a:pt x="3890" y="8714"/>
                  </a:cubicBezTo>
                  <a:cubicBezTo>
                    <a:pt x="4983" y="7879"/>
                    <a:pt x="5947" y="7750"/>
                    <a:pt x="5947" y="7750"/>
                  </a:cubicBezTo>
                  <a:lnTo>
                    <a:pt x="5947" y="7750"/>
                  </a:lnTo>
                  <a:cubicBezTo>
                    <a:pt x="5947" y="7750"/>
                    <a:pt x="5079" y="10546"/>
                    <a:pt x="5465" y="11029"/>
                  </a:cubicBezTo>
                  <a:cubicBezTo>
                    <a:pt x="6931" y="13005"/>
                    <a:pt x="371" y="22217"/>
                    <a:pt x="8" y="22217"/>
                  </a:cubicBezTo>
                  <a:cubicBezTo>
                    <a:pt x="6" y="22217"/>
                    <a:pt x="3" y="22216"/>
                    <a:pt x="1" y="22215"/>
                  </a:cubicBezTo>
                  <a:lnTo>
                    <a:pt x="1" y="22215"/>
                  </a:lnTo>
                  <a:cubicBezTo>
                    <a:pt x="49" y="22242"/>
                    <a:pt x="1960" y="23323"/>
                    <a:pt x="4404" y="24497"/>
                  </a:cubicBezTo>
                  <a:cubicBezTo>
                    <a:pt x="5359" y="24958"/>
                    <a:pt x="6344" y="25163"/>
                    <a:pt x="7330" y="25163"/>
                  </a:cubicBezTo>
                  <a:cubicBezTo>
                    <a:pt x="11919" y="25163"/>
                    <a:pt x="16527" y="20716"/>
                    <a:pt x="18194" y="16879"/>
                  </a:cubicBezTo>
                  <a:cubicBezTo>
                    <a:pt x="19769" y="13182"/>
                    <a:pt x="21312" y="6496"/>
                    <a:pt x="18098" y="3153"/>
                  </a:cubicBezTo>
                  <a:cubicBezTo>
                    <a:pt x="15773" y="787"/>
                    <a:pt x="12697" y="291"/>
                    <a:pt x="10574" y="291"/>
                  </a:cubicBezTo>
                  <a:cubicBezTo>
                    <a:pt x="9379" y="291"/>
                    <a:pt x="8486" y="448"/>
                    <a:pt x="8197" y="517"/>
                  </a:cubicBezTo>
                  <a:cubicBezTo>
                    <a:pt x="8197" y="517"/>
                    <a:pt x="6061" y="0"/>
                    <a:pt x="4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4451;p64"/>
            <p:cNvSpPr/>
            <p:nvPr/>
          </p:nvSpPr>
          <p:spPr>
            <a:xfrm>
              <a:off x="5449350" y="2423125"/>
              <a:ext cx="513525" cy="642125"/>
            </a:xfrm>
            <a:custGeom>
              <a:avLst/>
              <a:gdLst/>
              <a:ahLst/>
              <a:cxnLst/>
              <a:rect l="l" t="t" r="r" b="b"/>
              <a:pathLst>
                <a:path w="20541" h="25685" extrusionOk="0">
                  <a:moveTo>
                    <a:pt x="4629" y="547"/>
                  </a:moveTo>
                  <a:cubicBezTo>
                    <a:pt x="5465" y="547"/>
                    <a:pt x="6429" y="644"/>
                    <a:pt x="7168" y="772"/>
                  </a:cubicBezTo>
                  <a:cubicBezTo>
                    <a:pt x="7522" y="837"/>
                    <a:pt x="7843" y="901"/>
                    <a:pt x="8068" y="965"/>
                  </a:cubicBezTo>
                  <a:cubicBezTo>
                    <a:pt x="8293" y="997"/>
                    <a:pt x="8422" y="1030"/>
                    <a:pt x="8422" y="1030"/>
                  </a:cubicBezTo>
                  <a:lnTo>
                    <a:pt x="8550" y="1030"/>
                  </a:lnTo>
                  <a:cubicBezTo>
                    <a:pt x="8808" y="965"/>
                    <a:pt x="9708" y="805"/>
                    <a:pt x="10865" y="805"/>
                  </a:cubicBezTo>
                  <a:cubicBezTo>
                    <a:pt x="12954" y="805"/>
                    <a:pt x="15944" y="1319"/>
                    <a:pt x="18194" y="3601"/>
                  </a:cubicBezTo>
                  <a:cubicBezTo>
                    <a:pt x="19512" y="4951"/>
                    <a:pt x="19994" y="6944"/>
                    <a:pt x="19994" y="9066"/>
                  </a:cubicBezTo>
                  <a:cubicBezTo>
                    <a:pt x="19994" y="11894"/>
                    <a:pt x="19126" y="14948"/>
                    <a:pt x="18226" y="17005"/>
                  </a:cubicBezTo>
                  <a:cubicBezTo>
                    <a:pt x="17422" y="18902"/>
                    <a:pt x="15879" y="20927"/>
                    <a:pt x="13983" y="22502"/>
                  </a:cubicBezTo>
                  <a:cubicBezTo>
                    <a:pt x="12054" y="24077"/>
                    <a:pt x="9804" y="25138"/>
                    <a:pt x="7618" y="25138"/>
                  </a:cubicBezTo>
                  <a:cubicBezTo>
                    <a:pt x="6654" y="25138"/>
                    <a:pt x="5722" y="24945"/>
                    <a:pt x="4790" y="24495"/>
                  </a:cubicBezTo>
                  <a:cubicBezTo>
                    <a:pt x="3568" y="23916"/>
                    <a:pt x="2475" y="23338"/>
                    <a:pt x="1672" y="22920"/>
                  </a:cubicBezTo>
                  <a:cubicBezTo>
                    <a:pt x="1286" y="22727"/>
                    <a:pt x="964" y="22534"/>
                    <a:pt x="739" y="22438"/>
                  </a:cubicBezTo>
                  <a:cubicBezTo>
                    <a:pt x="736" y="22435"/>
                    <a:pt x="732" y="22433"/>
                    <a:pt x="728" y="22430"/>
                  </a:cubicBezTo>
                  <a:lnTo>
                    <a:pt x="728" y="22430"/>
                  </a:lnTo>
                  <a:cubicBezTo>
                    <a:pt x="811" y="22336"/>
                    <a:pt x="911" y="22219"/>
                    <a:pt x="1029" y="22084"/>
                  </a:cubicBezTo>
                  <a:cubicBezTo>
                    <a:pt x="1736" y="21184"/>
                    <a:pt x="3022" y="19320"/>
                    <a:pt x="4147" y="17391"/>
                  </a:cubicBezTo>
                  <a:cubicBezTo>
                    <a:pt x="4725" y="16395"/>
                    <a:pt x="5240" y="15430"/>
                    <a:pt x="5593" y="14498"/>
                  </a:cubicBezTo>
                  <a:cubicBezTo>
                    <a:pt x="5979" y="13598"/>
                    <a:pt x="6236" y="12762"/>
                    <a:pt x="6236" y="12087"/>
                  </a:cubicBezTo>
                  <a:cubicBezTo>
                    <a:pt x="6236" y="11734"/>
                    <a:pt x="6172" y="11380"/>
                    <a:pt x="5979" y="11123"/>
                  </a:cubicBezTo>
                  <a:lnTo>
                    <a:pt x="5947" y="11123"/>
                  </a:lnTo>
                  <a:cubicBezTo>
                    <a:pt x="5947" y="11123"/>
                    <a:pt x="5915" y="10994"/>
                    <a:pt x="5915" y="10834"/>
                  </a:cubicBezTo>
                  <a:cubicBezTo>
                    <a:pt x="5915" y="10416"/>
                    <a:pt x="6075" y="9709"/>
                    <a:pt x="6204" y="9130"/>
                  </a:cubicBezTo>
                  <a:cubicBezTo>
                    <a:pt x="6268" y="8841"/>
                    <a:pt x="6332" y="8583"/>
                    <a:pt x="6397" y="8391"/>
                  </a:cubicBezTo>
                  <a:cubicBezTo>
                    <a:pt x="6461" y="8198"/>
                    <a:pt x="6493" y="8069"/>
                    <a:pt x="6493" y="8069"/>
                  </a:cubicBezTo>
                  <a:cubicBezTo>
                    <a:pt x="6525" y="8005"/>
                    <a:pt x="6493" y="7908"/>
                    <a:pt x="6429" y="7812"/>
                  </a:cubicBezTo>
                  <a:cubicBezTo>
                    <a:pt x="6382" y="7765"/>
                    <a:pt x="6335" y="7735"/>
                    <a:pt x="6275" y="7735"/>
                  </a:cubicBezTo>
                  <a:cubicBezTo>
                    <a:pt x="6253" y="7735"/>
                    <a:pt x="6230" y="7739"/>
                    <a:pt x="6204" y="7748"/>
                  </a:cubicBezTo>
                  <a:cubicBezTo>
                    <a:pt x="6172" y="7748"/>
                    <a:pt x="5143" y="7876"/>
                    <a:pt x="3986" y="8776"/>
                  </a:cubicBezTo>
                  <a:lnTo>
                    <a:pt x="3986" y="8744"/>
                  </a:lnTo>
                  <a:cubicBezTo>
                    <a:pt x="3632" y="9034"/>
                    <a:pt x="3472" y="9419"/>
                    <a:pt x="3472" y="9741"/>
                  </a:cubicBezTo>
                  <a:cubicBezTo>
                    <a:pt x="3472" y="9777"/>
                    <a:pt x="3473" y="9813"/>
                    <a:pt x="3477" y="9849"/>
                  </a:cubicBezTo>
                  <a:lnTo>
                    <a:pt x="3477" y="9849"/>
                  </a:lnTo>
                  <a:cubicBezTo>
                    <a:pt x="3120" y="9475"/>
                    <a:pt x="2807" y="9010"/>
                    <a:pt x="2572" y="8423"/>
                  </a:cubicBezTo>
                  <a:cubicBezTo>
                    <a:pt x="2250" y="7523"/>
                    <a:pt x="2089" y="6366"/>
                    <a:pt x="2089" y="5240"/>
                  </a:cubicBezTo>
                  <a:cubicBezTo>
                    <a:pt x="2089" y="4083"/>
                    <a:pt x="2250" y="2926"/>
                    <a:pt x="2539" y="2058"/>
                  </a:cubicBezTo>
                  <a:cubicBezTo>
                    <a:pt x="2700" y="1640"/>
                    <a:pt x="2893" y="1255"/>
                    <a:pt x="3086" y="1030"/>
                  </a:cubicBezTo>
                  <a:cubicBezTo>
                    <a:pt x="3311" y="772"/>
                    <a:pt x="3504" y="644"/>
                    <a:pt x="3729" y="612"/>
                  </a:cubicBezTo>
                  <a:cubicBezTo>
                    <a:pt x="3986" y="547"/>
                    <a:pt x="4307" y="547"/>
                    <a:pt x="4629" y="547"/>
                  </a:cubicBezTo>
                  <a:close/>
                  <a:moveTo>
                    <a:pt x="4629" y="1"/>
                  </a:moveTo>
                  <a:cubicBezTo>
                    <a:pt x="4275" y="1"/>
                    <a:pt x="3954" y="1"/>
                    <a:pt x="3632" y="65"/>
                  </a:cubicBezTo>
                  <a:cubicBezTo>
                    <a:pt x="3247" y="129"/>
                    <a:pt x="2925" y="354"/>
                    <a:pt x="2668" y="676"/>
                  </a:cubicBezTo>
                  <a:cubicBezTo>
                    <a:pt x="2282" y="1158"/>
                    <a:pt x="2025" y="1833"/>
                    <a:pt x="1832" y="2637"/>
                  </a:cubicBezTo>
                  <a:cubicBezTo>
                    <a:pt x="1639" y="3408"/>
                    <a:pt x="1543" y="4340"/>
                    <a:pt x="1543" y="5240"/>
                  </a:cubicBezTo>
                  <a:cubicBezTo>
                    <a:pt x="1543" y="6430"/>
                    <a:pt x="1704" y="7619"/>
                    <a:pt x="2089" y="8616"/>
                  </a:cubicBezTo>
                  <a:cubicBezTo>
                    <a:pt x="2539" y="9869"/>
                    <a:pt x="3407" y="10641"/>
                    <a:pt x="4243" y="11123"/>
                  </a:cubicBezTo>
                  <a:cubicBezTo>
                    <a:pt x="4289" y="11146"/>
                    <a:pt x="4338" y="11156"/>
                    <a:pt x="4386" y="11156"/>
                  </a:cubicBezTo>
                  <a:cubicBezTo>
                    <a:pt x="4473" y="11156"/>
                    <a:pt x="4555" y="11121"/>
                    <a:pt x="4597" y="11059"/>
                  </a:cubicBezTo>
                  <a:cubicBezTo>
                    <a:pt x="4693" y="10930"/>
                    <a:pt x="4661" y="10769"/>
                    <a:pt x="4565" y="10705"/>
                  </a:cubicBezTo>
                  <a:cubicBezTo>
                    <a:pt x="4500" y="10641"/>
                    <a:pt x="4372" y="10512"/>
                    <a:pt x="4243" y="10319"/>
                  </a:cubicBezTo>
                  <a:cubicBezTo>
                    <a:pt x="4115" y="10159"/>
                    <a:pt x="3986" y="9934"/>
                    <a:pt x="3986" y="9741"/>
                  </a:cubicBezTo>
                  <a:cubicBezTo>
                    <a:pt x="4018" y="9580"/>
                    <a:pt x="4050" y="9387"/>
                    <a:pt x="4340" y="9194"/>
                  </a:cubicBezTo>
                  <a:cubicBezTo>
                    <a:pt x="4854" y="8776"/>
                    <a:pt x="5336" y="8551"/>
                    <a:pt x="5690" y="8423"/>
                  </a:cubicBezTo>
                  <a:cubicBezTo>
                    <a:pt x="5745" y="8404"/>
                    <a:pt x="5795" y="8389"/>
                    <a:pt x="5841" y="8375"/>
                  </a:cubicBezTo>
                  <a:lnTo>
                    <a:pt x="5841" y="8375"/>
                  </a:lnTo>
                  <a:cubicBezTo>
                    <a:pt x="5793" y="8551"/>
                    <a:pt x="5739" y="8767"/>
                    <a:pt x="5690" y="9001"/>
                  </a:cubicBezTo>
                  <a:cubicBezTo>
                    <a:pt x="5529" y="9612"/>
                    <a:pt x="5400" y="10319"/>
                    <a:pt x="5400" y="10834"/>
                  </a:cubicBezTo>
                  <a:cubicBezTo>
                    <a:pt x="5400" y="11059"/>
                    <a:pt x="5400" y="11251"/>
                    <a:pt x="5529" y="11444"/>
                  </a:cubicBezTo>
                  <a:cubicBezTo>
                    <a:pt x="5625" y="11573"/>
                    <a:pt x="5690" y="11798"/>
                    <a:pt x="5690" y="12087"/>
                  </a:cubicBezTo>
                  <a:cubicBezTo>
                    <a:pt x="5690" y="12730"/>
                    <a:pt x="5368" y="13727"/>
                    <a:pt x="4886" y="14820"/>
                  </a:cubicBezTo>
                  <a:cubicBezTo>
                    <a:pt x="4115" y="16491"/>
                    <a:pt x="2989" y="18355"/>
                    <a:pt x="1993" y="19802"/>
                  </a:cubicBezTo>
                  <a:cubicBezTo>
                    <a:pt x="1511" y="20541"/>
                    <a:pt x="1061" y="21152"/>
                    <a:pt x="707" y="21602"/>
                  </a:cubicBezTo>
                  <a:cubicBezTo>
                    <a:pt x="546" y="21827"/>
                    <a:pt x="386" y="21988"/>
                    <a:pt x="289" y="22116"/>
                  </a:cubicBezTo>
                  <a:cubicBezTo>
                    <a:pt x="257" y="22148"/>
                    <a:pt x="193" y="22213"/>
                    <a:pt x="193" y="22213"/>
                  </a:cubicBezTo>
                  <a:lnTo>
                    <a:pt x="182" y="22223"/>
                  </a:lnTo>
                  <a:lnTo>
                    <a:pt x="182" y="22223"/>
                  </a:lnTo>
                  <a:cubicBezTo>
                    <a:pt x="120" y="22247"/>
                    <a:pt x="67" y="22289"/>
                    <a:pt x="32" y="22341"/>
                  </a:cubicBezTo>
                  <a:cubicBezTo>
                    <a:pt x="0" y="22438"/>
                    <a:pt x="0" y="22566"/>
                    <a:pt x="96" y="22663"/>
                  </a:cubicBezTo>
                  <a:cubicBezTo>
                    <a:pt x="114" y="22697"/>
                    <a:pt x="140" y="22713"/>
                    <a:pt x="161" y="22721"/>
                  </a:cubicBezTo>
                  <a:lnTo>
                    <a:pt x="161" y="22721"/>
                  </a:lnTo>
                  <a:lnTo>
                    <a:pt x="161" y="22727"/>
                  </a:lnTo>
                  <a:lnTo>
                    <a:pt x="212" y="22727"/>
                  </a:lnTo>
                  <a:cubicBezTo>
                    <a:pt x="534" y="22919"/>
                    <a:pt x="2335" y="23921"/>
                    <a:pt x="4565" y="24977"/>
                  </a:cubicBezTo>
                  <a:cubicBezTo>
                    <a:pt x="5561" y="25459"/>
                    <a:pt x="6590" y="25684"/>
                    <a:pt x="7618" y="25684"/>
                  </a:cubicBezTo>
                  <a:cubicBezTo>
                    <a:pt x="9997" y="25684"/>
                    <a:pt x="12343" y="24527"/>
                    <a:pt x="14304" y="22920"/>
                  </a:cubicBezTo>
                  <a:cubicBezTo>
                    <a:pt x="16265" y="21281"/>
                    <a:pt x="17872" y="19191"/>
                    <a:pt x="18708" y="17230"/>
                  </a:cubicBezTo>
                  <a:cubicBezTo>
                    <a:pt x="19640" y="15077"/>
                    <a:pt x="20540" y="11991"/>
                    <a:pt x="20540" y="9066"/>
                  </a:cubicBezTo>
                  <a:cubicBezTo>
                    <a:pt x="20540" y="6848"/>
                    <a:pt x="20026" y="4726"/>
                    <a:pt x="18579" y="3247"/>
                  </a:cubicBezTo>
                  <a:cubicBezTo>
                    <a:pt x="16169" y="772"/>
                    <a:pt x="13019" y="290"/>
                    <a:pt x="10865" y="290"/>
                  </a:cubicBezTo>
                  <a:cubicBezTo>
                    <a:pt x="9723" y="290"/>
                    <a:pt x="8862" y="431"/>
                    <a:pt x="8492" y="501"/>
                  </a:cubicBezTo>
                  <a:lnTo>
                    <a:pt x="8492" y="501"/>
                  </a:lnTo>
                  <a:cubicBezTo>
                    <a:pt x="8139" y="420"/>
                    <a:pt x="6253"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4452;p64"/>
            <p:cNvSpPr/>
            <p:nvPr/>
          </p:nvSpPr>
          <p:spPr>
            <a:xfrm>
              <a:off x="4468125" y="2857075"/>
              <a:ext cx="348000" cy="631675"/>
            </a:xfrm>
            <a:custGeom>
              <a:avLst/>
              <a:gdLst/>
              <a:ahLst/>
              <a:cxnLst/>
              <a:rect l="l" t="t" r="r" b="b"/>
              <a:pathLst>
                <a:path w="13920" h="25267" extrusionOk="0">
                  <a:moveTo>
                    <a:pt x="4951" y="1"/>
                  </a:moveTo>
                  <a:lnTo>
                    <a:pt x="1" y="20670"/>
                  </a:lnTo>
                  <a:lnTo>
                    <a:pt x="10126" y="25267"/>
                  </a:lnTo>
                  <a:lnTo>
                    <a:pt x="13919" y="5851"/>
                  </a:lnTo>
                  <a:lnTo>
                    <a:pt x="4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4453;p64"/>
            <p:cNvSpPr/>
            <p:nvPr/>
          </p:nvSpPr>
          <p:spPr>
            <a:xfrm>
              <a:off x="4460900" y="2850325"/>
              <a:ext cx="362450" cy="645450"/>
            </a:xfrm>
            <a:custGeom>
              <a:avLst/>
              <a:gdLst/>
              <a:ahLst/>
              <a:cxnLst/>
              <a:rect l="l" t="t" r="r" b="b"/>
              <a:pathLst>
                <a:path w="14498" h="25818" extrusionOk="0">
                  <a:moveTo>
                    <a:pt x="5408" y="710"/>
                  </a:moveTo>
                  <a:lnTo>
                    <a:pt x="13919" y="6250"/>
                  </a:lnTo>
                  <a:lnTo>
                    <a:pt x="10222" y="25151"/>
                  </a:lnTo>
                  <a:lnTo>
                    <a:pt x="611" y="20779"/>
                  </a:lnTo>
                  <a:lnTo>
                    <a:pt x="5408" y="710"/>
                  </a:lnTo>
                  <a:close/>
                  <a:moveTo>
                    <a:pt x="5208" y="0"/>
                  </a:moveTo>
                  <a:cubicBezTo>
                    <a:pt x="5184" y="0"/>
                    <a:pt x="5162" y="4"/>
                    <a:pt x="5144" y="14"/>
                  </a:cubicBezTo>
                  <a:cubicBezTo>
                    <a:pt x="5047" y="46"/>
                    <a:pt x="5015" y="142"/>
                    <a:pt x="4983" y="207"/>
                  </a:cubicBezTo>
                  <a:lnTo>
                    <a:pt x="33" y="20876"/>
                  </a:lnTo>
                  <a:cubicBezTo>
                    <a:pt x="0" y="21004"/>
                    <a:pt x="65" y="21133"/>
                    <a:pt x="193" y="21165"/>
                  </a:cubicBezTo>
                  <a:lnTo>
                    <a:pt x="10287" y="25794"/>
                  </a:lnTo>
                  <a:cubicBezTo>
                    <a:pt x="10335" y="25810"/>
                    <a:pt x="10375" y="25818"/>
                    <a:pt x="10415" y="25818"/>
                  </a:cubicBezTo>
                  <a:cubicBezTo>
                    <a:pt x="10455" y="25818"/>
                    <a:pt x="10496" y="25810"/>
                    <a:pt x="10544" y="25794"/>
                  </a:cubicBezTo>
                  <a:cubicBezTo>
                    <a:pt x="10608" y="25729"/>
                    <a:pt x="10640" y="25665"/>
                    <a:pt x="10672" y="25601"/>
                  </a:cubicBezTo>
                  <a:lnTo>
                    <a:pt x="14498" y="6153"/>
                  </a:lnTo>
                  <a:cubicBezTo>
                    <a:pt x="14498" y="6057"/>
                    <a:pt x="14465" y="5961"/>
                    <a:pt x="14369" y="5896"/>
                  </a:cubicBezTo>
                  <a:lnTo>
                    <a:pt x="5401" y="46"/>
                  </a:lnTo>
                  <a:cubicBezTo>
                    <a:pt x="5333" y="23"/>
                    <a:pt x="5264" y="0"/>
                    <a:pt x="5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4454;p64"/>
            <p:cNvSpPr/>
            <p:nvPr/>
          </p:nvSpPr>
          <p:spPr>
            <a:xfrm>
              <a:off x="4497875" y="2910925"/>
              <a:ext cx="289325" cy="524775"/>
            </a:xfrm>
            <a:custGeom>
              <a:avLst/>
              <a:gdLst/>
              <a:ahLst/>
              <a:cxnLst/>
              <a:rect l="l" t="t" r="r" b="b"/>
              <a:pathLst>
                <a:path w="11573" h="20991" extrusionOk="0">
                  <a:moveTo>
                    <a:pt x="4115" y="1"/>
                  </a:moveTo>
                  <a:lnTo>
                    <a:pt x="0" y="17166"/>
                  </a:lnTo>
                  <a:lnTo>
                    <a:pt x="8390" y="20991"/>
                  </a:lnTo>
                  <a:lnTo>
                    <a:pt x="11572" y="4854"/>
                  </a:ln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4455;p64"/>
            <p:cNvSpPr/>
            <p:nvPr/>
          </p:nvSpPr>
          <p:spPr>
            <a:xfrm>
              <a:off x="4490625" y="2903975"/>
              <a:ext cx="303800" cy="537975"/>
            </a:xfrm>
            <a:custGeom>
              <a:avLst/>
              <a:gdLst/>
              <a:ahLst/>
              <a:cxnLst/>
              <a:rect l="l" t="t" r="r" b="b"/>
              <a:pathLst>
                <a:path w="12152" h="21519" extrusionOk="0">
                  <a:moveTo>
                    <a:pt x="4566" y="711"/>
                  </a:moveTo>
                  <a:lnTo>
                    <a:pt x="11573" y="5229"/>
                  </a:lnTo>
                  <a:lnTo>
                    <a:pt x="8487" y="20883"/>
                  </a:lnTo>
                  <a:lnTo>
                    <a:pt x="612" y="17283"/>
                  </a:lnTo>
                  <a:lnTo>
                    <a:pt x="4566" y="711"/>
                  </a:lnTo>
                  <a:close/>
                  <a:moveTo>
                    <a:pt x="4400" y="0"/>
                  </a:moveTo>
                  <a:cubicBezTo>
                    <a:pt x="4367" y="0"/>
                    <a:pt x="4335" y="8"/>
                    <a:pt x="4308" y="21"/>
                  </a:cubicBezTo>
                  <a:cubicBezTo>
                    <a:pt x="4212" y="54"/>
                    <a:pt x="4147" y="118"/>
                    <a:pt x="4147" y="214"/>
                  </a:cubicBezTo>
                  <a:lnTo>
                    <a:pt x="33" y="17379"/>
                  </a:lnTo>
                  <a:cubicBezTo>
                    <a:pt x="1" y="17508"/>
                    <a:pt x="65" y="17637"/>
                    <a:pt x="162" y="17669"/>
                  </a:cubicBezTo>
                  <a:lnTo>
                    <a:pt x="8583" y="21494"/>
                  </a:lnTo>
                  <a:cubicBezTo>
                    <a:pt x="8615" y="21510"/>
                    <a:pt x="8656" y="21518"/>
                    <a:pt x="8696" y="21518"/>
                  </a:cubicBezTo>
                  <a:cubicBezTo>
                    <a:pt x="8736" y="21518"/>
                    <a:pt x="8776" y="21510"/>
                    <a:pt x="8808" y="21494"/>
                  </a:cubicBezTo>
                  <a:cubicBezTo>
                    <a:pt x="8873" y="21462"/>
                    <a:pt x="8937" y="21398"/>
                    <a:pt x="8937" y="21301"/>
                  </a:cubicBezTo>
                  <a:lnTo>
                    <a:pt x="12119" y="5165"/>
                  </a:lnTo>
                  <a:cubicBezTo>
                    <a:pt x="12151" y="5068"/>
                    <a:pt x="12087" y="4940"/>
                    <a:pt x="11991" y="4907"/>
                  </a:cubicBezTo>
                  <a:lnTo>
                    <a:pt x="4533" y="54"/>
                  </a:lnTo>
                  <a:cubicBezTo>
                    <a:pt x="4495" y="16"/>
                    <a:pt x="4447" y="0"/>
                    <a:pt x="4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4456;p64"/>
            <p:cNvSpPr/>
            <p:nvPr/>
          </p:nvSpPr>
          <p:spPr>
            <a:xfrm>
              <a:off x="4721275" y="3003350"/>
              <a:ext cx="440400" cy="513525"/>
            </a:xfrm>
            <a:custGeom>
              <a:avLst/>
              <a:gdLst/>
              <a:ahLst/>
              <a:cxnLst/>
              <a:rect l="l" t="t" r="r" b="b"/>
              <a:pathLst>
                <a:path w="17616" h="20541" extrusionOk="0">
                  <a:moveTo>
                    <a:pt x="3793" y="0"/>
                  </a:moveTo>
                  <a:lnTo>
                    <a:pt x="0" y="19416"/>
                  </a:lnTo>
                  <a:lnTo>
                    <a:pt x="14915" y="20541"/>
                  </a:lnTo>
                  <a:lnTo>
                    <a:pt x="17615" y="675"/>
                  </a:lnTo>
                  <a:lnTo>
                    <a:pt x="37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4457;p64"/>
            <p:cNvSpPr/>
            <p:nvPr/>
          </p:nvSpPr>
          <p:spPr>
            <a:xfrm>
              <a:off x="4714025" y="2996100"/>
              <a:ext cx="454875" cy="527350"/>
            </a:xfrm>
            <a:custGeom>
              <a:avLst/>
              <a:gdLst/>
              <a:ahLst/>
              <a:cxnLst/>
              <a:rect l="l" t="t" r="r" b="b"/>
              <a:pathLst>
                <a:path w="18195" h="21094" extrusionOk="0">
                  <a:moveTo>
                    <a:pt x="4326" y="559"/>
                  </a:moveTo>
                  <a:lnTo>
                    <a:pt x="17616" y="1222"/>
                  </a:lnTo>
                  <a:lnTo>
                    <a:pt x="14980" y="20541"/>
                  </a:lnTo>
                  <a:lnTo>
                    <a:pt x="612" y="19481"/>
                  </a:lnTo>
                  <a:lnTo>
                    <a:pt x="4326" y="559"/>
                  </a:lnTo>
                  <a:close/>
                  <a:moveTo>
                    <a:pt x="4115" y="1"/>
                  </a:moveTo>
                  <a:cubicBezTo>
                    <a:pt x="3987" y="1"/>
                    <a:pt x="3858" y="97"/>
                    <a:pt x="3826" y="226"/>
                  </a:cubicBezTo>
                  <a:lnTo>
                    <a:pt x="33" y="19673"/>
                  </a:lnTo>
                  <a:cubicBezTo>
                    <a:pt x="1" y="19738"/>
                    <a:pt x="33" y="19802"/>
                    <a:pt x="65" y="19866"/>
                  </a:cubicBezTo>
                  <a:cubicBezTo>
                    <a:pt x="130" y="19931"/>
                    <a:pt x="194" y="19963"/>
                    <a:pt x="258" y="19963"/>
                  </a:cubicBezTo>
                  <a:lnTo>
                    <a:pt x="15205" y="21088"/>
                  </a:lnTo>
                  <a:cubicBezTo>
                    <a:pt x="15222" y="21092"/>
                    <a:pt x="15238" y="21094"/>
                    <a:pt x="15255" y="21094"/>
                  </a:cubicBezTo>
                  <a:cubicBezTo>
                    <a:pt x="15365" y="21094"/>
                    <a:pt x="15467" y="21003"/>
                    <a:pt x="15495" y="20863"/>
                  </a:cubicBezTo>
                  <a:lnTo>
                    <a:pt x="18163" y="997"/>
                  </a:lnTo>
                  <a:cubicBezTo>
                    <a:pt x="18195" y="933"/>
                    <a:pt x="18163" y="837"/>
                    <a:pt x="18130" y="772"/>
                  </a:cubicBezTo>
                  <a:cubicBezTo>
                    <a:pt x="18066" y="740"/>
                    <a:pt x="18002" y="708"/>
                    <a:pt x="17937" y="676"/>
                  </a:cubicBezTo>
                  <a:lnTo>
                    <a:pt x="41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4458;p64"/>
            <p:cNvSpPr/>
            <p:nvPr/>
          </p:nvSpPr>
          <p:spPr>
            <a:xfrm>
              <a:off x="4918150" y="3207450"/>
              <a:ext cx="27350" cy="17725"/>
            </a:xfrm>
            <a:custGeom>
              <a:avLst/>
              <a:gdLst/>
              <a:ahLst/>
              <a:cxnLst/>
              <a:rect l="l" t="t" r="r" b="b"/>
              <a:pathLst>
                <a:path w="1094" h="709" extrusionOk="0">
                  <a:moveTo>
                    <a:pt x="129" y="1"/>
                  </a:moveTo>
                  <a:lnTo>
                    <a:pt x="1" y="644"/>
                  </a:lnTo>
                  <a:lnTo>
                    <a:pt x="997" y="708"/>
                  </a:lnTo>
                  <a:lnTo>
                    <a:pt x="1094"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4459;p64"/>
            <p:cNvSpPr/>
            <p:nvPr/>
          </p:nvSpPr>
          <p:spPr>
            <a:xfrm>
              <a:off x="4941450" y="3310325"/>
              <a:ext cx="38600" cy="26550"/>
            </a:xfrm>
            <a:custGeom>
              <a:avLst/>
              <a:gdLst/>
              <a:ahLst/>
              <a:cxnLst/>
              <a:rect l="l" t="t" r="r" b="b"/>
              <a:pathLst>
                <a:path w="1544" h="1062" extrusionOk="0">
                  <a:moveTo>
                    <a:pt x="162" y="0"/>
                  </a:moveTo>
                  <a:lnTo>
                    <a:pt x="1" y="965"/>
                  </a:lnTo>
                  <a:lnTo>
                    <a:pt x="1383" y="1061"/>
                  </a:lnTo>
                  <a:lnTo>
                    <a:pt x="1544" y="65"/>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4460;p64"/>
            <p:cNvSpPr/>
            <p:nvPr/>
          </p:nvSpPr>
          <p:spPr>
            <a:xfrm>
              <a:off x="4882800" y="3134325"/>
              <a:ext cx="34575" cy="19325"/>
            </a:xfrm>
            <a:custGeom>
              <a:avLst/>
              <a:gdLst/>
              <a:ahLst/>
              <a:cxnLst/>
              <a:rect l="l" t="t" r="r" b="b"/>
              <a:pathLst>
                <a:path w="1383" h="773" extrusionOk="0">
                  <a:moveTo>
                    <a:pt x="129" y="1"/>
                  </a:moveTo>
                  <a:lnTo>
                    <a:pt x="0" y="708"/>
                  </a:lnTo>
                  <a:lnTo>
                    <a:pt x="1286" y="772"/>
                  </a:lnTo>
                  <a:lnTo>
                    <a:pt x="1382" y="97"/>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4461;p64"/>
            <p:cNvSpPr/>
            <p:nvPr/>
          </p:nvSpPr>
          <p:spPr>
            <a:xfrm>
              <a:off x="4930200" y="3137550"/>
              <a:ext cx="26550" cy="17700"/>
            </a:xfrm>
            <a:custGeom>
              <a:avLst/>
              <a:gdLst/>
              <a:ahLst/>
              <a:cxnLst/>
              <a:rect l="l" t="t" r="r" b="b"/>
              <a:pathLst>
                <a:path w="1062" h="708" extrusionOk="0">
                  <a:moveTo>
                    <a:pt x="129" y="0"/>
                  </a:moveTo>
                  <a:lnTo>
                    <a:pt x="1" y="675"/>
                  </a:lnTo>
                  <a:lnTo>
                    <a:pt x="965" y="708"/>
                  </a:lnTo>
                  <a:lnTo>
                    <a:pt x="1062"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4462;p64"/>
            <p:cNvSpPr/>
            <p:nvPr/>
          </p:nvSpPr>
          <p:spPr>
            <a:xfrm>
              <a:off x="4911725" y="3238800"/>
              <a:ext cx="28950" cy="24950"/>
            </a:xfrm>
            <a:custGeom>
              <a:avLst/>
              <a:gdLst/>
              <a:ahLst/>
              <a:cxnLst/>
              <a:rect l="l" t="t" r="r" b="b"/>
              <a:pathLst>
                <a:path w="1158" h="998" extrusionOk="0">
                  <a:moveTo>
                    <a:pt x="161" y="1"/>
                  </a:moveTo>
                  <a:lnTo>
                    <a:pt x="0" y="901"/>
                  </a:lnTo>
                  <a:lnTo>
                    <a:pt x="1029" y="997"/>
                  </a:lnTo>
                  <a:lnTo>
                    <a:pt x="1158"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4463;p64"/>
            <p:cNvSpPr/>
            <p:nvPr/>
          </p:nvSpPr>
          <p:spPr>
            <a:xfrm>
              <a:off x="4963150" y="3171300"/>
              <a:ext cx="40200" cy="25750"/>
            </a:xfrm>
            <a:custGeom>
              <a:avLst/>
              <a:gdLst/>
              <a:ahLst/>
              <a:cxnLst/>
              <a:rect l="l" t="t" r="r" b="b"/>
              <a:pathLst>
                <a:path w="1608" h="1030" extrusionOk="0">
                  <a:moveTo>
                    <a:pt x="161" y="0"/>
                  </a:moveTo>
                  <a:lnTo>
                    <a:pt x="1" y="933"/>
                  </a:lnTo>
                  <a:lnTo>
                    <a:pt x="1447" y="1029"/>
                  </a:lnTo>
                  <a:lnTo>
                    <a:pt x="1608" y="65"/>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4464;p64"/>
            <p:cNvSpPr/>
            <p:nvPr/>
          </p:nvSpPr>
          <p:spPr>
            <a:xfrm>
              <a:off x="4895650" y="3055575"/>
              <a:ext cx="35375" cy="28950"/>
            </a:xfrm>
            <a:custGeom>
              <a:avLst/>
              <a:gdLst/>
              <a:ahLst/>
              <a:cxnLst/>
              <a:rect l="l" t="t" r="r" b="b"/>
              <a:pathLst>
                <a:path w="1415" h="1158" extrusionOk="0">
                  <a:moveTo>
                    <a:pt x="193" y="1"/>
                  </a:moveTo>
                  <a:lnTo>
                    <a:pt x="1" y="1094"/>
                  </a:lnTo>
                  <a:lnTo>
                    <a:pt x="1254" y="1158"/>
                  </a:lnTo>
                  <a:lnTo>
                    <a:pt x="1415" y="65"/>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4465;p64"/>
            <p:cNvSpPr/>
            <p:nvPr/>
          </p:nvSpPr>
          <p:spPr>
            <a:xfrm>
              <a:off x="4942250" y="3058000"/>
              <a:ext cx="26550" cy="28150"/>
            </a:xfrm>
            <a:custGeom>
              <a:avLst/>
              <a:gdLst/>
              <a:ahLst/>
              <a:cxnLst/>
              <a:rect l="l" t="t" r="r" b="b"/>
              <a:pathLst>
                <a:path w="1062" h="1126" extrusionOk="0">
                  <a:moveTo>
                    <a:pt x="194" y="0"/>
                  </a:moveTo>
                  <a:lnTo>
                    <a:pt x="1" y="1061"/>
                  </a:lnTo>
                  <a:lnTo>
                    <a:pt x="901" y="1125"/>
                  </a:lnTo>
                  <a:lnTo>
                    <a:pt x="1062" y="64"/>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4466;p64"/>
            <p:cNvSpPr/>
            <p:nvPr/>
          </p:nvSpPr>
          <p:spPr>
            <a:xfrm>
              <a:off x="4889225" y="3098175"/>
              <a:ext cx="34575" cy="23325"/>
            </a:xfrm>
            <a:custGeom>
              <a:avLst/>
              <a:gdLst/>
              <a:ahLst/>
              <a:cxnLst/>
              <a:rect l="l" t="t" r="r" b="b"/>
              <a:pathLst>
                <a:path w="1383" h="933" extrusionOk="0">
                  <a:moveTo>
                    <a:pt x="129" y="0"/>
                  </a:moveTo>
                  <a:lnTo>
                    <a:pt x="0" y="836"/>
                  </a:lnTo>
                  <a:lnTo>
                    <a:pt x="1254" y="932"/>
                  </a:lnTo>
                  <a:lnTo>
                    <a:pt x="1383"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4467;p64"/>
            <p:cNvSpPr/>
            <p:nvPr/>
          </p:nvSpPr>
          <p:spPr>
            <a:xfrm>
              <a:off x="4923775" y="3169700"/>
              <a:ext cx="28150" cy="24125"/>
            </a:xfrm>
            <a:custGeom>
              <a:avLst/>
              <a:gdLst/>
              <a:ahLst/>
              <a:cxnLst/>
              <a:rect l="l" t="t" r="r" b="b"/>
              <a:pathLst>
                <a:path w="1126" h="965" extrusionOk="0">
                  <a:moveTo>
                    <a:pt x="161" y="0"/>
                  </a:moveTo>
                  <a:lnTo>
                    <a:pt x="1" y="900"/>
                  </a:lnTo>
                  <a:lnTo>
                    <a:pt x="965" y="964"/>
                  </a:lnTo>
                  <a:lnTo>
                    <a:pt x="1126"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4468;p64"/>
            <p:cNvSpPr/>
            <p:nvPr/>
          </p:nvSpPr>
          <p:spPr>
            <a:xfrm>
              <a:off x="4935825" y="3099775"/>
              <a:ext cx="26550" cy="24125"/>
            </a:xfrm>
            <a:custGeom>
              <a:avLst/>
              <a:gdLst/>
              <a:ahLst/>
              <a:cxnLst/>
              <a:rect l="l" t="t" r="r" b="b"/>
              <a:pathLst>
                <a:path w="1062" h="965" extrusionOk="0">
                  <a:moveTo>
                    <a:pt x="162" y="1"/>
                  </a:moveTo>
                  <a:lnTo>
                    <a:pt x="1" y="901"/>
                  </a:lnTo>
                  <a:lnTo>
                    <a:pt x="933" y="965"/>
                  </a:lnTo>
                  <a:lnTo>
                    <a:pt x="1062" y="6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4469;p64"/>
            <p:cNvSpPr/>
            <p:nvPr/>
          </p:nvSpPr>
          <p:spPr>
            <a:xfrm>
              <a:off x="4952700" y="3241225"/>
              <a:ext cx="39400" cy="25725"/>
            </a:xfrm>
            <a:custGeom>
              <a:avLst/>
              <a:gdLst/>
              <a:ahLst/>
              <a:cxnLst/>
              <a:rect l="l" t="t" r="r" b="b"/>
              <a:pathLst>
                <a:path w="1576" h="1029" extrusionOk="0">
                  <a:moveTo>
                    <a:pt x="129" y="0"/>
                  </a:moveTo>
                  <a:lnTo>
                    <a:pt x="1" y="932"/>
                  </a:lnTo>
                  <a:lnTo>
                    <a:pt x="1415" y="1029"/>
                  </a:lnTo>
                  <a:lnTo>
                    <a:pt x="1576"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4470;p64"/>
            <p:cNvSpPr/>
            <p:nvPr/>
          </p:nvSpPr>
          <p:spPr>
            <a:xfrm>
              <a:off x="4817700" y="3270950"/>
              <a:ext cx="28150" cy="19300"/>
            </a:xfrm>
            <a:custGeom>
              <a:avLst/>
              <a:gdLst/>
              <a:ahLst/>
              <a:cxnLst/>
              <a:rect l="l" t="t" r="r" b="b"/>
              <a:pathLst>
                <a:path w="1126" h="772" extrusionOk="0">
                  <a:moveTo>
                    <a:pt x="129" y="0"/>
                  </a:moveTo>
                  <a:lnTo>
                    <a:pt x="1" y="740"/>
                  </a:lnTo>
                  <a:lnTo>
                    <a:pt x="997" y="772"/>
                  </a:lnTo>
                  <a:lnTo>
                    <a:pt x="1126" y="65"/>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4471;p64"/>
            <p:cNvSpPr/>
            <p:nvPr/>
          </p:nvSpPr>
          <p:spPr>
            <a:xfrm>
              <a:off x="4811275" y="3304700"/>
              <a:ext cx="28950" cy="22525"/>
            </a:xfrm>
            <a:custGeom>
              <a:avLst/>
              <a:gdLst/>
              <a:ahLst/>
              <a:cxnLst/>
              <a:rect l="l" t="t" r="r" b="b"/>
              <a:pathLst>
                <a:path w="1158" h="901" extrusionOk="0">
                  <a:moveTo>
                    <a:pt x="129" y="0"/>
                  </a:moveTo>
                  <a:lnTo>
                    <a:pt x="0" y="804"/>
                  </a:lnTo>
                  <a:lnTo>
                    <a:pt x="997" y="900"/>
                  </a:lnTo>
                  <a:lnTo>
                    <a:pt x="1158" y="33"/>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4472;p64"/>
            <p:cNvSpPr/>
            <p:nvPr/>
          </p:nvSpPr>
          <p:spPr>
            <a:xfrm>
              <a:off x="4804850" y="3340050"/>
              <a:ext cx="28950" cy="20125"/>
            </a:xfrm>
            <a:custGeom>
              <a:avLst/>
              <a:gdLst/>
              <a:ahLst/>
              <a:cxnLst/>
              <a:rect l="l" t="t" r="r" b="b"/>
              <a:pathLst>
                <a:path w="1158" h="805" extrusionOk="0">
                  <a:moveTo>
                    <a:pt x="129" y="1"/>
                  </a:moveTo>
                  <a:lnTo>
                    <a:pt x="0" y="740"/>
                  </a:lnTo>
                  <a:lnTo>
                    <a:pt x="1029" y="804"/>
                  </a:lnTo>
                  <a:lnTo>
                    <a:pt x="1157"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4473;p64"/>
            <p:cNvSpPr/>
            <p:nvPr/>
          </p:nvSpPr>
          <p:spPr>
            <a:xfrm>
              <a:off x="4799225" y="3373800"/>
              <a:ext cx="28950" cy="22525"/>
            </a:xfrm>
            <a:custGeom>
              <a:avLst/>
              <a:gdLst/>
              <a:ahLst/>
              <a:cxnLst/>
              <a:rect l="l" t="t" r="r" b="b"/>
              <a:pathLst>
                <a:path w="1158" h="901" extrusionOk="0">
                  <a:moveTo>
                    <a:pt x="129" y="1"/>
                  </a:moveTo>
                  <a:lnTo>
                    <a:pt x="0" y="837"/>
                  </a:lnTo>
                  <a:lnTo>
                    <a:pt x="997" y="901"/>
                  </a:lnTo>
                  <a:lnTo>
                    <a:pt x="1157"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4474;p64"/>
            <p:cNvSpPr/>
            <p:nvPr/>
          </p:nvSpPr>
          <p:spPr>
            <a:xfrm>
              <a:off x="4823325" y="3234775"/>
              <a:ext cx="28950" cy="22525"/>
            </a:xfrm>
            <a:custGeom>
              <a:avLst/>
              <a:gdLst/>
              <a:ahLst/>
              <a:cxnLst/>
              <a:rect l="l" t="t" r="r" b="b"/>
              <a:pathLst>
                <a:path w="1158" h="901" extrusionOk="0">
                  <a:moveTo>
                    <a:pt x="129" y="1"/>
                  </a:moveTo>
                  <a:lnTo>
                    <a:pt x="1" y="837"/>
                  </a:lnTo>
                  <a:lnTo>
                    <a:pt x="1029" y="901"/>
                  </a:lnTo>
                  <a:lnTo>
                    <a:pt x="1158"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4475;p64"/>
            <p:cNvSpPr/>
            <p:nvPr/>
          </p:nvSpPr>
          <p:spPr>
            <a:xfrm>
              <a:off x="4835375" y="3165675"/>
              <a:ext cx="29775" cy="21725"/>
            </a:xfrm>
            <a:custGeom>
              <a:avLst/>
              <a:gdLst/>
              <a:ahLst/>
              <a:cxnLst/>
              <a:rect l="l" t="t" r="r" b="b"/>
              <a:pathLst>
                <a:path w="1191" h="869" extrusionOk="0">
                  <a:moveTo>
                    <a:pt x="129" y="0"/>
                  </a:moveTo>
                  <a:lnTo>
                    <a:pt x="1" y="804"/>
                  </a:lnTo>
                  <a:lnTo>
                    <a:pt x="1029" y="868"/>
                  </a:lnTo>
                  <a:lnTo>
                    <a:pt x="1190" y="33"/>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4476;p64"/>
            <p:cNvSpPr/>
            <p:nvPr/>
          </p:nvSpPr>
          <p:spPr>
            <a:xfrm>
              <a:off x="4847425" y="3095750"/>
              <a:ext cx="29775" cy="22525"/>
            </a:xfrm>
            <a:custGeom>
              <a:avLst/>
              <a:gdLst/>
              <a:ahLst/>
              <a:cxnLst/>
              <a:rect l="l" t="t" r="r" b="b"/>
              <a:pathLst>
                <a:path w="1191" h="901" extrusionOk="0">
                  <a:moveTo>
                    <a:pt x="162" y="1"/>
                  </a:moveTo>
                  <a:lnTo>
                    <a:pt x="1" y="804"/>
                  </a:lnTo>
                  <a:lnTo>
                    <a:pt x="1062" y="901"/>
                  </a:lnTo>
                  <a:lnTo>
                    <a:pt x="1190" y="65"/>
                  </a:lnTo>
                  <a:lnTo>
                    <a:pt x="1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4477;p64"/>
            <p:cNvSpPr/>
            <p:nvPr/>
          </p:nvSpPr>
          <p:spPr>
            <a:xfrm>
              <a:off x="4829750" y="3201025"/>
              <a:ext cx="28950" cy="20125"/>
            </a:xfrm>
            <a:custGeom>
              <a:avLst/>
              <a:gdLst/>
              <a:ahLst/>
              <a:cxnLst/>
              <a:rect l="l" t="t" r="r" b="b"/>
              <a:pathLst>
                <a:path w="1158" h="805" extrusionOk="0">
                  <a:moveTo>
                    <a:pt x="129" y="1"/>
                  </a:moveTo>
                  <a:lnTo>
                    <a:pt x="1" y="740"/>
                  </a:lnTo>
                  <a:lnTo>
                    <a:pt x="1029" y="804"/>
                  </a:lnTo>
                  <a:lnTo>
                    <a:pt x="1158"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4478;p64"/>
            <p:cNvSpPr/>
            <p:nvPr/>
          </p:nvSpPr>
          <p:spPr>
            <a:xfrm>
              <a:off x="4841800" y="3131125"/>
              <a:ext cx="28975" cy="20100"/>
            </a:xfrm>
            <a:custGeom>
              <a:avLst/>
              <a:gdLst/>
              <a:ahLst/>
              <a:cxnLst/>
              <a:rect l="l" t="t" r="r" b="b"/>
              <a:pathLst>
                <a:path w="1159" h="804" extrusionOk="0">
                  <a:moveTo>
                    <a:pt x="129" y="0"/>
                  </a:moveTo>
                  <a:lnTo>
                    <a:pt x="1" y="772"/>
                  </a:lnTo>
                  <a:lnTo>
                    <a:pt x="1030" y="804"/>
                  </a:lnTo>
                  <a:lnTo>
                    <a:pt x="1158"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4479;p64"/>
            <p:cNvSpPr/>
            <p:nvPr/>
          </p:nvSpPr>
          <p:spPr>
            <a:xfrm>
              <a:off x="4974400" y="3102200"/>
              <a:ext cx="40200" cy="24925"/>
            </a:xfrm>
            <a:custGeom>
              <a:avLst/>
              <a:gdLst/>
              <a:ahLst/>
              <a:cxnLst/>
              <a:rect l="l" t="t" r="r" b="b"/>
              <a:pathLst>
                <a:path w="1608" h="997" extrusionOk="0">
                  <a:moveTo>
                    <a:pt x="129" y="0"/>
                  </a:moveTo>
                  <a:lnTo>
                    <a:pt x="1" y="900"/>
                  </a:lnTo>
                  <a:lnTo>
                    <a:pt x="1447" y="996"/>
                  </a:lnTo>
                  <a:lnTo>
                    <a:pt x="1608"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4480;p64"/>
            <p:cNvSpPr/>
            <p:nvPr/>
          </p:nvSpPr>
          <p:spPr>
            <a:xfrm>
              <a:off x="4791175" y="3409975"/>
              <a:ext cx="30575" cy="30550"/>
            </a:xfrm>
            <a:custGeom>
              <a:avLst/>
              <a:gdLst/>
              <a:ahLst/>
              <a:cxnLst/>
              <a:rect l="l" t="t" r="r" b="b"/>
              <a:pathLst>
                <a:path w="1223" h="1222" extrusionOk="0">
                  <a:moveTo>
                    <a:pt x="194" y="0"/>
                  </a:moveTo>
                  <a:lnTo>
                    <a:pt x="1" y="1125"/>
                  </a:lnTo>
                  <a:lnTo>
                    <a:pt x="997" y="1222"/>
                  </a:lnTo>
                  <a:lnTo>
                    <a:pt x="1222" y="65"/>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4481;p64"/>
            <p:cNvSpPr/>
            <p:nvPr/>
          </p:nvSpPr>
          <p:spPr>
            <a:xfrm>
              <a:off x="4958325" y="3209875"/>
              <a:ext cx="38600" cy="17700"/>
            </a:xfrm>
            <a:custGeom>
              <a:avLst/>
              <a:gdLst/>
              <a:ahLst/>
              <a:cxnLst/>
              <a:rect l="l" t="t" r="r" b="b"/>
              <a:pathLst>
                <a:path w="1544" h="708" extrusionOk="0">
                  <a:moveTo>
                    <a:pt x="97" y="0"/>
                  </a:moveTo>
                  <a:lnTo>
                    <a:pt x="1" y="643"/>
                  </a:lnTo>
                  <a:lnTo>
                    <a:pt x="1447" y="708"/>
                  </a:lnTo>
                  <a:lnTo>
                    <a:pt x="1544" y="97"/>
                  </a:lnTo>
                  <a:lnTo>
                    <a:pt x="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4482;p64"/>
            <p:cNvSpPr/>
            <p:nvPr/>
          </p:nvSpPr>
          <p:spPr>
            <a:xfrm>
              <a:off x="4936625" y="3349700"/>
              <a:ext cx="37000" cy="16900"/>
            </a:xfrm>
            <a:custGeom>
              <a:avLst/>
              <a:gdLst/>
              <a:ahLst/>
              <a:cxnLst/>
              <a:rect l="l" t="t" r="r" b="b"/>
              <a:pathLst>
                <a:path w="1480" h="676" extrusionOk="0">
                  <a:moveTo>
                    <a:pt x="97" y="1"/>
                  </a:moveTo>
                  <a:lnTo>
                    <a:pt x="1" y="611"/>
                  </a:lnTo>
                  <a:lnTo>
                    <a:pt x="1383" y="676"/>
                  </a:lnTo>
                  <a:lnTo>
                    <a:pt x="1480"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4483;p64"/>
            <p:cNvSpPr/>
            <p:nvPr/>
          </p:nvSpPr>
          <p:spPr>
            <a:xfrm>
              <a:off x="4947875" y="3279775"/>
              <a:ext cx="37000" cy="16900"/>
            </a:xfrm>
            <a:custGeom>
              <a:avLst/>
              <a:gdLst/>
              <a:ahLst/>
              <a:cxnLst/>
              <a:rect l="l" t="t" r="r" b="b"/>
              <a:pathLst>
                <a:path w="1480" h="676" extrusionOk="0">
                  <a:moveTo>
                    <a:pt x="97" y="1"/>
                  </a:moveTo>
                  <a:lnTo>
                    <a:pt x="1" y="612"/>
                  </a:lnTo>
                  <a:lnTo>
                    <a:pt x="1383" y="676"/>
                  </a:lnTo>
                  <a:lnTo>
                    <a:pt x="1480"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4484;p64"/>
            <p:cNvSpPr/>
            <p:nvPr/>
          </p:nvSpPr>
          <p:spPr>
            <a:xfrm>
              <a:off x="4906100" y="3276575"/>
              <a:ext cx="28950" cy="17700"/>
            </a:xfrm>
            <a:custGeom>
              <a:avLst/>
              <a:gdLst/>
              <a:ahLst/>
              <a:cxnLst/>
              <a:rect l="l" t="t" r="r" b="b"/>
              <a:pathLst>
                <a:path w="1158" h="708" extrusionOk="0">
                  <a:moveTo>
                    <a:pt x="129" y="0"/>
                  </a:moveTo>
                  <a:lnTo>
                    <a:pt x="0" y="675"/>
                  </a:lnTo>
                  <a:lnTo>
                    <a:pt x="1061" y="708"/>
                  </a:lnTo>
                  <a:lnTo>
                    <a:pt x="1158"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4485;p64"/>
            <p:cNvSpPr/>
            <p:nvPr/>
          </p:nvSpPr>
          <p:spPr>
            <a:xfrm>
              <a:off x="4931000" y="3380250"/>
              <a:ext cx="37800" cy="25725"/>
            </a:xfrm>
            <a:custGeom>
              <a:avLst/>
              <a:gdLst/>
              <a:ahLst/>
              <a:cxnLst/>
              <a:rect l="l" t="t" r="r" b="b"/>
              <a:pathLst>
                <a:path w="1512" h="1029" extrusionOk="0">
                  <a:moveTo>
                    <a:pt x="129" y="0"/>
                  </a:moveTo>
                  <a:lnTo>
                    <a:pt x="1" y="964"/>
                  </a:lnTo>
                  <a:lnTo>
                    <a:pt x="1351" y="1029"/>
                  </a:lnTo>
                  <a:lnTo>
                    <a:pt x="1512" y="64"/>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4486;p64"/>
            <p:cNvSpPr/>
            <p:nvPr/>
          </p:nvSpPr>
          <p:spPr>
            <a:xfrm>
              <a:off x="4923775" y="3418800"/>
              <a:ext cx="38600" cy="36200"/>
            </a:xfrm>
            <a:custGeom>
              <a:avLst/>
              <a:gdLst/>
              <a:ahLst/>
              <a:cxnLst/>
              <a:rect l="l" t="t" r="r" b="b"/>
              <a:pathLst>
                <a:path w="1544" h="1448" extrusionOk="0">
                  <a:moveTo>
                    <a:pt x="193" y="1"/>
                  </a:moveTo>
                  <a:lnTo>
                    <a:pt x="1" y="1319"/>
                  </a:lnTo>
                  <a:lnTo>
                    <a:pt x="1319" y="1447"/>
                  </a:lnTo>
                  <a:lnTo>
                    <a:pt x="1544" y="97"/>
                  </a:ln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4487;p64"/>
            <p:cNvSpPr/>
            <p:nvPr/>
          </p:nvSpPr>
          <p:spPr>
            <a:xfrm>
              <a:off x="4876375" y="3167275"/>
              <a:ext cx="35375" cy="23325"/>
            </a:xfrm>
            <a:custGeom>
              <a:avLst/>
              <a:gdLst/>
              <a:ahLst/>
              <a:cxnLst/>
              <a:rect l="l" t="t" r="r" b="b"/>
              <a:pathLst>
                <a:path w="1415" h="933" extrusionOk="0">
                  <a:moveTo>
                    <a:pt x="161" y="1"/>
                  </a:moveTo>
                  <a:lnTo>
                    <a:pt x="0" y="869"/>
                  </a:lnTo>
                  <a:lnTo>
                    <a:pt x="1286" y="933"/>
                  </a:lnTo>
                  <a:lnTo>
                    <a:pt x="1414"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4488;p64"/>
            <p:cNvSpPr/>
            <p:nvPr/>
          </p:nvSpPr>
          <p:spPr>
            <a:xfrm>
              <a:off x="4853875" y="3053975"/>
              <a:ext cx="31350" cy="28150"/>
            </a:xfrm>
            <a:custGeom>
              <a:avLst/>
              <a:gdLst/>
              <a:ahLst/>
              <a:cxnLst/>
              <a:rect l="l" t="t" r="r" b="b"/>
              <a:pathLst>
                <a:path w="1254" h="1126" extrusionOk="0">
                  <a:moveTo>
                    <a:pt x="193" y="0"/>
                  </a:moveTo>
                  <a:lnTo>
                    <a:pt x="0" y="1061"/>
                  </a:lnTo>
                  <a:lnTo>
                    <a:pt x="1061" y="1125"/>
                  </a:lnTo>
                  <a:lnTo>
                    <a:pt x="1254" y="32"/>
                  </a:lnTo>
                  <a:lnTo>
                    <a:pt x="1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4489;p64"/>
            <p:cNvSpPr/>
            <p:nvPr/>
          </p:nvSpPr>
          <p:spPr>
            <a:xfrm>
              <a:off x="4969575" y="3139950"/>
              <a:ext cx="38600" cy="17700"/>
            </a:xfrm>
            <a:custGeom>
              <a:avLst/>
              <a:gdLst/>
              <a:ahLst/>
              <a:cxnLst/>
              <a:rect l="l" t="t" r="r" b="b"/>
              <a:pathLst>
                <a:path w="1544" h="708" extrusionOk="0">
                  <a:moveTo>
                    <a:pt x="97" y="1"/>
                  </a:moveTo>
                  <a:lnTo>
                    <a:pt x="1" y="644"/>
                  </a:lnTo>
                  <a:lnTo>
                    <a:pt x="1447" y="708"/>
                  </a:lnTo>
                  <a:lnTo>
                    <a:pt x="1544" y="97"/>
                  </a:lnTo>
                  <a:lnTo>
                    <a:pt x="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4490;p64"/>
            <p:cNvSpPr/>
            <p:nvPr/>
          </p:nvSpPr>
          <p:spPr>
            <a:xfrm>
              <a:off x="4980025" y="3060400"/>
              <a:ext cx="41025" cy="28150"/>
            </a:xfrm>
            <a:custGeom>
              <a:avLst/>
              <a:gdLst/>
              <a:ahLst/>
              <a:cxnLst/>
              <a:rect l="l" t="t" r="r" b="b"/>
              <a:pathLst>
                <a:path w="1641" h="1126" extrusionOk="0">
                  <a:moveTo>
                    <a:pt x="194" y="0"/>
                  </a:moveTo>
                  <a:lnTo>
                    <a:pt x="1" y="1061"/>
                  </a:lnTo>
                  <a:lnTo>
                    <a:pt x="1479" y="1126"/>
                  </a:lnTo>
                  <a:lnTo>
                    <a:pt x="1640" y="65"/>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4491;p64"/>
            <p:cNvSpPr/>
            <p:nvPr/>
          </p:nvSpPr>
          <p:spPr>
            <a:xfrm>
              <a:off x="4899675" y="3308725"/>
              <a:ext cx="30550" cy="24125"/>
            </a:xfrm>
            <a:custGeom>
              <a:avLst/>
              <a:gdLst/>
              <a:ahLst/>
              <a:cxnLst/>
              <a:rect l="l" t="t" r="r" b="b"/>
              <a:pathLst>
                <a:path w="1222" h="965" extrusionOk="0">
                  <a:moveTo>
                    <a:pt x="161" y="0"/>
                  </a:moveTo>
                  <a:lnTo>
                    <a:pt x="0" y="900"/>
                  </a:lnTo>
                  <a:lnTo>
                    <a:pt x="1061" y="964"/>
                  </a:lnTo>
                  <a:lnTo>
                    <a:pt x="1222"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4492;p64"/>
            <p:cNvSpPr/>
            <p:nvPr/>
          </p:nvSpPr>
          <p:spPr>
            <a:xfrm>
              <a:off x="4852250" y="3306300"/>
              <a:ext cx="35400" cy="24150"/>
            </a:xfrm>
            <a:custGeom>
              <a:avLst/>
              <a:gdLst/>
              <a:ahLst/>
              <a:cxnLst/>
              <a:rect l="l" t="t" r="r" b="b"/>
              <a:pathLst>
                <a:path w="1416" h="966" extrusionOk="0">
                  <a:moveTo>
                    <a:pt x="129" y="1"/>
                  </a:moveTo>
                  <a:lnTo>
                    <a:pt x="1" y="869"/>
                  </a:lnTo>
                  <a:lnTo>
                    <a:pt x="1287" y="965"/>
                  </a:lnTo>
                  <a:lnTo>
                    <a:pt x="1415"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4493;p64"/>
            <p:cNvSpPr/>
            <p:nvPr/>
          </p:nvSpPr>
          <p:spPr>
            <a:xfrm>
              <a:off x="4894050" y="3346475"/>
              <a:ext cx="29750" cy="17725"/>
            </a:xfrm>
            <a:custGeom>
              <a:avLst/>
              <a:gdLst/>
              <a:ahLst/>
              <a:cxnLst/>
              <a:rect l="l" t="t" r="r" b="b"/>
              <a:pathLst>
                <a:path w="1190" h="709" extrusionOk="0">
                  <a:moveTo>
                    <a:pt x="129" y="1"/>
                  </a:moveTo>
                  <a:lnTo>
                    <a:pt x="0" y="644"/>
                  </a:lnTo>
                  <a:lnTo>
                    <a:pt x="1093" y="708"/>
                  </a:lnTo>
                  <a:lnTo>
                    <a:pt x="1190" y="65"/>
                  </a:lnTo>
                  <a:lnTo>
                    <a:pt x="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4494;p64"/>
            <p:cNvSpPr/>
            <p:nvPr/>
          </p:nvSpPr>
          <p:spPr>
            <a:xfrm>
              <a:off x="4887625" y="3377825"/>
              <a:ext cx="31350" cy="24950"/>
            </a:xfrm>
            <a:custGeom>
              <a:avLst/>
              <a:gdLst/>
              <a:ahLst/>
              <a:cxnLst/>
              <a:rect l="l" t="t" r="r" b="b"/>
              <a:pathLst>
                <a:path w="1254" h="998" extrusionOk="0">
                  <a:moveTo>
                    <a:pt x="161" y="1"/>
                  </a:moveTo>
                  <a:lnTo>
                    <a:pt x="0" y="933"/>
                  </a:lnTo>
                  <a:lnTo>
                    <a:pt x="1125" y="997"/>
                  </a:lnTo>
                  <a:lnTo>
                    <a:pt x="1254" y="65"/>
                  </a:lnTo>
                  <a:lnTo>
                    <a:pt x="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4495;p64"/>
            <p:cNvSpPr/>
            <p:nvPr/>
          </p:nvSpPr>
          <p:spPr>
            <a:xfrm>
              <a:off x="4839400" y="3376225"/>
              <a:ext cx="37000" cy="23325"/>
            </a:xfrm>
            <a:custGeom>
              <a:avLst/>
              <a:gdLst/>
              <a:ahLst/>
              <a:cxnLst/>
              <a:rect l="l" t="t" r="r" b="b"/>
              <a:pathLst>
                <a:path w="1480" h="933" extrusionOk="0">
                  <a:moveTo>
                    <a:pt x="161" y="0"/>
                  </a:moveTo>
                  <a:lnTo>
                    <a:pt x="0" y="868"/>
                  </a:lnTo>
                  <a:lnTo>
                    <a:pt x="1318" y="932"/>
                  </a:lnTo>
                  <a:lnTo>
                    <a:pt x="1479" y="32"/>
                  </a:lnTo>
                  <a:lnTo>
                    <a:pt x="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4496;p64"/>
            <p:cNvSpPr/>
            <p:nvPr/>
          </p:nvSpPr>
          <p:spPr>
            <a:xfrm>
              <a:off x="4845825" y="3343275"/>
              <a:ext cx="35375" cy="18500"/>
            </a:xfrm>
            <a:custGeom>
              <a:avLst/>
              <a:gdLst/>
              <a:ahLst/>
              <a:cxnLst/>
              <a:rect l="l" t="t" r="r" b="b"/>
              <a:pathLst>
                <a:path w="1415" h="740" extrusionOk="0">
                  <a:moveTo>
                    <a:pt x="129" y="0"/>
                  </a:moveTo>
                  <a:lnTo>
                    <a:pt x="1" y="708"/>
                  </a:lnTo>
                  <a:lnTo>
                    <a:pt x="1319" y="740"/>
                  </a:lnTo>
                  <a:lnTo>
                    <a:pt x="1415"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4497;p64"/>
            <p:cNvSpPr/>
            <p:nvPr/>
          </p:nvSpPr>
          <p:spPr>
            <a:xfrm>
              <a:off x="4858675" y="3273350"/>
              <a:ext cx="34600" cy="19325"/>
            </a:xfrm>
            <a:custGeom>
              <a:avLst/>
              <a:gdLst/>
              <a:ahLst/>
              <a:cxnLst/>
              <a:rect l="l" t="t" r="r" b="b"/>
              <a:pathLst>
                <a:path w="1384" h="773" extrusionOk="0">
                  <a:moveTo>
                    <a:pt x="130" y="1"/>
                  </a:moveTo>
                  <a:lnTo>
                    <a:pt x="1" y="708"/>
                  </a:lnTo>
                  <a:lnTo>
                    <a:pt x="1287" y="772"/>
                  </a:lnTo>
                  <a:lnTo>
                    <a:pt x="1383" y="97"/>
                  </a:lnTo>
                  <a:lnTo>
                    <a:pt x="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4498;p64"/>
            <p:cNvSpPr/>
            <p:nvPr/>
          </p:nvSpPr>
          <p:spPr>
            <a:xfrm>
              <a:off x="4831375" y="3413175"/>
              <a:ext cx="37775" cy="32175"/>
            </a:xfrm>
            <a:custGeom>
              <a:avLst/>
              <a:gdLst/>
              <a:ahLst/>
              <a:cxnLst/>
              <a:rect l="l" t="t" r="r" b="b"/>
              <a:pathLst>
                <a:path w="1511" h="1287" extrusionOk="0">
                  <a:moveTo>
                    <a:pt x="225" y="1"/>
                  </a:moveTo>
                  <a:lnTo>
                    <a:pt x="0" y="1158"/>
                  </a:lnTo>
                  <a:lnTo>
                    <a:pt x="1318" y="1287"/>
                  </a:lnTo>
                  <a:lnTo>
                    <a:pt x="1511" y="65"/>
                  </a:lnTo>
                  <a:lnTo>
                    <a:pt x="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4499;p64"/>
            <p:cNvSpPr/>
            <p:nvPr/>
          </p:nvSpPr>
          <p:spPr>
            <a:xfrm>
              <a:off x="4879575" y="3416400"/>
              <a:ext cx="33775" cy="33775"/>
            </a:xfrm>
            <a:custGeom>
              <a:avLst/>
              <a:gdLst/>
              <a:ahLst/>
              <a:cxnLst/>
              <a:rect l="l" t="t" r="r" b="b"/>
              <a:pathLst>
                <a:path w="1351" h="1351" extrusionOk="0">
                  <a:moveTo>
                    <a:pt x="226" y="1"/>
                  </a:moveTo>
                  <a:lnTo>
                    <a:pt x="1" y="1222"/>
                  </a:lnTo>
                  <a:lnTo>
                    <a:pt x="1126" y="1351"/>
                  </a:lnTo>
                  <a:lnTo>
                    <a:pt x="1351" y="65"/>
                  </a:lnTo>
                  <a:lnTo>
                    <a:pt x="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4500;p64"/>
            <p:cNvSpPr/>
            <p:nvPr/>
          </p:nvSpPr>
          <p:spPr>
            <a:xfrm>
              <a:off x="4870750" y="3203450"/>
              <a:ext cx="34575" cy="20100"/>
            </a:xfrm>
            <a:custGeom>
              <a:avLst/>
              <a:gdLst/>
              <a:ahLst/>
              <a:cxnLst/>
              <a:rect l="l" t="t" r="r" b="b"/>
              <a:pathLst>
                <a:path w="1383" h="804" extrusionOk="0">
                  <a:moveTo>
                    <a:pt x="129" y="0"/>
                  </a:moveTo>
                  <a:lnTo>
                    <a:pt x="0" y="740"/>
                  </a:lnTo>
                  <a:lnTo>
                    <a:pt x="1286" y="804"/>
                  </a:lnTo>
                  <a:lnTo>
                    <a:pt x="1382" y="97"/>
                  </a:lnTo>
                  <a:lnTo>
                    <a:pt x="1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4501;p64"/>
            <p:cNvSpPr/>
            <p:nvPr/>
          </p:nvSpPr>
          <p:spPr>
            <a:xfrm>
              <a:off x="4864300" y="3237200"/>
              <a:ext cx="35400" cy="23325"/>
            </a:xfrm>
            <a:custGeom>
              <a:avLst/>
              <a:gdLst/>
              <a:ahLst/>
              <a:cxnLst/>
              <a:rect l="l" t="t" r="r" b="b"/>
              <a:pathLst>
                <a:path w="1416" h="933" extrusionOk="0">
                  <a:moveTo>
                    <a:pt x="162" y="0"/>
                  </a:moveTo>
                  <a:lnTo>
                    <a:pt x="1" y="836"/>
                  </a:lnTo>
                  <a:lnTo>
                    <a:pt x="1287" y="932"/>
                  </a:lnTo>
                  <a:lnTo>
                    <a:pt x="1415" y="65"/>
                  </a:lnTo>
                  <a:lnTo>
                    <a:pt x="1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4502;p64"/>
            <p:cNvSpPr/>
            <p:nvPr/>
          </p:nvSpPr>
          <p:spPr>
            <a:xfrm>
              <a:off x="4632075" y="3320775"/>
              <a:ext cx="1076050" cy="688400"/>
            </a:xfrm>
            <a:custGeom>
              <a:avLst/>
              <a:gdLst/>
              <a:ahLst/>
              <a:cxnLst/>
              <a:rect l="l" t="t" r="r" b="b"/>
              <a:pathLst>
                <a:path w="43042" h="27536" extrusionOk="0">
                  <a:moveTo>
                    <a:pt x="36484" y="0"/>
                  </a:moveTo>
                  <a:cubicBezTo>
                    <a:pt x="36484" y="0"/>
                    <a:pt x="35230" y="97"/>
                    <a:pt x="33077" y="1865"/>
                  </a:cubicBezTo>
                  <a:cubicBezTo>
                    <a:pt x="30923" y="3600"/>
                    <a:pt x="22405" y="18483"/>
                    <a:pt x="22405" y="18483"/>
                  </a:cubicBezTo>
                  <a:cubicBezTo>
                    <a:pt x="22405" y="18483"/>
                    <a:pt x="14658" y="13694"/>
                    <a:pt x="12729" y="12312"/>
                  </a:cubicBezTo>
                  <a:cubicBezTo>
                    <a:pt x="10769" y="10962"/>
                    <a:pt x="9194" y="8519"/>
                    <a:pt x="8133" y="7040"/>
                  </a:cubicBezTo>
                  <a:cubicBezTo>
                    <a:pt x="7040" y="5561"/>
                    <a:pt x="6847" y="5368"/>
                    <a:pt x="5368" y="5272"/>
                  </a:cubicBezTo>
                  <a:cubicBezTo>
                    <a:pt x="4292" y="5200"/>
                    <a:pt x="3412" y="4648"/>
                    <a:pt x="2952" y="4648"/>
                  </a:cubicBezTo>
                  <a:cubicBezTo>
                    <a:pt x="2794" y="4648"/>
                    <a:pt x="2685" y="4713"/>
                    <a:pt x="2636" y="4886"/>
                  </a:cubicBezTo>
                  <a:cubicBezTo>
                    <a:pt x="2443" y="5561"/>
                    <a:pt x="3022" y="5851"/>
                    <a:pt x="3440" y="6076"/>
                  </a:cubicBezTo>
                  <a:cubicBezTo>
                    <a:pt x="3825" y="6268"/>
                    <a:pt x="4500" y="6268"/>
                    <a:pt x="4500" y="6268"/>
                  </a:cubicBezTo>
                  <a:cubicBezTo>
                    <a:pt x="4500" y="6268"/>
                    <a:pt x="4318" y="6313"/>
                    <a:pt x="4010" y="6313"/>
                  </a:cubicBezTo>
                  <a:cubicBezTo>
                    <a:pt x="3530" y="6313"/>
                    <a:pt x="2745" y="6206"/>
                    <a:pt x="1865" y="5658"/>
                  </a:cubicBezTo>
                  <a:cubicBezTo>
                    <a:pt x="1067" y="5190"/>
                    <a:pt x="588" y="4918"/>
                    <a:pt x="315" y="4918"/>
                  </a:cubicBezTo>
                  <a:cubicBezTo>
                    <a:pt x="82" y="4918"/>
                    <a:pt x="0" y="5117"/>
                    <a:pt x="0" y="5561"/>
                  </a:cubicBezTo>
                  <a:cubicBezTo>
                    <a:pt x="0" y="6558"/>
                    <a:pt x="1061" y="8101"/>
                    <a:pt x="1865" y="9097"/>
                  </a:cubicBezTo>
                  <a:cubicBezTo>
                    <a:pt x="2636" y="10062"/>
                    <a:pt x="7136" y="10447"/>
                    <a:pt x="7136" y="10447"/>
                  </a:cubicBezTo>
                  <a:cubicBezTo>
                    <a:pt x="7136" y="10447"/>
                    <a:pt x="9676" y="15462"/>
                    <a:pt x="12633" y="19544"/>
                  </a:cubicBezTo>
                  <a:cubicBezTo>
                    <a:pt x="15383" y="23412"/>
                    <a:pt x="21086" y="27535"/>
                    <a:pt x="23203" y="27535"/>
                  </a:cubicBezTo>
                  <a:cubicBezTo>
                    <a:pt x="23338" y="27535"/>
                    <a:pt x="23458" y="27519"/>
                    <a:pt x="23562" y="27484"/>
                  </a:cubicBezTo>
                  <a:cubicBezTo>
                    <a:pt x="25330" y="26905"/>
                    <a:pt x="34620" y="15269"/>
                    <a:pt x="37159" y="12022"/>
                  </a:cubicBezTo>
                  <a:cubicBezTo>
                    <a:pt x="39731" y="8808"/>
                    <a:pt x="43042" y="4983"/>
                    <a:pt x="42270" y="2829"/>
                  </a:cubicBezTo>
                  <a:lnTo>
                    <a:pt x="364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4503;p64"/>
            <p:cNvSpPr/>
            <p:nvPr/>
          </p:nvSpPr>
          <p:spPr>
            <a:xfrm>
              <a:off x="4625650" y="3314225"/>
              <a:ext cx="1072825" cy="701700"/>
            </a:xfrm>
            <a:custGeom>
              <a:avLst/>
              <a:gdLst/>
              <a:ahLst/>
              <a:cxnLst/>
              <a:rect l="l" t="t" r="r" b="b"/>
              <a:pathLst>
                <a:path w="42913" h="28068" extrusionOk="0">
                  <a:moveTo>
                    <a:pt x="36782" y="0"/>
                  </a:moveTo>
                  <a:cubicBezTo>
                    <a:pt x="36768" y="0"/>
                    <a:pt x="36755" y="2"/>
                    <a:pt x="36741" y="5"/>
                  </a:cubicBezTo>
                  <a:lnTo>
                    <a:pt x="36709" y="5"/>
                  </a:lnTo>
                  <a:cubicBezTo>
                    <a:pt x="36677" y="5"/>
                    <a:pt x="35327" y="102"/>
                    <a:pt x="33141" y="1902"/>
                  </a:cubicBezTo>
                  <a:cubicBezTo>
                    <a:pt x="32852" y="2159"/>
                    <a:pt x="32466" y="2577"/>
                    <a:pt x="32048" y="3187"/>
                  </a:cubicBezTo>
                  <a:cubicBezTo>
                    <a:pt x="30473" y="5213"/>
                    <a:pt x="28094" y="9070"/>
                    <a:pt x="26069" y="12413"/>
                  </a:cubicBezTo>
                  <a:cubicBezTo>
                    <a:pt x="24385" y="15193"/>
                    <a:pt x="22990" y="17639"/>
                    <a:pt x="22568" y="18384"/>
                  </a:cubicBezTo>
                  <a:lnTo>
                    <a:pt x="22568" y="18384"/>
                  </a:lnTo>
                  <a:cubicBezTo>
                    <a:pt x="22358" y="18254"/>
                    <a:pt x="22009" y="18036"/>
                    <a:pt x="21569" y="17749"/>
                  </a:cubicBezTo>
                  <a:cubicBezTo>
                    <a:pt x="19287" y="16335"/>
                    <a:pt x="14594" y="13377"/>
                    <a:pt x="13115" y="12349"/>
                  </a:cubicBezTo>
                  <a:cubicBezTo>
                    <a:pt x="11218" y="11031"/>
                    <a:pt x="9676" y="8620"/>
                    <a:pt x="8583" y="7141"/>
                  </a:cubicBezTo>
                  <a:cubicBezTo>
                    <a:pt x="8068" y="6402"/>
                    <a:pt x="7715" y="5984"/>
                    <a:pt x="7297" y="5695"/>
                  </a:cubicBezTo>
                  <a:cubicBezTo>
                    <a:pt x="7104" y="5534"/>
                    <a:pt x="6847" y="5438"/>
                    <a:pt x="6590" y="5373"/>
                  </a:cubicBezTo>
                  <a:cubicBezTo>
                    <a:pt x="6332" y="5341"/>
                    <a:pt x="6011" y="5309"/>
                    <a:pt x="5657" y="5277"/>
                  </a:cubicBezTo>
                  <a:cubicBezTo>
                    <a:pt x="5143" y="5245"/>
                    <a:pt x="4693" y="5084"/>
                    <a:pt x="4275" y="4955"/>
                  </a:cubicBezTo>
                  <a:cubicBezTo>
                    <a:pt x="4082" y="4859"/>
                    <a:pt x="3890" y="4795"/>
                    <a:pt x="3729" y="4730"/>
                  </a:cubicBezTo>
                  <a:cubicBezTo>
                    <a:pt x="3536" y="4698"/>
                    <a:pt x="3375" y="4634"/>
                    <a:pt x="3214" y="4634"/>
                  </a:cubicBezTo>
                  <a:cubicBezTo>
                    <a:pt x="3086" y="4634"/>
                    <a:pt x="2957" y="4666"/>
                    <a:pt x="2861" y="4730"/>
                  </a:cubicBezTo>
                  <a:cubicBezTo>
                    <a:pt x="2732" y="4827"/>
                    <a:pt x="2668" y="4955"/>
                    <a:pt x="2636" y="5084"/>
                  </a:cubicBezTo>
                  <a:cubicBezTo>
                    <a:pt x="2604" y="5180"/>
                    <a:pt x="2604" y="5309"/>
                    <a:pt x="2604" y="5405"/>
                  </a:cubicBezTo>
                  <a:cubicBezTo>
                    <a:pt x="2583" y="5633"/>
                    <a:pt x="2655" y="5820"/>
                    <a:pt x="2761" y="5967"/>
                  </a:cubicBezTo>
                  <a:lnTo>
                    <a:pt x="2761" y="5967"/>
                  </a:lnTo>
                  <a:cubicBezTo>
                    <a:pt x="2597" y="5893"/>
                    <a:pt x="2426" y="5803"/>
                    <a:pt x="2250" y="5695"/>
                  </a:cubicBezTo>
                  <a:cubicBezTo>
                    <a:pt x="1864" y="5470"/>
                    <a:pt x="1543" y="5277"/>
                    <a:pt x="1286" y="5148"/>
                  </a:cubicBezTo>
                  <a:cubicBezTo>
                    <a:pt x="997" y="5020"/>
                    <a:pt x="804" y="4923"/>
                    <a:pt x="579" y="4923"/>
                  </a:cubicBezTo>
                  <a:cubicBezTo>
                    <a:pt x="482" y="4923"/>
                    <a:pt x="386" y="4923"/>
                    <a:pt x="289" y="4988"/>
                  </a:cubicBezTo>
                  <a:cubicBezTo>
                    <a:pt x="129" y="5084"/>
                    <a:pt x="64" y="5213"/>
                    <a:pt x="32" y="5373"/>
                  </a:cubicBezTo>
                  <a:cubicBezTo>
                    <a:pt x="0" y="5502"/>
                    <a:pt x="0" y="5663"/>
                    <a:pt x="0" y="5823"/>
                  </a:cubicBezTo>
                  <a:cubicBezTo>
                    <a:pt x="0" y="6402"/>
                    <a:pt x="289" y="7077"/>
                    <a:pt x="675" y="7720"/>
                  </a:cubicBezTo>
                  <a:cubicBezTo>
                    <a:pt x="1029" y="8395"/>
                    <a:pt x="1511" y="9038"/>
                    <a:pt x="1897" y="9520"/>
                  </a:cubicBezTo>
                  <a:cubicBezTo>
                    <a:pt x="2186" y="9841"/>
                    <a:pt x="2636" y="10034"/>
                    <a:pt x="3182" y="10227"/>
                  </a:cubicBezTo>
                  <a:cubicBezTo>
                    <a:pt x="4613" y="10704"/>
                    <a:pt x="6730" y="10936"/>
                    <a:pt x="7245" y="10987"/>
                  </a:cubicBezTo>
                  <a:lnTo>
                    <a:pt x="7245" y="10987"/>
                  </a:lnTo>
                  <a:cubicBezTo>
                    <a:pt x="7689" y="11849"/>
                    <a:pt x="10009" y="16271"/>
                    <a:pt x="12665" y="19967"/>
                  </a:cubicBezTo>
                  <a:cubicBezTo>
                    <a:pt x="14047" y="21928"/>
                    <a:pt x="16201" y="23953"/>
                    <a:pt x="18226" y="25464"/>
                  </a:cubicBezTo>
                  <a:cubicBezTo>
                    <a:pt x="19255" y="26235"/>
                    <a:pt x="20283" y="26878"/>
                    <a:pt x="21183" y="27328"/>
                  </a:cubicBezTo>
                  <a:cubicBezTo>
                    <a:pt x="22083" y="27778"/>
                    <a:pt x="22855" y="28067"/>
                    <a:pt x="23465" y="28067"/>
                  </a:cubicBezTo>
                  <a:cubicBezTo>
                    <a:pt x="23626" y="28067"/>
                    <a:pt x="23787" y="28035"/>
                    <a:pt x="23915" y="28003"/>
                  </a:cubicBezTo>
                  <a:cubicBezTo>
                    <a:pt x="24205" y="27907"/>
                    <a:pt x="24558" y="27649"/>
                    <a:pt x="25008" y="27232"/>
                  </a:cubicBezTo>
                  <a:cubicBezTo>
                    <a:pt x="26519" y="25881"/>
                    <a:pt x="29123" y="22892"/>
                    <a:pt x="31630" y="19903"/>
                  </a:cubicBezTo>
                  <a:cubicBezTo>
                    <a:pt x="34137" y="16881"/>
                    <a:pt x="36516" y="13859"/>
                    <a:pt x="37641" y="12445"/>
                  </a:cubicBezTo>
                  <a:cubicBezTo>
                    <a:pt x="38766" y="10999"/>
                    <a:pt x="40084" y="9423"/>
                    <a:pt x="41113" y="7945"/>
                  </a:cubicBezTo>
                  <a:cubicBezTo>
                    <a:pt x="42141" y="6434"/>
                    <a:pt x="42881" y="5020"/>
                    <a:pt x="42913" y="3798"/>
                  </a:cubicBezTo>
                  <a:cubicBezTo>
                    <a:pt x="42913" y="3509"/>
                    <a:pt x="42849" y="3252"/>
                    <a:pt x="42784" y="2995"/>
                  </a:cubicBezTo>
                  <a:cubicBezTo>
                    <a:pt x="42731" y="2888"/>
                    <a:pt x="42612" y="2826"/>
                    <a:pt x="42499" y="2826"/>
                  </a:cubicBezTo>
                  <a:cubicBezTo>
                    <a:pt x="42476" y="2826"/>
                    <a:pt x="42453" y="2828"/>
                    <a:pt x="42431" y="2834"/>
                  </a:cubicBezTo>
                  <a:cubicBezTo>
                    <a:pt x="42302" y="2898"/>
                    <a:pt x="42206" y="3059"/>
                    <a:pt x="42270" y="3187"/>
                  </a:cubicBezTo>
                  <a:cubicBezTo>
                    <a:pt x="42334" y="3380"/>
                    <a:pt x="42366" y="3573"/>
                    <a:pt x="42366" y="3798"/>
                  </a:cubicBezTo>
                  <a:cubicBezTo>
                    <a:pt x="42366" y="4795"/>
                    <a:pt x="41691" y="6177"/>
                    <a:pt x="40663" y="7623"/>
                  </a:cubicBezTo>
                  <a:cubicBezTo>
                    <a:pt x="39666" y="9102"/>
                    <a:pt x="38380" y="10677"/>
                    <a:pt x="37223" y="12124"/>
                  </a:cubicBezTo>
                  <a:cubicBezTo>
                    <a:pt x="35937" y="13731"/>
                    <a:pt x="32980" y="17460"/>
                    <a:pt x="30119" y="20835"/>
                  </a:cubicBezTo>
                  <a:cubicBezTo>
                    <a:pt x="28705" y="22538"/>
                    <a:pt x="27291" y="24146"/>
                    <a:pt x="26133" y="25367"/>
                  </a:cubicBezTo>
                  <a:cubicBezTo>
                    <a:pt x="25587" y="25946"/>
                    <a:pt x="25073" y="26460"/>
                    <a:pt x="24655" y="26846"/>
                  </a:cubicBezTo>
                  <a:cubicBezTo>
                    <a:pt x="24237" y="27232"/>
                    <a:pt x="23883" y="27457"/>
                    <a:pt x="23755" y="27489"/>
                  </a:cubicBezTo>
                  <a:cubicBezTo>
                    <a:pt x="23658" y="27521"/>
                    <a:pt x="23594" y="27521"/>
                    <a:pt x="23465" y="27521"/>
                  </a:cubicBezTo>
                  <a:cubicBezTo>
                    <a:pt x="23015" y="27521"/>
                    <a:pt x="22276" y="27296"/>
                    <a:pt x="21408" y="26846"/>
                  </a:cubicBezTo>
                  <a:cubicBezTo>
                    <a:pt x="18837" y="25560"/>
                    <a:pt x="15108" y="22506"/>
                    <a:pt x="13083" y="19678"/>
                  </a:cubicBezTo>
                  <a:cubicBezTo>
                    <a:pt x="11636" y="17620"/>
                    <a:pt x="10254" y="15370"/>
                    <a:pt x="9258" y="13602"/>
                  </a:cubicBezTo>
                  <a:cubicBezTo>
                    <a:pt x="8775" y="12734"/>
                    <a:pt x="8358" y="11963"/>
                    <a:pt x="8068" y="11449"/>
                  </a:cubicBezTo>
                  <a:cubicBezTo>
                    <a:pt x="7779" y="10902"/>
                    <a:pt x="7650" y="10613"/>
                    <a:pt x="7650" y="10613"/>
                  </a:cubicBezTo>
                  <a:cubicBezTo>
                    <a:pt x="7586" y="10516"/>
                    <a:pt x="7522" y="10452"/>
                    <a:pt x="7425" y="10452"/>
                  </a:cubicBezTo>
                  <a:cubicBezTo>
                    <a:pt x="7425" y="10452"/>
                    <a:pt x="7136" y="10420"/>
                    <a:pt x="6718" y="10388"/>
                  </a:cubicBezTo>
                  <a:cubicBezTo>
                    <a:pt x="6075" y="10291"/>
                    <a:pt x="5079" y="10163"/>
                    <a:pt x="4179" y="9970"/>
                  </a:cubicBezTo>
                  <a:cubicBezTo>
                    <a:pt x="3761" y="9841"/>
                    <a:pt x="3343" y="9745"/>
                    <a:pt x="2989" y="9584"/>
                  </a:cubicBezTo>
                  <a:cubicBezTo>
                    <a:pt x="2668" y="9456"/>
                    <a:pt x="2411" y="9295"/>
                    <a:pt x="2314" y="9198"/>
                  </a:cubicBezTo>
                  <a:cubicBezTo>
                    <a:pt x="1929" y="8716"/>
                    <a:pt x="1479" y="8073"/>
                    <a:pt x="1125" y="7463"/>
                  </a:cubicBezTo>
                  <a:cubicBezTo>
                    <a:pt x="772" y="6852"/>
                    <a:pt x="514" y="6241"/>
                    <a:pt x="514" y="5823"/>
                  </a:cubicBezTo>
                  <a:cubicBezTo>
                    <a:pt x="514" y="5630"/>
                    <a:pt x="547" y="5502"/>
                    <a:pt x="579" y="5438"/>
                  </a:cubicBezTo>
                  <a:cubicBezTo>
                    <a:pt x="611" y="5438"/>
                    <a:pt x="804" y="5502"/>
                    <a:pt x="1029" y="5630"/>
                  </a:cubicBezTo>
                  <a:cubicBezTo>
                    <a:pt x="1254" y="5727"/>
                    <a:pt x="1575" y="5920"/>
                    <a:pt x="1993" y="6145"/>
                  </a:cubicBezTo>
                  <a:cubicBezTo>
                    <a:pt x="2893" y="6723"/>
                    <a:pt x="3729" y="6820"/>
                    <a:pt x="4243" y="6820"/>
                  </a:cubicBezTo>
                  <a:cubicBezTo>
                    <a:pt x="4597" y="6820"/>
                    <a:pt x="4790" y="6788"/>
                    <a:pt x="4822" y="6788"/>
                  </a:cubicBezTo>
                  <a:cubicBezTo>
                    <a:pt x="4950" y="6756"/>
                    <a:pt x="5047" y="6627"/>
                    <a:pt x="5015" y="6498"/>
                  </a:cubicBezTo>
                  <a:cubicBezTo>
                    <a:pt x="5015" y="6338"/>
                    <a:pt x="4886" y="6241"/>
                    <a:pt x="4757" y="6241"/>
                  </a:cubicBezTo>
                  <a:lnTo>
                    <a:pt x="4661" y="6241"/>
                  </a:lnTo>
                  <a:cubicBezTo>
                    <a:pt x="4565" y="6241"/>
                    <a:pt x="4404" y="6241"/>
                    <a:pt x="4243" y="6209"/>
                  </a:cubicBezTo>
                  <a:cubicBezTo>
                    <a:pt x="4082" y="6177"/>
                    <a:pt x="3890" y="6145"/>
                    <a:pt x="3793" y="6080"/>
                  </a:cubicBezTo>
                  <a:cubicBezTo>
                    <a:pt x="3632" y="5984"/>
                    <a:pt x="3440" y="5888"/>
                    <a:pt x="3311" y="5791"/>
                  </a:cubicBezTo>
                  <a:cubicBezTo>
                    <a:pt x="3182" y="5663"/>
                    <a:pt x="3118" y="5566"/>
                    <a:pt x="3118" y="5405"/>
                  </a:cubicBezTo>
                  <a:cubicBezTo>
                    <a:pt x="3118" y="5341"/>
                    <a:pt x="3118" y="5309"/>
                    <a:pt x="3150" y="5213"/>
                  </a:cubicBezTo>
                  <a:lnTo>
                    <a:pt x="3182" y="5180"/>
                  </a:lnTo>
                  <a:lnTo>
                    <a:pt x="3214" y="5180"/>
                  </a:lnTo>
                  <a:cubicBezTo>
                    <a:pt x="3279" y="5180"/>
                    <a:pt x="3407" y="5213"/>
                    <a:pt x="3536" y="5245"/>
                  </a:cubicBezTo>
                  <a:cubicBezTo>
                    <a:pt x="4018" y="5405"/>
                    <a:pt x="4725" y="5759"/>
                    <a:pt x="5625" y="5791"/>
                  </a:cubicBezTo>
                  <a:cubicBezTo>
                    <a:pt x="5979" y="5823"/>
                    <a:pt x="6268" y="5855"/>
                    <a:pt x="6461" y="5920"/>
                  </a:cubicBezTo>
                  <a:cubicBezTo>
                    <a:pt x="6815" y="5984"/>
                    <a:pt x="7008" y="6080"/>
                    <a:pt x="7233" y="6305"/>
                  </a:cubicBezTo>
                  <a:cubicBezTo>
                    <a:pt x="7490" y="6530"/>
                    <a:pt x="7747" y="6916"/>
                    <a:pt x="8165" y="7463"/>
                  </a:cubicBezTo>
                  <a:cubicBezTo>
                    <a:pt x="9225" y="8909"/>
                    <a:pt x="10801" y="11384"/>
                    <a:pt x="12826" y="12799"/>
                  </a:cubicBezTo>
                  <a:cubicBezTo>
                    <a:pt x="13822" y="13506"/>
                    <a:pt x="16233" y="15049"/>
                    <a:pt x="18419" y="16399"/>
                  </a:cubicBezTo>
                  <a:cubicBezTo>
                    <a:pt x="20572" y="17781"/>
                    <a:pt x="22533" y="18970"/>
                    <a:pt x="22533" y="18970"/>
                  </a:cubicBezTo>
                  <a:cubicBezTo>
                    <a:pt x="22556" y="18993"/>
                    <a:pt x="22611" y="19016"/>
                    <a:pt x="22664" y="19016"/>
                  </a:cubicBezTo>
                  <a:cubicBezTo>
                    <a:pt x="22686" y="19016"/>
                    <a:pt x="22707" y="19012"/>
                    <a:pt x="22726" y="19003"/>
                  </a:cubicBezTo>
                  <a:cubicBezTo>
                    <a:pt x="22790" y="19003"/>
                    <a:pt x="22855" y="18938"/>
                    <a:pt x="22887" y="18874"/>
                  </a:cubicBezTo>
                  <a:cubicBezTo>
                    <a:pt x="22887" y="18874"/>
                    <a:pt x="23015" y="18649"/>
                    <a:pt x="23273" y="18231"/>
                  </a:cubicBezTo>
                  <a:cubicBezTo>
                    <a:pt x="24076" y="16817"/>
                    <a:pt x="26198" y="13184"/>
                    <a:pt x="28319" y="9745"/>
                  </a:cubicBezTo>
                  <a:cubicBezTo>
                    <a:pt x="29380" y="8041"/>
                    <a:pt x="30441" y="6338"/>
                    <a:pt x="31373" y="5020"/>
                  </a:cubicBezTo>
                  <a:cubicBezTo>
                    <a:pt x="31823" y="4345"/>
                    <a:pt x="32241" y="3766"/>
                    <a:pt x="32627" y="3284"/>
                  </a:cubicBezTo>
                  <a:cubicBezTo>
                    <a:pt x="32980" y="2834"/>
                    <a:pt x="33302" y="2480"/>
                    <a:pt x="33494" y="2320"/>
                  </a:cubicBezTo>
                  <a:cubicBezTo>
                    <a:pt x="34555" y="1452"/>
                    <a:pt x="35391" y="1002"/>
                    <a:pt x="35937" y="777"/>
                  </a:cubicBezTo>
                  <a:cubicBezTo>
                    <a:pt x="36227" y="648"/>
                    <a:pt x="36452" y="584"/>
                    <a:pt x="36580" y="552"/>
                  </a:cubicBezTo>
                  <a:cubicBezTo>
                    <a:pt x="36645" y="552"/>
                    <a:pt x="36709" y="519"/>
                    <a:pt x="36741" y="519"/>
                  </a:cubicBezTo>
                  <a:lnTo>
                    <a:pt x="36773" y="519"/>
                  </a:lnTo>
                  <a:cubicBezTo>
                    <a:pt x="36902" y="519"/>
                    <a:pt x="37030" y="391"/>
                    <a:pt x="36998" y="230"/>
                  </a:cubicBezTo>
                  <a:cubicBezTo>
                    <a:pt x="36998" y="115"/>
                    <a:pt x="36895" y="0"/>
                    <a:pt x="36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4504;p64"/>
            <p:cNvSpPr/>
            <p:nvPr/>
          </p:nvSpPr>
          <p:spPr>
            <a:xfrm>
              <a:off x="4632075" y="3436975"/>
              <a:ext cx="252350" cy="170700"/>
            </a:xfrm>
            <a:custGeom>
              <a:avLst/>
              <a:gdLst/>
              <a:ahLst/>
              <a:cxnLst/>
              <a:rect l="l" t="t" r="r" b="b"/>
              <a:pathLst>
                <a:path w="10094" h="6828" extrusionOk="0">
                  <a:moveTo>
                    <a:pt x="2952" y="0"/>
                  </a:moveTo>
                  <a:cubicBezTo>
                    <a:pt x="2794" y="0"/>
                    <a:pt x="2685" y="65"/>
                    <a:pt x="2636" y="238"/>
                  </a:cubicBezTo>
                  <a:cubicBezTo>
                    <a:pt x="2443" y="913"/>
                    <a:pt x="3022" y="1203"/>
                    <a:pt x="3440" y="1428"/>
                  </a:cubicBezTo>
                  <a:cubicBezTo>
                    <a:pt x="3825" y="1620"/>
                    <a:pt x="4500" y="1620"/>
                    <a:pt x="4500" y="1620"/>
                  </a:cubicBezTo>
                  <a:cubicBezTo>
                    <a:pt x="4500" y="1620"/>
                    <a:pt x="4318" y="1665"/>
                    <a:pt x="4010" y="1665"/>
                  </a:cubicBezTo>
                  <a:cubicBezTo>
                    <a:pt x="3530" y="1665"/>
                    <a:pt x="2745" y="1558"/>
                    <a:pt x="1865" y="1010"/>
                  </a:cubicBezTo>
                  <a:cubicBezTo>
                    <a:pt x="1067" y="542"/>
                    <a:pt x="588" y="270"/>
                    <a:pt x="315" y="270"/>
                  </a:cubicBezTo>
                  <a:cubicBezTo>
                    <a:pt x="82" y="270"/>
                    <a:pt x="0" y="469"/>
                    <a:pt x="0" y="913"/>
                  </a:cubicBezTo>
                  <a:cubicBezTo>
                    <a:pt x="0" y="1910"/>
                    <a:pt x="1061" y="3453"/>
                    <a:pt x="1865" y="4449"/>
                  </a:cubicBezTo>
                  <a:cubicBezTo>
                    <a:pt x="2636" y="5414"/>
                    <a:pt x="7136" y="5799"/>
                    <a:pt x="7136" y="5799"/>
                  </a:cubicBezTo>
                  <a:cubicBezTo>
                    <a:pt x="7136" y="5799"/>
                    <a:pt x="7329" y="6185"/>
                    <a:pt x="7683" y="6828"/>
                  </a:cubicBezTo>
                  <a:cubicBezTo>
                    <a:pt x="8165" y="6185"/>
                    <a:pt x="8904" y="5574"/>
                    <a:pt x="10094" y="5060"/>
                  </a:cubicBezTo>
                  <a:cubicBezTo>
                    <a:pt x="9322" y="4096"/>
                    <a:pt x="8647" y="3131"/>
                    <a:pt x="8133" y="2392"/>
                  </a:cubicBezTo>
                  <a:cubicBezTo>
                    <a:pt x="7040" y="913"/>
                    <a:pt x="6847" y="720"/>
                    <a:pt x="5368" y="624"/>
                  </a:cubicBezTo>
                  <a:cubicBezTo>
                    <a:pt x="4292" y="552"/>
                    <a:pt x="3412" y="0"/>
                    <a:pt x="2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4505;p64"/>
            <p:cNvSpPr/>
            <p:nvPr/>
          </p:nvSpPr>
          <p:spPr>
            <a:xfrm>
              <a:off x="4625650" y="3430050"/>
              <a:ext cx="265200" cy="184275"/>
            </a:xfrm>
            <a:custGeom>
              <a:avLst/>
              <a:gdLst/>
              <a:ahLst/>
              <a:cxnLst/>
              <a:rect l="l" t="t" r="r" b="b"/>
              <a:pathLst>
                <a:path w="10608" h="7371" extrusionOk="0">
                  <a:moveTo>
                    <a:pt x="3214" y="547"/>
                  </a:moveTo>
                  <a:cubicBezTo>
                    <a:pt x="3279" y="547"/>
                    <a:pt x="3407" y="580"/>
                    <a:pt x="3536" y="612"/>
                  </a:cubicBezTo>
                  <a:cubicBezTo>
                    <a:pt x="4018" y="772"/>
                    <a:pt x="4725" y="1126"/>
                    <a:pt x="5625" y="1158"/>
                  </a:cubicBezTo>
                  <a:cubicBezTo>
                    <a:pt x="5979" y="1190"/>
                    <a:pt x="6268" y="1222"/>
                    <a:pt x="6461" y="1287"/>
                  </a:cubicBezTo>
                  <a:cubicBezTo>
                    <a:pt x="6815" y="1351"/>
                    <a:pt x="7008" y="1447"/>
                    <a:pt x="7233" y="1672"/>
                  </a:cubicBezTo>
                  <a:cubicBezTo>
                    <a:pt x="7490" y="1897"/>
                    <a:pt x="7747" y="2283"/>
                    <a:pt x="8165" y="2830"/>
                  </a:cubicBezTo>
                  <a:cubicBezTo>
                    <a:pt x="8630" y="3470"/>
                    <a:pt x="9228" y="4347"/>
                    <a:pt x="9909" y="5223"/>
                  </a:cubicBezTo>
                  <a:lnTo>
                    <a:pt x="9909" y="5223"/>
                  </a:lnTo>
                  <a:cubicBezTo>
                    <a:pt x="9070" y="5629"/>
                    <a:pt x="8442" y="6117"/>
                    <a:pt x="7985" y="6620"/>
                  </a:cubicBezTo>
                  <a:lnTo>
                    <a:pt x="7985" y="6620"/>
                  </a:lnTo>
                  <a:cubicBezTo>
                    <a:pt x="7905" y="6462"/>
                    <a:pt x="7836" y="6333"/>
                    <a:pt x="7779" y="6237"/>
                  </a:cubicBezTo>
                  <a:cubicBezTo>
                    <a:pt x="7683" y="6076"/>
                    <a:pt x="7650" y="5980"/>
                    <a:pt x="7650" y="5980"/>
                  </a:cubicBezTo>
                  <a:cubicBezTo>
                    <a:pt x="7586" y="5883"/>
                    <a:pt x="7522" y="5819"/>
                    <a:pt x="7425" y="5819"/>
                  </a:cubicBezTo>
                  <a:cubicBezTo>
                    <a:pt x="7425" y="5819"/>
                    <a:pt x="7136" y="5787"/>
                    <a:pt x="6718" y="5755"/>
                  </a:cubicBezTo>
                  <a:cubicBezTo>
                    <a:pt x="6075" y="5658"/>
                    <a:pt x="5079" y="5530"/>
                    <a:pt x="4179" y="5337"/>
                  </a:cubicBezTo>
                  <a:cubicBezTo>
                    <a:pt x="3761" y="5208"/>
                    <a:pt x="3343" y="5112"/>
                    <a:pt x="2989" y="4951"/>
                  </a:cubicBezTo>
                  <a:cubicBezTo>
                    <a:pt x="2668" y="4823"/>
                    <a:pt x="2411" y="4662"/>
                    <a:pt x="2314" y="4565"/>
                  </a:cubicBezTo>
                  <a:cubicBezTo>
                    <a:pt x="1929" y="4083"/>
                    <a:pt x="1479" y="3440"/>
                    <a:pt x="1125" y="2830"/>
                  </a:cubicBezTo>
                  <a:cubicBezTo>
                    <a:pt x="772" y="2219"/>
                    <a:pt x="514" y="1608"/>
                    <a:pt x="514" y="1190"/>
                  </a:cubicBezTo>
                  <a:cubicBezTo>
                    <a:pt x="514" y="997"/>
                    <a:pt x="547" y="869"/>
                    <a:pt x="579" y="805"/>
                  </a:cubicBezTo>
                  <a:cubicBezTo>
                    <a:pt x="611" y="805"/>
                    <a:pt x="804" y="869"/>
                    <a:pt x="1029" y="997"/>
                  </a:cubicBezTo>
                  <a:cubicBezTo>
                    <a:pt x="1254" y="1094"/>
                    <a:pt x="1575" y="1287"/>
                    <a:pt x="1993" y="1512"/>
                  </a:cubicBezTo>
                  <a:cubicBezTo>
                    <a:pt x="2893" y="2090"/>
                    <a:pt x="3729" y="2187"/>
                    <a:pt x="4243" y="2187"/>
                  </a:cubicBezTo>
                  <a:cubicBezTo>
                    <a:pt x="4597" y="2187"/>
                    <a:pt x="4790" y="2155"/>
                    <a:pt x="4822" y="2155"/>
                  </a:cubicBezTo>
                  <a:cubicBezTo>
                    <a:pt x="4950" y="2123"/>
                    <a:pt x="5047" y="1994"/>
                    <a:pt x="5015" y="1865"/>
                  </a:cubicBezTo>
                  <a:cubicBezTo>
                    <a:pt x="5015" y="1705"/>
                    <a:pt x="4886" y="1608"/>
                    <a:pt x="4757" y="1608"/>
                  </a:cubicBezTo>
                  <a:lnTo>
                    <a:pt x="4661" y="1608"/>
                  </a:lnTo>
                  <a:cubicBezTo>
                    <a:pt x="4565" y="1608"/>
                    <a:pt x="4404" y="1608"/>
                    <a:pt x="4243" y="1576"/>
                  </a:cubicBezTo>
                  <a:cubicBezTo>
                    <a:pt x="4082" y="1544"/>
                    <a:pt x="3890" y="1512"/>
                    <a:pt x="3793" y="1447"/>
                  </a:cubicBezTo>
                  <a:cubicBezTo>
                    <a:pt x="3632" y="1351"/>
                    <a:pt x="3440" y="1255"/>
                    <a:pt x="3311" y="1158"/>
                  </a:cubicBezTo>
                  <a:cubicBezTo>
                    <a:pt x="3182" y="1030"/>
                    <a:pt x="3118" y="933"/>
                    <a:pt x="3118" y="772"/>
                  </a:cubicBezTo>
                  <a:cubicBezTo>
                    <a:pt x="3118" y="708"/>
                    <a:pt x="3118" y="676"/>
                    <a:pt x="3150" y="580"/>
                  </a:cubicBezTo>
                  <a:lnTo>
                    <a:pt x="3182" y="547"/>
                  </a:lnTo>
                  <a:close/>
                  <a:moveTo>
                    <a:pt x="3214" y="1"/>
                  </a:moveTo>
                  <a:cubicBezTo>
                    <a:pt x="3086" y="1"/>
                    <a:pt x="2957" y="33"/>
                    <a:pt x="2861" y="97"/>
                  </a:cubicBezTo>
                  <a:cubicBezTo>
                    <a:pt x="2732" y="194"/>
                    <a:pt x="2668" y="322"/>
                    <a:pt x="2636" y="451"/>
                  </a:cubicBezTo>
                  <a:cubicBezTo>
                    <a:pt x="2604" y="547"/>
                    <a:pt x="2604" y="676"/>
                    <a:pt x="2604" y="772"/>
                  </a:cubicBezTo>
                  <a:cubicBezTo>
                    <a:pt x="2583" y="1000"/>
                    <a:pt x="2655" y="1187"/>
                    <a:pt x="2761" y="1334"/>
                  </a:cubicBezTo>
                  <a:lnTo>
                    <a:pt x="2761" y="1334"/>
                  </a:lnTo>
                  <a:cubicBezTo>
                    <a:pt x="2597" y="1260"/>
                    <a:pt x="2426" y="1170"/>
                    <a:pt x="2250" y="1062"/>
                  </a:cubicBezTo>
                  <a:cubicBezTo>
                    <a:pt x="1864" y="837"/>
                    <a:pt x="1543" y="644"/>
                    <a:pt x="1286" y="515"/>
                  </a:cubicBezTo>
                  <a:cubicBezTo>
                    <a:pt x="997" y="387"/>
                    <a:pt x="804" y="290"/>
                    <a:pt x="579" y="290"/>
                  </a:cubicBezTo>
                  <a:cubicBezTo>
                    <a:pt x="482" y="290"/>
                    <a:pt x="386" y="290"/>
                    <a:pt x="289" y="355"/>
                  </a:cubicBezTo>
                  <a:cubicBezTo>
                    <a:pt x="129" y="451"/>
                    <a:pt x="64" y="580"/>
                    <a:pt x="32" y="740"/>
                  </a:cubicBezTo>
                  <a:cubicBezTo>
                    <a:pt x="0" y="869"/>
                    <a:pt x="0" y="1030"/>
                    <a:pt x="0" y="1190"/>
                  </a:cubicBezTo>
                  <a:cubicBezTo>
                    <a:pt x="0" y="1769"/>
                    <a:pt x="289" y="2444"/>
                    <a:pt x="675" y="3087"/>
                  </a:cubicBezTo>
                  <a:cubicBezTo>
                    <a:pt x="1029" y="3762"/>
                    <a:pt x="1511" y="4405"/>
                    <a:pt x="1897" y="4887"/>
                  </a:cubicBezTo>
                  <a:cubicBezTo>
                    <a:pt x="2186" y="5208"/>
                    <a:pt x="2636" y="5401"/>
                    <a:pt x="3182" y="5594"/>
                  </a:cubicBezTo>
                  <a:cubicBezTo>
                    <a:pt x="4611" y="6070"/>
                    <a:pt x="6724" y="6303"/>
                    <a:pt x="7243" y="6354"/>
                  </a:cubicBezTo>
                  <a:lnTo>
                    <a:pt x="7243" y="6354"/>
                  </a:lnTo>
                  <a:cubicBezTo>
                    <a:pt x="7327" y="6522"/>
                    <a:pt x="7479" y="6826"/>
                    <a:pt x="7683" y="7233"/>
                  </a:cubicBezTo>
                  <a:cubicBezTo>
                    <a:pt x="7747" y="7298"/>
                    <a:pt x="7811" y="7362"/>
                    <a:pt x="7908" y="7362"/>
                  </a:cubicBezTo>
                  <a:cubicBezTo>
                    <a:pt x="7925" y="7368"/>
                    <a:pt x="7943" y="7371"/>
                    <a:pt x="7960" y="7371"/>
                  </a:cubicBezTo>
                  <a:cubicBezTo>
                    <a:pt x="8037" y="7371"/>
                    <a:pt x="8106" y="7318"/>
                    <a:pt x="8133" y="7266"/>
                  </a:cubicBezTo>
                  <a:cubicBezTo>
                    <a:pt x="8583" y="6687"/>
                    <a:pt x="9290" y="6076"/>
                    <a:pt x="10447" y="5594"/>
                  </a:cubicBezTo>
                  <a:cubicBezTo>
                    <a:pt x="10511" y="5562"/>
                    <a:pt x="10576" y="5498"/>
                    <a:pt x="10608" y="5401"/>
                  </a:cubicBezTo>
                  <a:cubicBezTo>
                    <a:pt x="10608" y="5337"/>
                    <a:pt x="10608" y="5241"/>
                    <a:pt x="10543" y="5176"/>
                  </a:cubicBezTo>
                  <a:cubicBezTo>
                    <a:pt x="9804" y="4212"/>
                    <a:pt x="9129" y="3248"/>
                    <a:pt x="8583" y="2508"/>
                  </a:cubicBezTo>
                  <a:cubicBezTo>
                    <a:pt x="8068" y="1769"/>
                    <a:pt x="7715" y="1351"/>
                    <a:pt x="7297" y="1062"/>
                  </a:cubicBezTo>
                  <a:cubicBezTo>
                    <a:pt x="7104" y="901"/>
                    <a:pt x="6847" y="805"/>
                    <a:pt x="6590" y="740"/>
                  </a:cubicBezTo>
                  <a:cubicBezTo>
                    <a:pt x="6332" y="708"/>
                    <a:pt x="6011" y="676"/>
                    <a:pt x="5657" y="644"/>
                  </a:cubicBezTo>
                  <a:cubicBezTo>
                    <a:pt x="5143" y="612"/>
                    <a:pt x="4693" y="451"/>
                    <a:pt x="4275" y="322"/>
                  </a:cubicBezTo>
                  <a:cubicBezTo>
                    <a:pt x="4082" y="226"/>
                    <a:pt x="3890" y="162"/>
                    <a:pt x="3729" y="97"/>
                  </a:cubicBezTo>
                  <a:cubicBezTo>
                    <a:pt x="3536" y="65"/>
                    <a:pt x="3375" y="1"/>
                    <a:pt x="3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9"/>
        <p:cNvGrpSpPr/>
        <p:nvPr/>
      </p:nvGrpSpPr>
      <p:grpSpPr>
        <a:xfrm>
          <a:off x="0" y="0"/>
          <a:ext cx="0" cy="0"/>
          <a:chOff x="0" y="0"/>
          <a:chExt cx="0" cy="0"/>
        </a:xfrm>
      </p:grpSpPr>
      <p:sp>
        <p:nvSpPr>
          <p:cNvPr id="4952" name="Google Shape;4952;p65"/>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p>
            <a:pPr lvl="0"/>
            <a:r>
              <a:rPr lang="en-US" dirty="0" smtClean="0"/>
              <a:t>The </a:t>
            </a:r>
            <a:r>
              <a:rPr lang="en-US" dirty="0"/>
              <a:t>program </a:t>
            </a:r>
            <a:r>
              <a:rPr lang="en-US" dirty="0" smtClean="0"/>
              <a:t>covers:</a:t>
            </a:r>
            <a:endParaRPr dirty="0"/>
          </a:p>
        </p:txBody>
      </p:sp>
      <p:sp>
        <p:nvSpPr>
          <p:cNvPr id="2" name="Текст 1"/>
          <p:cNvSpPr>
            <a:spLocks noGrp="1"/>
          </p:cNvSpPr>
          <p:nvPr>
            <p:ph type="body" idx="2"/>
          </p:nvPr>
        </p:nvSpPr>
        <p:spPr>
          <a:xfrm>
            <a:off x="1342663" y="1030148"/>
            <a:ext cx="6620719" cy="4016414"/>
          </a:xfrm>
        </p:spPr>
        <p:txBody>
          <a:bodyPr/>
          <a:lstStyle/>
          <a:p>
            <a:r>
              <a:rPr lang="en-US" sz="1800" dirty="0" smtClean="0"/>
              <a:t>the </a:t>
            </a:r>
            <a:r>
              <a:rPr lang="en-US" sz="1800" dirty="0"/>
              <a:t>courts of the first, appeal and cassation instances, and prepares a detailed report on the case, taking into account the personal data of the accused in the </a:t>
            </a:r>
            <a:r>
              <a:rPr lang="en-US" sz="1800" dirty="0" smtClean="0"/>
              <a:t>cases</a:t>
            </a:r>
          </a:p>
          <a:p>
            <a:r>
              <a:rPr lang="en-US" sz="1800" dirty="0" smtClean="0"/>
              <a:t>the </a:t>
            </a:r>
            <a:r>
              <a:rPr lang="en-US" sz="1800" dirty="0"/>
              <a:t>qualification of the committed criminal </a:t>
            </a:r>
            <a:r>
              <a:rPr lang="en-US" sz="1800" dirty="0" smtClean="0"/>
              <a:t>act</a:t>
            </a:r>
          </a:p>
          <a:p>
            <a:r>
              <a:rPr lang="en-US" sz="1800" dirty="0" smtClean="0"/>
              <a:t>the </a:t>
            </a:r>
            <a:r>
              <a:rPr lang="en-US" sz="1800" dirty="0"/>
              <a:t>corpus </a:t>
            </a:r>
            <a:r>
              <a:rPr lang="en-US" sz="1800" dirty="0" err="1" smtClean="0"/>
              <a:t>delicti</a:t>
            </a:r>
            <a:endParaRPr lang="en-US" sz="1800" dirty="0" smtClean="0"/>
          </a:p>
          <a:p>
            <a:r>
              <a:rPr lang="en-US" sz="1800" dirty="0" smtClean="0"/>
              <a:t>aggravating </a:t>
            </a:r>
            <a:r>
              <a:rPr lang="en-US" sz="1800" dirty="0"/>
              <a:t>and mitigating </a:t>
            </a:r>
            <a:r>
              <a:rPr lang="en-US" sz="1800" dirty="0" smtClean="0"/>
              <a:t>circumstances</a:t>
            </a:r>
          </a:p>
          <a:p>
            <a:r>
              <a:rPr lang="en-US" sz="1800" dirty="0" smtClean="0"/>
              <a:t>complicity</a:t>
            </a:r>
          </a:p>
          <a:p>
            <a:r>
              <a:rPr lang="en-US" sz="1800" dirty="0" smtClean="0"/>
              <a:t>recidivism </a:t>
            </a:r>
          </a:p>
          <a:p>
            <a:r>
              <a:rPr lang="en-US" sz="1800" dirty="0" smtClean="0"/>
              <a:t>unexpired conviction</a:t>
            </a:r>
          </a:p>
          <a:p>
            <a:r>
              <a:rPr lang="en-US" sz="1800" dirty="0" smtClean="0"/>
              <a:t> </a:t>
            </a:r>
            <a:r>
              <a:rPr lang="en-US" sz="1800" dirty="0"/>
              <a:t>circumstances characterizing the personality of the </a:t>
            </a:r>
            <a:r>
              <a:rPr lang="en-US" sz="1800" dirty="0" err="1" smtClean="0"/>
              <a:t>accused,information</a:t>
            </a:r>
            <a:r>
              <a:rPr lang="en-US" sz="1800" dirty="0" smtClean="0"/>
              <a:t> </a:t>
            </a:r>
            <a:r>
              <a:rPr lang="en-US" sz="1800" dirty="0"/>
              <a:t>about other participants in the </a:t>
            </a:r>
            <a:r>
              <a:rPr lang="en-US" sz="1800" dirty="0" smtClean="0"/>
              <a:t>process,</a:t>
            </a:r>
          </a:p>
          <a:p>
            <a:pPr marL="139700" indent="0">
              <a:buNone/>
            </a:pPr>
            <a:r>
              <a:rPr lang="en-US" sz="1800" dirty="0"/>
              <a:t> </a:t>
            </a:r>
            <a:r>
              <a:rPr lang="en-US" sz="1800" dirty="0" smtClean="0"/>
              <a:t>      the </a:t>
            </a:r>
            <a:r>
              <a:rPr lang="en-US" sz="1800" dirty="0"/>
              <a:t>prosecutor and the judge</a:t>
            </a:r>
            <a:r>
              <a:rPr lang="en-US" sz="1800" dirty="0" smtClean="0"/>
              <a:t>,</a:t>
            </a:r>
          </a:p>
          <a:p>
            <a:r>
              <a:rPr lang="en-US" sz="1800" dirty="0" smtClean="0"/>
              <a:t>other </a:t>
            </a:r>
            <a:r>
              <a:rPr lang="en-US" sz="1800" dirty="0"/>
              <a:t>important parameters. </a:t>
            </a:r>
            <a:endParaRPr lang="ru-RU" sz="1400" dirty="0"/>
          </a:p>
        </p:txBody>
      </p:sp>
      <p:grpSp>
        <p:nvGrpSpPr>
          <p:cNvPr id="7" name="Google Shape;3626;p64"/>
          <p:cNvGrpSpPr/>
          <p:nvPr/>
        </p:nvGrpSpPr>
        <p:grpSpPr>
          <a:xfrm>
            <a:off x="6391612" y="1872282"/>
            <a:ext cx="1571770" cy="1577364"/>
            <a:chOff x="1543000" y="363475"/>
            <a:chExt cx="4748550" cy="4765450"/>
          </a:xfrm>
        </p:grpSpPr>
        <p:sp>
          <p:nvSpPr>
            <p:cNvPr id="8" name="Google Shape;3627;p64"/>
            <p:cNvSpPr/>
            <p:nvPr/>
          </p:nvSpPr>
          <p:spPr>
            <a:xfrm>
              <a:off x="2633500" y="1376825"/>
              <a:ext cx="426725" cy="34575"/>
            </a:xfrm>
            <a:custGeom>
              <a:avLst/>
              <a:gdLst/>
              <a:ahLst/>
              <a:cxnLst/>
              <a:rect l="l" t="t" r="r" b="b"/>
              <a:pathLst>
                <a:path w="17069" h="1383" extrusionOk="0">
                  <a:moveTo>
                    <a:pt x="17069" y="1"/>
                  </a:moveTo>
                  <a:cubicBezTo>
                    <a:pt x="11669" y="515"/>
                    <a:pt x="6333" y="451"/>
                    <a:pt x="0" y="965"/>
                  </a:cubicBezTo>
                  <a:cubicBezTo>
                    <a:pt x="64" y="1094"/>
                    <a:pt x="129" y="1222"/>
                    <a:pt x="161" y="1383"/>
                  </a:cubicBezTo>
                  <a:lnTo>
                    <a:pt x="17069" y="1383"/>
                  </a:lnTo>
                  <a:lnTo>
                    <a:pt x="17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28;p64"/>
            <p:cNvSpPr/>
            <p:nvPr/>
          </p:nvSpPr>
          <p:spPr>
            <a:xfrm>
              <a:off x="1543000" y="778275"/>
              <a:ext cx="4748550" cy="3293100"/>
            </a:xfrm>
            <a:custGeom>
              <a:avLst/>
              <a:gdLst/>
              <a:ahLst/>
              <a:cxnLst/>
              <a:rect l="l" t="t" r="r" b="b"/>
              <a:pathLst>
                <a:path w="189942" h="131724" extrusionOk="0">
                  <a:moveTo>
                    <a:pt x="36388" y="45769"/>
                  </a:moveTo>
                  <a:cubicBezTo>
                    <a:pt x="37127" y="45769"/>
                    <a:pt x="37738" y="46315"/>
                    <a:pt x="37802" y="47023"/>
                  </a:cubicBezTo>
                  <a:lnTo>
                    <a:pt x="64321" y="47023"/>
                  </a:lnTo>
                  <a:lnTo>
                    <a:pt x="64321" y="47569"/>
                  </a:lnTo>
                  <a:lnTo>
                    <a:pt x="37770" y="47569"/>
                  </a:lnTo>
                  <a:cubicBezTo>
                    <a:pt x="37609" y="48180"/>
                    <a:pt x="37063" y="48630"/>
                    <a:pt x="36388" y="48630"/>
                  </a:cubicBezTo>
                  <a:cubicBezTo>
                    <a:pt x="35616" y="48630"/>
                    <a:pt x="34973" y="47987"/>
                    <a:pt x="34973" y="47183"/>
                  </a:cubicBezTo>
                  <a:cubicBezTo>
                    <a:pt x="34973" y="46412"/>
                    <a:pt x="35616" y="45769"/>
                    <a:pt x="36388" y="45769"/>
                  </a:cubicBezTo>
                  <a:close/>
                  <a:moveTo>
                    <a:pt x="151722" y="45769"/>
                  </a:moveTo>
                  <a:cubicBezTo>
                    <a:pt x="152525" y="45769"/>
                    <a:pt x="153168" y="46412"/>
                    <a:pt x="153168" y="47183"/>
                  </a:cubicBezTo>
                  <a:cubicBezTo>
                    <a:pt x="153168" y="47987"/>
                    <a:pt x="152525" y="48630"/>
                    <a:pt x="151722" y="48630"/>
                  </a:cubicBezTo>
                  <a:cubicBezTo>
                    <a:pt x="151047" y="48630"/>
                    <a:pt x="150468" y="48115"/>
                    <a:pt x="150339" y="47473"/>
                  </a:cubicBezTo>
                  <a:lnTo>
                    <a:pt x="132371" y="47473"/>
                  </a:lnTo>
                  <a:lnTo>
                    <a:pt x="132371" y="46926"/>
                  </a:lnTo>
                  <a:lnTo>
                    <a:pt x="150339" y="46926"/>
                  </a:lnTo>
                  <a:cubicBezTo>
                    <a:pt x="150468" y="46251"/>
                    <a:pt x="151047" y="45769"/>
                    <a:pt x="151722" y="45769"/>
                  </a:cubicBezTo>
                  <a:close/>
                  <a:moveTo>
                    <a:pt x="172166" y="59495"/>
                  </a:moveTo>
                  <a:cubicBezTo>
                    <a:pt x="172969" y="59495"/>
                    <a:pt x="173612" y="60137"/>
                    <a:pt x="173612" y="60941"/>
                  </a:cubicBezTo>
                  <a:cubicBezTo>
                    <a:pt x="173612" y="61616"/>
                    <a:pt x="173098" y="62195"/>
                    <a:pt x="172455" y="62323"/>
                  </a:cubicBezTo>
                  <a:lnTo>
                    <a:pt x="172455" y="77142"/>
                  </a:lnTo>
                  <a:lnTo>
                    <a:pt x="163840" y="77142"/>
                  </a:lnTo>
                  <a:lnTo>
                    <a:pt x="163840" y="86689"/>
                  </a:lnTo>
                  <a:lnTo>
                    <a:pt x="163326" y="86689"/>
                  </a:lnTo>
                  <a:lnTo>
                    <a:pt x="163326" y="76628"/>
                  </a:lnTo>
                  <a:lnTo>
                    <a:pt x="171908" y="76628"/>
                  </a:lnTo>
                  <a:lnTo>
                    <a:pt x="171908" y="62323"/>
                  </a:lnTo>
                  <a:cubicBezTo>
                    <a:pt x="171233" y="62195"/>
                    <a:pt x="170751" y="61616"/>
                    <a:pt x="170751" y="60941"/>
                  </a:cubicBezTo>
                  <a:cubicBezTo>
                    <a:pt x="170751" y="60137"/>
                    <a:pt x="171394" y="59495"/>
                    <a:pt x="172166" y="59495"/>
                  </a:cubicBezTo>
                  <a:close/>
                  <a:moveTo>
                    <a:pt x="13790" y="80131"/>
                  </a:moveTo>
                  <a:cubicBezTo>
                    <a:pt x="14433" y="80131"/>
                    <a:pt x="14979" y="80549"/>
                    <a:pt x="15140" y="81128"/>
                  </a:cubicBezTo>
                  <a:lnTo>
                    <a:pt x="28094" y="81128"/>
                  </a:lnTo>
                  <a:lnTo>
                    <a:pt x="28094" y="85789"/>
                  </a:lnTo>
                  <a:cubicBezTo>
                    <a:pt x="28544" y="85950"/>
                    <a:pt x="28866" y="86367"/>
                    <a:pt x="28962" y="86850"/>
                  </a:cubicBezTo>
                  <a:lnTo>
                    <a:pt x="174062" y="86850"/>
                  </a:lnTo>
                  <a:cubicBezTo>
                    <a:pt x="174158" y="86175"/>
                    <a:pt x="174737" y="85692"/>
                    <a:pt x="175444" y="85692"/>
                  </a:cubicBezTo>
                  <a:cubicBezTo>
                    <a:pt x="176248" y="85692"/>
                    <a:pt x="176859" y="86303"/>
                    <a:pt x="176859" y="87107"/>
                  </a:cubicBezTo>
                  <a:cubicBezTo>
                    <a:pt x="176859" y="87878"/>
                    <a:pt x="176248" y="88521"/>
                    <a:pt x="175444" y="88521"/>
                  </a:cubicBezTo>
                  <a:cubicBezTo>
                    <a:pt x="174737" y="88521"/>
                    <a:pt x="174158" y="88039"/>
                    <a:pt x="174062" y="87364"/>
                  </a:cubicBezTo>
                  <a:lnTo>
                    <a:pt x="28962" y="87364"/>
                  </a:lnTo>
                  <a:cubicBezTo>
                    <a:pt x="28834" y="88039"/>
                    <a:pt x="28255" y="88521"/>
                    <a:pt x="27548" y="88521"/>
                  </a:cubicBezTo>
                  <a:cubicBezTo>
                    <a:pt x="26873" y="88521"/>
                    <a:pt x="26294" y="88039"/>
                    <a:pt x="26166" y="87364"/>
                  </a:cubicBezTo>
                  <a:lnTo>
                    <a:pt x="21441" y="87364"/>
                  </a:lnTo>
                  <a:cubicBezTo>
                    <a:pt x="21312" y="88039"/>
                    <a:pt x="20733" y="88521"/>
                    <a:pt x="20058" y="88521"/>
                  </a:cubicBezTo>
                  <a:cubicBezTo>
                    <a:pt x="19255" y="88521"/>
                    <a:pt x="18612" y="87878"/>
                    <a:pt x="18612" y="87107"/>
                  </a:cubicBezTo>
                  <a:cubicBezTo>
                    <a:pt x="18612" y="86303"/>
                    <a:pt x="19255" y="85692"/>
                    <a:pt x="20058" y="85692"/>
                  </a:cubicBezTo>
                  <a:cubicBezTo>
                    <a:pt x="20733" y="85692"/>
                    <a:pt x="21312" y="86175"/>
                    <a:pt x="21441" y="86850"/>
                  </a:cubicBezTo>
                  <a:lnTo>
                    <a:pt x="26166" y="86850"/>
                  </a:lnTo>
                  <a:cubicBezTo>
                    <a:pt x="26294" y="86175"/>
                    <a:pt x="26841" y="85692"/>
                    <a:pt x="27548" y="85692"/>
                  </a:cubicBezTo>
                  <a:lnTo>
                    <a:pt x="27548" y="81642"/>
                  </a:lnTo>
                  <a:lnTo>
                    <a:pt x="15205" y="81642"/>
                  </a:lnTo>
                  <a:cubicBezTo>
                    <a:pt x="15172" y="82381"/>
                    <a:pt x="14562" y="82992"/>
                    <a:pt x="13790" y="82992"/>
                  </a:cubicBezTo>
                  <a:cubicBezTo>
                    <a:pt x="13019" y="82992"/>
                    <a:pt x="12376" y="82349"/>
                    <a:pt x="12376" y="81546"/>
                  </a:cubicBezTo>
                  <a:cubicBezTo>
                    <a:pt x="12376" y="80774"/>
                    <a:pt x="13019" y="80131"/>
                    <a:pt x="13790" y="80131"/>
                  </a:cubicBezTo>
                  <a:close/>
                  <a:moveTo>
                    <a:pt x="175862" y="104915"/>
                  </a:moveTo>
                  <a:cubicBezTo>
                    <a:pt x="176634" y="104915"/>
                    <a:pt x="177276" y="105526"/>
                    <a:pt x="177276" y="106329"/>
                  </a:cubicBezTo>
                  <a:cubicBezTo>
                    <a:pt x="177276" y="107101"/>
                    <a:pt x="176634" y="107743"/>
                    <a:pt x="175862" y="107743"/>
                  </a:cubicBezTo>
                  <a:cubicBezTo>
                    <a:pt x="175155" y="107743"/>
                    <a:pt x="174576" y="107261"/>
                    <a:pt x="174448" y="106586"/>
                  </a:cubicBezTo>
                  <a:lnTo>
                    <a:pt x="155675" y="106586"/>
                  </a:lnTo>
                  <a:cubicBezTo>
                    <a:pt x="155579" y="107197"/>
                    <a:pt x="155065" y="107679"/>
                    <a:pt x="154454" y="107743"/>
                  </a:cubicBezTo>
                  <a:lnTo>
                    <a:pt x="154454" y="112597"/>
                  </a:lnTo>
                  <a:lnTo>
                    <a:pt x="174448" y="112597"/>
                  </a:lnTo>
                  <a:cubicBezTo>
                    <a:pt x="174544" y="111890"/>
                    <a:pt x="175123" y="111376"/>
                    <a:pt x="175862" y="111376"/>
                  </a:cubicBezTo>
                  <a:cubicBezTo>
                    <a:pt x="176634" y="111376"/>
                    <a:pt x="177276" y="112019"/>
                    <a:pt x="177276" y="112790"/>
                  </a:cubicBezTo>
                  <a:cubicBezTo>
                    <a:pt x="177276" y="113594"/>
                    <a:pt x="176634" y="114205"/>
                    <a:pt x="175862" y="114205"/>
                  </a:cubicBezTo>
                  <a:cubicBezTo>
                    <a:pt x="175187" y="114205"/>
                    <a:pt x="174641" y="113755"/>
                    <a:pt x="174480" y="113144"/>
                  </a:cubicBezTo>
                  <a:lnTo>
                    <a:pt x="153908" y="113144"/>
                  </a:lnTo>
                  <a:lnTo>
                    <a:pt x="153908" y="107711"/>
                  </a:lnTo>
                  <a:cubicBezTo>
                    <a:pt x="153393" y="107551"/>
                    <a:pt x="153007" y="107133"/>
                    <a:pt x="152879" y="106586"/>
                  </a:cubicBezTo>
                  <a:lnTo>
                    <a:pt x="130056" y="106586"/>
                  </a:lnTo>
                  <a:lnTo>
                    <a:pt x="130056" y="106072"/>
                  </a:lnTo>
                  <a:lnTo>
                    <a:pt x="152879" y="106072"/>
                  </a:lnTo>
                  <a:cubicBezTo>
                    <a:pt x="153007" y="105397"/>
                    <a:pt x="153586" y="104915"/>
                    <a:pt x="154293" y="104915"/>
                  </a:cubicBezTo>
                  <a:cubicBezTo>
                    <a:pt x="155000" y="104915"/>
                    <a:pt x="155579" y="105397"/>
                    <a:pt x="155675" y="106072"/>
                  </a:cubicBezTo>
                  <a:lnTo>
                    <a:pt x="174448" y="106072"/>
                  </a:lnTo>
                  <a:cubicBezTo>
                    <a:pt x="174576" y="105397"/>
                    <a:pt x="175155" y="104915"/>
                    <a:pt x="175862" y="104915"/>
                  </a:cubicBezTo>
                  <a:close/>
                  <a:moveTo>
                    <a:pt x="26584" y="101090"/>
                  </a:moveTo>
                  <a:cubicBezTo>
                    <a:pt x="27323" y="101090"/>
                    <a:pt x="27934" y="101668"/>
                    <a:pt x="27998" y="102375"/>
                  </a:cubicBezTo>
                  <a:lnTo>
                    <a:pt x="35841" y="102375"/>
                  </a:lnTo>
                  <a:lnTo>
                    <a:pt x="35841" y="111376"/>
                  </a:lnTo>
                  <a:lnTo>
                    <a:pt x="52588" y="111376"/>
                  </a:lnTo>
                  <a:cubicBezTo>
                    <a:pt x="52685" y="110797"/>
                    <a:pt x="53135" y="110347"/>
                    <a:pt x="53713" y="110251"/>
                  </a:cubicBezTo>
                  <a:lnTo>
                    <a:pt x="53713" y="105943"/>
                  </a:lnTo>
                  <a:lnTo>
                    <a:pt x="63292" y="105943"/>
                  </a:lnTo>
                  <a:lnTo>
                    <a:pt x="63292" y="106490"/>
                  </a:lnTo>
                  <a:lnTo>
                    <a:pt x="54260" y="106490"/>
                  </a:lnTo>
                  <a:lnTo>
                    <a:pt x="54260" y="110251"/>
                  </a:lnTo>
                  <a:cubicBezTo>
                    <a:pt x="54903" y="110379"/>
                    <a:pt x="55417" y="110958"/>
                    <a:pt x="55417" y="111633"/>
                  </a:cubicBezTo>
                  <a:cubicBezTo>
                    <a:pt x="55417" y="112437"/>
                    <a:pt x="54774" y="113079"/>
                    <a:pt x="53971" y="113079"/>
                  </a:cubicBezTo>
                  <a:cubicBezTo>
                    <a:pt x="53296" y="113079"/>
                    <a:pt x="52717" y="112565"/>
                    <a:pt x="52588" y="111922"/>
                  </a:cubicBezTo>
                  <a:lnTo>
                    <a:pt x="35327" y="111922"/>
                  </a:lnTo>
                  <a:lnTo>
                    <a:pt x="35327" y="102922"/>
                  </a:lnTo>
                  <a:lnTo>
                    <a:pt x="27934" y="102922"/>
                  </a:lnTo>
                  <a:cubicBezTo>
                    <a:pt x="27805" y="103436"/>
                    <a:pt x="27387" y="103822"/>
                    <a:pt x="26841" y="103918"/>
                  </a:cubicBezTo>
                  <a:lnTo>
                    <a:pt x="26841" y="117644"/>
                  </a:lnTo>
                  <a:lnTo>
                    <a:pt x="18290" y="117644"/>
                  </a:lnTo>
                  <a:cubicBezTo>
                    <a:pt x="18097" y="118190"/>
                    <a:pt x="17583" y="118576"/>
                    <a:pt x="16972" y="118576"/>
                  </a:cubicBezTo>
                  <a:cubicBezTo>
                    <a:pt x="16169" y="118576"/>
                    <a:pt x="15526" y="117933"/>
                    <a:pt x="15526" y="117130"/>
                  </a:cubicBezTo>
                  <a:cubicBezTo>
                    <a:pt x="15526" y="116358"/>
                    <a:pt x="16169" y="115715"/>
                    <a:pt x="16972" y="115715"/>
                  </a:cubicBezTo>
                  <a:cubicBezTo>
                    <a:pt x="17744" y="115715"/>
                    <a:pt x="18355" y="116326"/>
                    <a:pt x="18387" y="117098"/>
                  </a:cubicBezTo>
                  <a:lnTo>
                    <a:pt x="26326" y="117098"/>
                  </a:lnTo>
                  <a:lnTo>
                    <a:pt x="26326" y="103918"/>
                  </a:lnTo>
                  <a:cubicBezTo>
                    <a:pt x="25780" y="103822"/>
                    <a:pt x="25362" y="103436"/>
                    <a:pt x="25234" y="102922"/>
                  </a:cubicBezTo>
                  <a:lnTo>
                    <a:pt x="14208" y="102922"/>
                  </a:lnTo>
                  <a:cubicBezTo>
                    <a:pt x="14015" y="103500"/>
                    <a:pt x="13501" y="103950"/>
                    <a:pt x="12826" y="103950"/>
                  </a:cubicBezTo>
                  <a:cubicBezTo>
                    <a:pt x="12054" y="103950"/>
                    <a:pt x="11411" y="103308"/>
                    <a:pt x="11411" y="102504"/>
                  </a:cubicBezTo>
                  <a:cubicBezTo>
                    <a:pt x="11411" y="101732"/>
                    <a:pt x="12054" y="101090"/>
                    <a:pt x="12826" y="101090"/>
                  </a:cubicBezTo>
                  <a:cubicBezTo>
                    <a:pt x="13565" y="101090"/>
                    <a:pt x="14176" y="101668"/>
                    <a:pt x="14240" y="102375"/>
                  </a:cubicBezTo>
                  <a:lnTo>
                    <a:pt x="25169" y="102375"/>
                  </a:lnTo>
                  <a:cubicBezTo>
                    <a:pt x="25234" y="101668"/>
                    <a:pt x="25844" y="101090"/>
                    <a:pt x="26584" y="101090"/>
                  </a:cubicBezTo>
                  <a:close/>
                  <a:moveTo>
                    <a:pt x="124560" y="0"/>
                  </a:moveTo>
                  <a:cubicBezTo>
                    <a:pt x="120308" y="0"/>
                    <a:pt x="116346" y="676"/>
                    <a:pt x="112666" y="1602"/>
                  </a:cubicBezTo>
                  <a:cubicBezTo>
                    <a:pt x="100098" y="4720"/>
                    <a:pt x="94119" y="11889"/>
                    <a:pt x="80425" y="18317"/>
                  </a:cubicBezTo>
                  <a:lnTo>
                    <a:pt x="80425" y="20985"/>
                  </a:lnTo>
                  <a:lnTo>
                    <a:pt x="92030" y="20985"/>
                  </a:lnTo>
                  <a:lnTo>
                    <a:pt x="92030" y="21532"/>
                  </a:lnTo>
                  <a:lnTo>
                    <a:pt x="79879" y="21532"/>
                  </a:lnTo>
                  <a:lnTo>
                    <a:pt x="79879" y="18575"/>
                  </a:lnTo>
                  <a:cubicBezTo>
                    <a:pt x="78915" y="19025"/>
                    <a:pt x="77886" y="19475"/>
                    <a:pt x="76825" y="19925"/>
                  </a:cubicBezTo>
                  <a:cubicBezTo>
                    <a:pt x="71007" y="22368"/>
                    <a:pt x="66057" y="23364"/>
                    <a:pt x="61235" y="23878"/>
                  </a:cubicBezTo>
                  <a:lnTo>
                    <a:pt x="61235" y="25839"/>
                  </a:lnTo>
                  <a:lnTo>
                    <a:pt x="43781" y="25839"/>
                  </a:lnTo>
                  <a:cubicBezTo>
                    <a:pt x="43652" y="26514"/>
                    <a:pt x="43074" y="26996"/>
                    <a:pt x="42367" y="26996"/>
                  </a:cubicBezTo>
                  <a:cubicBezTo>
                    <a:pt x="41595" y="26996"/>
                    <a:pt x="40952" y="26354"/>
                    <a:pt x="40952" y="25582"/>
                  </a:cubicBezTo>
                  <a:cubicBezTo>
                    <a:pt x="40952" y="25454"/>
                    <a:pt x="40984" y="25293"/>
                    <a:pt x="41016" y="25164"/>
                  </a:cubicBezTo>
                  <a:lnTo>
                    <a:pt x="41016" y="25164"/>
                  </a:lnTo>
                  <a:cubicBezTo>
                    <a:pt x="37995" y="25518"/>
                    <a:pt x="34780" y="26000"/>
                    <a:pt x="31212" y="26771"/>
                  </a:cubicBezTo>
                  <a:cubicBezTo>
                    <a:pt x="11315" y="31015"/>
                    <a:pt x="0" y="57919"/>
                    <a:pt x="0" y="73252"/>
                  </a:cubicBezTo>
                  <a:cubicBezTo>
                    <a:pt x="0" y="88617"/>
                    <a:pt x="1190" y="110829"/>
                    <a:pt x="18323" y="122337"/>
                  </a:cubicBezTo>
                  <a:cubicBezTo>
                    <a:pt x="21926" y="124750"/>
                    <a:pt x="26555" y="125698"/>
                    <a:pt x="31770" y="125698"/>
                  </a:cubicBezTo>
                  <a:cubicBezTo>
                    <a:pt x="41351" y="125698"/>
                    <a:pt x="52908" y="122500"/>
                    <a:pt x="63710" y="119315"/>
                  </a:cubicBezTo>
                  <a:cubicBezTo>
                    <a:pt x="74506" y="116135"/>
                    <a:pt x="84516" y="112925"/>
                    <a:pt x="91055" y="112925"/>
                  </a:cubicBezTo>
                  <a:cubicBezTo>
                    <a:pt x="91389" y="112925"/>
                    <a:pt x="91714" y="112934"/>
                    <a:pt x="92030" y="112951"/>
                  </a:cubicBezTo>
                  <a:cubicBezTo>
                    <a:pt x="108005" y="113787"/>
                    <a:pt x="126328" y="131723"/>
                    <a:pt x="149311" y="131723"/>
                  </a:cubicBezTo>
                  <a:cubicBezTo>
                    <a:pt x="181552" y="131723"/>
                    <a:pt x="189941" y="89871"/>
                    <a:pt x="184605" y="59945"/>
                  </a:cubicBezTo>
                  <a:cubicBezTo>
                    <a:pt x="182002" y="45351"/>
                    <a:pt x="174866" y="33908"/>
                    <a:pt x="165704" y="23332"/>
                  </a:cubicBezTo>
                  <a:cubicBezTo>
                    <a:pt x="164644" y="22143"/>
                    <a:pt x="163615" y="20985"/>
                    <a:pt x="162586" y="19893"/>
                  </a:cubicBezTo>
                  <a:lnTo>
                    <a:pt x="135360" y="19893"/>
                  </a:lnTo>
                  <a:cubicBezTo>
                    <a:pt x="135135" y="20439"/>
                    <a:pt x="134621" y="20825"/>
                    <a:pt x="134010" y="20825"/>
                  </a:cubicBezTo>
                  <a:cubicBezTo>
                    <a:pt x="133239" y="20825"/>
                    <a:pt x="132596" y="20182"/>
                    <a:pt x="132596" y="19410"/>
                  </a:cubicBezTo>
                  <a:cubicBezTo>
                    <a:pt x="132596" y="18671"/>
                    <a:pt x="133142" y="18060"/>
                    <a:pt x="133882" y="17996"/>
                  </a:cubicBezTo>
                  <a:lnTo>
                    <a:pt x="133882" y="11728"/>
                  </a:lnTo>
                  <a:lnTo>
                    <a:pt x="118067" y="11728"/>
                  </a:lnTo>
                  <a:lnTo>
                    <a:pt x="118067" y="19893"/>
                  </a:lnTo>
                  <a:lnTo>
                    <a:pt x="99391" y="19893"/>
                  </a:lnTo>
                  <a:lnTo>
                    <a:pt x="99391" y="34743"/>
                  </a:lnTo>
                  <a:lnTo>
                    <a:pt x="98844" y="34743"/>
                  </a:lnTo>
                  <a:lnTo>
                    <a:pt x="98844" y="19346"/>
                  </a:lnTo>
                  <a:lnTo>
                    <a:pt x="117520" y="19346"/>
                  </a:lnTo>
                  <a:lnTo>
                    <a:pt x="117520" y="11181"/>
                  </a:lnTo>
                  <a:lnTo>
                    <a:pt x="147061" y="11181"/>
                  </a:lnTo>
                  <a:cubicBezTo>
                    <a:pt x="147189" y="10506"/>
                    <a:pt x="147768" y="10024"/>
                    <a:pt x="148443" y="10024"/>
                  </a:cubicBezTo>
                  <a:cubicBezTo>
                    <a:pt x="149247" y="10024"/>
                    <a:pt x="149889" y="10667"/>
                    <a:pt x="149889" y="11439"/>
                  </a:cubicBezTo>
                  <a:cubicBezTo>
                    <a:pt x="149889" y="12242"/>
                    <a:pt x="149247" y="12885"/>
                    <a:pt x="148443" y="12885"/>
                  </a:cubicBezTo>
                  <a:cubicBezTo>
                    <a:pt x="147768" y="12885"/>
                    <a:pt x="147189" y="12371"/>
                    <a:pt x="147061" y="11728"/>
                  </a:cubicBezTo>
                  <a:lnTo>
                    <a:pt x="134396" y="11728"/>
                  </a:lnTo>
                  <a:lnTo>
                    <a:pt x="134396" y="18028"/>
                  </a:lnTo>
                  <a:cubicBezTo>
                    <a:pt x="135007" y="18189"/>
                    <a:pt x="135424" y="18735"/>
                    <a:pt x="135424" y="19346"/>
                  </a:cubicBezTo>
                  <a:lnTo>
                    <a:pt x="162072" y="19346"/>
                  </a:lnTo>
                  <a:cubicBezTo>
                    <a:pt x="147671" y="4232"/>
                    <a:pt x="135206" y="0"/>
                    <a:pt x="124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629;p64"/>
            <p:cNvSpPr/>
            <p:nvPr/>
          </p:nvSpPr>
          <p:spPr>
            <a:xfrm>
              <a:off x="2633500" y="1376825"/>
              <a:ext cx="426725" cy="34575"/>
            </a:xfrm>
            <a:custGeom>
              <a:avLst/>
              <a:gdLst/>
              <a:ahLst/>
              <a:cxnLst/>
              <a:rect l="l" t="t" r="r" b="b"/>
              <a:pathLst>
                <a:path w="17069" h="1383" extrusionOk="0">
                  <a:moveTo>
                    <a:pt x="17069" y="1"/>
                  </a:moveTo>
                  <a:cubicBezTo>
                    <a:pt x="11669" y="515"/>
                    <a:pt x="6333" y="451"/>
                    <a:pt x="0" y="965"/>
                  </a:cubicBezTo>
                  <a:cubicBezTo>
                    <a:pt x="64" y="1094"/>
                    <a:pt x="129" y="1222"/>
                    <a:pt x="161" y="1383"/>
                  </a:cubicBezTo>
                  <a:lnTo>
                    <a:pt x="17069" y="1383"/>
                  </a:lnTo>
                  <a:lnTo>
                    <a:pt x="170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30;p64"/>
            <p:cNvSpPr/>
            <p:nvPr/>
          </p:nvSpPr>
          <p:spPr>
            <a:xfrm>
              <a:off x="1543000" y="778150"/>
              <a:ext cx="4652125" cy="3230550"/>
            </a:xfrm>
            <a:custGeom>
              <a:avLst/>
              <a:gdLst/>
              <a:ahLst/>
              <a:cxnLst/>
              <a:rect l="l" t="t" r="r" b="b"/>
              <a:pathLst>
                <a:path w="186085" h="129222" extrusionOk="0">
                  <a:moveTo>
                    <a:pt x="36388" y="45774"/>
                  </a:moveTo>
                  <a:cubicBezTo>
                    <a:pt x="37127" y="45774"/>
                    <a:pt x="37738" y="46320"/>
                    <a:pt x="37802" y="47028"/>
                  </a:cubicBezTo>
                  <a:lnTo>
                    <a:pt x="64321" y="47028"/>
                  </a:lnTo>
                  <a:lnTo>
                    <a:pt x="64321" y="47574"/>
                  </a:lnTo>
                  <a:lnTo>
                    <a:pt x="37770" y="47574"/>
                  </a:lnTo>
                  <a:cubicBezTo>
                    <a:pt x="37609" y="48185"/>
                    <a:pt x="37063" y="48635"/>
                    <a:pt x="36388" y="48635"/>
                  </a:cubicBezTo>
                  <a:cubicBezTo>
                    <a:pt x="35616" y="48635"/>
                    <a:pt x="34973" y="47992"/>
                    <a:pt x="34973" y="47188"/>
                  </a:cubicBezTo>
                  <a:cubicBezTo>
                    <a:pt x="34973" y="46417"/>
                    <a:pt x="35616" y="45774"/>
                    <a:pt x="36388" y="45774"/>
                  </a:cubicBezTo>
                  <a:close/>
                  <a:moveTo>
                    <a:pt x="151722" y="45774"/>
                  </a:moveTo>
                  <a:cubicBezTo>
                    <a:pt x="152525" y="45774"/>
                    <a:pt x="153168" y="46417"/>
                    <a:pt x="153168" y="47188"/>
                  </a:cubicBezTo>
                  <a:cubicBezTo>
                    <a:pt x="153168" y="47992"/>
                    <a:pt x="152525" y="48635"/>
                    <a:pt x="151722" y="48635"/>
                  </a:cubicBezTo>
                  <a:cubicBezTo>
                    <a:pt x="151047" y="48635"/>
                    <a:pt x="150468" y="48120"/>
                    <a:pt x="150339" y="47478"/>
                  </a:cubicBezTo>
                  <a:lnTo>
                    <a:pt x="132371" y="47478"/>
                  </a:lnTo>
                  <a:lnTo>
                    <a:pt x="132371" y="46931"/>
                  </a:lnTo>
                  <a:lnTo>
                    <a:pt x="150339" y="46931"/>
                  </a:lnTo>
                  <a:cubicBezTo>
                    <a:pt x="150468" y="46256"/>
                    <a:pt x="151047" y="45774"/>
                    <a:pt x="151722" y="45774"/>
                  </a:cubicBezTo>
                  <a:close/>
                  <a:moveTo>
                    <a:pt x="172166" y="59500"/>
                  </a:moveTo>
                  <a:cubicBezTo>
                    <a:pt x="172969" y="59500"/>
                    <a:pt x="173612" y="60142"/>
                    <a:pt x="173612" y="60946"/>
                  </a:cubicBezTo>
                  <a:cubicBezTo>
                    <a:pt x="173612" y="61621"/>
                    <a:pt x="173098" y="62200"/>
                    <a:pt x="172455" y="62328"/>
                  </a:cubicBezTo>
                  <a:lnTo>
                    <a:pt x="172455" y="77147"/>
                  </a:lnTo>
                  <a:lnTo>
                    <a:pt x="163840" y="77147"/>
                  </a:lnTo>
                  <a:lnTo>
                    <a:pt x="163840" y="86694"/>
                  </a:lnTo>
                  <a:lnTo>
                    <a:pt x="163326" y="86694"/>
                  </a:lnTo>
                  <a:lnTo>
                    <a:pt x="163326" y="76633"/>
                  </a:lnTo>
                  <a:lnTo>
                    <a:pt x="171908" y="76633"/>
                  </a:lnTo>
                  <a:lnTo>
                    <a:pt x="171908" y="62328"/>
                  </a:lnTo>
                  <a:cubicBezTo>
                    <a:pt x="171233" y="62200"/>
                    <a:pt x="170751" y="61621"/>
                    <a:pt x="170751" y="60946"/>
                  </a:cubicBezTo>
                  <a:cubicBezTo>
                    <a:pt x="170751" y="60142"/>
                    <a:pt x="171394" y="59500"/>
                    <a:pt x="172166" y="59500"/>
                  </a:cubicBezTo>
                  <a:close/>
                  <a:moveTo>
                    <a:pt x="13790" y="80136"/>
                  </a:moveTo>
                  <a:cubicBezTo>
                    <a:pt x="14433" y="80136"/>
                    <a:pt x="14979" y="80554"/>
                    <a:pt x="15140" y="81133"/>
                  </a:cubicBezTo>
                  <a:lnTo>
                    <a:pt x="28094" y="81133"/>
                  </a:lnTo>
                  <a:lnTo>
                    <a:pt x="28094" y="85794"/>
                  </a:lnTo>
                  <a:cubicBezTo>
                    <a:pt x="28544" y="85955"/>
                    <a:pt x="28866" y="86372"/>
                    <a:pt x="28962" y="86855"/>
                  </a:cubicBezTo>
                  <a:lnTo>
                    <a:pt x="174062" y="86855"/>
                  </a:lnTo>
                  <a:cubicBezTo>
                    <a:pt x="174158" y="86180"/>
                    <a:pt x="174737" y="85697"/>
                    <a:pt x="175444" y="85697"/>
                  </a:cubicBezTo>
                  <a:cubicBezTo>
                    <a:pt x="176248" y="85697"/>
                    <a:pt x="176859" y="86308"/>
                    <a:pt x="176859" y="87112"/>
                  </a:cubicBezTo>
                  <a:cubicBezTo>
                    <a:pt x="176859" y="87883"/>
                    <a:pt x="176248" y="88526"/>
                    <a:pt x="175444" y="88526"/>
                  </a:cubicBezTo>
                  <a:cubicBezTo>
                    <a:pt x="174737" y="88526"/>
                    <a:pt x="174158" y="88044"/>
                    <a:pt x="174062" y="87369"/>
                  </a:cubicBezTo>
                  <a:lnTo>
                    <a:pt x="28962" y="87369"/>
                  </a:lnTo>
                  <a:cubicBezTo>
                    <a:pt x="28834" y="88044"/>
                    <a:pt x="28255" y="88526"/>
                    <a:pt x="27548" y="88526"/>
                  </a:cubicBezTo>
                  <a:cubicBezTo>
                    <a:pt x="26873" y="88526"/>
                    <a:pt x="26294" y="88044"/>
                    <a:pt x="26166" y="87369"/>
                  </a:cubicBezTo>
                  <a:lnTo>
                    <a:pt x="21441" y="87369"/>
                  </a:lnTo>
                  <a:cubicBezTo>
                    <a:pt x="21312" y="88044"/>
                    <a:pt x="20733" y="88526"/>
                    <a:pt x="20058" y="88526"/>
                  </a:cubicBezTo>
                  <a:cubicBezTo>
                    <a:pt x="19255" y="88526"/>
                    <a:pt x="18612" y="87883"/>
                    <a:pt x="18612" y="87112"/>
                  </a:cubicBezTo>
                  <a:cubicBezTo>
                    <a:pt x="18612" y="86308"/>
                    <a:pt x="19255" y="85697"/>
                    <a:pt x="20058" y="85697"/>
                  </a:cubicBezTo>
                  <a:cubicBezTo>
                    <a:pt x="20733" y="85697"/>
                    <a:pt x="21312" y="86180"/>
                    <a:pt x="21441" y="86855"/>
                  </a:cubicBezTo>
                  <a:lnTo>
                    <a:pt x="26166" y="86855"/>
                  </a:lnTo>
                  <a:cubicBezTo>
                    <a:pt x="26294" y="86180"/>
                    <a:pt x="26841" y="85697"/>
                    <a:pt x="27548" y="85697"/>
                  </a:cubicBezTo>
                  <a:lnTo>
                    <a:pt x="27548" y="81647"/>
                  </a:lnTo>
                  <a:lnTo>
                    <a:pt x="15205" y="81647"/>
                  </a:lnTo>
                  <a:cubicBezTo>
                    <a:pt x="15172" y="82386"/>
                    <a:pt x="14562" y="82997"/>
                    <a:pt x="13790" y="82997"/>
                  </a:cubicBezTo>
                  <a:cubicBezTo>
                    <a:pt x="13019" y="82997"/>
                    <a:pt x="12376" y="82354"/>
                    <a:pt x="12376" y="81551"/>
                  </a:cubicBezTo>
                  <a:cubicBezTo>
                    <a:pt x="12376" y="80779"/>
                    <a:pt x="13019" y="80136"/>
                    <a:pt x="13790" y="80136"/>
                  </a:cubicBezTo>
                  <a:close/>
                  <a:moveTo>
                    <a:pt x="175862" y="104920"/>
                  </a:moveTo>
                  <a:cubicBezTo>
                    <a:pt x="176634" y="104920"/>
                    <a:pt x="177276" y="105531"/>
                    <a:pt x="177276" y="106334"/>
                  </a:cubicBezTo>
                  <a:cubicBezTo>
                    <a:pt x="177276" y="107106"/>
                    <a:pt x="176634" y="107748"/>
                    <a:pt x="175862" y="107748"/>
                  </a:cubicBezTo>
                  <a:cubicBezTo>
                    <a:pt x="175155" y="107748"/>
                    <a:pt x="174576" y="107266"/>
                    <a:pt x="174448" y="106591"/>
                  </a:cubicBezTo>
                  <a:lnTo>
                    <a:pt x="155675" y="106591"/>
                  </a:lnTo>
                  <a:cubicBezTo>
                    <a:pt x="155579" y="107202"/>
                    <a:pt x="155065" y="107684"/>
                    <a:pt x="154454" y="107748"/>
                  </a:cubicBezTo>
                  <a:lnTo>
                    <a:pt x="154454" y="112602"/>
                  </a:lnTo>
                  <a:lnTo>
                    <a:pt x="174448" y="112602"/>
                  </a:lnTo>
                  <a:cubicBezTo>
                    <a:pt x="174544" y="111895"/>
                    <a:pt x="175123" y="111381"/>
                    <a:pt x="175862" y="111381"/>
                  </a:cubicBezTo>
                  <a:cubicBezTo>
                    <a:pt x="176634" y="111381"/>
                    <a:pt x="177276" y="112024"/>
                    <a:pt x="177276" y="112795"/>
                  </a:cubicBezTo>
                  <a:cubicBezTo>
                    <a:pt x="177276" y="113599"/>
                    <a:pt x="176634" y="114210"/>
                    <a:pt x="175862" y="114210"/>
                  </a:cubicBezTo>
                  <a:cubicBezTo>
                    <a:pt x="175187" y="114210"/>
                    <a:pt x="174641" y="113760"/>
                    <a:pt x="174480" y="113149"/>
                  </a:cubicBezTo>
                  <a:lnTo>
                    <a:pt x="153908" y="113149"/>
                  </a:lnTo>
                  <a:lnTo>
                    <a:pt x="153908" y="107716"/>
                  </a:lnTo>
                  <a:cubicBezTo>
                    <a:pt x="153393" y="107556"/>
                    <a:pt x="153007" y="107138"/>
                    <a:pt x="152879" y="106591"/>
                  </a:cubicBezTo>
                  <a:lnTo>
                    <a:pt x="130056" y="106591"/>
                  </a:lnTo>
                  <a:lnTo>
                    <a:pt x="130056" y="106077"/>
                  </a:lnTo>
                  <a:lnTo>
                    <a:pt x="152879" y="106077"/>
                  </a:lnTo>
                  <a:cubicBezTo>
                    <a:pt x="153007" y="105402"/>
                    <a:pt x="153586" y="104920"/>
                    <a:pt x="154293" y="104920"/>
                  </a:cubicBezTo>
                  <a:cubicBezTo>
                    <a:pt x="155000" y="104920"/>
                    <a:pt x="155579" y="105402"/>
                    <a:pt x="155675" y="106077"/>
                  </a:cubicBezTo>
                  <a:lnTo>
                    <a:pt x="174448" y="106077"/>
                  </a:lnTo>
                  <a:cubicBezTo>
                    <a:pt x="174576" y="105402"/>
                    <a:pt x="175155" y="104920"/>
                    <a:pt x="175862" y="104920"/>
                  </a:cubicBezTo>
                  <a:close/>
                  <a:moveTo>
                    <a:pt x="26584" y="101095"/>
                  </a:moveTo>
                  <a:cubicBezTo>
                    <a:pt x="27323" y="101095"/>
                    <a:pt x="27934" y="101673"/>
                    <a:pt x="27998" y="102380"/>
                  </a:cubicBezTo>
                  <a:lnTo>
                    <a:pt x="35841" y="102380"/>
                  </a:lnTo>
                  <a:lnTo>
                    <a:pt x="35841" y="111381"/>
                  </a:lnTo>
                  <a:lnTo>
                    <a:pt x="52588" y="111381"/>
                  </a:lnTo>
                  <a:cubicBezTo>
                    <a:pt x="52685" y="110802"/>
                    <a:pt x="53135" y="110352"/>
                    <a:pt x="53713" y="110256"/>
                  </a:cubicBezTo>
                  <a:lnTo>
                    <a:pt x="53713" y="105948"/>
                  </a:lnTo>
                  <a:lnTo>
                    <a:pt x="63292" y="105948"/>
                  </a:lnTo>
                  <a:lnTo>
                    <a:pt x="63292" y="106495"/>
                  </a:lnTo>
                  <a:lnTo>
                    <a:pt x="54260" y="106495"/>
                  </a:lnTo>
                  <a:lnTo>
                    <a:pt x="54260" y="110256"/>
                  </a:lnTo>
                  <a:cubicBezTo>
                    <a:pt x="54903" y="110384"/>
                    <a:pt x="55417" y="110963"/>
                    <a:pt x="55417" y="111638"/>
                  </a:cubicBezTo>
                  <a:cubicBezTo>
                    <a:pt x="55417" y="112442"/>
                    <a:pt x="54774" y="113084"/>
                    <a:pt x="53971" y="113084"/>
                  </a:cubicBezTo>
                  <a:cubicBezTo>
                    <a:pt x="53296" y="113084"/>
                    <a:pt x="52717" y="112570"/>
                    <a:pt x="52588" y="111927"/>
                  </a:cubicBezTo>
                  <a:lnTo>
                    <a:pt x="35327" y="111927"/>
                  </a:lnTo>
                  <a:lnTo>
                    <a:pt x="35327" y="102927"/>
                  </a:lnTo>
                  <a:lnTo>
                    <a:pt x="27934" y="102927"/>
                  </a:lnTo>
                  <a:cubicBezTo>
                    <a:pt x="27805" y="103441"/>
                    <a:pt x="27387" y="103827"/>
                    <a:pt x="26841" y="103923"/>
                  </a:cubicBezTo>
                  <a:lnTo>
                    <a:pt x="26841" y="117649"/>
                  </a:lnTo>
                  <a:lnTo>
                    <a:pt x="18290" y="117649"/>
                  </a:lnTo>
                  <a:cubicBezTo>
                    <a:pt x="18097" y="118195"/>
                    <a:pt x="17583" y="118581"/>
                    <a:pt x="16972" y="118581"/>
                  </a:cubicBezTo>
                  <a:cubicBezTo>
                    <a:pt x="16169" y="118581"/>
                    <a:pt x="15526" y="117938"/>
                    <a:pt x="15526" y="117135"/>
                  </a:cubicBezTo>
                  <a:cubicBezTo>
                    <a:pt x="15526" y="116363"/>
                    <a:pt x="16169" y="115720"/>
                    <a:pt x="16972" y="115720"/>
                  </a:cubicBezTo>
                  <a:cubicBezTo>
                    <a:pt x="17744" y="115720"/>
                    <a:pt x="18355" y="116331"/>
                    <a:pt x="18387" y="117103"/>
                  </a:cubicBezTo>
                  <a:lnTo>
                    <a:pt x="26326" y="117103"/>
                  </a:lnTo>
                  <a:lnTo>
                    <a:pt x="26326" y="103923"/>
                  </a:lnTo>
                  <a:cubicBezTo>
                    <a:pt x="25780" y="103827"/>
                    <a:pt x="25362" y="103441"/>
                    <a:pt x="25234" y="102927"/>
                  </a:cubicBezTo>
                  <a:lnTo>
                    <a:pt x="14208" y="102927"/>
                  </a:lnTo>
                  <a:cubicBezTo>
                    <a:pt x="14015" y="103505"/>
                    <a:pt x="13501" y="103955"/>
                    <a:pt x="12826" y="103955"/>
                  </a:cubicBezTo>
                  <a:cubicBezTo>
                    <a:pt x="12054" y="103955"/>
                    <a:pt x="11411" y="103313"/>
                    <a:pt x="11411" y="102509"/>
                  </a:cubicBezTo>
                  <a:cubicBezTo>
                    <a:pt x="11411" y="101737"/>
                    <a:pt x="12054" y="101095"/>
                    <a:pt x="12826" y="101095"/>
                  </a:cubicBezTo>
                  <a:cubicBezTo>
                    <a:pt x="13565" y="101095"/>
                    <a:pt x="14176" y="101673"/>
                    <a:pt x="14240" y="102380"/>
                  </a:cubicBezTo>
                  <a:lnTo>
                    <a:pt x="25169" y="102380"/>
                  </a:lnTo>
                  <a:cubicBezTo>
                    <a:pt x="25234" y="101673"/>
                    <a:pt x="25844" y="101095"/>
                    <a:pt x="26584" y="101095"/>
                  </a:cubicBezTo>
                  <a:close/>
                  <a:moveTo>
                    <a:pt x="124560" y="0"/>
                  </a:moveTo>
                  <a:cubicBezTo>
                    <a:pt x="120317" y="0"/>
                    <a:pt x="116363" y="675"/>
                    <a:pt x="112666" y="1607"/>
                  </a:cubicBezTo>
                  <a:cubicBezTo>
                    <a:pt x="100098" y="4725"/>
                    <a:pt x="94119" y="11894"/>
                    <a:pt x="80425" y="18322"/>
                  </a:cubicBezTo>
                  <a:lnTo>
                    <a:pt x="80425" y="20990"/>
                  </a:lnTo>
                  <a:lnTo>
                    <a:pt x="92030" y="20990"/>
                  </a:lnTo>
                  <a:lnTo>
                    <a:pt x="92030" y="21537"/>
                  </a:lnTo>
                  <a:lnTo>
                    <a:pt x="79879" y="21537"/>
                  </a:lnTo>
                  <a:lnTo>
                    <a:pt x="79879" y="18580"/>
                  </a:lnTo>
                  <a:cubicBezTo>
                    <a:pt x="78915" y="19030"/>
                    <a:pt x="77886" y="19480"/>
                    <a:pt x="76825" y="19930"/>
                  </a:cubicBezTo>
                  <a:cubicBezTo>
                    <a:pt x="71007" y="22373"/>
                    <a:pt x="66057" y="23369"/>
                    <a:pt x="61235" y="23883"/>
                  </a:cubicBezTo>
                  <a:lnTo>
                    <a:pt x="61235" y="25844"/>
                  </a:lnTo>
                  <a:lnTo>
                    <a:pt x="43781" y="25844"/>
                  </a:lnTo>
                  <a:cubicBezTo>
                    <a:pt x="43652" y="26519"/>
                    <a:pt x="43074" y="27001"/>
                    <a:pt x="42367" y="27001"/>
                  </a:cubicBezTo>
                  <a:cubicBezTo>
                    <a:pt x="41595" y="27001"/>
                    <a:pt x="40952" y="26359"/>
                    <a:pt x="40952" y="25587"/>
                  </a:cubicBezTo>
                  <a:cubicBezTo>
                    <a:pt x="40952" y="25459"/>
                    <a:pt x="40984" y="25298"/>
                    <a:pt x="41016" y="25169"/>
                  </a:cubicBezTo>
                  <a:lnTo>
                    <a:pt x="41016" y="25169"/>
                  </a:lnTo>
                  <a:cubicBezTo>
                    <a:pt x="37995" y="25523"/>
                    <a:pt x="34780" y="26005"/>
                    <a:pt x="31212" y="26776"/>
                  </a:cubicBezTo>
                  <a:cubicBezTo>
                    <a:pt x="11315" y="31020"/>
                    <a:pt x="0" y="57924"/>
                    <a:pt x="0" y="73257"/>
                  </a:cubicBezTo>
                  <a:cubicBezTo>
                    <a:pt x="0" y="88622"/>
                    <a:pt x="1190" y="110834"/>
                    <a:pt x="18323" y="122342"/>
                  </a:cubicBezTo>
                  <a:cubicBezTo>
                    <a:pt x="21923" y="124753"/>
                    <a:pt x="26551" y="125717"/>
                    <a:pt x="31791" y="125717"/>
                  </a:cubicBezTo>
                  <a:cubicBezTo>
                    <a:pt x="41370" y="125717"/>
                    <a:pt x="52910" y="122503"/>
                    <a:pt x="63710" y="119320"/>
                  </a:cubicBezTo>
                  <a:cubicBezTo>
                    <a:pt x="74511" y="116138"/>
                    <a:pt x="84540" y="112924"/>
                    <a:pt x="91065" y="112924"/>
                  </a:cubicBezTo>
                  <a:cubicBezTo>
                    <a:pt x="91387" y="112924"/>
                    <a:pt x="91708" y="112924"/>
                    <a:pt x="92030" y="112956"/>
                  </a:cubicBezTo>
                  <a:cubicBezTo>
                    <a:pt x="98748" y="113309"/>
                    <a:pt x="105916" y="116717"/>
                    <a:pt x="113695" y="120510"/>
                  </a:cubicBezTo>
                  <a:cubicBezTo>
                    <a:pt x="132757" y="121699"/>
                    <a:pt x="149600" y="124817"/>
                    <a:pt x="161911" y="129221"/>
                  </a:cubicBezTo>
                  <a:cubicBezTo>
                    <a:pt x="179044" y="121796"/>
                    <a:pt x="186084" y="99005"/>
                    <a:pt x="186084" y="77147"/>
                  </a:cubicBezTo>
                  <a:cubicBezTo>
                    <a:pt x="186084" y="71232"/>
                    <a:pt x="185570" y="65382"/>
                    <a:pt x="184605" y="59950"/>
                  </a:cubicBezTo>
                  <a:cubicBezTo>
                    <a:pt x="182002" y="45356"/>
                    <a:pt x="174866" y="33913"/>
                    <a:pt x="165704" y="23337"/>
                  </a:cubicBezTo>
                  <a:cubicBezTo>
                    <a:pt x="164644" y="22148"/>
                    <a:pt x="163615" y="20990"/>
                    <a:pt x="162586" y="19898"/>
                  </a:cubicBezTo>
                  <a:lnTo>
                    <a:pt x="135360" y="19898"/>
                  </a:lnTo>
                  <a:cubicBezTo>
                    <a:pt x="135135" y="20444"/>
                    <a:pt x="134621" y="20830"/>
                    <a:pt x="134010" y="20830"/>
                  </a:cubicBezTo>
                  <a:cubicBezTo>
                    <a:pt x="133239" y="20830"/>
                    <a:pt x="132596" y="20187"/>
                    <a:pt x="132596" y="19415"/>
                  </a:cubicBezTo>
                  <a:cubicBezTo>
                    <a:pt x="132596" y="18676"/>
                    <a:pt x="133142" y="18065"/>
                    <a:pt x="133882" y="18001"/>
                  </a:cubicBezTo>
                  <a:lnTo>
                    <a:pt x="133882" y="11733"/>
                  </a:lnTo>
                  <a:lnTo>
                    <a:pt x="118067" y="11733"/>
                  </a:lnTo>
                  <a:lnTo>
                    <a:pt x="118067" y="19898"/>
                  </a:lnTo>
                  <a:lnTo>
                    <a:pt x="99391" y="19898"/>
                  </a:lnTo>
                  <a:lnTo>
                    <a:pt x="99391" y="34748"/>
                  </a:lnTo>
                  <a:lnTo>
                    <a:pt x="98844" y="34748"/>
                  </a:lnTo>
                  <a:lnTo>
                    <a:pt x="98844" y="19351"/>
                  </a:lnTo>
                  <a:lnTo>
                    <a:pt x="117520" y="19351"/>
                  </a:lnTo>
                  <a:lnTo>
                    <a:pt x="117520" y="11186"/>
                  </a:lnTo>
                  <a:lnTo>
                    <a:pt x="147061" y="11186"/>
                  </a:lnTo>
                  <a:cubicBezTo>
                    <a:pt x="147189" y="10511"/>
                    <a:pt x="147768" y="10029"/>
                    <a:pt x="148443" y="10029"/>
                  </a:cubicBezTo>
                  <a:cubicBezTo>
                    <a:pt x="149247" y="10029"/>
                    <a:pt x="149889" y="10672"/>
                    <a:pt x="149889" y="11444"/>
                  </a:cubicBezTo>
                  <a:cubicBezTo>
                    <a:pt x="149889" y="12247"/>
                    <a:pt x="149247" y="12890"/>
                    <a:pt x="148443" y="12890"/>
                  </a:cubicBezTo>
                  <a:cubicBezTo>
                    <a:pt x="147768" y="12890"/>
                    <a:pt x="147189" y="12376"/>
                    <a:pt x="147061" y="11733"/>
                  </a:cubicBezTo>
                  <a:lnTo>
                    <a:pt x="134396" y="11733"/>
                  </a:lnTo>
                  <a:lnTo>
                    <a:pt x="134396" y="18033"/>
                  </a:lnTo>
                  <a:cubicBezTo>
                    <a:pt x="135007" y="18194"/>
                    <a:pt x="135424" y="18740"/>
                    <a:pt x="135424" y="19351"/>
                  </a:cubicBezTo>
                  <a:lnTo>
                    <a:pt x="162072" y="19351"/>
                  </a:lnTo>
                  <a:cubicBezTo>
                    <a:pt x="147671" y="4211"/>
                    <a:pt x="135199" y="0"/>
                    <a:pt x="124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31;p64"/>
            <p:cNvSpPr/>
            <p:nvPr/>
          </p:nvSpPr>
          <p:spPr>
            <a:xfrm>
              <a:off x="3805950" y="681700"/>
              <a:ext cx="395400" cy="385775"/>
            </a:xfrm>
            <a:custGeom>
              <a:avLst/>
              <a:gdLst/>
              <a:ahLst/>
              <a:cxnLst/>
              <a:rect l="l" t="t" r="r" b="b"/>
              <a:pathLst>
                <a:path w="15816" h="15431" extrusionOk="0">
                  <a:moveTo>
                    <a:pt x="7908" y="2251"/>
                  </a:moveTo>
                  <a:cubicBezTo>
                    <a:pt x="11026" y="2251"/>
                    <a:pt x="13566" y="4790"/>
                    <a:pt x="13566" y="7908"/>
                  </a:cubicBezTo>
                  <a:lnTo>
                    <a:pt x="13566" y="13180"/>
                  </a:lnTo>
                  <a:lnTo>
                    <a:pt x="2251" y="13180"/>
                  </a:lnTo>
                  <a:lnTo>
                    <a:pt x="2251" y="7908"/>
                  </a:lnTo>
                  <a:cubicBezTo>
                    <a:pt x="2251" y="4790"/>
                    <a:pt x="4790" y="2251"/>
                    <a:pt x="7908" y="2251"/>
                  </a:cubicBezTo>
                  <a:close/>
                  <a:moveTo>
                    <a:pt x="7908" y="1"/>
                  </a:moveTo>
                  <a:cubicBezTo>
                    <a:pt x="3537" y="1"/>
                    <a:pt x="1" y="3537"/>
                    <a:pt x="1" y="7908"/>
                  </a:cubicBezTo>
                  <a:lnTo>
                    <a:pt x="1" y="14305"/>
                  </a:lnTo>
                  <a:cubicBezTo>
                    <a:pt x="1" y="14948"/>
                    <a:pt x="483" y="15430"/>
                    <a:pt x="1126" y="15430"/>
                  </a:cubicBezTo>
                  <a:lnTo>
                    <a:pt x="14691" y="15430"/>
                  </a:lnTo>
                  <a:cubicBezTo>
                    <a:pt x="15302" y="15430"/>
                    <a:pt x="15816" y="14948"/>
                    <a:pt x="15816" y="14305"/>
                  </a:cubicBezTo>
                  <a:lnTo>
                    <a:pt x="15816" y="7908"/>
                  </a:lnTo>
                  <a:cubicBezTo>
                    <a:pt x="15816" y="3537"/>
                    <a:pt x="12280" y="1"/>
                    <a:pt x="7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32;p64"/>
            <p:cNvSpPr/>
            <p:nvPr/>
          </p:nvSpPr>
          <p:spPr>
            <a:xfrm>
              <a:off x="3798725" y="675275"/>
              <a:ext cx="409050" cy="399425"/>
            </a:xfrm>
            <a:custGeom>
              <a:avLst/>
              <a:gdLst/>
              <a:ahLst/>
              <a:cxnLst/>
              <a:rect l="l" t="t" r="r" b="b"/>
              <a:pathLst>
                <a:path w="16362" h="15977" extrusionOk="0">
                  <a:moveTo>
                    <a:pt x="8197" y="2765"/>
                  </a:moveTo>
                  <a:cubicBezTo>
                    <a:pt x="9676" y="2765"/>
                    <a:pt x="11026" y="3376"/>
                    <a:pt x="11990" y="4372"/>
                  </a:cubicBezTo>
                  <a:cubicBezTo>
                    <a:pt x="12987" y="5337"/>
                    <a:pt x="13598" y="6687"/>
                    <a:pt x="13598" y="8165"/>
                  </a:cubicBezTo>
                  <a:lnTo>
                    <a:pt x="13598" y="13180"/>
                  </a:lnTo>
                  <a:lnTo>
                    <a:pt x="2797" y="13180"/>
                  </a:lnTo>
                  <a:lnTo>
                    <a:pt x="2797" y="8165"/>
                  </a:lnTo>
                  <a:cubicBezTo>
                    <a:pt x="2797" y="6687"/>
                    <a:pt x="3408" y="5337"/>
                    <a:pt x="4372" y="4372"/>
                  </a:cubicBezTo>
                  <a:cubicBezTo>
                    <a:pt x="5369" y="3376"/>
                    <a:pt x="6719" y="2765"/>
                    <a:pt x="8197" y="2765"/>
                  </a:cubicBezTo>
                  <a:close/>
                  <a:moveTo>
                    <a:pt x="8197" y="2251"/>
                  </a:moveTo>
                  <a:cubicBezTo>
                    <a:pt x="4919" y="2251"/>
                    <a:pt x="2251" y="4919"/>
                    <a:pt x="2251" y="8165"/>
                  </a:cubicBezTo>
                  <a:lnTo>
                    <a:pt x="2251" y="13437"/>
                  </a:lnTo>
                  <a:cubicBezTo>
                    <a:pt x="2251" y="13501"/>
                    <a:pt x="2283" y="13566"/>
                    <a:pt x="2347" y="13630"/>
                  </a:cubicBezTo>
                  <a:cubicBezTo>
                    <a:pt x="2379" y="13694"/>
                    <a:pt x="2476" y="13694"/>
                    <a:pt x="2540" y="13694"/>
                  </a:cubicBezTo>
                  <a:lnTo>
                    <a:pt x="13855" y="13694"/>
                  </a:lnTo>
                  <a:cubicBezTo>
                    <a:pt x="13919" y="13694"/>
                    <a:pt x="13983" y="13694"/>
                    <a:pt x="14048" y="13630"/>
                  </a:cubicBezTo>
                  <a:cubicBezTo>
                    <a:pt x="14080" y="13566"/>
                    <a:pt x="14112" y="13501"/>
                    <a:pt x="14112" y="13437"/>
                  </a:cubicBezTo>
                  <a:lnTo>
                    <a:pt x="14112" y="8165"/>
                  </a:lnTo>
                  <a:cubicBezTo>
                    <a:pt x="14112" y="4919"/>
                    <a:pt x="11476" y="2251"/>
                    <a:pt x="8197" y="2251"/>
                  </a:cubicBezTo>
                  <a:close/>
                  <a:moveTo>
                    <a:pt x="8197" y="515"/>
                  </a:moveTo>
                  <a:cubicBezTo>
                    <a:pt x="10287" y="515"/>
                    <a:pt x="12215" y="1383"/>
                    <a:pt x="13598" y="2765"/>
                  </a:cubicBezTo>
                  <a:cubicBezTo>
                    <a:pt x="14980" y="4147"/>
                    <a:pt x="15848" y="6076"/>
                    <a:pt x="15848" y="8165"/>
                  </a:cubicBezTo>
                  <a:lnTo>
                    <a:pt x="15848" y="14562"/>
                  </a:lnTo>
                  <a:cubicBezTo>
                    <a:pt x="15848" y="15044"/>
                    <a:pt x="15462" y="15430"/>
                    <a:pt x="14980" y="15430"/>
                  </a:cubicBezTo>
                  <a:lnTo>
                    <a:pt x="1415" y="15430"/>
                  </a:lnTo>
                  <a:cubicBezTo>
                    <a:pt x="933" y="15430"/>
                    <a:pt x="547" y="15044"/>
                    <a:pt x="547" y="14562"/>
                  </a:cubicBezTo>
                  <a:lnTo>
                    <a:pt x="547" y="8165"/>
                  </a:lnTo>
                  <a:cubicBezTo>
                    <a:pt x="547" y="6076"/>
                    <a:pt x="1415" y="4147"/>
                    <a:pt x="2797" y="2765"/>
                  </a:cubicBezTo>
                  <a:cubicBezTo>
                    <a:pt x="4179" y="1383"/>
                    <a:pt x="6076" y="515"/>
                    <a:pt x="8197" y="515"/>
                  </a:cubicBezTo>
                  <a:close/>
                  <a:moveTo>
                    <a:pt x="8197" y="1"/>
                  </a:moveTo>
                  <a:cubicBezTo>
                    <a:pt x="3665" y="1"/>
                    <a:pt x="0" y="3665"/>
                    <a:pt x="0" y="8165"/>
                  </a:cubicBezTo>
                  <a:lnTo>
                    <a:pt x="0" y="14562"/>
                  </a:lnTo>
                  <a:cubicBezTo>
                    <a:pt x="0" y="15334"/>
                    <a:pt x="643" y="15976"/>
                    <a:pt x="1415" y="15976"/>
                  </a:cubicBezTo>
                  <a:lnTo>
                    <a:pt x="14980" y="15976"/>
                  </a:lnTo>
                  <a:cubicBezTo>
                    <a:pt x="15751" y="15976"/>
                    <a:pt x="16362" y="15334"/>
                    <a:pt x="16362" y="14562"/>
                  </a:cubicBezTo>
                  <a:lnTo>
                    <a:pt x="16362" y="8165"/>
                  </a:lnTo>
                  <a:cubicBezTo>
                    <a:pt x="16362" y="3665"/>
                    <a:pt x="12698" y="1"/>
                    <a:pt x="8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33;p64"/>
            <p:cNvSpPr/>
            <p:nvPr/>
          </p:nvSpPr>
          <p:spPr>
            <a:xfrm>
              <a:off x="3784250" y="990300"/>
              <a:ext cx="432375" cy="365650"/>
            </a:xfrm>
            <a:custGeom>
              <a:avLst/>
              <a:gdLst/>
              <a:ahLst/>
              <a:cxnLst/>
              <a:rect l="l" t="t" r="r" b="b"/>
              <a:pathLst>
                <a:path w="17295" h="14626" extrusionOk="0">
                  <a:moveTo>
                    <a:pt x="1" y="0"/>
                  </a:moveTo>
                  <a:lnTo>
                    <a:pt x="1" y="14626"/>
                  </a:lnTo>
                  <a:lnTo>
                    <a:pt x="17295" y="14626"/>
                  </a:lnTo>
                  <a:lnTo>
                    <a:pt x="172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34;p64"/>
            <p:cNvSpPr/>
            <p:nvPr/>
          </p:nvSpPr>
          <p:spPr>
            <a:xfrm>
              <a:off x="3777825" y="983875"/>
              <a:ext cx="446025" cy="378525"/>
            </a:xfrm>
            <a:custGeom>
              <a:avLst/>
              <a:gdLst/>
              <a:ahLst/>
              <a:cxnLst/>
              <a:rect l="l" t="t" r="r" b="b"/>
              <a:pathLst>
                <a:path w="17841" h="15141" extrusionOk="0">
                  <a:moveTo>
                    <a:pt x="17294" y="547"/>
                  </a:moveTo>
                  <a:lnTo>
                    <a:pt x="17294" y="14626"/>
                  </a:lnTo>
                  <a:lnTo>
                    <a:pt x="547" y="14626"/>
                  </a:lnTo>
                  <a:lnTo>
                    <a:pt x="547" y="547"/>
                  </a:lnTo>
                  <a:close/>
                  <a:moveTo>
                    <a:pt x="258" y="0"/>
                  </a:moveTo>
                  <a:cubicBezTo>
                    <a:pt x="194" y="0"/>
                    <a:pt x="129" y="32"/>
                    <a:pt x="97" y="97"/>
                  </a:cubicBezTo>
                  <a:cubicBezTo>
                    <a:pt x="33" y="129"/>
                    <a:pt x="1" y="193"/>
                    <a:pt x="1" y="257"/>
                  </a:cubicBezTo>
                  <a:lnTo>
                    <a:pt x="1" y="14883"/>
                  </a:lnTo>
                  <a:cubicBezTo>
                    <a:pt x="1" y="14947"/>
                    <a:pt x="33" y="15012"/>
                    <a:pt x="97" y="15076"/>
                  </a:cubicBezTo>
                  <a:cubicBezTo>
                    <a:pt x="129" y="15108"/>
                    <a:pt x="194" y="15140"/>
                    <a:pt x="258" y="15140"/>
                  </a:cubicBezTo>
                  <a:lnTo>
                    <a:pt x="17552" y="15140"/>
                  </a:lnTo>
                  <a:cubicBezTo>
                    <a:pt x="17616" y="15140"/>
                    <a:pt x="17712" y="15108"/>
                    <a:pt x="17744" y="15076"/>
                  </a:cubicBezTo>
                  <a:cubicBezTo>
                    <a:pt x="17809" y="15012"/>
                    <a:pt x="17841" y="14947"/>
                    <a:pt x="17841" y="14883"/>
                  </a:cubicBezTo>
                  <a:lnTo>
                    <a:pt x="17841" y="257"/>
                  </a:lnTo>
                  <a:cubicBezTo>
                    <a:pt x="17841" y="193"/>
                    <a:pt x="17809" y="129"/>
                    <a:pt x="17744" y="97"/>
                  </a:cubicBezTo>
                  <a:cubicBezTo>
                    <a:pt x="17712" y="32"/>
                    <a:pt x="17616" y="0"/>
                    <a:pt x="17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35;p64"/>
            <p:cNvSpPr/>
            <p:nvPr/>
          </p:nvSpPr>
          <p:spPr>
            <a:xfrm>
              <a:off x="3951400" y="1095575"/>
              <a:ext cx="94050" cy="171175"/>
            </a:xfrm>
            <a:custGeom>
              <a:avLst/>
              <a:gdLst/>
              <a:ahLst/>
              <a:cxnLst/>
              <a:rect l="l" t="t" r="r" b="b"/>
              <a:pathLst>
                <a:path w="3762" h="6847" extrusionOk="0">
                  <a:moveTo>
                    <a:pt x="1897" y="0"/>
                  </a:moveTo>
                  <a:cubicBezTo>
                    <a:pt x="837" y="0"/>
                    <a:pt x="1" y="836"/>
                    <a:pt x="1" y="1865"/>
                  </a:cubicBezTo>
                  <a:cubicBezTo>
                    <a:pt x="1" y="2572"/>
                    <a:pt x="419" y="3215"/>
                    <a:pt x="997" y="3536"/>
                  </a:cubicBezTo>
                  <a:lnTo>
                    <a:pt x="676" y="6847"/>
                  </a:lnTo>
                  <a:lnTo>
                    <a:pt x="3087" y="6847"/>
                  </a:lnTo>
                  <a:lnTo>
                    <a:pt x="2797" y="3536"/>
                  </a:lnTo>
                  <a:cubicBezTo>
                    <a:pt x="3376" y="3215"/>
                    <a:pt x="3762" y="2572"/>
                    <a:pt x="3762" y="1865"/>
                  </a:cubicBezTo>
                  <a:cubicBezTo>
                    <a:pt x="3762" y="836"/>
                    <a:pt x="2926" y="0"/>
                    <a:pt x="1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36;p64"/>
            <p:cNvSpPr/>
            <p:nvPr/>
          </p:nvSpPr>
          <p:spPr>
            <a:xfrm>
              <a:off x="3944975" y="1088325"/>
              <a:ext cx="107725" cy="184875"/>
            </a:xfrm>
            <a:custGeom>
              <a:avLst/>
              <a:gdLst/>
              <a:ahLst/>
              <a:cxnLst/>
              <a:rect l="l" t="t" r="r" b="b"/>
              <a:pathLst>
                <a:path w="4309" h="7395" extrusionOk="0">
                  <a:moveTo>
                    <a:pt x="2154" y="547"/>
                  </a:moveTo>
                  <a:cubicBezTo>
                    <a:pt x="3022" y="547"/>
                    <a:pt x="3762" y="1255"/>
                    <a:pt x="3762" y="2155"/>
                  </a:cubicBezTo>
                  <a:cubicBezTo>
                    <a:pt x="3762" y="2765"/>
                    <a:pt x="3408" y="3312"/>
                    <a:pt x="2926" y="3569"/>
                  </a:cubicBezTo>
                  <a:lnTo>
                    <a:pt x="2765" y="3665"/>
                  </a:lnTo>
                  <a:lnTo>
                    <a:pt x="3054" y="6880"/>
                  </a:lnTo>
                  <a:lnTo>
                    <a:pt x="1222" y="6880"/>
                  </a:lnTo>
                  <a:lnTo>
                    <a:pt x="1544" y="3665"/>
                  </a:lnTo>
                  <a:lnTo>
                    <a:pt x="1383" y="3569"/>
                  </a:lnTo>
                  <a:cubicBezTo>
                    <a:pt x="869" y="3312"/>
                    <a:pt x="547" y="2765"/>
                    <a:pt x="547" y="2155"/>
                  </a:cubicBezTo>
                  <a:cubicBezTo>
                    <a:pt x="547" y="1255"/>
                    <a:pt x="1254" y="547"/>
                    <a:pt x="2154" y="547"/>
                  </a:cubicBezTo>
                  <a:close/>
                  <a:moveTo>
                    <a:pt x="2154" y="1"/>
                  </a:moveTo>
                  <a:cubicBezTo>
                    <a:pt x="965" y="1"/>
                    <a:pt x="1" y="965"/>
                    <a:pt x="1" y="2155"/>
                  </a:cubicBezTo>
                  <a:cubicBezTo>
                    <a:pt x="1" y="2929"/>
                    <a:pt x="387" y="3592"/>
                    <a:pt x="980" y="3967"/>
                  </a:cubicBezTo>
                  <a:lnTo>
                    <a:pt x="980" y="3967"/>
                  </a:lnTo>
                  <a:lnTo>
                    <a:pt x="644" y="7394"/>
                  </a:lnTo>
                  <a:lnTo>
                    <a:pt x="3665" y="7394"/>
                  </a:lnTo>
                  <a:lnTo>
                    <a:pt x="3327" y="3948"/>
                  </a:lnTo>
                  <a:lnTo>
                    <a:pt x="3327" y="3948"/>
                  </a:lnTo>
                  <a:cubicBezTo>
                    <a:pt x="3908" y="3570"/>
                    <a:pt x="4308" y="2916"/>
                    <a:pt x="4308" y="2155"/>
                  </a:cubicBezTo>
                  <a:cubicBezTo>
                    <a:pt x="4308" y="965"/>
                    <a:pt x="3344" y="1"/>
                    <a:pt x="2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37;p64"/>
            <p:cNvSpPr/>
            <p:nvPr/>
          </p:nvSpPr>
          <p:spPr>
            <a:xfrm>
              <a:off x="5385850" y="2484200"/>
              <a:ext cx="396200" cy="386575"/>
            </a:xfrm>
            <a:custGeom>
              <a:avLst/>
              <a:gdLst/>
              <a:ahLst/>
              <a:cxnLst/>
              <a:rect l="l" t="t" r="r" b="b"/>
              <a:pathLst>
                <a:path w="15848" h="15463" extrusionOk="0">
                  <a:moveTo>
                    <a:pt x="7908" y="2283"/>
                  </a:moveTo>
                  <a:cubicBezTo>
                    <a:pt x="11026" y="2283"/>
                    <a:pt x="13566" y="4823"/>
                    <a:pt x="13566" y="7941"/>
                  </a:cubicBezTo>
                  <a:lnTo>
                    <a:pt x="13566" y="13212"/>
                  </a:lnTo>
                  <a:lnTo>
                    <a:pt x="2251" y="13212"/>
                  </a:lnTo>
                  <a:lnTo>
                    <a:pt x="2251" y="7941"/>
                  </a:lnTo>
                  <a:cubicBezTo>
                    <a:pt x="2251" y="4823"/>
                    <a:pt x="4790" y="2283"/>
                    <a:pt x="7908" y="2283"/>
                  </a:cubicBezTo>
                  <a:close/>
                  <a:moveTo>
                    <a:pt x="7908" y="1"/>
                  </a:moveTo>
                  <a:cubicBezTo>
                    <a:pt x="3569" y="1"/>
                    <a:pt x="1" y="3569"/>
                    <a:pt x="1" y="7941"/>
                  </a:cubicBezTo>
                  <a:lnTo>
                    <a:pt x="1" y="14337"/>
                  </a:lnTo>
                  <a:cubicBezTo>
                    <a:pt x="1" y="14948"/>
                    <a:pt x="515" y="15462"/>
                    <a:pt x="1126" y="15462"/>
                  </a:cubicBezTo>
                  <a:lnTo>
                    <a:pt x="14723" y="15462"/>
                  </a:lnTo>
                  <a:cubicBezTo>
                    <a:pt x="15334" y="15462"/>
                    <a:pt x="15848" y="14948"/>
                    <a:pt x="15848" y="14337"/>
                  </a:cubicBezTo>
                  <a:lnTo>
                    <a:pt x="15848" y="7941"/>
                  </a:lnTo>
                  <a:cubicBezTo>
                    <a:pt x="15848" y="3569"/>
                    <a:pt x="12280" y="1"/>
                    <a:pt x="7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38;p64"/>
            <p:cNvSpPr/>
            <p:nvPr/>
          </p:nvSpPr>
          <p:spPr>
            <a:xfrm>
              <a:off x="5379425" y="2477775"/>
              <a:ext cx="409050" cy="399425"/>
            </a:xfrm>
            <a:custGeom>
              <a:avLst/>
              <a:gdLst/>
              <a:ahLst/>
              <a:cxnLst/>
              <a:rect l="l" t="t" r="r" b="b"/>
              <a:pathLst>
                <a:path w="16362" h="15977" extrusionOk="0">
                  <a:moveTo>
                    <a:pt x="8165" y="2797"/>
                  </a:moveTo>
                  <a:cubicBezTo>
                    <a:pt x="9676" y="2797"/>
                    <a:pt x="11026" y="3408"/>
                    <a:pt x="11990" y="4372"/>
                  </a:cubicBezTo>
                  <a:cubicBezTo>
                    <a:pt x="12955" y="5369"/>
                    <a:pt x="13565" y="6687"/>
                    <a:pt x="13565" y="8198"/>
                  </a:cubicBezTo>
                  <a:lnTo>
                    <a:pt x="13565" y="13180"/>
                  </a:lnTo>
                  <a:lnTo>
                    <a:pt x="2797" y="13180"/>
                  </a:lnTo>
                  <a:lnTo>
                    <a:pt x="2797" y="8198"/>
                  </a:lnTo>
                  <a:cubicBezTo>
                    <a:pt x="2797" y="6687"/>
                    <a:pt x="3376" y="5369"/>
                    <a:pt x="4372" y="4372"/>
                  </a:cubicBezTo>
                  <a:cubicBezTo>
                    <a:pt x="5336" y="3408"/>
                    <a:pt x="6687" y="2797"/>
                    <a:pt x="8165" y="2797"/>
                  </a:cubicBezTo>
                  <a:close/>
                  <a:moveTo>
                    <a:pt x="8165" y="2251"/>
                  </a:moveTo>
                  <a:cubicBezTo>
                    <a:pt x="4919" y="2251"/>
                    <a:pt x="2251" y="4919"/>
                    <a:pt x="2251" y="8198"/>
                  </a:cubicBezTo>
                  <a:lnTo>
                    <a:pt x="2251" y="13469"/>
                  </a:lnTo>
                  <a:cubicBezTo>
                    <a:pt x="2251" y="13534"/>
                    <a:pt x="2283" y="13598"/>
                    <a:pt x="2315" y="13630"/>
                  </a:cubicBezTo>
                  <a:cubicBezTo>
                    <a:pt x="2379" y="13694"/>
                    <a:pt x="2443" y="13726"/>
                    <a:pt x="2508" y="13726"/>
                  </a:cubicBezTo>
                  <a:lnTo>
                    <a:pt x="13823" y="13726"/>
                  </a:lnTo>
                  <a:cubicBezTo>
                    <a:pt x="13919" y="13726"/>
                    <a:pt x="13983" y="13694"/>
                    <a:pt x="14015" y="13630"/>
                  </a:cubicBezTo>
                  <a:cubicBezTo>
                    <a:pt x="14080" y="13598"/>
                    <a:pt x="14112" y="13534"/>
                    <a:pt x="14112" y="13469"/>
                  </a:cubicBezTo>
                  <a:lnTo>
                    <a:pt x="14112" y="8198"/>
                  </a:lnTo>
                  <a:cubicBezTo>
                    <a:pt x="14112" y="4919"/>
                    <a:pt x="11444" y="2251"/>
                    <a:pt x="8165" y="2251"/>
                  </a:cubicBezTo>
                  <a:close/>
                  <a:moveTo>
                    <a:pt x="8165" y="547"/>
                  </a:moveTo>
                  <a:cubicBezTo>
                    <a:pt x="10287" y="547"/>
                    <a:pt x="12183" y="1383"/>
                    <a:pt x="13598" y="2797"/>
                  </a:cubicBezTo>
                  <a:cubicBezTo>
                    <a:pt x="14980" y="4180"/>
                    <a:pt x="15816" y="6076"/>
                    <a:pt x="15816" y="8198"/>
                  </a:cubicBezTo>
                  <a:lnTo>
                    <a:pt x="15816" y="14594"/>
                  </a:lnTo>
                  <a:cubicBezTo>
                    <a:pt x="15816" y="15044"/>
                    <a:pt x="15430" y="15430"/>
                    <a:pt x="14980" y="15430"/>
                  </a:cubicBezTo>
                  <a:lnTo>
                    <a:pt x="1383" y="15430"/>
                  </a:lnTo>
                  <a:cubicBezTo>
                    <a:pt x="901" y="15430"/>
                    <a:pt x="515" y="15044"/>
                    <a:pt x="515" y="14594"/>
                  </a:cubicBezTo>
                  <a:lnTo>
                    <a:pt x="515" y="8198"/>
                  </a:lnTo>
                  <a:cubicBezTo>
                    <a:pt x="515" y="6076"/>
                    <a:pt x="1383" y="4180"/>
                    <a:pt x="2765" y="2797"/>
                  </a:cubicBezTo>
                  <a:cubicBezTo>
                    <a:pt x="4147" y="1383"/>
                    <a:pt x="6076" y="547"/>
                    <a:pt x="8165" y="547"/>
                  </a:cubicBezTo>
                  <a:close/>
                  <a:moveTo>
                    <a:pt x="8165" y="1"/>
                  </a:moveTo>
                  <a:cubicBezTo>
                    <a:pt x="3665" y="1"/>
                    <a:pt x="0" y="3665"/>
                    <a:pt x="0" y="8198"/>
                  </a:cubicBezTo>
                  <a:lnTo>
                    <a:pt x="0" y="14594"/>
                  </a:lnTo>
                  <a:cubicBezTo>
                    <a:pt x="0" y="15366"/>
                    <a:pt x="611" y="15977"/>
                    <a:pt x="1383" y="15977"/>
                  </a:cubicBezTo>
                  <a:lnTo>
                    <a:pt x="14980" y="15977"/>
                  </a:lnTo>
                  <a:cubicBezTo>
                    <a:pt x="15751" y="15977"/>
                    <a:pt x="16362" y="15366"/>
                    <a:pt x="16362" y="14594"/>
                  </a:cubicBezTo>
                  <a:lnTo>
                    <a:pt x="16362" y="8198"/>
                  </a:lnTo>
                  <a:cubicBezTo>
                    <a:pt x="16362" y="3665"/>
                    <a:pt x="12698" y="1"/>
                    <a:pt x="8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39;p64"/>
            <p:cNvSpPr/>
            <p:nvPr/>
          </p:nvSpPr>
          <p:spPr>
            <a:xfrm>
              <a:off x="5364950" y="2793600"/>
              <a:ext cx="432375" cy="364875"/>
            </a:xfrm>
            <a:custGeom>
              <a:avLst/>
              <a:gdLst/>
              <a:ahLst/>
              <a:cxnLst/>
              <a:rect l="l" t="t" r="r" b="b"/>
              <a:pathLst>
                <a:path w="17295" h="14595" extrusionOk="0">
                  <a:moveTo>
                    <a:pt x="1" y="1"/>
                  </a:moveTo>
                  <a:lnTo>
                    <a:pt x="1" y="14594"/>
                  </a:lnTo>
                  <a:lnTo>
                    <a:pt x="17295" y="14594"/>
                  </a:lnTo>
                  <a:lnTo>
                    <a:pt x="172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40;p64"/>
            <p:cNvSpPr/>
            <p:nvPr/>
          </p:nvSpPr>
          <p:spPr>
            <a:xfrm>
              <a:off x="5358525" y="2787175"/>
              <a:ext cx="445225" cy="378525"/>
            </a:xfrm>
            <a:custGeom>
              <a:avLst/>
              <a:gdLst/>
              <a:ahLst/>
              <a:cxnLst/>
              <a:rect l="l" t="t" r="r" b="b"/>
              <a:pathLst>
                <a:path w="17809" h="15141" extrusionOk="0">
                  <a:moveTo>
                    <a:pt x="17262" y="515"/>
                  </a:moveTo>
                  <a:lnTo>
                    <a:pt x="17262" y="14594"/>
                  </a:lnTo>
                  <a:lnTo>
                    <a:pt x="515" y="14594"/>
                  </a:lnTo>
                  <a:lnTo>
                    <a:pt x="515" y="515"/>
                  </a:lnTo>
                  <a:close/>
                  <a:moveTo>
                    <a:pt x="258" y="0"/>
                  </a:moveTo>
                  <a:cubicBezTo>
                    <a:pt x="194" y="0"/>
                    <a:pt x="129" y="0"/>
                    <a:pt x="65" y="65"/>
                  </a:cubicBezTo>
                  <a:cubicBezTo>
                    <a:pt x="33" y="129"/>
                    <a:pt x="1" y="193"/>
                    <a:pt x="1" y="258"/>
                  </a:cubicBezTo>
                  <a:lnTo>
                    <a:pt x="1" y="14851"/>
                  </a:lnTo>
                  <a:cubicBezTo>
                    <a:pt x="1" y="14948"/>
                    <a:pt x="33" y="15012"/>
                    <a:pt x="65" y="15044"/>
                  </a:cubicBezTo>
                  <a:cubicBezTo>
                    <a:pt x="129" y="15108"/>
                    <a:pt x="194" y="15140"/>
                    <a:pt x="258" y="15140"/>
                  </a:cubicBezTo>
                  <a:lnTo>
                    <a:pt x="17552" y="15140"/>
                  </a:lnTo>
                  <a:cubicBezTo>
                    <a:pt x="17616" y="15140"/>
                    <a:pt x="17680" y="15108"/>
                    <a:pt x="17744" y="15044"/>
                  </a:cubicBezTo>
                  <a:cubicBezTo>
                    <a:pt x="17777" y="15012"/>
                    <a:pt x="17809" y="14948"/>
                    <a:pt x="17809" y="14851"/>
                  </a:cubicBezTo>
                  <a:lnTo>
                    <a:pt x="17809" y="258"/>
                  </a:lnTo>
                  <a:cubicBezTo>
                    <a:pt x="17809" y="193"/>
                    <a:pt x="17777" y="129"/>
                    <a:pt x="17744" y="65"/>
                  </a:cubicBezTo>
                  <a:cubicBezTo>
                    <a:pt x="17680" y="0"/>
                    <a:pt x="17616" y="0"/>
                    <a:pt x="17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41;p64"/>
            <p:cNvSpPr/>
            <p:nvPr/>
          </p:nvSpPr>
          <p:spPr>
            <a:xfrm>
              <a:off x="5532100" y="2898075"/>
              <a:ext cx="94050" cy="171200"/>
            </a:xfrm>
            <a:custGeom>
              <a:avLst/>
              <a:gdLst/>
              <a:ahLst/>
              <a:cxnLst/>
              <a:rect l="l" t="t" r="r" b="b"/>
              <a:pathLst>
                <a:path w="3762" h="6848" extrusionOk="0">
                  <a:moveTo>
                    <a:pt x="1865" y="0"/>
                  </a:moveTo>
                  <a:cubicBezTo>
                    <a:pt x="837" y="0"/>
                    <a:pt x="1" y="836"/>
                    <a:pt x="1" y="1897"/>
                  </a:cubicBezTo>
                  <a:cubicBezTo>
                    <a:pt x="1" y="2604"/>
                    <a:pt x="387" y="3215"/>
                    <a:pt x="965" y="3536"/>
                  </a:cubicBezTo>
                  <a:lnTo>
                    <a:pt x="676" y="6847"/>
                  </a:lnTo>
                  <a:lnTo>
                    <a:pt x="3087" y="6847"/>
                  </a:lnTo>
                  <a:lnTo>
                    <a:pt x="2765" y="3536"/>
                  </a:lnTo>
                  <a:cubicBezTo>
                    <a:pt x="3344" y="3215"/>
                    <a:pt x="3762" y="2604"/>
                    <a:pt x="3762" y="1897"/>
                  </a:cubicBezTo>
                  <a:cubicBezTo>
                    <a:pt x="3762" y="836"/>
                    <a:pt x="2926" y="0"/>
                    <a:pt x="1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42;p64"/>
            <p:cNvSpPr/>
            <p:nvPr/>
          </p:nvSpPr>
          <p:spPr>
            <a:xfrm>
              <a:off x="5524875" y="2891650"/>
              <a:ext cx="107700" cy="184850"/>
            </a:xfrm>
            <a:custGeom>
              <a:avLst/>
              <a:gdLst/>
              <a:ahLst/>
              <a:cxnLst/>
              <a:rect l="l" t="t" r="r" b="b"/>
              <a:pathLst>
                <a:path w="4308" h="7394" extrusionOk="0">
                  <a:moveTo>
                    <a:pt x="2154" y="514"/>
                  </a:moveTo>
                  <a:cubicBezTo>
                    <a:pt x="3054" y="514"/>
                    <a:pt x="3762" y="1254"/>
                    <a:pt x="3762" y="2154"/>
                  </a:cubicBezTo>
                  <a:cubicBezTo>
                    <a:pt x="3762" y="2765"/>
                    <a:pt x="3440" y="3279"/>
                    <a:pt x="2926" y="3568"/>
                  </a:cubicBezTo>
                  <a:lnTo>
                    <a:pt x="2765" y="3632"/>
                  </a:lnTo>
                  <a:lnTo>
                    <a:pt x="3086" y="6847"/>
                  </a:lnTo>
                  <a:lnTo>
                    <a:pt x="1254" y="6847"/>
                  </a:lnTo>
                  <a:lnTo>
                    <a:pt x="1544" y="3632"/>
                  </a:lnTo>
                  <a:lnTo>
                    <a:pt x="1383" y="3568"/>
                  </a:lnTo>
                  <a:cubicBezTo>
                    <a:pt x="901" y="3279"/>
                    <a:pt x="547" y="2765"/>
                    <a:pt x="547" y="2154"/>
                  </a:cubicBezTo>
                  <a:cubicBezTo>
                    <a:pt x="547" y="1254"/>
                    <a:pt x="1286" y="514"/>
                    <a:pt x="2154" y="514"/>
                  </a:cubicBezTo>
                  <a:close/>
                  <a:moveTo>
                    <a:pt x="2154" y="0"/>
                  </a:moveTo>
                  <a:cubicBezTo>
                    <a:pt x="965" y="0"/>
                    <a:pt x="1" y="964"/>
                    <a:pt x="1" y="2154"/>
                  </a:cubicBezTo>
                  <a:cubicBezTo>
                    <a:pt x="1" y="2896"/>
                    <a:pt x="412" y="3555"/>
                    <a:pt x="981" y="3931"/>
                  </a:cubicBezTo>
                  <a:lnTo>
                    <a:pt x="981" y="3931"/>
                  </a:lnTo>
                  <a:lnTo>
                    <a:pt x="644" y="7393"/>
                  </a:lnTo>
                  <a:lnTo>
                    <a:pt x="3665" y="7393"/>
                  </a:lnTo>
                  <a:lnTo>
                    <a:pt x="3328" y="3934"/>
                  </a:lnTo>
                  <a:lnTo>
                    <a:pt x="3328" y="3934"/>
                  </a:lnTo>
                  <a:cubicBezTo>
                    <a:pt x="3922" y="3560"/>
                    <a:pt x="4308" y="2898"/>
                    <a:pt x="4308" y="2154"/>
                  </a:cubicBezTo>
                  <a:cubicBezTo>
                    <a:pt x="4308" y="964"/>
                    <a:pt x="3344" y="0"/>
                    <a:pt x="2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643;p64"/>
            <p:cNvSpPr/>
            <p:nvPr/>
          </p:nvSpPr>
          <p:spPr>
            <a:xfrm>
              <a:off x="2205975" y="2484200"/>
              <a:ext cx="396200" cy="386575"/>
            </a:xfrm>
            <a:custGeom>
              <a:avLst/>
              <a:gdLst/>
              <a:ahLst/>
              <a:cxnLst/>
              <a:rect l="l" t="t" r="r" b="b"/>
              <a:pathLst>
                <a:path w="15848" h="15463" extrusionOk="0">
                  <a:moveTo>
                    <a:pt x="7940" y="2283"/>
                  </a:moveTo>
                  <a:cubicBezTo>
                    <a:pt x="11058" y="2283"/>
                    <a:pt x="13597" y="4823"/>
                    <a:pt x="13597" y="7941"/>
                  </a:cubicBezTo>
                  <a:lnTo>
                    <a:pt x="13597" y="13212"/>
                  </a:lnTo>
                  <a:lnTo>
                    <a:pt x="2283" y="13212"/>
                  </a:lnTo>
                  <a:lnTo>
                    <a:pt x="2283" y="7941"/>
                  </a:lnTo>
                  <a:cubicBezTo>
                    <a:pt x="2283" y="4823"/>
                    <a:pt x="4822" y="2283"/>
                    <a:pt x="7940" y="2283"/>
                  </a:cubicBezTo>
                  <a:close/>
                  <a:moveTo>
                    <a:pt x="7940" y="1"/>
                  </a:moveTo>
                  <a:cubicBezTo>
                    <a:pt x="3568" y="1"/>
                    <a:pt x="0" y="3569"/>
                    <a:pt x="0" y="7941"/>
                  </a:cubicBezTo>
                  <a:lnTo>
                    <a:pt x="0" y="14337"/>
                  </a:lnTo>
                  <a:cubicBezTo>
                    <a:pt x="0" y="14948"/>
                    <a:pt x="515" y="15462"/>
                    <a:pt x="1158" y="15462"/>
                  </a:cubicBezTo>
                  <a:lnTo>
                    <a:pt x="14722" y="15462"/>
                  </a:lnTo>
                  <a:cubicBezTo>
                    <a:pt x="15333" y="15462"/>
                    <a:pt x="15848" y="14948"/>
                    <a:pt x="15848" y="14337"/>
                  </a:cubicBezTo>
                  <a:lnTo>
                    <a:pt x="15848" y="7941"/>
                  </a:lnTo>
                  <a:cubicBezTo>
                    <a:pt x="15848" y="3569"/>
                    <a:pt x="12312" y="1"/>
                    <a:pt x="7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644;p64"/>
            <p:cNvSpPr/>
            <p:nvPr/>
          </p:nvSpPr>
          <p:spPr>
            <a:xfrm>
              <a:off x="2199550" y="2477775"/>
              <a:ext cx="409050" cy="399425"/>
            </a:xfrm>
            <a:custGeom>
              <a:avLst/>
              <a:gdLst/>
              <a:ahLst/>
              <a:cxnLst/>
              <a:rect l="l" t="t" r="r" b="b"/>
              <a:pathLst>
                <a:path w="16362" h="15977" extrusionOk="0">
                  <a:moveTo>
                    <a:pt x="8197" y="2797"/>
                  </a:moveTo>
                  <a:cubicBezTo>
                    <a:pt x="9676" y="2797"/>
                    <a:pt x="11026" y="3408"/>
                    <a:pt x="11990" y="4372"/>
                  </a:cubicBezTo>
                  <a:cubicBezTo>
                    <a:pt x="12986" y="5369"/>
                    <a:pt x="13597" y="6687"/>
                    <a:pt x="13597" y="8198"/>
                  </a:cubicBezTo>
                  <a:lnTo>
                    <a:pt x="13597" y="13180"/>
                  </a:lnTo>
                  <a:lnTo>
                    <a:pt x="2797" y="13180"/>
                  </a:lnTo>
                  <a:lnTo>
                    <a:pt x="2797" y="8198"/>
                  </a:lnTo>
                  <a:cubicBezTo>
                    <a:pt x="2797" y="6687"/>
                    <a:pt x="3407" y="5369"/>
                    <a:pt x="4372" y="4372"/>
                  </a:cubicBezTo>
                  <a:cubicBezTo>
                    <a:pt x="5368" y="3408"/>
                    <a:pt x="6718" y="2797"/>
                    <a:pt x="8197" y="2797"/>
                  </a:cubicBezTo>
                  <a:close/>
                  <a:moveTo>
                    <a:pt x="8197" y="2251"/>
                  </a:moveTo>
                  <a:cubicBezTo>
                    <a:pt x="4918" y="2251"/>
                    <a:pt x="2250" y="4919"/>
                    <a:pt x="2250" y="8198"/>
                  </a:cubicBezTo>
                  <a:lnTo>
                    <a:pt x="2250" y="13469"/>
                  </a:lnTo>
                  <a:cubicBezTo>
                    <a:pt x="2250" y="13534"/>
                    <a:pt x="2282" y="13598"/>
                    <a:pt x="2347" y="13630"/>
                  </a:cubicBezTo>
                  <a:cubicBezTo>
                    <a:pt x="2379" y="13694"/>
                    <a:pt x="2475" y="13726"/>
                    <a:pt x="2540" y="13726"/>
                  </a:cubicBezTo>
                  <a:lnTo>
                    <a:pt x="13854" y="13726"/>
                  </a:lnTo>
                  <a:cubicBezTo>
                    <a:pt x="13919" y="13726"/>
                    <a:pt x="13983" y="13694"/>
                    <a:pt x="14047" y="13630"/>
                  </a:cubicBezTo>
                  <a:cubicBezTo>
                    <a:pt x="14079" y="13598"/>
                    <a:pt x="14112" y="13534"/>
                    <a:pt x="14112" y="13469"/>
                  </a:cubicBezTo>
                  <a:lnTo>
                    <a:pt x="14112" y="8198"/>
                  </a:lnTo>
                  <a:cubicBezTo>
                    <a:pt x="14112" y="4919"/>
                    <a:pt x="11476" y="2251"/>
                    <a:pt x="8197" y="2251"/>
                  </a:cubicBezTo>
                  <a:close/>
                  <a:moveTo>
                    <a:pt x="8197" y="547"/>
                  </a:moveTo>
                  <a:cubicBezTo>
                    <a:pt x="10286" y="547"/>
                    <a:pt x="12215" y="1383"/>
                    <a:pt x="13597" y="2797"/>
                  </a:cubicBezTo>
                  <a:cubicBezTo>
                    <a:pt x="14979" y="4180"/>
                    <a:pt x="15847" y="6076"/>
                    <a:pt x="15847" y="8198"/>
                  </a:cubicBezTo>
                  <a:lnTo>
                    <a:pt x="15847" y="14594"/>
                  </a:lnTo>
                  <a:cubicBezTo>
                    <a:pt x="15847" y="15044"/>
                    <a:pt x="15462" y="15430"/>
                    <a:pt x="14979" y="15430"/>
                  </a:cubicBezTo>
                  <a:lnTo>
                    <a:pt x="1415" y="15430"/>
                  </a:lnTo>
                  <a:cubicBezTo>
                    <a:pt x="932" y="15430"/>
                    <a:pt x="547" y="15044"/>
                    <a:pt x="547" y="14594"/>
                  </a:cubicBezTo>
                  <a:lnTo>
                    <a:pt x="547" y="8198"/>
                  </a:lnTo>
                  <a:cubicBezTo>
                    <a:pt x="547" y="6076"/>
                    <a:pt x="1382" y="4180"/>
                    <a:pt x="2797" y="2797"/>
                  </a:cubicBezTo>
                  <a:cubicBezTo>
                    <a:pt x="4179" y="1383"/>
                    <a:pt x="6075" y="547"/>
                    <a:pt x="8197" y="547"/>
                  </a:cubicBezTo>
                  <a:close/>
                  <a:moveTo>
                    <a:pt x="8197" y="1"/>
                  </a:moveTo>
                  <a:cubicBezTo>
                    <a:pt x="3665" y="1"/>
                    <a:pt x="0" y="3665"/>
                    <a:pt x="0" y="8198"/>
                  </a:cubicBezTo>
                  <a:lnTo>
                    <a:pt x="0" y="14594"/>
                  </a:lnTo>
                  <a:cubicBezTo>
                    <a:pt x="0" y="15366"/>
                    <a:pt x="643" y="15977"/>
                    <a:pt x="1415" y="15977"/>
                  </a:cubicBezTo>
                  <a:lnTo>
                    <a:pt x="14979" y="15977"/>
                  </a:lnTo>
                  <a:cubicBezTo>
                    <a:pt x="15751" y="15977"/>
                    <a:pt x="16362" y="15366"/>
                    <a:pt x="16362" y="14594"/>
                  </a:cubicBezTo>
                  <a:lnTo>
                    <a:pt x="16362" y="8198"/>
                  </a:lnTo>
                  <a:cubicBezTo>
                    <a:pt x="16362" y="3665"/>
                    <a:pt x="12697" y="1"/>
                    <a:pt x="8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45;p64"/>
            <p:cNvSpPr/>
            <p:nvPr/>
          </p:nvSpPr>
          <p:spPr>
            <a:xfrm>
              <a:off x="2185075" y="2793600"/>
              <a:ext cx="432375" cy="364875"/>
            </a:xfrm>
            <a:custGeom>
              <a:avLst/>
              <a:gdLst/>
              <a:ahLst/>
              <a:cxnLst/>
              <a:rect l="l" t="t" r="r" b="b"/>
              <a:pathLst>
                <a:path w="17295" h="14595" extrusionOk="0">
                  <a:moveTo>
                    <a:pt x="1" y="1"/>
                  </a:moveTo>
                  <a:lnTo>
                    <a:pt x="1" y="14594"/>
                  </a:lnTo>
                  <a:lnTo>
                    <a:pt x="17294" y="14594"/>
                  </a:lnTo>
                  <a:lnTo>
                    <a:pt x="17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46;p64"/>
            <p:cNvSpPr/>
            <p:nvPr/>
          </p:nvSpPr>
          <p:spPr>
            <a:xfrm>
              <a:off x="2178650" y="2787175"/>
              <a:ext cx="446025" cy="378525"/>
            </a:xfrm>
            <a:custGeom>
              <a:avLst/>
              <a:gdLst/>
              <a:ahLst/>
              <a:cxnLst/>
              <a:rect l="l" t="t" r="r" b="b"/>
              <a:pathLst>
                <a:path w="17841" h="15141" extrusionOk="0">
                  <a:moveTo>
                    <a:pt x="17294" y="515"/>
                  </a:moveTo>
                  <a:lnTo>
                    <a:pt x="17294" y="14594"/>
                  </a:lnTo>
                  <a:lnTo>
                    <a:pt x="547" y="14594"/>
                  </a:lnTo>
                  <a:lnTo>
                    <a:pt x="547" y="515"/>
                  </a:lnTo>
                  <a:close/>
                  <a:moveTo>
                    <a:pt x="258" y="0"/>
                  </a:moveTo>
                  <a:cubicBezTo>
                    <a:pt x="193" y="0"/>
                    <a:pt x="129" y="0"/>
                    <a:pt x="97" y="65"/>
                  </a:cubicBezTo>
                  <a:cubicBezTo>
                    <a:pt x="33" y="129"/>
                    <a:pt x="0" y="193"/>
                    <a:pt x="0" y="258"/>
                  </a:cubicBezTo>
                  <a:lnTo>
                    <a:pt x="0" y="14851"/>
                  </a:lnTo>
                  <a:cubicBezTo>
                    <a:pt x="0" y="14948"/>
                    <a:pt x="33" y="15012"/>
                    <a:pt x="97" y="15044"/>
                  </a:cubicBezTo>
                  <a:cubicBezTo>
                    <a:pt x="129" y="15108"/>
                    <a:pt x="193" y="15140"/>
                    <a:pt x="258" y="15140"/>
                  </a:cubicBezTo>
                  <a:lnTo>
                    <a:pt x="17551" y="15140"/>
                  </a:lnTo>
                  <a:cubicBezTo>
                    <a:pt x="17616" y="15140"/>
                    <a:pt x="17712" y="15108"/>
                    <a:pt x="17744" y="15044"/>
                  </a:cubicBezTo>
                  <a:cubicBezTo>
                    <a:pt x="17808" y="15012"/>
                    <a:pt x="17841" y="14948"/>
                    <a:pt x="17841" y="14851"/>
                  </a:cubicBezTo>
                  <a:lnTo>
                    <a:pt x="17841" y="258"/>
                  </a:lnTo>
                  <a:cubicBezTo>
                    <a:pt x="17841" y="193"/>
                    <a:pt x="17808" y="129"/>
                    <a:pt x="17744" y="65"/>
                  </a:cubicBezTo>
                  <a:cubicBezTo>
                    <a:pt x="17712" y="0"/>
                    <a:pt x="17616" y="0"/>
                    <a:pt x="17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47;p64"/>
            <p:cNvSpPr/>
            <p:nvPr/>
          </p:nvSpPr>
          <p:spPr>
            <a:xfrm>
              <a:off x="2352225" y="2898075"/>
              <a:ext cx="94050" cy="171200"/>
            </a:xfrm>
            <a:custGeom>
              <a:avLst/>
              <a:gdLst/>
              <a:ahLst/>
              <a:cxnLst/>
              <a:rect l="l" t="t" r="r" b="b"/>
              <a:pathLst>
                <a:path w="3762" h="6848" extrusionOk="0">
                  <a:moveTo>
                    <a:pt x="1897" y="0"/>
                  </a:moveTo>
                  <a:cubicBezTo>
                    <a:pt x="836" y="0"/>
                    <a:pt x="1" y="836"/>
                    <a:pt x="1" y="1897"/>
                  </a:cubicBezTo>
                  <a:cubicBezTo>
                    <a:pt x="1" y="2604"/>
                    <a:pt x="418" y="3215"/>
                    <a:pt x="997" y="3536"/>
                  </a:cubicBezTo>
                  <a:lnTo>
                    <a:pt x="676" y="6847"/>
                  </a:lnTo>
                  <a:lnTo>
                    <a:pt x="3086" y="6847"/>
                  </a:lnTo>
                  <a:lnTo>
                    <a:pt x="2765" y="3536"/>
                  </a:lnTo>
                  <a:cubicBezTo>
                    <a:pt x="3376" y="3215"/>
                    <a:pt x="3761" y="2604"/>
                    <a:pt x="3761" y="1897"/>
                  </a:cubicBezTo>
                  <a:cubicBezTo>
                    <a:pt x="3761" y="836"/>
                    <a:pt x="2926" y="0"/>
                    <a:pt x="1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48;p64"/>
            <p:cNvSpPr/>
            <p:nvPr/>
          </p:nvSpPr>
          <p:spPr>
            <a:xfrm>
              <a:off x="2345800" y="2891650"/>
              <a:ext cx="107700" cy="184850"/>
            </a:xfrm>
            <a:custGeom>
              <a:avLst/>
              <a:gdLst/>
              <a:ahLst/>
              <a:cxnLst/>
              <a:rect l="l" t="t" r="r" b="b"/>
              <a:pathLst>
                <a:path w="4308" h="7394" extrusionOk="0">
                  <a:moveTo>
                    <a:pt x="2154" y="514"/>
                  </a:moveTo>
                  <a:cubicBezTo>
                    <a:pt x="3022" y="514"/>
                    <a:pt x="3761" y="1254"/>
                    <a:pt x="3761" y="2154"/>
                  </a:cubicBezTo>
                  <a:cubicBezTo>
                    <a:pt x="3761" y="2765"/>
                    <a:pt x="3408" y="3279"/>
                    <a:pt x="2926" y="3568"/>
                  </a:cubicBezTo>
                  <a:lnTo>
                    <a:pt x="2765" y="3632"/>
                  </a:lnTo>
                  <a:lnTo>
                    <a:pt x="3054" y="6847"/>
                  </a:lnTo>
                  <a:lnTo>
                    <a:pt x="1222" y="6847"/>
                  </a:lnTo>
                  <a:lnTo>
                    <a:pt x="1543" y="3632"/>
                  </a:lnTo>
                  <a:lnTo>
                    <a:pt x="1383" y="3568"/>
                  </a:lnTo>
                  <a:cubicBezTo>
                    <a:pt x="868" y="3279"/>
                    <a:pt x="515" y="2765"/>
                    <a:pt x="515" y="2154"/>
                  </a:cubicBezTo>
                  <a:cubicBezTo>
                    <a:pt x="547" y="1254"/>
                    <a:pt x="1254" y="514"/>
                    <a:pt x="2154" y="514"/>
                  </a:cubicBezTo>
                  <a:close/>
                  <a:moveTo>
                    <a:pt x="2154" y="0"/>
                  </a:moveTo>
                  <a:cubicBezTo>
                    <a:pt x="965" y="0"/>
                    <a:pt x="0" y="964"/>
                    <a:pt x="0" y="2154"/>
                  </a:cubicBezTo>
                  <a:cubicBezTo>
                    <a:pt x="0" y="2898"/>
                    <a:pt x="387" y="3560"/>
                    <a:pt x="980" y="3934"/>
                  </a:cubicBezTo>
                  <a:lnTo>
                    <a:pt x="980" y="3934"/>
                  </a:lnTo>
                  <a:lnTo>
                    <a:pt x="643" y="7393"/>
                  </a:lnTo>
                  <a:lnTo>
                    <a:pt x="3633" y="7393"/>
                  </a:lnTo>
                  <a:lnTo>
                    <a:pt x="3325" y="3916"/>
                  </a:lnTo>
                  <a:lnTo>
                    <a:pt x="3325" y="3916"/>
                  </a:lnTo>
                  <a:cubicBezTo>
                    <a:pt x="3907" y="3539"/>
                    <a:pt x="4308" y="2886"/>
                    <a:pt x="4308" y="2154"/>
                  </a:cubicBezTo>
                  <a:cubicBezTo>
                    <a:pt x="4308" y="964"/>
                    <a:pt x="3343" y="0"/>
                    <a:pt x="2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49;p64"/>
            <p:cNvSpPr/>
            <p:nvPr/>
          </p:nvSpPr>
          <p:spPr>
            <a:xfrm>
              <a:off x="5929100" y="2603650"/>
              <a:ext cx="129400" cy="472250"/>
            </a:xfrm>
            <a:custGeom>
              <a:avLst/>
              <a:gdLst/>
              <a:ahLst/>
              <a:cxnLst/>
              <a:rect l="l" t="t" r="r" b="b"/>
              <a:pathLst>
                <a:path w="5176" h="18890" extrusionOk="0">
                  <a:moveTo>
                    <a:pt x="4071" y="0"/>
                  </a:moveTo>
                  <a:cubicBezTo>
                    <a:pt x="3836" y="0"/>
                    <a:pt x="3604" y="89"/>
                    <a:pt x="3440" y="270"/>
                  </a:cubicBezTo>
                  <a:cubicBezTo>
                    <a:pt x="1286" y="2520"/>
                    <a:pt x="0" y="5959"/>
                    <a:pt x="32" y="9431"/>
                  </a:cubicBezTo>
                  <a:cubicBezTo>
                    <a:pt x="65" y="12967"/>
                    <a:pt x="1382" y="16406"/>
                    <a:pt x="3633" y="18624"/>
                  </a:cubicBezTo>
                  <a:cubicBezTo>
                    <a:pt x="3809" y="18801"/>
                    <a:pt x="4034" y="18889"/>
                    <a:pt x="4259" y="18889"/>
                  </a:cubicBezTo>
                  <a:cubicBezTo>
                    <a:pt x="4484" y="18889"/>
                    <a:pt x="4709" y="18801"/>
                    <a:pt x="4886" y="18624"/>
                  </a:cubicBezTo>
                  <a:cubicBezTo>
                    <a:pt x="5079" y="18431"/>
                    <a:pt x="5175" y="18206"/>
                    <a:pt x="5175" y="17981"/>
                  </a:cubicBezTo>
                  <a:cubicBezTo>
                    <a:pt x="5143" y="17724"/>
                    <a:pt x="5079" y="17499"/>
                    <a:pt x="4886" y="17338"/>
                  </a:cubicBezTo>
                  <a:cubicBezTo>
                    <a:pt x="2990" y="15442"/>
                    <a:pt x="1865" y="12484"/>
                    <a:pt x="1832" y="9431"/>
                  </a:cubicBezTo>
                  <a:cubicBezTo>
                    <a:pt x="1832" y="6377"/>
                    <a:pt x="2893" y="3452"/>
                    <a:pt x="4725" y="1523"/>
                  </a:cubicBezTo>
                  <a:cubicBezTo>
                    <a:pt x="5079" y="1170"/>
                    <a:pt x="5079" y="591"/>
                    <a:pt x="4693" y="237"/>
                  </a:cubicBezTo>
                  <a:cubicBezTo>
                    <a:pt x="4521" y="81"/>
                    <a:pt x="4295" y="0"/>
                    <a:pt x="4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650;p64"/>
            <p:cNvSpPr/>
            <p:nvPr/>
          </p:nvSpPr>
          <p:spPr>
            <a:xfrm>
              <a:off x="6023125" y="2663900"/>
              <a:ext cx="100475" cy="350100"/>
            </a:xfrm>
            <a:custGeom>
              <a:avLst/>
              <a:gdLst/>
              <a:ahLst/>
              <a:cxnLst/>
              <a:rect l="l" t="t" r="r" b="b"/>
              <a:pathLst>
                <a:path w="4019" h="14004" extrusionOk="0">
                  <a:moveTo>
                    <a:pt x="3009" y="0"/>
                  </a:moveTo>
                  <a:cubicBezTo>
                    <a:pt x="2752" y="0"/>
                    <a:pt x="2497" y="116"/>
                    <a:pt x="2315" y="335"/>
                  </a:cubicBezTo>
                  <a:cubicBezTo>
                    <a:pt x="804" y="2135"/>
                    <a:pt x="0" y="4513"/>
                    <a:pt x="0" y="6989"/>
                  </a:cubicBezTo>
                  <a:cubicBezTo>
                    <a:pt x="32" y="9528"/>
                    <a:pt x="900" y="11875"/>
                    <a:pt x="2443" y="13675"/>
                  </a:cubicBezTo>
                  <a:cubicBezTo>
                    <a:pt x="2621" y="13888"/>
                    <a:pt x="2868" y="14003"/>
                    <a:pt x="3119" y="14003"/>
                  </a:cubicBezTo>
                  <a:cubicBezTo>
                    <a:pt x="3321" y="14003"/>
                    <a:pt x="3525" y="13929"/>
                    <a:pt x="3697" y="13771"/>
                  </a:cubicBezTo>
                  <a:cubicBezTo>
                    <a:pt x="3922" y="13610"/>
                    <a:pt x="4018" y="13353"/>
                    <a:pt x="4018" y="13096"/>
                  </a:cubicBezTo>
                  <a:cubicBezTo>
                    <a:pt x="4018" y="12871"/>
                    <a:pt x="3954" y="12678"/>
                    <a:pt x="3793" y="12517"/>
                  </a:cubicBezTo>
                  <a:cubicBezTo>
                    <a:pt x="2540" y="11039"/>
                    <a:pt x="1832" y="9078"/>
                    <a:pt x="1832" y="6989"/>
                  </a:cubicBezTo>
                  <a:cubicBezTo>
                    <a:pt x="1800" y="4931"/>
                    <a:pt x="2475" y="2971"/>
                    <a:pt x="3697" y="1460"/>
                  </a:cubicBezTo>
                  <a:cubicBezTo>
                    <a:pt x="4018" y="1074"/>
                    <a:pt x="3954" y="528"/>
                    <a:pt x="3568" y="206"/>
                  </a:cubicBezTo>
                  <a:cubicBezTo>
                    <a:pt x="3401" y="67"/>
                    <a:pt x="3205" y="0"/>
                    <a:pt x="3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651;p64"/>
            <p:cNvSpPr/>
            <p:nvPr/>
          </p:nvSpPr>
          <p:spPr>
            <a:xfrm>
              <a:off x="6109100" y="2725025"/>
              <a:ext cx="81200" cy="228850"/>
            </a:xfrm>
            <a:custGeom>
              <a:avLst/>
              <a:gdLst/>
              <a:ahLst/>
              <a:cxnLst/>
              <a:rect l="l" t="t" r="r" b="b"/>
              <a:pathLst>
                <a:path w="3248" h="9154" extrusionOk="0">
                  <a:moveTo>
                    <a:pt x="2175" y="1"/>
                  </a:moveTo>
                  <a:cubicBezTo>
                    <a:pt x="1908" y="1"/>
                    <a:pt x="1646" y="124"/>
                    <a:pt x="1479" y="365"/>
                  </a:cubicBezTo>
                  <a:cubicBezTo>
                    <a:pt x="515" y="1586"/>
                    <a:pt x="1" y="3033"/>
                    <a:pt x="1" y="4544"/>
                  </a:cubicBezTo>
                  <a:cubicBezTo>
                    <a:pt x="33" y="6087"/>
                    <a:pt x="579" y="7565"/>
                    <a:pt x="1640" y="8819"/>
                  </a:cubicBezTo>
                  <a:cubicBezTo>
                    <a:pt x="1822" y="9038"/>
                    <a:pt x="2088" y="9153"/>
                    <a:pt x="2354" y="9153"/>
                  </a:cubicBezTo>
                  <a:cubicBezTo>
                    <a:pt x="2556" y="9153"/>
                    <a:pt x="2759" y="9086"/>
                    <a:pt x="2926" y="8947"/>
                  </a:cubicBezTo>
                  <a:cubicBezTo>
                    <a:pt x="3119" y="8755"/>
                    <a:pt x="3247" y="8497"/>
                    <a:pt x="3247" y="8240"/>
                  </a:cubicBezTo>
                  <a:cubicBezTo>
                    <a:pt x="3247" y="8047"/>
                    <a:pt x="3151" y="7822"/>
                    <a:pt x="3022" y="7662"/>
                  </a:cubicBezTo>
                  <a:cubicBezTo>
                    <a:pt x="2251" y="6729"/>
                    <a:pt x="1833" y="5637"/>
                    <a:pt x="1833" y="4511"/>
                  </a:cubicBezTo>
                  <a:cubicBezTo>
                    <a:pt x="1801" y="3419"/>
                    <a:pt x="2186" y="2390"/>
                    <a:pt x="2894" y="1458"/>
                  </a:cubicBezTo>
                  <a:cubicBezTo>
                    <a:pt x="3215" y="1072"/>
                    <a:pt x="3151" y="493"/>
                    <a:pt x="2733" y="204"/>
                  </a:cubicBezTo>
                  <a:cubicBezTo>
                    <a:pt x="2569" y="68"/>
                    <a:pt x="2371"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652;p64"/>
            <p:cNvSpPr/>
            <p:nvPr/>
          </p:nvSpPr>
          <p:spPr>
            <a:xfrm>
              <a:off x="1945600" y="2603650"/>
              <a:ext cx="128600" cy="472250"/>
            </a:xfrm>
            <a:custGeom>
              <a:avLst/>
              <a:gdLst/>
              <a:ahLst/>
              <a:cxnLst/>
              <a:rect l="l" t="t" r="r" b="b"/>
              <a:pathLst>
                <a:path w="5144" h="18890" extrusionOk="0">
                  <a:moveTo>
                    <a:pt x="1077" y="0"/>
                  </a:moveTo>
                  <a:cubicBezTo>
                    <a:pt x="849" y="0"/>
                    <a:pt x="623" y="81"/>
                    <a:pt x="451" y="237"/>
                  </a:cubicBezTo>
                  <a:cubicBezTo>
                    <a:pt x="97" y="591"/>
                    <a:pt x="97" y="1170"/>
                    <a:pt x="418" y="1523"/>
                  </a:cubicBezTo>
                  <a:cubicBezTo>
                    <a:pt x="2251" y="3452"/>
                    <a:pt x="3344" y="6377"/>
                    <a:pt x="3311" y="9431"/>
                  </a:cubicBezTo>
                  <a:cubicBezTo>
                    <a:pt x="3311" y="12484"/>
                    <a:pt x="2154" y="15442"/>
                    <a:pt x="258" y="17338"/>
                  </a:cubicBezTo>
                  <a:cubicBezTo>
                    <a:pt x="97" y="17499"/>
                    <a:pt x="1" y="17724"/>
                    <a:pt x="1" y="17981"/>
                  </a:cubicBezTo>
                  <a:cubicBezTo>
                    <a:pt x="1" y="18206"/>
                    <a:pt x="97" y="18431"/>
                    <a:pt x="258" y="18624"/>
                  </a:cubicBezTo>
                  <a:cubicBezTo>
                    <a:pt x="434" y="18801"/>
                    <a:pt x="668" y="18889"/>
                    <a:pt x="901" y="18889"/>
                  </a:cubicBezTo>
                  <a:cubicBezTo>
                    <a:pt x="1134" y="18889"/>
                    <a:pt x="1367" y="18801"/>
                    <a:pt x="1543" y="18624"/>
                  </a:cubicBezTo>
                  <a:cubicBezTo>
                    <a:pt x="3761" y="16406"/>
                    <a:pt x="5111" y="12967"/>
                    <a:pt x="5144" y="9431"/>
                  </a:cubicBezTo>
                  <a:cubicBezTo>
                    <a:pt x="5144" y="5959"/>
                    <a:pt x="3890" y="2520"/>
                    <a:pt x="1736" y="270"/>
                  </a:cubicBezTo>
                  <a:cubicBezTo>
                    <a:pt x="1555" y="89"/>
                    <a:pt x="1315" y="0"/>
                    <a:pt x="10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653;p64"/>
            <p:cNvSpPr/>
            <p:nvPr/>
          </p:nvSpPr>
          <p:spPr>
            <a:xfrm>
              <a:off x="1879700" y="2663900"/>
              <a:ext cx="101275" cy="350100"/>
            </a:xfrm>
            <a:custGeom>
              <a:avLst/>
              <a:gdLst/>
              <a:ahLst/>
              <a:cxnLst/>
              <a:rect l="l" t="t" r="r" b="b"/>
              <a:pathLst>
                <a:path w="4051" h="14004" extrusionOk="0">
                  <a:moveTo>
                    <a:pt x="1023" y="0"/>
                  </a:moveTo>
                  <a:cubicBezTo>
                    <a:pt x="820" y="0"/>
                    <a:pt x="617" y="67"/>
                    <a:pt x="451" y="206"/>
                  </a:cubicBezTo>
                  <a:cubicBezTo>
                    <a:pt x="65" y="528"/>
                    <a:pt x="33" y="1074"/>
                    <a:pt x="322" y="1460"/>
                  </a:cubicBezTo>
                  <a:cubicBezTo>
                    <a:pt x="1576" y="2971"/>
                    <a:pt x="2219" y="4931"/>
                    <a:pt x="2219" y="6989"/>
                  </a:cubicBezTo>
                  <a:cubicBezTo>
                    <a:pt x="2187" y="9078"/>
                    <a:pt x="1511" y="11039"/>
                    <a:pt x="226" y="12517"/>
                  </a:cubicBezTo>
                  <a:cubicBezTo>
                    <a:pt x="97" y="12678"/>
                    <a:pt x="33" y="12871"/>
                    <a:pt x="1" y="13096"/>
                  </a:cubicBezTo>
                  <a:cubicBezTo>
                    <a:pt x="1" y="13353"/>
                    <a:pt x="129" y="13610"/>
                    <a:pt x="322" y="13771"/>
                  </a:cubicBezTo>
                  <a:cubicBezTo>
                    <a:pt x="494" y="13929"/>
                    <a:pt x="705" y="14003"/>
                    <a:pt x="913" y="14003"/>
                  </a:cubicBezTo>
                  <a:cubicBezTo>
                    <a:pt x="1173" y="14003"/>
                    <a:pt x="1430" y="13888"/>
                    <a:pt x="1608" y="13675"/>
                  </a:cubicBezTo>
                  <a:cubicBezTo>
                    <a:pt x="3151" y="11875"/>
                    <a:pt x="4019" y="9528"/>
                    <a:pt x="4019" y="6989"/>
                  </a:cubicBezTo>
                  <a:cubicBezTo>
                    <a:pt x="4051" y="4513"/>
                    <a:pt x="3215" y="2135"/>
                    <a:pt x="1737" y="335"/>
                  </a:cubicBezTo>
                  <a:cubicBezTo>
                    <a:pt x="1554" y="116"/>
                    <a:pt x="1289" y="0"/>
                    <a:pt x="1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654;p64"/>
            <p:cNvSpPr/>
            <p:nvPr/>
          </p:nvSpPr>
          <p:spPr>
            <a:xfrm>
              <a:off x="1813800" y="2725025"/>
              <a:ext cx="81200" cy="228850"/>
            </a:xfrm>
            <a:custGeom>
              <a:avLst/>
              <a:gdLst/>
              <a:ahLst/>
              <a:cxnLst/>
              <a:rect l="l" t="t" r="r" b="b"/>
              <a:pathLst>
                <a:path w="3248" h="9154" extrusionOk="0">
                  <a:moveTo>
                    <a:pt x="1057" y="1"/>
                  </a:moveTo>
                  <a:cubicBezTo>
                    <a:pt x="861" y="1"/>
                    <a:pt x="660" y="68"/>
                    <a:pt x="483" y="204"/>
                  </a:cubicBezTo>
                  <a:cubicBezTo>
                    <a:pt x="97" y="493"/>
                    <a:pt x="33" y="1072"/>
                    <a:pt x="322" y="1458"/>
                  </a:cubicBezTo>
                  <a:cubicBezTo>
                    <a:pt x="1062" y="2390"/>
                    <a:pt x="1415" y="3419"/>
                    <a:pt x="1415" y="4511"/>
                  </a:cubicBezTo>
                  <a:cubicBezTo>
                    <a:pt x="1415" y="5637"/>
                    <a:pt x="997" y="6729"/>
                    <a:pt x="194" y="7662"/>
                  </a:cubicBezTo>
                  <a:cubicBezTo>
                    <a:pt x="65" y="7822"/>
                    <a:pt x="1" y="8047"/>
                    <a:pt x="1" y="8240"/>
                  </a:cubicBezTo>
                  <a:cubicBezTo>
                    <a:pt x="1" y="8497"/>
                    <a:pt x="97" y="8755"/>
                    <a:pt x="322" y="8947"/>
                  </a:cubicBezTo>
                  <a:cubicBezTo>
                    <a:pt x="489" y="9086"/>
                    <a:pt x="692" y="9153"/>
                    <a:pt x="894" y="9153"/>
                  </a:cubicBezTo>
                  <a:cubicBezTo>
                    <a:pt x="1160" y="9153"/>
                    <a:pt x="1426" y="9038"/>
                    <a:pt x="1608" y="8819"/>
                  </a:cubicBezTo>
                  <a:cubicBezTo>
                    <a:pt x="2637" y="7565"/>
                    <a:pt x="3215" y="6087"/>
                    <a:pt x="3215" y="4544"/>
                  </a:cubicBezTo>
                  <a:cubicBezTo>
                    <a:pt x="3247" y="3033"/>
                    <a:pt x="2733" y="1586"/>
                    <a:pt x="1769" y="365"/>
                  </a:cubicBezTo>
                  <a:cubicBezTo>
                    <a:pt x="1584" y="124"/>
                    <a:pt x="1324" y="1"/>
                    <a:pt x="1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55;p64"/>
            <p:cNvSpPr/>
            <p:nvPr/>
          </p:nvSpPr>
          <p:spPr>
            <a:xfrm>
              <a:off x="3763375" y="496075"/>
              <a:ext cx="476550" cy="127800"/>
            </a:xfrm>
            <a:custGeom>
              <a:avLst/>
              <a:gdLst/>
              <a:ahLst/>
              <a:cxnLst/>
              <a:rect l="l" t="t" r="r" b="b"/>
              <a:pathLst>
                <a:path w="19062" h="5112" extrusionOk="0">
                  <a:moveTo>
                    <a:pt x="997" y="0"/>
                  </a:moveTo>
                  <a:cubicBezTo>
                    <a:pt x="772" y="0"/>
                    <a:pt x="547" y="65"/>
                    <a:pt x="354" y="258"/>
                  </a:cubicBezTo>
                  <a:cubicBezTo>
                    <a:pt x="0" y="611"/>
                    <a:pt x="0" y="1190"/>
                    <a:pt x="354" y="1543"/>
                  </a:cubicBezTo>
                  <a:cubicBezTo>
                    <a:pt x="2572" y="3761"/>
                    <a:pt x="6011" y="5111"/>
                    <a:pt x="9547" y="5111"/>
                  </a:cubicBezTo>
                  <a:cubicBezTo>
                    <a:pt x="9590" y="5112"/>
                    <a:pt x="9634" y="5112"/>
                    <a:pt x="9677" y="5112"/>
                  </a:cubicBezTo>
                  <a:cubicBezTo>
                    <a:pt x="13105" y="5112"/>
                    <a:pt x="16486" y="3863"/>
                    <a:pt x="18708" y="1736"/>
                  </a:cubicBezTo>
                  <a:cubicBezTo>
                    <a:pt x="19062" y="1383"/>
                    <a:pt x="19062" y="804"/>
                    <a:pt x="18740" y="450"/>
                  </a:cubicBezTo>
                  <a:cubicBezTo>
                    <a:pt x="18555" y="266"/>
                    <a:pt x="18309" y="169"/>
                    <a:pt x="18066" y="169"/>
                  </a:cubicBezTo>
                  <a:cubicBezTo>
                    <a:pt x="17843" y="169"/>
                    <a:pt x="17623" y="249"/>
                    <a:pt x="17455" y="418"/>
                  </a:cubicBezTo>
                  <a:cubicBezTo>
                    <a:pt x="15553" y="2224"/>
                    <a:pt x="12684" y="3312"/>
                    <a:pt x="9678" y="3312"/>
                  </a:cubicBezTo>
                  <a:cubicBezTo>
                    <a:pt x="9634" y="3312"/>
                    <a:pt x="9591" y="3312"/>
                    <a:pt x="9547" y="3311"/>
                  </a:cubicBezTo>
                  <a:cubicBezTo>
                    <a:pt x="6493" y="3279"/>
                    <a:pt x="3536" y="2154"/>
                    <a:pt x="1639" y="258"/>
                  </a:cubicBezTo>
                  <a:cubicBezTo>
                    <a:pt x="1479" y="65"/>
                    <a:pt x="1254" y="0"/>
                    <a:pt x="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56;p64"/>
            <p:cNvSpPr/>
            <p:nvPr/>
          </p:nvSpPr>
          <p:spPr>
            <a:xfrm>
              <a:off x="3824450" y="430175"/>
              <a:ext cx="356025" cy="100475"/>
            </a:xfrm>
            <a:custGeom>
              <a:avLst/>
              <a:gdLst/>
              <a:ahLst/>
              <a:cxnLst/>
              <a:rect l="l" t="t" r="r" b="b"/>
              <a:pathLst>
                <a:path w="14241" h="4019" extrusionOk="0">
                  <a:moveTo>
                    <a:pt x="1029" y="1"/>
                  </a:moveTo>
                  <a:cubicBezTo>
                    <a:pt x="772" y="1"/>
                    <a:pt x="514" y="97"/>
                    <a:pt x="354" y="322"/>
                  </a:cubicBezTo>
                  <a:cubicBezTo>
                    <a:pt x="0" y="708"/>
                    <a:pt x="64" y="1286"/>
                    <a:pt x="450" y="1608"/>
                  </a:cubicBezTo>
                  <a:cubicBezTo>
                    <a:pt x="2250" y="3151"/>
                    <a:pt x="4597" y="3986"/>
                    <a:pt x="7136" y="4019"/>
                  </a:cubicBezTo>
                  <a:cubicBezTo>
                    <a:pt x="9611" y="4019"/>
                    <a:pt x="11990" y="3215"/>
                    <a:pt x="13790" y="1736"/>
                  </a:cubicBezTo>
                  <a:cubicBezTo>
                    <a:pt x="14176" y="1415"/>
                    <a:pt x="14240" y="836"/>
                    <a:pt x="13919" y="451"/>
                  </a:cubicBezTo>
                  <a:cubicBezTo>
                    <a:pt x="13736" y="232"/>
                    <a:pt x="13481" y="116"/>
                    <a:pt x="13224" y="116"/>
                  </a:cubicBezTo>
                  <a:cubicBezTo>
                    <a:pt x="13028" y="116"/>
                    <a:pt x="12832" y="183"/>
                    <a:pt x="12665" y="322"/>
                  </a:cubicBezTo>
                  <a:cubicBezTo>
                    <a:pt x="11154" y="1543"/>
                    <a:pt x="9193" y="2219"/>
                    <a:pt x="7136" y="2219"/>
                  </a:cubicBezTo>
                  <a:cubicBezTo>
                    <a:pt x="5047" y="2186"/>
                    <a:pt x="3086" y="1479"/>
                    <a:pt x="1607" y="226"/>
                  </a:cubicBezTo>
                  <a:cubicBezTo>
                    <a:pt x="1447" y="65"/>
                    <a:pt x="1254"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57;p64"/>
            <p:cNvSpPr/>
            <p:nvPr/>
          </p:nvSpPr>
          <p:spPr>
            <a:xfrm>
              <a:off x="3884700" y="363475"/>
              <a:ext cx="234700" cy="81200"/>
            </a:xfrm>
            <a:custGeom>
              <a:avLst/>
              <a:gdLst/>
              <a:ahLst/>
              <a:cxnLst/>
              <a:rect l="l" t="t" r="r" b="b"/>
              <a:pathLst>
                <a:path w="9388" h="3248" extrusionOk="0">
                  <a:moveTo>
                    <a:pt x="1030" y="1"/>
                  </a:moveTo>
                  <a:cubicBezTo>
                    <a:pt x="772" y="1"/>
                    <a:pt x="515" y="129"/>
                    <a:pt x="322" y="322"/>
                  </a:cubicBezTo>
                  <a:cubicBezTo>
                    <a:pt x="1" y="708"/>
                    <a:pt x="65" y="1286"/>
                    <a:pt x="451" y="1608"/>
                  </a:cubicBezTo>
                  <a:cubicBezTo>
                    <a:pt x="1705" y="2669"/>
                    <a:pt x="3183" y="3247"/>
                    <a:pt x="4726" y="3247"/>
                  </a:cubicBezTo>
                  <a:cubicBezTo>
                    <a:pt x="6237" y="3247"/>
                    <a:pt x="7683" y="2733"/>
                    <a:pt x="8905" y="1768"/>
                  </a:cubicBezTo>
                  <a:cubicBezTo>
                    <a:pt x="9323" y="1479"/>
                    <a:pt x="9387" y="901"/>
                    <a:pt x="9066" y="515"/>
                  </a:cubicBezTo>
                  <a:cubicBezTo>
                    <a:pt x="8895" y="287"/>
                    <a:pt x="8624" y="161"/>
                    <a:pt x="8351" y="161"/>
                  </a:cubicBezTo>
                  <a:cubicBezTo>
                    <a:pt x="8161" y="161"/>
                    <a:pt x="7970" y="222"/>
                    <a:pt x="7812" y="354"/>
                  </a:cubicBezTo>
                  <a:cubicBezTo>
                    <a:pt x="6880" y="1061"/>
                    <a:pt x="5851" y="1447"/>
                    <a:pt x="4758" y="1447"/>
                  </a:cubicBezTo>
                  <a:cubicBezTo>
                    <a:pt x="3633" y="1415"/>
                    <a:pt x="2540" y="997"/>
                    <a:pt x="1608" y="226"/>
                  </a:cubicBezTo>
                  <a:cubicBezTo>
                    <a:pt x="1447" y="97"/>
                    <a:pt x="1222" y="33"/>
                    <a:pt x="1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58;p64"/>
            <p:cNvSpPr/>
            <p:nvPr/>
          </p:nvSpPr>
          <p:spPr>
            <a:xfrm>
              <a:off x="1808175" y="3778825"/>
              <a:ext cx="4317825" cy="1350100"/>
            </a:xfrm>
            <a:custGeom>
              <a:avLst/>
              <a:gdLst/>
              <a:ahLst/>
              <a:cxnLst/>
              <a:rect l="l" t="t" r="r" b="b"/>
              <a:pathLst>
                <a:path w="172713" h="54004" extrusionOk="0">
                  <a:moveTo>
                    <a:pt x="86341" y="1"/>
                  </a:moveTo>
                  <a:cubicBezTo>
                    <a:pt x="38671" y="1"/>
                    <a:pt x="1" y="12087"/>
                    <a:pt x="1" y="27002"/>
                  </a:cubicBezTo>
                  <a:cubicBezTo>
                    <a:pt x="1" y="41917"/>
                    <a:pt x="38671" y="54003"/>
                    <a:pt x="86341" y="54003"/>
                  </a:cubicBezTo>
                  <a:cubicBezTo>
                    <a:pt x="134043" y="54003"/>
                    <a:pt x="172713" y="41917"/>
                    <a:pt x="172713" y="27002"/>
                  </a:cubicBezTo>
                  <a:cubicBezTo>
                    <a:pt x="172713" y="12087"/>
                    <a:pt x="134043" y="1"/>
                    <a:pt x="86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59;p64"/>
            <p:cNvSpPr/>
            <p:nvPr/>
          </p:nvSpPr>
          <p:spPr>
            <a:xfrm>
              <a:off x="1808175" y="3778825"/>
              <a:ext cx="4317825" cy="1350100"/>
            </a:xfrm>
            <a:custGeom>
              <a:avLst/>
              <a:gdLst/>
              <a:ahLst/>
              <a:cxnLst/>
              <a:rect l="l" t="t" r="r" b="b"/>
              <a:pathLst>
                <a:path w="172713" h="54004" extrusionOk="0">
                  <a:moveTo>
                    <a:pt x="86341" y="1"/>
                  </a:moveTo>
                  <a:cubicBezTo>
                    <a:pt x="38671" y="1"/>
                    <a:pt x="1" y="12087"/>
                    <a:pt x="1" y="27002"/>
                  </a:cubicBezTo>
                  <a:cubicBezTo>
                    <a:pt x="1" y="41917"/>
                    <a:pt x="38671" y="54003"/>
                    <a:pt x="86341" y="54003"/>
                  </a:cubicBezTo>
                  <a:cubicBezTo>
                    <a:pt x="134043" y="54003"/>
                    <a:pt x="172713" y="41917"/>
                    <a:pt x="172713" y="27002"/>
                  </a:cubicBezTo>
                  <a:cubicBezTo>
                    <a:pt x="172713" y="12087"/>
                    <a:pt x="134043" y="1"/>
                    <a:pt x="86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60;p64"/>
            <p:cNvSpPr/>
            <p:nvPr/>
          </p:nvSpPr>
          <p:spPr>
            <a:xfrm>
              <a:off x="2021950" y="3784450"/>
              <a:ext cx="3933700" cy="1195000"/>
            </a:xfrm>
            <a:custGeom>
              <a:avLst/>
              <a:gdLst/>
              <a:ahLst/>
              <a:cxnLst/>
              <a:rect l="l" t="t" r="r" b="b"/>
              <a:pathLst>
                <a:path w="157348" h="47800" extrusionOk="0">
                  <a:moveTo>
                    <a:pt x="78658" y="1"/>
                  </a:moveTo>
                  <a:cubicBezTo>
                    <a:pt x="35230" y="1"/>
                    <a:pt x="0" y="10705"/>
                    <a:pt x="0" y="23916"/>
                  </a:cubicBezTo>
                  <a:cubicBezTo>
                    <a:pt x="0" y="37095"/>
                    <a:pt x="35230" y="47800"/>
                    <a:pt x="78658" y="47800"/>
                  </a:cubicBezTo>
                  <a:cubicBezTo>
                    <a:pt x="122117" y="47800"/>
                    <a:pt x="157347" y="37095"/>
                    <a:pt x="157347" y="23916"/>
                  </a:cubicBezTo>
                  <a:cubicBezTo>
                    <a:pt x="157347" y="10705"/>
                    <a:pt x="122117" y="1"/>
                    <a:pt x="78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61;p64"/>
            <p:cNvSpPr/>
            <p:nvPr/>
          </p:nvSpPr>
          <p:spPr>
            <a:xfrm>
              <a:off x="2014700" y="3778025"/>
              <a:ext cx="3948175" cy="1207850"/>
            </a:xfrm>
            <a:custGeom>
              <a:avLst/>
              <a:gdLst/>
              <a:ahLst/>
              <a:cxnLst/>
              <a:rect l="l" t="t" r="r" b="b"/>
              <a:pathLst>
                <a:path w="157927" h="48314" extrusionOk="0">
                  <a:moveTo>
                    <a:pt x="78948" y="515"/>
                  </a:moveTo>
                  <a:cubicBezTo>
                    <a:pt x="100677" y="515"/>
                    <a:pt x="120317" y="3183"/>
                    <a:pt x="134525" y="7522"/>
                  </a:cubicBezTo>
                  <a:cubicBezTo>
                    <a:pt x="141629" y="9676"/>
                    <a:pt x="147351" y="12248"/>
                    <a:pt x="151305" y="15076"/>
                  </a:cubicBezTo>
                  <a:cubicBezTo>
                    <a:pt x="153298" y="16491"/>
                    <a:pt x="154808" y="17969"/>
                    <a:pt x="155837" y="19480"/>
                  </a:cubicBezTo>
                  <a:cubicBezTo>
                    <a:pt x="156866" y="21023"/>
                    <a:pt x="157380" y="22566"/>
                    <a:pt x="157380" y="24173"/>
                  </a:cubicBezTo>
                  <a:cubicBezTo>
                    <a:pt x="157380" y="25748"/>
                    <a:pt x="156866" y="27291"/>
                    <a:pt x="155837" y="28834"/>
                  </a:cubicBezTo>
                  <a:cubicBezTo>
                    <a:pt x="154037" y="31502"/>
                    <a:pt x="150726" y="34009"/>
                    <a:pt x="146129" y="36324"/>
                  </a:cubicBezTo>
                  <a:cubicBezTo>
                    <a:pt x="132404" y="43171"/>
                    <a:pt x="107460" y="47799"/>
                    <a:pt x="78948" y="47799"/>
                  </a:cubicBezTo>
                  <a:cubicBezTo>
                    <a:pt x="57250" y="47799"/>
                    <a:pt x="37610" y="45131"/>
                    <a:pt x="23402" y="40792"/>
                  </a:cubicBezTo>
                  <a:cubicBezTo>
                    <a:pt x="16298" y="38638"/>
                    <a:pt x="10544" y="36067"/>
                    <a:pt x="6623" y="33238"/>
                  </a:cubicBezTo>
                  <a:cubicBezTo>
                    <a:pt x="4630" y="31824"/>
                    <a:pt x="3119" y="30345"/>
                    <a:pt x="2090" y="28834"/>
                  </a:cubicBezTo>
                  <a:cubicBezTo>
                    <a:pt x="1062" y="27291"/>
                    <a:pt x="547" y="25748"/>
                    <a:pt x="547" y="24173"/>
                  </a:cubicBezTo>
                  <a:cubicBezTo>
                    <a:pt x="547" y="22566"/>
                    <a:pt x="1062" y="21023"/>
                    <a:pt x="2090" y="19480"/>
                  </a:cubicBezTo>
                  <a:cubicBezTo>
                    <a:pt x="3890" y="16812"/>
                    <a:pt x="7201" y="14305"/>
                    <a:pt x="11798" y="11990"/>
                  </a:cubicBezTo>
                  <a:cubicBezTo>
                    <a:pt x="25524" y="5144"/>
                    <a:pt x="50468" y="515"/>
                    <a:pt x="78948" y="515"/>
                  </a:cubicBezTo>
                  <a:close/>
                  <a:moveTo>
                    <a:pt x="78948" y="1"/>
                  </a:moveTo>
                  <a:cubicBezTo>
                    <a:pt x="57218" y="1"/>
                    <a:pt x="37513" y="2669"/>
                    <a:pt x="23241" y="7008"/>
                  </a:cubicBezTo>
                  <a:cubicBezTo>
                    <a:pt x="16105" y="9162"/>
                    <a:pt x="10319" y="11765"/>
                    <a:pt x="6301" y="14626"/>
                  </a:cubicBezTo>
                  <a:cubicBezTo>
                    <a:pt x="4308" y="16073"/>
                    <a:pt x="2733" y="17584"/>
                    <a:pt x="1640" y="19191"/>
                  </a:cubicBezTo>
                  <a:cubicBezTo>
                    <a:pt x="580" y="20766"/>
                    <a:pt x="1" y="22437"/>
                    <a:pt x="1" y="24173"/>
                  </a:cubicBezTo>
                  <a:cubicBezTo>
                    <a:pt x="1" y="25877"/>
                    <a:pt x="580" y="27548"/>
                    <a:pt x="1640" y="29123"/>
                  </a:cubicBezTo>
                  <a:cubicBezTo>
                    <a:pt x="3537" y="31920"/>
                    <a:pt x="6912" y="34492"/>
                    <a:pt x="11541" y="36774"/>
                  </a:cubicBezTo>
                  <a:cubicBezTo>
                    <a:pt x="25427" y="43717"/>
                    <a:pt x="50403" y="48314"/>
                    <a:pt x="78948" y="48314"/>
                  </a:cubicBezTo>
                  <a:cubicBezTo>
                    <a:pt x="100709" y="48314"/>
                    <a:pt x="120414" y="45646"/>
                    <a:pt x="134686" y="41306"/>
                  </a:cubicBezTo>
                  <a:cubicBezTo>
                    <a:pt x="141822" y="39153"/>
                    <a:pt x="147608" y="36549"/>
                    <a:pt x="151626" y="33688"/>
                  </a:cubicBezTo>
                  <a:cubicBezTo>
                    <a:pt x="153619" y="32241"/>
                    <a:pt x="155194" y="30731"/>
                    <a:pt x="156287" y="29123"/>
                  </a:cubicBezTo>
                  <a:cubicBezTo>
                    <a:pt x="157348" y="27548"/>
                    <a:pt x="157926" y="25877"/>
                    <a:pt x="157926" y="24173"/>
                  </a:cubicBezTo>
                  <a:cubicBezTo>
                    <a:pt x="157926" y="22437"/>
                    <a:pt x="157348" y="20766"/>
                    <a:pt x="156287" y="19191"/>
                  </a:cubicBezTo>
                  <a:cubicBezTo>
                    <a:pt x="154390" y="16394"/>
                    <a:pt x="151015" y="13823"/>
                    <a:pt x="146386" y="11540"/>
                  </a:cubicBezTo>
                  <a:cubicBezTo>
                    <a:pt x="132500" y="4597"/>
                    <a:pt x="107524" y="1"/>
                    <a:pt x="78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62;p64"/>
            <p:cNvSpPr/>
            <p:nvPr/>
          </p:nvSpPr>
          <p:spPr>
            <a:xfrm>
              <a:off x="2234900" y="3729000"/>
              <a:ext cx="3507775" cy="1013375"/>
            </a:xfrm>
            <a:custGeom>
              <a:avLst/>
              <a:gdLst/>
              <a:ahLst/>
              <a:cxnLst/>
              <a:rect l="l" t="t" r="r" b="b"/>
              <a:pathLst>
                <a:path w="140311" h="40535" extrusionOk="0">
                  <a:moveTo>
                    <a:pt x="70140" y="1"/>
                  </a:moveTo>
                  <a:cubicBezTo>
                    <a:pt x="31406" y="1"/>
                    <a:pt x="1" y="9098"/>
                    <a:pt x="1" y="20284"/>
                  </a:cubicBezTo>
                  <a:cubicBezTo>
                    <a:pt x="1" y="31470"/>
                    <a:pt x="31406" y="40535"/>
                    <a:pt x="70140" y="40535"/>
                  </a:cubicBezTo>
                  <a:cubicBezTo>
                    <a:pt x="108906" y="40535"/>
                    <a:pt x="140311" y="31470"/>
                    <a:pt x="140311" y="20284"/>
                  </a:cubicBezTo>
                  <a:cubicBezTo>
                    <a:pt x="140311" y="9098"/>
                    <a:pt x="108906" y="1"/>
                    <a:pt x="70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63;p64"/>
            <p:cNvSpPr/>
            <p:nvPr/>
          </p:nvSpPr>
          <p:spPr>
            <a:xfrm>
              <a:off x="2228475" y="3722575"/>
              <a:ext cx="3520625" cy="1027050"/>
            </a:xfrm>
            <a:custGeom>
              <a:avLst/>
              <a:gdLst/>
              <a:ahLst/>
              <a:cxnLst/>
              <a:rect l="l" t="t" r="r" b="b"/>
              <a:pathLst>
                <a:path w="140825" h="41082" extrusionOk="0">
                  <a:moveTo>
                    <a:pt x="70087" y="547"/>
                  </a:moveTo>
                  <a:cubicBezTo>
                    <a:pt x="70190" y="547"/>
                    <a:pt x="70293" y="547"/>
                    <a:pt x="70397" y="547"/>
                  </a:cubicBezTo>
                  <a:cubicBezTo>
                    <a:pt x="89780" y="547"/>
                    <a:pt x="107298" y="2797"/>
                    <a:pt x="119931" y="6462"/>
                  </a:cubicBezTo>
                  <a:cubicBezTo>
                    <a:pt x="126263" y="8294"/>
                    <a:pt x="131407" y="10480"/>
                    <a:pt x="134910" y="12858"/>
                  </a:cubicBezTo>
                  <a:cubicBezTo>
                    <a:pt x="136646" y="14048"/>
                    <a:pt x="138028" y="15333"/>
                    <a:pt x="138928" y="16587"/>
                  </a:cubicBezTo>
                  <a:cubicBezTo>
                    <a:pt x="139828" y="17873"/>
                    <a:pt x="140311" y="19191"/>
                    <a:pt x="140311" y="20541"/>
                  </a:cubicBezTo>
                  <a:cubicBezTo>
                    <a:pt x="140311" y="21859"/>
                    <a:pt x="139828" y="23177"/>
                    <a:pt x="138928" y="24463"/>
                  </a:cubicBezTo>
                  <a:cubicBezTo>
                    <a:pt x="137321" y="26713"/>
                    <a:pt x="134364" y="28866"/>
                    <a:pt x="130282" y="30795"/>
                  </a:cubicBezTo>
                  <a:cubicBezTo>
                    <a:pt x="118067" y="36613"/>
                    <a:pt x="95823" y="40535"/>
                    <a:pt x="70397" y="40535"/>
                  </a:cubicBezTo>
                  <a:cubicBezTo>
                    <a:pt x="51046" y="40535"/>
                    <a:pt x="33527" y="38253"/>
                    <a:pt x="20862" y="34620"/>
                  </a:cubicBezTo>
                  <a:cubicBezTo>
                    <a:pt x="14562" y="32788"/>
                    <a:pt x="9419" y="30602"/>
                    <a:pt x="5915" y="28191"/>
                  </a:cubicBezTo>
                  <a:cubicBezTo>
                    <a:pt x="4147" y="27002"/>
                    <a:pt x="2797" y="25748"/>
                    <a:pt x="1897" y="24463"/>
                  </a:cubicBezTo>
                  <a:cubicBezTo>
                    <a:pt x="997" y="23177"/>
                    <a:pt x="515" y="21859"/>
                    <a:pt x="515" y="20541"/>
                  </a:cubicBezTo>
                  <a:cubicBezTo>
                    <a:pt x="515" y="19191"/>
                    <a:pt x="997" y="17873"/>
                    <a:pt x="1897" y="16587"/>
                  </a:cubicBezTo>
                  <a:cubicBezTo>
                    <a:pt x="3472" y="14369"/>
                    <a:pt x="6461" y="12215"/>
                    <a:pt x="10512" y="10255"/>
                  </a:cubicBezTo>
                  <a:cubicBezTo>
                    <a:pt x="22709" y="4460"/>
                    <a:pt x="44822" y="547"/>
                    <a:pt x="70087" y="547"/>
                  </a:cubicBezTo>
                  <a:close/>
                  <a:moveTo>
                    <a:pt x="70397" y="1"/>
                  </a:moveTo>
                  <a:cubicBezTo>
                    <a:pt x="51013" y="1"/>
                    <a:pt x="33463" y="2251"/>
                    <a:pt x="20733" y="5947"/>
                  </a:cubicBezTo>
                  <a:cubicBezTo>
                    <a:pt x="14369" y="7780"/>
                    <a:pt x="9194" y="9965"/>
                    <a:pt x="5626" y="12408"/>
                  </a:cubicBezTo>
                  <a:cubicBezTo>
                    <a:pt x="3826" y="13662"/>
                    <a:pt x="2411" y="14948"/>
                    <a:pt x="1447" y="16298"/>
                  </a:cubicBezTo>
                  <a:cubicBezTo>
                    <a:pt x="515" y="17648"/>
                    <a:pt x="0" y="19062"/>
                    <a:pt x="0" y="20541"/>
                  </a:cubicBezTo>
                  <a:cubicBezTo>
                    <a:pt x="0" y="21987"/>
                    <a:pt x="515" y="23434"/>
                    <a:pt x="1447" y="24784"/>
                  </a:cubicBezTo>
                  <a:cubicBezTo>
                    <a:pt x="3151" y="27131"/>
                    <a:pt x="6172" y="29316"/>
                    <a:pt x="10287" y="31277"/>
                  </a:cubicBezTo>
                  <a:cubicBezTo>
                    <a:pt x="22662" y="37160"/>
                    <a:pt x="44938" y="41081"/>
                    <a:pt x="70397" y="41081"/>
                  </a:cubicBezTo>
                  <a:cubicBezTo>
                    <a:pt x="89812" y="41081"/>
                    <a:pt x="107363" y="38799"/>
                    <a:pt x="120092" y="35135"/>
                  </a:cubicBezTo>
                  <a:cubicBezTo>
                    <a:pt x="126456" y="33270"/>
                    <a:pt x="131632" y="31084"/>
                    <a:pt x="135200" y="28641"/>
                  </a:cubicBezTo>
                  <a:cubicBezTo>
                    <a:pt x="137000" y="27420"/>
                    <a:pt x="138414" y="26134"/>
                    <a:pt x="139378" y="24784"/>
                  </a:cubicBezTo>
                  <a:cubicBezTo>
                    <a:pt x="140311" y="23434"/>
                    <a:pt x="140825" y="21987"/>
                    <a:pt x="140825" y="20541"/>
                  </a:cubicBezTo>
                  <a:cubicBezTo>
                    <a:pt x="140825" y="19062"/>
                    <a:pt x="140311" y="17648"/>
                    <a:pt x="139378" y="16298"/>
                  </a:cubicBezTo>
                  <a:cubicBezTo>
                    <a:pt x="137675" y="13919"/>
                    <a:pt x="134653" y="11733"/>
                    <a:pt x="130539" y="9772"/>
                  </a:cubicBezTo>
                  <a:cubicBezTo>
                    <a:pt x="118163" y="3890"/>
                    <a:pt x="95855" y="1"/>
                    <a:pt x="70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64;p64"/>
            <p:cNvSpPr/>
            <p:nvPr/>
          </p:nvSpPr>
          <p:spPr>
            <a:xfrm>
              <a:off x="2389200" y="3774000"/>
              <a:ext cx="3199200" cy="890425"/>
            </a:xfrm>
            <a:custGeom>
              <a:avLst/>
              <a:gdLst/>
              <a:ahLst/>
              <a:cxnLst/>
              <a:rect l="l" t="t" r="r" b="b"/>
              <a:pathLst>
                <a:path w="127968" h="35617" extrusionOk="0">
                  <a:moveTo>
                    <a:pt x="63968" y="1"/>
                  </a:moveTo>
                  <a:cubicBezTo>
                    <a:pt x="28641" y="1"/>
                    <a:pt x="0" y="7973"/>
                    <a:pt x="0" y="17809"/>
                  </a:cubicBezTo>
                  <a:cubicBezTo>
                    <a:pt x="0" y="27645"/>
                    <a:pt x="28641" y="35617"/>
                    <a:pt x="63968" y="35617"/>
                  </a:cubicBezTo>
                  <a:cubicBezTo>
                    <a:pt x="99326" y="35617"/>
                    <a:pt x="127967" y="27645"/>
                    <a:pt x="127967" y="17809"/>
                  </a:cubicBezTo>
                  <a:cubicBezTo>
                    <a:pt x="127967" y="7973"/>
                    <a:pt x="99326" y="1"/>
                    <a:pt x="63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65;p64"/>
            <p:cNvSpPr/>
            <p:nvPr/>
          </p:nvSpPr>
          <p:spPr>
            <a:xfrm>
              <a:off x="2381950" y="3766775"/>
              <a:ext cx="3213675" cy="904900"/>
            </a:xfrm>
            <a:custGeom>
              <a:avLst/>
              <a:gdLst/>
              <a:ahLst/>
              <a:cxnLst/>
              <a:rect l="l" t="t" r="r" b="b"/>
              <a:pathLst>
                <a:path w="128547" h="36196" extrusionOk="0">
                  <a:moveTo>
                    <a:pt x="64258" y="547"/>
                  </a:moveTo>
                  <a:cubicBezTo>
                    <a:pt x="81937" y="547"/>
                    <a:pt x="97913" y="2540"/>
                    <a:pt x="109453" y="5754"/>
                  </a:cubicBezTo>
                  <a:cubicBezTo>
                    <a:pt x="115206" y="7362"/>
                    <a:pt x="119899" y="9290"/>
                    <a:pt x="123082" y="11380"/>
                  </a:cubicBezTo>
                  <a:cubicBezTo>
                    <a:pt x="124689" y="12440"/>
                    <a:pt x="125910" y="13533"/>
                    <a:pt x="126746" y="14658"/>
                  </a:cubicBezTo>
                  <a:cubicBezTo>
                    <a:pt x="127582" y="15783"/>
                    <a:pt x="128000" y="16941"/>
                    <a:pt x="128000" y="18098"/>
                  </a:cubicBezTo>
                  <a:cubicBezTo>
                    <a:pt x="128000" y="19255"/>
                    <a:pt x="127582" y="20412"/>
                    <a:pt x="126746" y="21537"/>
                  </a:cubicBezTo>
                  <a:cubicBezTo>
                    <a:pt x="125300" y="23498"/>
                    <a:pt x="122600" y="25395"/>
                    <a:pt x="118903" y="27098"/>
                  </a:cubicBezTo>
                  <a:cubicBezTo>
                    <a:pt x="107717" y="32209"/>
                    <a:pt x="87434" y="35649"/>
                    <a:pt x="64258" y="35649"/>
                  </a:cubicBezTo>
                  <a:cubicBezTo>
                    <a:pt x="46610" y="35649"/>
                    <a:pt x="30635" y="33656"/>
                    <a:pt x="19095" y="30441"/>
                  </a:cubicBezTo>
                  <a:cubicBezTo>
                    <a:pt x="13309" y="28834"/>
                    <a:pt x="8648" y="26905"/>
                    <a:pt x="5465" y="24816"/>
                  </a:cubicBezTo>
                  <a:cubicBezTo>
                    <a:pt x="3858" y="23755"/>
                    <a:pt x="2637" y="22662"/>
                    <a:pt x="1801" y="21537"/>
                  </a:cubicBezTo>
                  <a:cubicBezTo>
                    <a:pt x="965" y="20412"/>
                    <a:pt x="547" y="19255"/>
                    <a:pt x="547" y="18098"/>
                  </a:cubicBezTo>
                  <a:cubicBezTo>
                    <a:pt x="547" y="16941"/>
                    <a:pt x="965" y="15783"/>
                    <a:pt x="1801" y="14658"/>
                  </a:cubicBezTo>
                  <a:cubicBezTo>
                    <a:pt x="3248" y="12698"/>
                    <a:pt x="5948" y="10801"/>
                    <a:pt x="9644" y="9097"/>
                  </a:cubicBezTo>
                  <a:cubicBezTo>
                    <a:pt x="20830" y="3986"/>
                    <a:pt x="41114" y="547"/>
                    <a:pt x="64258" y="547"/>
                  </a:cubicBezTo>
                  <a:close/>
                  <a:moveTo>
                    <a:pt x="64258" y="1"/>
                  </a:moveTo>
                  <a:cubicBezTo>
                    <a:pt x="46578" y="1"/>
                    <a:pt x="30570" y="1993"/>
                    <a:pt x="18966" y="5240"/>
                  </a:cubicBezTo>
                  <a:cubicBezTo>
                    <a:pt x="13148" y="6847"/>
                    <a:pt x="8455" y="8776"/>
                    <a:pt x="5176" y="10930"/>
                  </a:cubicBezTo>
                  <a:cubicBezTo>
                    <a:pt x="3537" y="12023"/>
                    <a:pt x="2251" y="13148"/>
                    <a:pt x="1351" y="14337"/>
                  </a:cubicBezTo>
                  <a:cubicBezTo>
                    <a:pt x="483" y="15526"/>
                    <a:pt x="1" y="16812"/>
                    <a:pt x="1" y="18098"/>
                  </a:cubicBezTo>
                  <a:cubicBezTo>
                    <a:pt x="1" y="19384"/>
                    <a:pt x="483" y="20637"/>
                    <a:pt x="1351" y="21859"/>
                  </a:cubicBezTo>
                  <a:cubicBezTo>
                    <a:pt x="2894" y="23948"/>
                    <a:pt x="5658" y="25845"/>
                    <a:pt x="9419" y="27580"/>
                  </a:cubicBezTo>
                  <a:cubicBezTo>
                    <a:pt x="20734" y="32756"/>
                    <a:pt x="41049" y="36195"/>
                    <a:pt x="64258" y="36195"/>
                  </a:cubicBezTo>
                  <a:cubicBezTo>
                    <a:pt x="81969" y="36195"/>
                    <a:pt x="97977" y="34170"/>
                    <a:pt x="109581" y="30956"/>
                  </a:cubicBezTo>
                  <a:cubicBezTo>
                    <a:pt x="115399" y="29348"/>
                    <a:pt x="120092" y="27420"/>
                    <a:pt x="123371" y="25266"/>
                  </a:cubicBezTo>
                  <a:cubicBezTo>
                    <a:pt x="125010" y="24173"/>
                    <a:pt x="126296" y="23048"/>
                    <a:pt x="127164" y="21859"/>
                  </a:cubicBezTo>
                  <a:cubicBezTo>
                    <a:pt x="128064" y="20637"/>
                    <a:pt x="128546" y="19384"/>
                    <a:pt x="128546" y="18098"/>
                  </a:cubicBezTo>
                  <a:cubicBezTo>
                    <a:pt x="128546" y="16812"/>
                    <a:pt x="128064" y="15526"/>
                    <a:pt x="127164" y="14337"/>
                  </a:cubicBezTo>
                  <a:cubicBezTo>
                    <a:pt x="125653" y="12248"/>
                    <a:pt x="122889" y="10351"/>
                    <a:pt x="119096" y="8615"/>
                  </a:cubicBezTo>
                  <a:cubicBezTo>
                    <a:pt x="107813" y="3440"/>
                    <a:pt x="87498" y="1"/>
                    <a:pt x="64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66;p64"/>
            <p:cNvSpPr/>
            <p:nvPr/>
          </p:nvSpPr>
          <p:spPr>
            <a:xfrm>
              <a:off x="2410075" y="3918650"/>
              <a:ext cx="3157425" cy="745775"/>
            </a:xfrm>
            <a:custGeom>
              <a:avLst/>
              <a:gdLst/>
              <a:ahLst/>
              <a:cxnLst/>
              <a:rect l="l" t="t" r="r" b="b"/>
              <a:pathLst>
                <a:path w="126297" h="29831" extrusionOk="0">
                  <a:moveTo>
                    <a:pt x="63133" y="1"/>
                  </a:moveTo>
                  <a:cubicBezTo>
                    <a:pt x="31342" y="1"/>
                    <a:pt x="4983" y="6462"/>
                    <a:pt x="1" y="14916"/>
                  </a:cubicBezTo>
                  <a:cubicBezTo>
                    <a:pt x="4983" y="23370"/>
                    <a:pt x="31342" y="29831"/>
                    <a:pt x="63133" y="29831"/>
                  </a:cubicBezTo>
                  <a:cubicBezTo>
                    <a:pt x="94955" y="29831"/>
                    <a:pt x="121314" y="23370"/>
                    <a:pt x="126296" y="14916"/>
                  </a:cubicBezTo>
                  <a:cubicBezTo>
                    <a:pt x="121314" y="6462"/>
                    <a:pt x="94955" y="1"/>
                    <a:pt x="63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67;p64"/>
            <p:cNvSpPr/>
            <p:nvPr/>
          </p:nvSpPr>
          <p:spPr>
            <a:xfrm>
              <a:off x="2402050" y="3911425"/>
              <a:ext cx="3173475" cy="760250"/>
            </a:xfrm>
            <a:custGeom>
              <a:avLst/>
              <a:gdLst/>
              <a:ahLst/>
              <a:cxnLst/>
              <a:rect l="l" t="t" r="r" b="b"/>
              <a:pathLst>
                <a:path w="126939" h="30410" extrusionOk="0">
                  <a:moveTo>
                    <a:pt x="63454" y="547"/>
                  </a:moveTo>
                  <a:cubicBezTo>
                    <a:pt x="79365" y="547"/>
                    <a:pt x="93862" y="2154"/>
                    <a:pt x="105048" y="4822"/>
                  </a:cubicBezTo>
                  <a:cubicBezTo>
                    <a:pt x="110609" y="6172"/>
                    <a:pt x="115367" y="7747"/>
                    <a:pt x="118999" y="9547"/>
                  </a:cubicBezTo>
                  <a:cubicBezTo>
                    <a:pt x="122586" y="11278"/>
                    <a:pt x="125095" y="13224"/>
                    <a:pt x="126315" y="15205"/>
                  </a:cubicBezTo>
                  <a:lnTo>
                    <a:pt x="126315" y="15205"/>
                  </a:lnTo>
                  <a:cubicBezTo>
                    <a:pt x="125095" y="17186"/>
                    <a:pt x="122586" y="19132"/>
                    <a:pt x="118999" y="20862"/>
                  </a:cubicBezTo>
                  <a:cubicBezTo>
                    <a:pt x="108070" y="26230"/>
                    <a:pt x="87273" y="29863"/>
                    <a:pt x="63454" y="29863"/>
                  </a:cubicBezTo>
                  <a:cubicBezTo>
                    <a:pt x="47574" y="29863"/>
                    <a:pt x="33045" y="28256"/>
                    <a:pt x="21891" y="25588"/>
                  </a:cubicBezTo>
                  <a:cubicBezTo>
                    <a:pt x="16330" y="24237"/>
                    <a:pt x="11573" y="22662"/>
                    <a:pt x="7940" y="20862"/>
                  </a:cubicBezTo>
                  <a:cubicBezTo>
                    <a:pt x="4353" y="19132"/>
                    <a:pt x="1844" y="17186"/>
                    <a:pt x="624" y="15205"/>
                  </a:cubicBezTo>
                  <a:lnTo>
                    <a:pt x="624" y="15205"/>
                  </a:lnTo>
                  <a:cubicBezTo>
                    <a:pt x="1844" y="13224"/>
                    <a:pt x="4353" y="11278"/>
                    <a:pt x="7940" y="9547"/>
                  </a:cubicBezTo>
                  <a:cubicBezTo>
                    <a:pt x="18869" y="4179"/>
                    <a:pt x="39635" y="547"/>
                    <a:pt x="63454" y="547"/>
                  </a:cubicBezTo>
                  <a:close/>
                  <a:moveTo>
                    <a:pt x="63454" y="1"/>
                  </a:moveTo>
                  <a:cubicBezTo>
                    <a:pt x="47542" y="1"/>
                    <a:pt x="32981" y="1640"/>
                    <a:pt x="21762" y="4308"/>
                  </a:cubicBezTo>
                  <a:cubicBezTo>
                    <a:pt x="16169" y="5658"/>
                    <a:pt x="11380" y="7265"/>
                    <a:pt x="7683" y="9065"/>
                  </a:cubicBezTo>
                  <a:cubicBezTo>
                    <a:pt x="4019" y="10865"/>
                    <a:pt x="1383" y="12890"/>
                    <a:pt x="97" y="15076"/>
                  </a:cubicBezTo>
                  <a:lnTo>
                    <a:pt x="1" y="15205"/>
                  </a:lnTo>
                  <a:lnTo>
                    <a:pt x="97" y="15333"/>
                  </a:lnTo>
                  <a:cubicBezTo>
                    <a:pt x="1383" y="17519"/>
                    <a:pt x="4019" y="19544"/>
                    <a:pt x="7683" y="21344"/>
                  </a:cubicBezTo>
                  <a:cubicBezTo>
                    <a:pt x="18773" y="26777"/>
                    <a:pt x="39602" y="30409"/>
                    <a:pt x="63454" y="30409"/>
                  </a:cubicBezTo>
                  <a:cubicBezTo>
                    <a:pt x="79397" y="30409"/>
                    <a:pt x="93959" y="28770"/>
                    <a:pt x="105177" y="26102"/>
                  </a:cubicBezTo>
                  <a:cubicBezTo>
                    <a:pt x="110770" y="24752"/>
                    <a:pt x="115560" y="23145"/>
                    <a:pt x="119256" y="21344"/>
                  </a:cubicBezTo>
                  <a:cubicBezTo>
                    <a:pt x="122921" y="19544"/>
                    <a:pt x="125557" y="17519"/>
                    <a:pt x="126842" y="15333"/>
                  </a:cubicBezTo>
                  <a:lnTo>
                    <a:pt x="126939" y="15205"/>
                  </a:lnTo>
                  <a:lnTo>
                    <a:pt x="126842" y="15076"/>
                  </a:lnTo>
                  <a:cubicBezTo>
                    <a:pt x="125557" y="12890"/>
                    <a:pt x="122921" y="10865"/>
                    <a:pt x="119256" y="9065"/>
                  </a:cubicBezTo>
                  <a:cubicBezTo>
                    <a:pt x="108166" y="3633"/>
                    <a:pt x="87337" y="33"/>
                    <a:pt x="6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68;p64"/>
            <p:cNvSpPr/>
            <p:nvPr/>
          </p:nvSpPr>
          <p:spPr>
            <a:xfrm>
              <a:off x="2373925" y="4551900"/>
              <a:ext cx="108500" cy="94850"/>
            </a:xfrm>
            <a:custGeom>
              <a:avLst/>
              <a:gdLst/>
              <a:ahLst/>
              <a:cxnLst/>
              <a:rect l="l" t="t" r="r" b="b"/>
              <a:pathLst>
                <a:path w="4340" h="3794" extrusionOk="0">
                  <a:moveTo>
                    <a:pt x="2186" y="1"/>
                  </a:moveTo>
                  <a:cubicBezTo>
                    <a:pt x="997" y="1"/>
                    <a:pt x="0" y="869"/>
                    <a:pt x="0" y="1897"/>
                  </a:cubicBezTo>
                  <a:cubicBezTo>
                    <a:pt x="0" y="2958"/>
                    <a:pt x="997" y="3794"/>
                    <a:pt x="2186" y="3794"/>
                  </a:cubicBezTo>
                  <a:cubicBezTo>
                    <a:pt x="3376" y="3794"/>
                    <a:pt x="4340" y="2958"/>
                    <a:pt x="4340" y="1897"/>
                  </a:cubicBezTo>
                  <a:cubicBezTo>
                    <a:pt x="4340" y="869"/>
                    <a:pt x="3376" y="1"/>
                    <a:pt x="2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69;p64"/>
            <p:cNvSpPr/>
            <p:nvPr/>
          </p:nvSpPr>
          <p:spPr>
            <a:xfrm>
              <a:off x="2367500" y="4545475"/>
              <a:ext cx="121375" cy="108525"/>
            </a:xfrm>
            <a:custGeom>
              <a:avLst/>
              <a:gdLst/>
              <a:ahLst/>
              <a:cxnLst/>
              <a:rect l="l" t="t" r="r" b="b"/>
              <a:pathLst>
                <a:path w="4855" h="4341" extrusionOk="0">
                  <a:moveTo>
                    <a:pt x="2443" y="547"/>
                  </a:moveTo>
                  <a:cubicBezTo>
                    <a:pt x="2958" y="547"/>
                    <a:pt x="3440" y="740"/>
                    <a:pt x="3793" y="1029"/>
                  </a:cubicBezTo>
                  <a:cubicBezTo>
                    <a:pt x="4147" y="1318"/>
                    <a:pt x="4340" y="1736"/>
                    <a:pt x="4340" y="2154"/>
                  </a:cubicBezTo>
                  <a:cubicBezTo>
                    <a:pt x="4340" y="2604"/>
                    <a:pt x="4147" y="2990"/>
                    <a:pt x="3793" y="3311"/>
                  </a:cubicBezTo>
                  <a:cubicBezTo>
                    <a:pt x="3440" y="3601"/>
                    <a:pt x="2958" y="3794"/>
                    <a:pt x="2443" y="3794"/>
                  </a:cubicBezTo>
                  <a:cubicBezTo>
                    <a:pt x="1897" y="3794"/>
                    <a:pt x="1415" y="3601"/>
                    <a:pt x="1093" y="3311"/>
                  </a:cubicBezTo>
                  <a:cubicBezTo>
                    <a:pt x="740" y="2990"/>
                    <a:pt x="547" y="2604"/>
                    <a:pt x="547" y="2154"/>
                  </a:cubicBezTo>
                  <a:cubicBezTo>
                    <a:pt x="547" y="1736"/>
                    <a:pt x="740" y="1318"/>
                    <a:pt x="1093" y="1029"/>
                  </a:cubicBezTo>
                  <a:cubicBezTo>
                    <a:pt x="1415" y="740"/>
                    <a:pt x="1897" y="547"/>
                    <a:pt x="2443" y="547"/>
                  </a:cubicBezTo>
                  <a:close/>
                  <a:moveTo>
                    <a:pt x="2443" y="1"/>
                  </a:moveTo>
                  <a:cubicBezTo>
                    <a:pt x="1768" y="1"/>
                    <a:pt x="1158" y="226"/>
                    <a:pt x="740" y="611"/>
                  </a:cubicBezTo>
                  <a:cubicBezTo>
                    <a:pt x="290" y="997"/>
                    <a:pt x="0" y="1543"/>
                    <a:pt x="0" y="2154"/>
                  </a:cubicBezTo>
                  <a:cubicBezTo>
                    <a:pt x="0" y="2765"/>
                    <a:pt x="290" y="3311"/>
                    <a:pt x="740" y="3697"/>
                  </a:cubicBezTo>
                  <a:cubicBezTo>
                    <a:pt x="1158" y="4083"/>
                    <a:pt x="1768" y="4340"/>
                    <a:pt x="2443" y="4340"/>
                  </a:cubicBezTo>
                  <a:cubicBezTo>
                    <a:pt x="3086" y="4340"/>
                    <a:pt x="3697" y="4083"/>
                    <a:pt x="4147" y="3697"/>
                  </a:cubicBezTo>
                  <a:cubicBezTo>
                    <a:pt x="4597" y="3311"/>
                    <a:pt x="4854" y="2765"/>
                    <a:pt x="4854" y="2154"/>
                  </a:cubicBezTo>
                  <a:cubicBezTo>
                    <a:pt x="4854" y="1543"/>
                    <a:pt x="4597" y="997"/>
                    <a:pt x="4147" y="611"/>
                  </a:cubicBezTo>
                  <a:cubicBezTo>
                    <a:pt x="3697" y="226"/>
                    <a:pt x="3086" y="1"/>
                    <a:pt x="2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70;p64"/>
            <p:cNvSpPr/>
            <p:nvPr/>
          </p:nvSpPr>
          <p:spPr>
            <a:xfrm>
              <a:off x="3153425" y="4759225"/>
              <a:ext cx="108525" cy="94875"/>
            </a:xfrm>
            <a:custGeom>
              <a:avLst/>
              <a:gdLst/>
              <a:ahLst/>
              <a:cxnLst/>
              <a:rect l="l" t="t" r="r" b="b"/>
              <a:pathLst>
                <a:path w="4341" h="3795" extrusionOk="0">
                  <a:moveTo>
                    <a:pt x="2186" y="1"/>
                  </a:moveTo>
                  <a:cubicBezTo>
                    <a:pt x="965" y="1"/>
                    <a:pt x="1" y="837"/>
                    <a:pt x="1" y="1897"/>
                  </a:cubicBezTo>
                  <a:cubicBezTo>
                    <a:pt x="1" y="2926"/>
                    <a:pt x="965" y="3794"/>
                    <a:pt x="2186" y="3794"/>
                  </a:cubicBezTo>
                  <a:cubicBezTo>
                    <a:pt x="3376" y="3794"/>
                    <a:pt x="4340" y="2926"/>
                    <a:pt x="4340" y="1897"/>
                  </a:cubicBezTo>
                  <a:cubicBezTo>
                    <a:pt x="4340" y="837"/>
                    <a:pt x="3376" y="1"/>
                    <a:pt x="2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71;p64"/>
            <p:cNvSpPr/>
            <p:nvPr/>
          </p:nvSpPr>
          <p:spPr>
            <a:xfrm>
              <a:off x="3147000" y="4752000"/>
              <a:ext cx="121375" cy="108525"/>
            </a:xfrm>
            <a:custGeom>
              <a:avLst/>
              <a:gdLst/>
              <a:ahLst/>
              <a:cxnLst/>
              <a:rect l="l" t="t" r="r" b="b"/>
              <a:pathLst>
                <a:path w="4855" h="4341" extrusionOk="0">
                  <a:moveTo>
                    <a:pt x="2443" y="547"/>
                  </a:moveTo>
                  <a:cubicBezTo>
                    <a:pt x="2958" y="547"/>
                    <a:pt x="3440" y="740"/>
                    <a:pt x="3793" y="1029"/>
                  </a:cubicBezTo>
                  <a:cubicBezTo>
                    <a:pt x="4115" y="1351"/>
                    <a:pt x="4340" y="1736"/>
                    <a:pt x="4340" y="2186"/>
                  </a:cubicBezTo>
                  <a:cubicBezTo>
                    <a:pt x="4340" y="2604"/>
                    <a:pt x="4115" y="3022"/>
                    <a:pt x="3793" y="3312"/>
                  </a:cubicBezTo>
                  <a:cubicBezTo>
                    <a:pt x="3440" y="3601"/>
                    <a:pt x="2958" y="3794"/>
                    <a:pt x="2443" y="3794"/>
                  </a:cubicBezTo>
                  <a:cubicBezTo>
                    <a:pt x="1897" y="3794"/>
                    <a:pt x="1415" y="3601"/>
                    <a:pt x="1061" y="3312"/>
                  </a:cubicBezTo>
                  <a:cubicBezTo>
                    <a:pt x="740" y="3022"/>
                    <a:pt x="547" y="2604"/>
                    <a:pt x="547" y="2186"/>
                  </a:cubicBezTo>
                  <a:cubicBezTo>
                    <a:pt x="547" y="1736"/>
                    <a:pt x="740" y="1351"/>
                    <a:pt x="1061" y="1029"/>
                  </a:cubicBezTo>
                  <a:cubicBezTo>
                    <a:pt x="1415" y="740"/>
                    <a:pt x="1897" y="547"/>
                    <a:pt x="2443" y="547"/>
                  </a:cubicBezTo>
                  <a:close/>
                  <a:moveTo>
                    <a:pt x="2443" y="1"/>
                  </a:moveTo>
                  <a:cubicBezTo>
                    <a:pt x="1768" y="1"/>
                    <a:pt x="1158" y="258"/>
                    <a:pt x="708" y="644"/>
                  </a:cubicBezTo>
                  <a:cubicBezTo>
                    <a:pt x="290" y="1029"/>
                    <a:pt x="0" y="1576"/>
                    <a:pt x="0" y="2186"/>
                  </a:cubicBezTo>
                  <a:cubicBezTo>
                    <a:pt x="0" y="2797"/>
                    <a:pt x="290" y="3344"/>
                    <a:pt x="708" y="3729"/>
                  </a:cubicBezTo>
                  <a:cubicBezTo>
                    <a:pt x="1158" y="4115"/>
                    <a:pt x="1768" y="4340"/>
                    <a:pt x="2443" y="4340"/>
                  </a:cubicBezTo>
                  <a:cubicBezTo>
                    <a:pt x="3086" y="4340"/>
                    <a:pt x="3697" y="4115"/>
                    <a:pt x="4147" y="3729"/>
                  </a:cubicBezTo>
                  <a:cubicBezTo>
                    <a:pt x="4565" y="3344"/>
                    <a:pt x="4854" y="2797"/>
                    <a:pt x="4854" y="2186"/>
                  </a:cubicBezTo>
                  <a:cubicBezTo>
                    <a:pt x="4854" y="1576"/>
                    <a:pt x="4565" y="1029"/>
                    <a:pt x="4147" y="644"/>
                  </a:cubicBezTo>
                  <a:cubicBezTo>
                    <a:pt x="3697" y="258"/>
                    <a:pt x="3086" y="1"/>
                    <a:pt x="2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72;p64"/>
            <p:cNvSpPr/>
            <p:nvPr/>
          </p:nvSpPr>
          <p:spPr>
            <a:xfrm>
              <a:off x="4080800" y="4793000"/>
              <a:ext cx="108500" cy="94850"/>
            </a:xfrm>
            <a:custGeom>
              <a:avLst/>
              <a:gdLst/>
              <a:ahLst/>
              <a:cxnLst/>
              <a:rect l="l" t="t" r="r" b="b"/>
              <a:pathLst>
                <a:path w="4340" h="3794" extrusionOk="0">
                  <a:moveTo>
                    <a:pt x="2186" y="0"/>
                  </a:moveTo>
                  <a:cubicBezTo>
                    <a:pt x="964" y="0"/>
                    <a:pt x="0" y="836"/>
                    <a:pt x="0" y="1897"/>
                  </a:cubicBezTo>
                  <a:cubicBezTo>
                    <a:pt x="0" y="2925"/>
                    <a:pt x="964" y="3793"/>
                    <a:pt x="2186" y="3793"/>
                  </a:cubicBezTo>
                  <a:cubicBezTo>
                    <a:pt x="3375" y="3793"/>
                    <a:pt x="4340" y="2925"/>
                    <a:pt x="4340" y="1897"/>
                  </a:cubicBezTo>
                  <a:cubicBezTo>
                    <a:pt x="4340" y="836"/>
                    <a:pt x="3375" y="0"/>
                    <a:pt x="2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73;p64"/>
            <p:cNvSpPr/>
            <p:nvPr/>
          </p:nvSpPr>
          <p:spPr>
            <a:xfrm>
              <a:off x="4074375" y="4786550"/>
              <a:ext cx="121350" cy="107725"/>
            </a:xfrm>
            <a:custGeom>
              <a:avLst/>
              <a:gdLst/>
              <a:ahLst/>
              <a:cxnLst/>
              <a:rect l="l" t="t" r="r" b="b"/>
              <a:pathLst>
                <a:path w="4854" h="4309" extrusionOk="0">
                  <a:moveTo>
                    <a:pt x="2443" y="515"/>
                  </a:moveTo>
                  <a:cubicBezTo>
                    <a:pt x="2957" y="515"/>
                    <a:pt x="3439" y="708"/>
                    <a:pt x="3793" y="997"/>
                  </a:cubicBezTo>
                  <a:cubicBezTo>
                    <a:pt x="4114" y="1319"/>
                    <a:pt x="4339" y="1705"/>
                    <a:pt x="4339" y="2155"/>
                  </a:cubicBezTo>
                  <a:cubicBezTo>
                    <a:pt x="4339" y="2605"/>
                    <a:pt x="4114" y="2990"/>
                    <a:pt x="3793" y="3280"/>
                  </a:cubicBezTo>
                  <a:cubicBezTo>
                    <a:pt x="3439" y="3601"/>
                    <a:pt x="2957" y="3794"/>
                    <a:pt x="2443" y="3794"/>
                  </a:cubicBezTo>
                  <a:cubicBezTo>
                    <a:pt x="1897" y="3794"/>
                    <a:pt x="1414" y="3601"/>
                    <a:pt x="1061" y="3280"/>
                  </a:cubicBezTo>
                  <a:cubicBezTo>
                    <a:pt x="739" y="2990"/>
                    <a:pt x="514" y="2605"/>
                    <a:pt x="514" y="2155"/>
                  </a:cubicBezTo>
                  <a:cubicBezTo>
                    <a:pt x="514" y="1705"/>
                    <a:pt x="739" y="1319"/>
                    <a:pt x="1061" y="997"/>
                  </a:cubicBezTo>
                  <a:cubicBezTo>
                    <a:pt x="1414" y="708"/>
                    <a:pt x="1897" y="515"/>
                    <a:pt x="2443" y="515"/>
                  </a:cubicBezTo>
                  <a:close/>
                  <a:moveTo>
                    <a:pt x="2443" y="1"/>
                  </a:moveTo>
                  <a:cubicBezTo>
                    <a:pt x="1768" y="1"/>
                    <a:pt x="1157" y="226"/>
                    <a:pt x="707" y="612"/>
                  </a:cubicBezTo>
                  <a:cubicBezTo>
                    <a:pt x="289" y="997"/>
                    <a:pt x="0" y="1544"/>
                    <a:pt x="0" y="2155"/>
                  </a:cubicBezTo>
                  <a:cubicBezTo>
                    <a:pt x="0" y="2765"/>
                    <a:pt x="289" y="3312"/>
                    <a:pt x="707" y="3697"/>
                  </a:cubicBezTo>
                  <a:cubicBezTo>
                    <a:pt x="1157" y="4083"/>
                    <a:pt x="1768" y="4308"/>
                    <a:pt x="2443" y="4308"/>
                  </a:cubicBezTo>
                  <a:cubicBezTo>
                    <a:pt x="3086" y="4308"/>
                    <a:pt x="3697" y="4083"/>
                    <a:pt x="4147" y="3697"/>
                  </a:cubicBezTo>
                  <a:cubicBezTo>
                    <a:pt x="4565" y="3312"/>
                    <a:pt x="4854" y="2765"/>
                    <a:pt x="4854" y="2155"/>
                  </a:cubicBezTo>
                  <a:cubicBezTo>
                    <a:pt x="4854" y="1544"/>
                    <a:pt x="4565" y="997"/>
                    <a:pt x="4147" y="612"/>
                  </a:cubicBezTo>
                  <a:cubicBezTo>
                    <a:pt x="3697" y="226"/>
                    <a:pt x="3086" y="1"/>
                    <a:pt x="2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74;p64"/>
            <p:cNvSpPr/>
            <p:nvPr/>
          </p:nvSpPr>
          <p:spPr>
            <a:xfrm>
              <a:off x="5001725" y="4711825"/>
              <a:ext cx="107700" cy="94850"/>
            </a:xfrm>
            <a:custGeom>
              <a:avLst/>
              <a:gdLst/>
              <a:ahLst/>
              <a:cxnLst/>
              <a:rect l="l" t="t" r="r" b="b"/>
              <a:pathLst>
                <a:path w="4308" h="3794" extrusionOk="0">
                  <a:moveTo>
                    <a:pt x="2154" y="0"/>
                  </a:moveTo>
                  <a:cubicBezTo>
                    <a:pt x="965" y="0"/>
                    <a:pt x="1" y="836"/>
                    <a:pt x="1" y="1897"/>
                  </a:cubicBezTo>
                  <a:cubicBezTo>
                    <a:pt x="1" y="2926"/>
                    <a:pt x="965" y="3793"/>
                    <a:pt x="2154" y="3793"/>
                  </a:cubicBezTo>
                  <a:cubicBezTo>
                    <a:pt x="3344" y="3793"/>
                    <a:pt x="4308" y="2926"/>
                    <a:pt x="4308" y="1897"/>
                  </a:cubicBezTo>
                  <a:cubicBezTo>
                    <a:pt x="4308" y="836"/>
                    <a:pt x="3344" y="0"/>
                    <a:pt x="2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75;p64"/>
            <p:cNvSpPr/>
            <p:nvPr/>
          </p:nvSpPr>
          <p:spPr>
            <a:xfrm>
              <a:off x="4994500" y="4705400"/>
              <a:ext cx="122175" cy="107700"/>
            </a:xfrm>
            <a:custGeom>
              <a:avLst/>
              <a:gdLst/>
              <a:ahLst/>
              <a:cxnLst/>
              <a:rect l="l" t="t" r="r" b="b"/>
              <a:pathLst>
                <a:path w="4887" h="4308" extrusionOk="0">
                  <a:moveTo>
                    <a:pt x="2443" y="515"/>
                  </a:moveTo>
                  <a:cubicBezTo>
                    <a:pt x="2990" y="515"/>
                    <a:pt x="3472" y="707"/>
                    <a:pt x="3793" y="997"/>
                  </a:cubicBezTo>
                  <a:cubicBezTo>
                    <a:pt x="4147" y="1318"/>
                    <a:pt x="4340" y="1704"/>
                    <a:pt x="4340" y="2154"/>
                  </a:cubicBezTo>
                  <a:cubicBezTo>
                    <a:pt x="4340" y="2572"/>
                    <a:pt x="4147" y="2990"/>
                    <a:pt x="3793" y="3279"/>
                  </a:cubicBezTo>
                  <a:cubicBezTo>
                    <a:pt x="3472" y="3600"/>
                    <a:pt x="2990" y="3761"/>
                    <a:pt x="2443" y="3761"/>
                  </a:cubicBezTo>
                  <a:cubicBezTo>
                    <a:pt x="1897" y="3761"/>
                    <a:pt x="1415" y="3600"/>
                    <a:pt x="1093" y="3279"/>
                  </a:cubicBezTo>
                  <a:cubicBezTo>
                    <a:pt x="740" y="2990"/>
                    <a:pt x="547" y="2572"/>
                    <a:pt x="547" y="2154"/>
                  </a:cubicBezTo>
                  <a:cubicBezTo>
                    <a:pt x="547" y="1704"/>
                    <a:pt x="740" y="1318"/>
                    <a:pt x="1093" y="997"/>
                  </a:cubicBezTo>
                  <a:cubicBezTo>
                    <a:pt x="1415" y="707"/>
                    <a:pt x="1897" y="515"/>
                    <a:pt x="2443" y="515"/>
                  </a:cubicBezTo>
                  <a:close/>
                  <a:moveTo>
                    <a:pt x="2443" y="0"/>
                  </a:moveTo>
                  <a:cubicBezTo>
                    <a:pt x="1768" y="0"/>
                    <a:pt x="1190" y="225"/>
                    <a:pt x="740" y="611"/>
                  </a:cubicBezTo>
                  <a:cubicBezTo>
                    <a:pt x="290" y="997"/>
                    <a:pt x="0" y="1543"/>
                    <a:pt x="0" y="2154"/>
                  </a:cubicBezTo>
                  <a:cubicBezTo>
                    <a:pt x="0" y="2765"/>
                    <a:pt x="290" y="3311"/>
                    <a:pt x="740" y="3697"/>
                  </a:cubicBezTo>
                  <a:cubicBezTo>
                    <a:pt x="1190" y="4083"/>
                    <a:pt x="1768" y="4308"/>
                    <a:pt x="2443" y="4308"/>
                  </a:cubicBezTo>
                  <a:cubicBezTo>
                    <a:pt x="3118" y="4308"/>
                    <a:pt x="3697" y="4083"/>
                    <a:pt x="4147" y="3697"/>
                  </a:cubicBezTo>
                  <a:cubicBezTo>
                    <a:pt x="4597" y="3311"/>
                    <a:pt x="4886" y="2765"/>
                    <a:pt x="4886" y="2154"/>
                  </a:cubicBezTo>
                  <a:cubicBezTo>
                    <a:pt x="4886" y="1543"/>
                    <a:pt x="4597" y="997"/>
                    <a:pt x="4147" y="611"/>
                  </a:cubicBezTo>
                  <a:cubicBezTo>
                    <a:pt x="3697" y="225"/>
                    <a:pt x="3118" y="0"/>
                    <a:pt x="2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76;p64"/>
            <p:cNvSpPr/>
            <p:nvPr/>
          </p:nvSpPr>
          <p:spPr>
            <a:xfrm>
              <a:off x="5597200" y="4494850"/>
              <a:ext cx="108525" cy="94850"/>
            </a:xfrm>
            <a:custGeom>
              <a:avLst/>
              <a:gdLst/>
              <a:ahLst/>
              <a:cxnLst/>
              <a:rect l="l" t="t" r="r" b="b"/>
              <a:pathLst>
                <a:path w="4341" h="3794" extrusionOk="0">
                  <a:moveTo>
                    <a:pt x="2154" y="0"/>
                  </a:moveTo>
                  <a:cubicBezTo>
                    <a:pt x="965" y="0"/>
                    <a:pt x="1" y="868"/>
                    <a:pt x="1" y="1897"/>
                  </a:cubicBezTo>
                  <a:cubicBezTo>
                    <a:pt x="1" y="2958"/>
                    <a:pt x="965" y="3793"/>
                    <a:pt x="2154" y="3793"/>
                  </a:cubicBezTo>
                  <a:cubicBezTo>
                    <a:pt x="3344" y="3793"/>
                    <a:pt x="4340" y="2958"/>
                    <a:pt x="4340" y="1897"/>
                  </a:cubicBezTo>
                  <a:cubicBezTo>
                    <a:pt x="4340" y="868"/>
                    <a:pt x="3344" y="0"/>
                    <a:pt x="2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77;p64"/>
            <p:cNvSpPr/>
            <p:nvPr/>
          </p:nvSpPr>
          <p:spPr>
            <a:xfrm>
              <a:off x="5589975" y="4488425"/>
              <a:ext cx="122175" cy="108500"/>
            </a:xfrm>
            <a:custGeom>
              <a:avLst/>
              <a:gdLst/>
              <a:ahLst/>
              <a:cxnLst/>
              <a:rect l="l" t="t" r="r" b="b"/>
              <a:pathLst>
                <a:path w="4887" h="4340" extrusionOk="0">
                  <a:moveTo>
                    <a:pt x="2443" y="547"/>
                  </a:moveTo>
                  <a:cubicBezTo>
                    <a:pt x="2990" y="547"/>
                    <a:pt x="3472" y="740"/>
                    <a:pt x="3793" y="1029"/>
                  </a:cubicBezTo>
                  <a:cubicBezTo>
                    <a:pt x="4147" y="1318"/>
                    <a:pt x="4340" y="1736"/>
                    <a:pt x="4340" y="2154"/>
                  </a:cubicBezTo>
                  <a:cubicBezTo>
                    <a:pt x="4340" y="2604"/>
                    <a:pt x="4147" y="2990"/>
                    <a:pt x="3793" y="3311"/>
                  </a:cubicBezTo>
                  <a:cubicBezTo>
                    <a:pt x="3472" y="3600"/>
                    <a:pt x="2990" y="3793"/>
                    <a:pt x="2443" y="3793"/>
                  </a:cubicBezTo>
                  <a:cubicBezTo>
                    <a:pt x="1929" y="3793"/>
                    <a:pt x="1447" y="3600"/>
                    <a:pt x="1093" y="3311"/>
                  </a:cubicBezTo>
                  <a:cubicBezTo>
                    <a:pt x="740" y="2990"/>
                    <a:pt x="547" y="2604"/>
                    <a:pt x="547" y="2154"/>
                  </a:cubicBezTo>
                  <a:cubicBezTo>
                    <a:pt x="547" y="1736"/>
                    <a:pt x="740" y="1318"/>
                    <a:pt x="1093" y="1029"/>
                  </a:cubicBezTo>
                  <a:cubicBezTo>
                    <a:pt x="1447" y="740"/>
                    <a:pt x="1929" y="547"/>
                    <a:pt x="2443" y="547"/>
                  </a:cubicBezTo>
                  <a:close/>
                  <a:moveTo>
                    <a:pt x="2443" y="0"/>
                  </a:moveTo>
                  <a:cubicBezTo>
                    <a:pt x="1800" y="0"/>
                    <a:pt x="1190" y="225"/>
                    <a:pt x="740" y="611"/>
                  </a:cubicBezTo>
                  <a:cubicBezTo>
                    <a:pt x="290" y="997"/>
                    <a:pt x="0" y="1543"/>
                    <a:pt x="0" y="2154"/>
                  </a:cubicBezTo>
                  <a:cubicBezTo>
                    <a:pt x="0" y="2765"/>
                    <a:pt x="290" y="3311"/>
                    <a:pt x="740" y="3697"/>
                  </a:cubicBezTo>
                  <a:cubicBezTo>
                    <a:pt x="1190" y="4083"/>
                    <a:pt x="1800" y="4340"/>
                    <a:pt x="2443" y="4340"/>
                  </a:cubicBezTo>
                  <a:cubicBezTo>
                    <a:pt x="3118" y="4340"/>
                    <a:pt x="3729" y="4083"/>
                    <a:pt x="4147" y="3697"/>
                  </a:cubicBezTo>
                  <a:cubicBezTo>
                    <a:pt x="4597" y="3311"/>
                    <a:pt x="4886" y="2765"/>
                    <a:pt x="4886" y="2154"/>
                  </a:cubicBezTo>
                  <a:cubicBezTo>
                    <a:pt x="4886" y="1543"/>
                    <a:pt x="4597" y="997"/>
                    <a:pt x="4147" y="611"/>
                  </a:cubicBezTo>
                  <a:cubicBezTo>
                    <a:pt x="3729" y="225"/>
                    <a:pt x="3118" y="0"/>
                    <a:pt x="2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78;p64"/>
            <p:cNvSpPr/>
            <p:nvPr/>
          </p:nvSpPr>
          <p:spPr>
            <a:xfrm>
              <a:off x="5777200" y="4211900"/>
              <a:ext cx="125400" cy="83625"/>
            </a:xfrm>
            <a:custGeom>
              <a:avLst/>
              <a:gdLst/>
              <a:ahLst/>
              <a:cxnLst/>
              <a:rect l="l" t="t" r="r" b="b"/>
              <a:pathLst>
                <a:path w="5016" h="3345" extrusionOk="0">
                  <a:moveTo>
                    <a:pt x="1555" y="1"/>
                  </a:moveTo>
                  <a:cubicBezTo>
                    <a:pt x="995" y="1"/>
                    <a:pt x="545" y="187"/>
                    <a:pt x="355" y="550"/>
                  </a:cubicBezTo>
                  <a:cubicBezTo>
                    <a:pt x="1" y="1225"/>
                    <a:pt x="676" y="2286"/>
                    <a:pt x="1865" y="2897"/>
                  </a:cubicBezTo>
                  <a:cubicBezTo>
                    <a:pt x="2424" y="3198"/>
                    <a:pt x="2996" y="3344"/>
                    <a:pt x="3483" y="3344"/>
                  </a:cubicBezTo>
                  <a:cubicBezTo>
                    <a:pt x="4034" y="3344"/>
                    <a:pt x="4474" y="3158"/>
                    <a:pt x="4662" y="2800"/>
                  </a:cubicBezTo>
                  <a:cubicBezTo>
                    <a:pt x="5015" y="2093"/>
                    <a:pt x="4340" y="1032"/>
                    <a:pt x="3151" y="421"/>
                  </a:cubicBezTo>
                  <a:cubicBezTo>
                    <a:pt x="2601" y="139"/>
                    <a:pt x="2037" y="1"/>
                    <a:pt x="1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79;p64"/>
            <p:cNvSpPr/>
            <p:nvPr/>
          </p:nvSpPr>
          <p:spPr>
            <a:xfrm>
              <a:off x="5777200" y="4204750"/>
              <a:ext cx="125400" cy="97250"/>
            </a:xfrm>
            <a:custGeom>
              <a:avLst/>
              <a:gdLst/>
              <a:ahLst/>
              <a:cxnLst/>
              <a:rect l="l" t="t" r="r" b="b"/>
              <a:pathLst>
                <a:path w="5016" h="3890" extrusionOk="0">
                  <a:moveTo>
                    <a:pt x="1544" y="547"/>
                  </a:moveTo>
                  <a:cubicBezTo>
                    <a:pt x="1994" y="547"/>
                    <a:pt x="2508" y="675"/>
                    <a:pt x="3023" y="965"/>
                  </a:cubicBezTo>
                  <a:cubicBezTo>
                    <a:pt x="3473" y="1190"/>
                    <a:pt x="3858" y="1479"/>
                    <a:pt x="4115" y="1800"/>
                  </a:cubicBezTo>
                  <a:cubicBezTo>
                    <a:pt x="4373" y="2122"/>
                    <a:pt x="4469" y="2443"/>
                    <a:pt x="4469" y="2668"/>
                  </a:cubicBezTo>
                  <a:cubicBezTo>
                    <a:pt x="4469" y="2765"/>
                    <a:pt x="4469" y="2861"/>
                    <a:pt x="4405" y="2958"/>
                  </a:cubicBezTo>
                  <a:cubicBezTo>
                    <a:pt x="4340" y="3086"/>
                    <a:pt x="4244" y="3183"/>
                    <a:pt x="4083" y="3247"/>
                  </a:cubicBezTo>
                  <a:cubicBezTo>
                    <a:pt x="3923" y="3311"/>
                    <a:pt x="3698" y="3375"/>
                    <a:pt x="3473" y="3375"/>
                  </a:cubicBezTo>
                  <a:cubicBezTo>
                    <a:pt x="3023" y="3375"/>
                    <a:pt x="2508" y="3215"/>
                    <a:pt x="1994" y="2958"/>
                  </a:cubicBezTo>
                  <a:cubicBezTo>
                    <a:pt x="1544" y="2733"/>
                    <a:pt x="1158" y="2411"/>
                    <a:pt x="901" y="2122"/>
                  </a:cubicBezTo>
                  <a:cubicBezTo>
                    <a:pt x="644" y="1800"/>
                    <a:pt x="515" y="1479"/>
                    <a:pt x="515" y="1254"/>
                  </a:cubicBezTo>
                  <a:cubicBezTo>
                    <a:pt x="547" y="1125"/>
                    <a:pt x="547" y="1029"/>
                    <a:pt x="612" y="965"/>
                  </a:cubicBezTo>
                  <a:cubicBezTo>
                    <a:pt x="676" y="836"/>
                    <a:pt x="772" y="740"/>
                    <a:pt x="933" y="675"/>
                  </a:cubicBezTo>
                  <a:cubicBezTo>
                    <a:pt x="1094" y="579"/>
                    <a:pt x="1319" y="547"/>
                    <a:pt x="1544" y="547"/>
                  </a:cubicBezTo>
                  <a:close/>
                  <a:moveTo>
                    <a:pt x="1544" y="0"/>
                  </a:moveTo>
                  <a:cubicBezTo>
                    <a:pt x="1255" y="0"/>
                    <a:pt x="965" y="65"/>
                    <a:pt x="708" y="193"/>
                  </a:cubicBezTo>
                  <a:cubicBezTo>
                    <a:pt x="451" y="290"/>
                    <a:pt x="258" y="482"/>
                    <a:pt x="130" y="707"/>
                  </a:cubicBezTo>
                  <a:cubicBezTo>
                    <a:pt x="33" y="868"/>
                    <a:pt x="1" y="1061"/>
                    <a:pt x="1" y="1254"/>
                  </a:cubicBezTo>
                  <a:cubicBezTo>
                    <a:pt x="1" y="1640"/>
                    <a:pt x="194" y="2058"/>
                    <a:pt x="483" y="2443"/>
                  </a:cubicBezTo>
                  <a:cubicBezTo>
                    <a:pt x="805" y="2829"/>
                    <a:pt x="1222" y="3150"/>
                    <a:pt x="1737" y="3440"/>
                  </a:cubicBezTo>
                  <a:cubicBezTo>
                    <a:pt x="2315" y="3729"/>
                    <a:pt x="2926" y="3890"/>
                    <a:pt x="3473" y="3890"/>
                  </a:cubicBezTo>
                  <a:cubicBezTo>
                    <a:pt x="3762" y="3890"/>
                    <a:pt x="4051" y="3858"/>
                    <a:pt x="4308" y="3729"/>
                  </a:cubicBezTo>
                  <a:cubicBezTo>
                    <a:pt x="4565" y="3633"/>
                    <a:pt x="4758" y="3440"/>
                    <a:pt x="4887" y="3183"/>
                  </a:cubicBezTo>
                  <a:cubicBezTo>
                    <a:pt x="4983" y="3022"/>
                    <a:pt x="5015" y="2861"/>
                    <a:pt x="5015" y="2668"/>
                  </a:cubicBezTo>
                  <a:cubicBezTo>
                    <a:pt x="5015" y="2250"/>
                    <a:pt x="4823" y="1832"/>
                    <a:pt x="4533" y="1479"/>
                  </a:cubicBezTo>
                  <a:cubicBezTo>
                    <a:pt x="4212" y="1093"/>
                    <a:pt x="3794" y="740"/>
                    <a:pt x="3280" y="482"/>
                  </a:cubicBezTo>
                  <a:cubicBezTo>
                    <a:pt x="2701" y="161"/>
                    <a:pt x="2090" y="32"/>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80;p64"/>
            <p:cNvSpPr/>
            <p:nvPr/>
          </p:nvSpPr>
          <p:spPr>
            <a:xfrm>
              <a:off x="2074975" y="4211900"/>
              <a:ext cx="125400" cy="83625"/>
            </a:xfrm>
            <a:custGeom>
              <a:avLst/>
              <a:gdLst/>
              <a:ahLst/>
              <a:cxnLst/>
              <a:rect l="l" t="t" r="r" b="b"/>
              <a:pathLst>
                <a:path w="5016" h="3345" extrusionOk="0">
                  <a:moveTo>
                    <a:pt x="3461" y="1"/>
                  </a:moveTo>
                  <a:cubicBezTo>
                    <a:pt x="2979" y="1"/>
                    <a:pt x="2415" y="139"/>
                    <a:pt x="1865" y="421"/>
                  </a:cubicBezTo>
                  <a:cubicBezTo>
                    <a:pt x="676" y="1032"/>
                    <a:pt x="1" y="2093"/>
                    <a:pt x="354" y="2800"/>
                  </a:cubicBezTo>
                  <a:cubicBezTo>
                    <a:pt x="542" y="3158"/>
                    <a:pt x="983" y="3344"/>
                    <a:pt x="1533" y="3344"/>
                  </a:cubicBezTo>
                  <a:cubicBezTo>
                    <a:pt x="2020" y="3344"/>
                    <a:pt x="2592" y="3198"/>
                    <a:pt x="3151" y="2897"/>
                  </a:cubicBezTo>
                  <a:cubicBezTo>
                    <a:pt x="4340" y="2286"/>
                    <a:pt x="5015" y="1225"/>
                    <a:pt x="4662" y="550"/>
                  </a:cubicBezTo>
                  <a:cubicBezTo>
                    <a:pt x="4472" y="187"/>
                    <a:pt x="4022" y="1"/>
                    <a:pt x="34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81;p64"/>
            <p:cNvSpPr/>
            <p:nvPr/>
          </p:nvSpPr>
          <p:spPr>
            <a:xfrm>
              <a:off x="2074975" y="4204750"/>
              <a:ext cx="125400" cy="97250"/>
            </a:xfrm>
            <a:custGeom>
              <a:avLst/>
              <a:gdLst/>
              <a:ahLst/>
              <a:cxnLst/>
              <a:rect l="l" t="t" r="r" b="b"/>
              <a:pathLst>
                <a:path w="5016" h="3890" extrusionOk="0">
                  <a:moveTo>
                    <a:pt x="3472" y="547"/>
                  </a:moveTo>
                  <a:cubicBezTo>
                    <a:pt x="3697" y="547"/>
                    <a:pt x="3922" y="579"/>
                    <a:pt x="4083" y="675"/>
                  </a:cubicBezTo>
                  <a:cubicBezTo>
                    <a:pt x="4244" y="740"/>
                    <a:pt x="4340" y="836"/>
                    <a:pt x="4405" y="965"/>
                  </a:cubicBezTo>
                  <a:cubicBezTo>
                    <a:pt x="4469" y="1029"/>
                    <a:pt x="4469" y="1125"/>
                    <a:pt x="4469" y="1254"/>
                  </a:cubicBezTo>
                  <a:cubicBezTo>
                    <a:pt x="4469" y="1479"/>
                    <a:pt x="4372" y="1800"/>
                    <a:pt x="4115" y="2122"/>
                  </a:cubicBezTo>
                  <a:cubicBezTo>
                    <a:pt x="3858" y="2411"/>
                    <a:pt x="3472" y="2733"/>
                    <a:pt x="3022" y="2958"/>
                  </a:cubicBezTo>
                  <a:cubicBezTo>
                    <a:pt x="2508" y="3215"/>
                    <a:pt x="1994" y="3375"/>
                    <a:pt x="1544" y="3375"/>
                  </a:cubicBezTo>
                  <a:cubicBezTo>
                    <a:pt x="1319" y="3375"/>
                    <a:pt x="1094" y="3311"/>
                    <a:pt x="933" y="3247"/>
                  </a:cubicBezTo>
                  <a:cubicBezTo>
                    <a:pt x="772" y="3183"/>
                    <a:pt x="676" y="3086"/>
                    <a:pt x="612" y="2958"/>
                  </a:cubicBezTo>
                  <a:cubicBezTo>
                    <a:pt x="547" y="2861"/>
                    <a:pt x="515" y="2765"/>
                    <a:pt x="515" y="2668"/>
                  </a:cubicBezTo>
                  <a:cubicBezTo>
                    <a:pt x="515" y="2443"/>
                    <a:pt x="644" y="2122"/>
                    <a:pt x="901" y="1800"/>
                  </a:cubicBezTo>
                  <a:cubicBezTo>
                    <a:pt x="1158" y="1479"/>
                    <a:pt x="1544" y="1190"/>
                    <a:pt x="1994" y="965"/>
                  </a:cubicBezTo>
                  <a:cubicBezTo>
                    <a:pt x="2508" y="675"/>
                    <a:pt x="3022" y="547"/>
                    <a:pt x="3472" y="547"/>
                  </a:cubicBezTo>
                  <a:close/>
                  <a:moveTo>
                    <a:pt x="3472" y="0"/>
                  </a:moveTo>
                  <a:cubicBezTo>
                    <a:pt x="2926" y="32"/>
                    <a:pt x="2315" y="161"/>
                    <a:pt x="1737" y="482"/>
                  </a:cubicBezTo>
                  <a:cubicBezTo>
                    <a:pt x="1222" y="740"/>
                    <a:pt x="804" y="1093"/>
                    <a:pt x="483" y="1479"/>
                  </a:cubicBezTo>
                  <a:cubicBezTo>
                    <a:pt x="194" y="1832"/>
                    <a:pt x="1" y="2250"/>
                    <a:pt x="1" y="2668"/>
                  </a:cubicBezTo>
                  <a:cubicBezTo>
                    <a:pt x="1" y="2861"/>
                    <a:pt x="33" y="3022"/>
                    <a:pt x="129" y="3215"/>
                  </a:cubicBezTo>
                  <a:lnTo>
                    <a:pt x="129" y="3183"/>
                  </a:lnTo>
                  <a:cubicBezTo>
                    <a:pt x="258" y="3440"/>
                    <a:pt x="451" y="3633"/>
                    <a:pt x="708" y="3729"/>
                  </a:cubicBezTo>
                  <a:cubicBezTo>
                    <a:pt x="965" y="3858"/>
                    <a:pt x="1254" y="3890"/>
                    <a:pt x="1544" y="3890"/>
                  </a:cubicBezTo>
                  <a:cubicBezTo>
                    <a:pt x="2090" y="3890"/>
                    <a:pt x="2701" y="3729"/>
                    <a:pt x="3280" y="3440"/>
                  </a:cubicBezTo>
                  <a:cubicBezTo>
                    <a:pt x="3794" y="3150"/>
                    <a:pt x="4212" y="2829"/>
                    <a:pt x="4533" y="2443"/>
                  </a:cubicBezTo>
                  <a:cubicBezTo>
                    <a:pt x="4822" y="2058"/>
                    <a:pt x="5015" y="1640"/>
                    <a:pt x="5015" y="1254"/>
                  </a:cubicBezTo>
                  <a:cubicBezTo>
                    <a:pt x="5015" y="1061"/>
                    <a:pt x="4983" y="868"/>
                    <a:pt x="4887" y="707"/>
                  </a:cubicBezTo>
                  <a:cubicBezTo>
                    <a:pt x="4758" y="482"/>
                    <a:pt x="4565" y="290"/>
                    <a:pt x="4308" y="193"/>
                  </a:cubicBezTo>
                  <a:cubicBezTo>
                    <a:pt x="4051" y="65"/>
                    <a:pt x="3762" y="0"/>
                    <a:pt x="3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82;p64"/>
            <p:cNvSpPr/>
            <p:nvPr/>
          </p:nvSpPr>
          <p:spPr>
            <a:xfrm>
              <a:off x="2379550" y="3664725"/>
              <a:ext cx="13675" cy="457275"/>
            </a:xfrm>
            <a:custGeom>
              <a:avLst/>
              <a:gdLst/>
              <a:ahLst/>
              <a:cxnLst/>
              <a:rect l="l" t="t" r="r" b="b"/>
              <a:pathLst>
                <a:path w="547" h="18291" extrusionOk="0">
                  <a:moveTo>
                    <a:pt x="1" y="0"/>
                  </a:moveTo>
                  <a:lnTo>
                    <a:pt x="1" y="18290"/>
                  </a:lnTo>
                  <a:lnTo>
                    <a:pt x="547" y="18290"/>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83;p64"/>
            <p:cNvSpPr/>
            <p:nvPr/>
          </p:nvSpPr>
          <p:spPr>
            <a:xfrm>
              <a:off x="2675275" y="4226450"/>
              <a:ext cx="12875" cy="229050"/>
            </a:xfrm>
            <a:custGeom>
              <a:avLst/>
              <a:gdLst/>
              <a:ahLst/>
              <a:cxnLst/>
              <a:rect l="l" t="t" r="r" b="b"/>
              <a:pathLst>
                <a:path w="515" h="9162" extrusionOk="0">
                  <a:moveTo>
                    <a:pt x="1" y="0"/>
                  </a:moveTo>
                  <a:lnTo>
                    <a:pt x="1" y="9161"/>
                  </a:lnTo>
                  <a:lnTo>
                    <a:pt x="515" y="9161"/>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84;p64"/>
            <p:cNvSpPr/>
            <p:nvPr/>
          </p:nvSpPr>
          <p:spPr>
            <a:xfrm>
              <a:off x="2675275" y="3712925"/>
              <a:ext cx="12875" cy="456475"/>
            </a:xfrm>
            <a:custGeom>
              <a:avLst/>
              <a:gdLst/>
              <a:ahLst/>
              <a:cxnLst/>
              <a:rect l="l" t="t" r="r" b="b"/>
              <a:pathLst>
                <a:path w="515" h="18259" extrusionOk="0">
                  <a:moveTo>
                    <a:pt x="1" y="1"/>
                  </a:moveTo>
                  <a:lnTo>
                    <a:pt x="1" y="18259"/>
                  </a:lnTo>
                  <a:lnTo>
                    <a:pt x="515" y="18259"/>
                  </a:lnTo>
                  <a:lnTo>
                    <a:pt x="5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85;p64"/>
            <p:cNvSpPr/>
            <p:nvPr/>
          </p:nvSpPr>
          <p:spPr>
            <a:xfrm>
              <a:off x="5312725" y="4017500"/>
              <a:ext cx="12875" cy="456475"/>
            </a:xfrm>
            <a:custGeom>
              <a:avLst/>
              <a:gdLst/>
              <a:ahLst/>
              <a:cxnLst/>
              <a:rect l="l" t="t" r="r" b="b"/>
              <a:pathLst>
                <a:path w="515" h="18259" extrusionOk="0">
                  <a:moveTo>
                    <a:pt x="0" y="1"/>
                  </a:moveTo>
                  <a:lnTo>
                    <a:pt x="0" y="18259"/>
                  </a:lnTo>
                  <a:lnTo>
                    <a:pt x="515" y="18259"/>
                  </a:lnTo>
                  <a:lnTo>
                    <a:pt x="5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86;p64"/>
            <p:cNvSpPr/>
            <p:nvPr/>
          </p:nvSpPr>
          <p:spPr>
            <a:xfrm>
              <a:off x="5034675" y="3549000"/>
              <a:ext cx="13675" cy="1004525"/>
            </a:xfrm>
            <a:custGeom>
              <a:avLst/>
              <a:gdLst/>
              <a:ahLst/>
              <a:cxnLst/>
              <a:rect l="l" t="t" r="r" b="b"/>
              <a:pathLst>
                <a:path w="547" h="40181" extrusionOk="0">
                  <a:moveTo>
                    <a:pt x="1" y="0"/>
                  </a:moveTo>
                  <a:lnTo>
                    <a:pt x="1" y="40181"/>
                  </a:lnTo>
                  <a:lnTo>
                    <a:pt x="547" y="40181"/>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87;p64"/>
            <p:cNvSpPr/>
            <p:nvPr/>
          </p:nvSpPr>
          <p:spPr>
            <a:xfrm>
              <a:off x="3883900" y="4445825"/>
              <a:ext cx="13700" cy="209775"/>
            </a:xfrm>
            <a:custGeom>
              <a:avLst/>
              <a:gdLst/>
              <a:ahLst/>
              <a:cxnLst/>
              <a:rect l="l" t="t" r="r" b="b"/>
              <a:pathLst>
                <a:path w="548" h="8391" extrusionOk="0">
                  <a:moveTo>
                    <a:pt x="1" y="1"/>
                  </a:moveTo>
                  <a:lnTo>
                    <a:pt x="1" y="8390"/>
                  </a:lnTo>
                  <a:lnTo>
                    <a:pt x="547" y="8390"/>
                  </a:lnTo>
                  <a:lnTo>
                    <a:pt x="5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88;p64"/>
            <p:cNvSpPr/>
            <p:nvPr/>
          </p:nvSpPr>
          <p:spPr>
            <a:xfrm>
              <a:off x="3005550" y="4067325"/>
              <a:ext cx="13700" cy="511925"/>
            </a:xfrm>
            <a:custGeom>
              <a:avLst/>
              <a:gdLst/>
              <a:ahLst/>
              <a:cxnLst/>
              <a:rect l="l" t="t" r="r" b="b"/>
              <a:pathLst>
                <a:path w="548" h="20477" extrusionOk="0">
                  <a:moveTo>
                    <a:pt x="1" y="1"/>
                  </a:moveTo>
                  <a:lnTo>
                    <a:pt x="1" y="20477"/>
                  </a:lnTo>
                  <a:lnTo>
                    <a:pt x="547" y="20477"/>
                  </a:lnTo>
                  <a:lnTo>
                    <a:pt x="5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89;p64"/>
            <p:cNvSpPr/>
            <p:nvPr/>
          </p:nvSpPr>
          <p:spPr>
            <a:xfrm>
              <a:off x="4566975" y="4538250"/>
              <a:ext cx="13675" cy="103675"/>
            </a:xfrm>
            <a:custGeom>
              <a:avLst/>
              <a:gdLst/>
              <a:ahLst/>
              <a:cxnLst/>
              <a:rect l="l" t="t" r="r" b="b"/>
              <a:pathLst>
                <a:path w="547" h="4147" extrusionOk="0">
                  <a:moveTo>
                    <a:pt x="1" y="0"/>
                  </a:moveTo>
                  <a:lnTo>
                    <a:pt x="1" y="4147"/>
                  </a:lnTo>
                  <a:lnTo>
                    <a:pt x="547" y="4147"/>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90;p64"/>
            <p:cNvSpPr/>
            <p:nvPr/>
          </p:nvSpPr>
          <p:spPr>
            <a:xfrm>
              <a:off x="4566975" y="4294750"/>
              <a:ext cx="13675" cy="211375"/>
            </a:xfrm>
            <a:custGeom>
              <a:avLst/>
              <a:gdLst/>
              <a:ahLst/>
              <a:cxnLst/>
              <a:rect l="l" t="t" r="r" b="b"/>
              <a:pathLst>
                <a:path w="547" h="8455" extrusionOk="0">
                  <a:moveTo>
                    <a:pt x="1" y="0"/>
                  </a:moveTo>
                  <a:lnTo>
                    <a:pt x="1" y="8454"/>
                  </a:lnTo>
                  <a:lnTo>
                    <a:pt x="547" y="8454"/>
                  </a:lnTo>
                  <a:lnTo>
                    <a:pt x="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91;p64"/>
            <p:cNvSpPr/>
            <p:nvPr/>
          </p:nvSpPr>
          <p:spPr>
            <a:xfrm>
              <a:off x="3883900" y="4236075"/>
              <a:ext cx="13700" cy="114150"/>
            </a:xfrm>
            <a:custGeom>
              <a:avLst/>
              <a:gdLst/>
              <a:ahLst/>
              <a:cxnLst/>
              <a:rect l="l" t="t" r="r" b="b"/>
              <a:pathLst>
                <a:path w="548" h="4566" extrusionOk="0">
                  <a:moveTo>
                    <a:pt x="1" y="1"/>
                  </a:moveTo>
                  <a:lnTo>
                    <a:pt x="1" y="4565"/>
                  </a:lnTo>
                  <a:lnTo>
                    <a:pt x="547" y="4565"/>
                  </a:lnTo>
                  <a:lnTo>
                    <a:pt x="5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92;p64"/>
            <p:cNvSpPr/>
            <p:nvPr/>
          </p:nvSpPr>
          <p:spPr>
            <a:xfrm>
              <a:off x="5312725" y="3703300"/>
              <a:ext cx="12875" cy="208950"/>
            </a:xfrm>
            <a:custGeom>
              <a:avLst/>
              <a:gdLst/>
              <a:ahLst/>
              <a:cxnLst/>
              <a:rect l="l" t="t" r="r" b="b"/>
              <a:pathLst>
                <a:path w="515" h="8358" extrusionOk="0">
                  <a:moveTo>
                    <a:pt x="0" y="0"/>
                  </a:moveTo>
                  <a:lnTo>
                    <a:pt x="0" y="8358"/>
                  </a:lnTo>
                  <a:lnTo>
                    <a:pt x="515" y="8358"/>
                  </a:lnTo>
                  <a:lnTo>
                    <a:pt x="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93;p64"/>
            <p:cNvSpPr/>
            <p:nvPr/>
          </p:nvSpPr>
          <p:spPr>
            <a:xfrm>
              <a:off x="5578725" y="3255675"/>
              <a:ext cx="13675" cy="1019000"/>
            </a:xfrm>
            <a:custGeom>
              <a:avLst/>
              <a:gdLst/>
              <a:ahLst/>
              <a:cxnLst/>
              <a:rect l="l" t="t" r="r" b="b"/>
              <a:pathLst>
                <a:path w="547" h="40760" extrusionOk="0">
                  <a:moveTo>
                    <a:pt x="0" y="1"/>
                  </a:moveTo>
                  <a:lnTo>
                    <a:pt x="0" y="40760"/>
                  </a:lnTo>
                  <a:lnTo>
                    <a:pt x="547" y="40760"/>
                  </a:lnTo>
                  <a:lnTo>
                    <a:pt x="5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94;p64"/>
            <p:cNvSpPr/>
            <p:nvPr/>
          </p:nvSpPr>
          <p:spPr>
            <a:xfrm>
              <a:off x="2379550" y="3351300"/>
              <a:ext cx="13675" cy="246750"/>
            </a:xfrm>
            <a:custGeom>
              <a:avLst/>
              <a:gdLst/>
              <a:ahLst/>
              <a:cxnLst/>
              <a:rect l="l" t="t" r="r" b="b"/>
              <a:pathLst>
                <a:path w="547" h="9870" extrusionOk="0">
                  <a:moveTo>
                    <a:pt x="1" y="1"/>
                  </a:moveTo>
                  <a:lnTo>
                    <a:pt x="1" y="9869"/>
                  </a:lnTo>
                  <a:lnTo>
                    <a:pt x="547" y="9869"/>
                  </a:lnTo>
                  <a:lnTo>
                    <a:pt x="5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695;p64"/>
            <p:cNvSpPr/>
            <p:nvPr/>
          </p:nvSpPr>
          <p:spPr>
            <a:xfrm>
              <a:off x="4804850" y="2847450"/>
              <a:ext cx="63500" cy="167975"/>
            </a:xfrm>
            <a:custGeom>
              <a:avLst/>
              <a:gdLst/>
              <a:ahLst/>
              <a:cxnLst/>
              <a:rect l="l" t="t" r="r" b="b"/>
              <a:pathLst>
                <a:path w="2540" h="6719" extrusionOk="0">
                  <a:moveTo>
                    <a:pt x="0" y="0"/>
                  </a:moveTo>
                  <a:lnTo>
                    <a:pt x="0" y="6718"/>
                  </a:lnTo>
                  <a:lnTo>
                    <a:pt x="2540" y="6718"/>
                  </a:lnTo>
                  <a:lnTo>
                    <a:pt x="25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96;p64"/>
            <p:cNvSpPr/>
            <p:nvPr/>
          </p:nvSpPr>
          <p:spPr>
            <a:xfrm>
              <a:off x="4797600" y="2840200"/>
              <a:ext cx="77175" cy="181650"/>
            </a:xfrm>
            <a:custGeom>
              <a:avLst/>
              <a:gdLst/>
              <a:ahLst/>
              <a:cxnLst/>
              <a:rect l="l" t="t" r="r" b="b"/>
              <a:pathLst>
                <a:path w="3087" h="7266" extrusionOk="0">
                  <a:moveTo>
                    <a:pt x="2540" y="547"/>
                  </a:moveTo>
                  <a:lnTo>
                    <a:pt x="2540" y="6751"/>
                  </a:lnTo>
                  <a:lnTo>
                    <a:pt x="547" y="6751"/>
                  </a:lnTo>
                  <a:lnTo>
                    <a:pt x="547" y="547"/>
                  </a:lnTo>
                  <a:close/>
                  <a:moveTo>
                    <a:pt x="1" y="1"/>
                  </a:moveTo>
                  <a:lnTo>
                    <a:pt x="1" y="7266"/>
                  </a:lnTo>
                  <a:lnTo>
                    <a:pt x="3087" y="7266"/>
                  </a:lnTo>
                  <a:lnTo>
                    <a:pt x="3087" y="7008"/>
                  </a:lnTo>
                  <a:lnTo>
                    <a:pt x="30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697;p64"/>
            <p:cNvSpPr/>
            <p:nvPr/>
          </p:nvSpPr>
          <p:spPr>
            <a:xfrm>
              <a:off x="3151025" y="1597825"/>
              <a:ext cx="1674725" cy="363250"/>
            </a:xfrm>
            <a:custGeom>
              <a:avLst/>
              <a:gdLst/>
              <a:ahLst/>
              <a:cxnLst/>
              <a:rect l="l" t="t" r="r" b="b"/>
              <a:pathLst>
                <a:path w="66989" h="14530" extrusionOk="0">
                  <a:moveTo>
                    <a:pt x="0" y="0"/>
                  </a:moveTo>
                  <a:lnTo>
                    <a:pt x="0" y="14530"/>
                  </a:lnTo>
                  <a:lnTo>
                    <a:pt x="66989" y="14530"/>
                  </a:lnTo>
                  <a:lnTo>
                    <a:pt x="669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698;p64"/>
            <p:cNvSpPr/>
            <p:nvPr/>
          </p:nvSpPr>
          <p:spPr>
            <a:xfrm>
              <a:off x="3143775" y="1591400"/>
              <a:ext cx="1688425" cy="376100"/>
            </a:xfrm>
            <a:custGeom>
              <a:avLst/>
              <a:gdLst/>
              <a:ahLst/>
              <a:cxnLst/>
              <a:rect l="l" t="t" r="r" b="b"/>
              <a:pathLst>
                <a:path w="67537" h="15044" extrusionOk="0">
                  <a:moveTo>
                    <a:pt x="66990" y="547"/>
                  </a:moveTo>
                  <a:lnTo>
                    <a:pt x="66990" y="14498"/>
                  </a:lnTo>
                  <a:lnTo>
                    <a:pt x="547" y="14498"/>
                  </a:lnTo>
                  <a:lnTo>
                    <a:pt x="547" y="547"/>
                  </a:lnTo>
                  <a:close/>
                  <a:moveTo>
                    <a:pt x="1" y="0"/>
                  </a:moveTo>
                  <a:lnTo>
                    <a:pt x="1" y="15044"/>
                  </a:lnTo>
                  <a:lnTo>
                    <a:pt x="67536" y="15044"/>
                  </a:lnTo>
                  <a:lnTo>
                    <a:pt x="675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699;p64"/>
            <p:cNvSpPr/>
            <p:nvPr/>
          </p:nvSpPr>
          <p:spPr>
            <a:xfrm>
              <a:off x="4804850" y="3839900"/>
              <a:ext cx="63500" cy="167975"/>
            </a:xfrm>
            <a:custGeom>
              <a:avLst/>
              <a:gdLst/>
              <a:ahLst/>
              <a:cxnLst/>
              <a:rect l="l" t="t" r="r" b="b"/>
              <a:pathLst>
                <a:path w="2540" h="6719" extrusionOk="0">
                  <a:moveTo>
                    <a:pt x="0" y="1"/>
                  </a:moveTo>
                  <a:lnTo>
                    <a:pt x="0" y="6719"/>
                  </a:lnTo>
                  <a:lnTo>
                    <a:pt x="2540" y="6719"/>
                  </a:lnTo>
                  <a:lnTo>
                    <a:pt x="25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700;p64"/>
            <p:cNvSpPr/>
            <p:nvPr/>
          </p:nvSpPr>
          <p:spPr>
            <a:xfrm>
              <a:off x="4797600" y="3832675"/>
              <a:ext cx="77175" cy="181650"/>
            </a:xfrm>
            <a:custGeom>
              <a:avLst/>
              <a:gdLst/>
              <a:ahLst/>
              <a:cxnLst/>
              <a:rect l="l" t="t" r="r" b="b"/>
              <a:pathLst>
                <a:path w="3087" h="7266" extrusionOk="0">
                  <a:moveTo>
                    <a:pt x="2540" y="547"/>
                  </a:moveTo>
                  <a:lnTo>
                    <a:pt x="2540" y="6751"/>
                  </a:lnTo>
                  <a:lnTo>
                    <a:pt x="547" y="6751"/>
                  </a:lnTo>
                  <a:lnTo>
                    <a:pt x="547" y="547"/>
                  </a:lnTo>
                  <a:close/>
                  <a:moveTo>
                    <a:pt x="1" y="0"/>
                  </a:moveTo>
                  <a:lnTo>
                    <a:pt x="1" y="7265"/>
                  </a:lnTo>
                  <a:lnTo>
                    <a:pt x="3087" y="7265"/>
                  </a:lnTo>
                  <a:lnTo>
                    <a:pt x="3087" y="7008"/>
                  </a:lnTo>
                  <a:lnTo>
                    <a:pt x="30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701;p64"/>
            <p:cNvSpPr/>
            <p:nvPr/>
          </p:nvSpPr>
          <p:spPr>
            <a:xfrm>
              <a:off x="3102800" y="3839900"/>
              <a:ext cx="63500" cy="167975"/>
            </a:xfrm>
            <a:custGeom>
              <a:avLst/>
              <a:gdLst/>
              <a:ahLst/>
              <a:cxnLst/>
              <a:rect l="l" t="t" r="r" b="b"/>
              <a:pathLst>
                <a:path w="2540" h="6719" extrusionOk="0">
                  <a:moveTo>
                    <a:pt x="0" y="1"/>
                  </a:moveTo>
                  <a:lnTo>
                    <a:pt x="0" y="6719"/>
                  </a:lnTo>
                  <a:lnTo>
                    <a:pt x="2540" y="6719"/>
                  </a:lnTo>
                  <a:lnTo>
                    <a:pt x="25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702;p64"/>
            <p:cNvSpPr/>
            <p:nvPr/>
          </p:nvSpPr>
          <p:spPr>
            <a:xfrm>
              <a:off x="3095575" y="3832675"/>
              <a:ext cx="77175" cy="181650"/>
            </a:xfrm>
            <a:custGeom>
              <a:avLst/>
              <a:gdLst/>
              <a:ahLst/>
              <a:cxnLst/>
              <a:rect l="l" t="t" r="r" b="b"/>
              <a:pathLst>
                <a:path w="3087" h="7266" extrusionOk="0">
                  <a:moveTo>
                    <a:pt x="2540" y="547"/>
                  </a:moveTo>
                  <a:lnTo>
                    <a:pt x="2540" y="6751"/>
                  </a:lnTo>
                  <a:lnTo>
                    <a:pt x="547" y="6751"/>
                  </a:lnTo>
                  <a:lnTo>
                    <a:pt x="547" y="547"/>
                  </a:lnTo>
                  <a:close/>
                  <a:moveTo>
                    <a:pt x="0" y="0"/>
                  </a:moveTo>
                  <a:lnTo>
                    <a:pt x="0" y="7265"/>
                  </a:lnTo>
                  <a:lnTo>
                    <a:pt x="3086" y="7265"/>
                  </a:lnTo>
                  <a:lnTo>
                    <a:pt x="3086" y="7008"/>
                  </a:lnTo>
                  <a:lnTo>
                    <a:pt x="30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703;p64"/>
            <p:cNvSpPr/>
            <p:nvPr/>
          </p:nvSpPr>
          <p:spPr>
            <a:xfrm>
              <a:off x="3093150" y="1874275"/>
              <a:ext cx="63525" cy="167975"/>
            </a:xfrm>
            <a:custGeom>
              <a:avLst/>
              <a:gdLst/>
              <a:ahLst/>
              <a:cxnLst/>
              <a:rect l="l" t="t" r="r" b="b"/>
              <a:pathLst>
                <a:path w="2541" h="6719" extrusionOk="0">
                  <a:moveTo>
                    <a:pt x="1" y="0"/>
                  </a:moveTo>
                  <a:lnTo>
                    <a:pt x="1" y="6718"/>
                  </a:lnTo>
                  <a:lnTo>
                    <a:pt x="2540" y="6718"/>
                  </a:lnTo>
                  <a:lnTo>
                    <a:pt x="25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04;p64"/>
            <p:cNvSpPr/>
            <p:nvPr/>
          </p:nvSpPr>
          <p:spPr>
            <a:xfrm>
              <a:off x="3086725" y="1867025"/>
              <a:ext cx="77175" cy="181650"/>
            </a:xfrm>
            <a:custGeom>
              <a:avLst/>
              <a:gdLst/>
              <a:ahLst/>
              <a:cxnLst/>
              <a:rect l="l" t="t" r="r" b="b"/>
              <a:pathLst>
                <a:path w="3087" h="7266" extrusionOk="0">
                  <a:moveTo>
                    <a:pt x="2540" y="547"/>
                  </a:moveTo>
                  <a:lnTo>
                    <a:pt x="2540" y="6751"/>
                  </a:lnTo>
                  <a:lnTo>
                    <a:pt x="515" y="6751"/>
                  </a:lnTo>
                  <a:lnTo>
                    <a:pt x="515" y="547"/>
                  </a:lnTo>
                  <a:close/>
                  <a:moveTo>
                    <a:pt x="1" y="1"/>
                  </a:moveTo>
                  <a:lnTo>
                    <a:pt x="1" y="7266"/>
                  </a:lnTo>
                  <a:lnTo>
                    <a:pt x="3086" y="7266"/>
                  </a:lnTo>
                  <a:lnTo>
                    <a:pt x="3086" y="7008"/>
                  </a:lnTo>
                  <a:lnTo>
                    <a:pt x="30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05;p64"/>
            <p:cNvSpPr/>
            <p:nvPr/>
          </p:nvSpPr>
          <p:spPr>
            <a:xfrm>
              <a:off x="3093150" y="3349700"/>
              <a:ext cx="63525" cy="167975"/>
            </a:xfrm>
            <a:custGeom>
              <a:avLst/>
              <a:gdLst/>
              <a:ahLst/>
              <a:cxnLst/>
              <a:rect l="l" t="t" r="r" b="b"/>
              <a:pathLst>
                <a:path w="2541" h="6719" extrusionOk="0">
                  <a:moveTo>
                    <a:pt x="1" y="1"/>
                  </a:moveTo>
                  <a:lnTo>
                    <a:pt x="1" y="6719"/>
                  </a:lnTo>
                  <a:lnTo>
                    <a:pt x="2540" y="6719"/>
                  </a:lnTo>
                  <a:lnTo>
                    <a:pt x="25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706;p64"/>
            <p:cNvSpPr/>
            <p:nvPr/>
          </p:nvSpPr>
          <p:spPr>
            <a:xfrm>
              <a:off x="3086725" y="3343275"/>
              <a:ext cx="77175" cy="181650"/>
            </a:xfrm>
            <a:custGeom>
              <a:avLst/>
              <a:gdLst/>
              <a:ahLst/>
              <a:cxnLst/>
              <a:rect l="l" t="t" r="r" b="b"/>
              <a:pathLst>
                <a:path w="3087" h="7266" extrusionOk="0">
                  <a:moveTo>
                    <a:pt x="2540" y="547"/>
                  </a:moveTo>
                  <a:lnTo>
                    <a:pt x="2540" y="6719"/>
                  </a:lnTo>
                  <a:lnTo>
                    <a:pt x="515" y="6719"/>
                  </a:lnTo>
                  <a:lnTo>
                    <a:pt x="515" y="547"/>
                  </a:lnTo>
                  <a:close/>
                  <a:moveTo>
                    <a:pt x="1" y="0"/>
                  </a:moveTo>
                  <a:lnTo>
                    <a:pt x="1" y="7265"/>
                  </a:lnTo>
                  <a:lnTo>
                    <a:pt x="3086" y="7265"/>
                  </a:lnTo>
                  <a:lnTo>
                    <a:pt x="3086" y="6976"/>
                  </a:lnTo>
                  <a:lnTo>
                    <a:pt x="30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707;p64"/>
            <p:cNvSpPr/>
            <p:nvPr/>
          </p:nvSpPr>
          <p:spPr>
            <a:xfrm>
              <a:off x="3093150" y="2846650"/>
              <a:ext cx="63525" cy="167975"/>
            </a:xfrm>
            <a:custGeom>
              <a:avLst/>
              <a:gdLst/>
              <a:ahLst/>
              <a:cxnLst/>
              <a:rect l="l" t="t" r="r" b="b"/>
              <a:pathLst>
                <a:path w="2541" h="6719" extrusionOk="0">
                  <a:moveTo>
                    <a:pt x="1" y="0"/>
                  </a:moveTo>
                  <a:lnTo>
                    <a:pt x="1" y="6718"/>
                  </a:lnTo>
                  <a:lnTo>
                    <a:pt x="2540" y="6718"/>
                  </a:lnTo>
                  <a:lnTo>
                    <a:pt x="25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708;p64"/>
            <p:cNvSpPr/>
            <p:nvPr/>
          </p:nvSpPr>
          <p:spPr>
            <a:xfrm>
              <a:off x="3086725" y="2839400"/>
              <a:ext cx="77175" cy="181650"/>
            </a:xfrm>
            <a:custGeom>
              <a:avLst/>
              <a:gdLst/>
              <a:ahLst/>
              <a:cxnLst/>
              <a:rect l="l" t="t" r="r" b="b"/>
              <a:pathLst>
                <a:path w="3087" h="7266" extrusionOk="0">
                  <a:moveTo>
                    <a:pt x="2540" y="547"/>
                  </a:moveTo>
                  <a:lnTo>
                    <a:pt x="2540" y="6719"/>
                  </a:lnTo>
                  <a:lnTo>
                    <a:pt x="515" y="6719"/>
                  </a:lnTo>
                  <a:lnTo>
                    <a:pt x="515" y="547"/>
                  </a:lnTo>
                  <a:close/>
                  <a:moveTo>
                    <a:pt x="1" y="1"/>
                  </a:moveTo>
                  <a:lnTo>
                    <a:pt x="1" y="7265"/>
                  </a:lnTo>
                  <a:lnTo>
                    <a:pt x="3086" y="7265"/>
                  </a:lnTo>
                  <a:lnTo>
                    <a:pt x="3086" y="7008"/>
                  </a:lnTo>
                  <a:lnTo>
                    <a:pt x="30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709;p64"/>
            <p:cNvSpPr/>
            <p:nvPr/>
          </p:nvSpPr>
          <p:spPr>
            <a:xfrm>
              <a:off x="4820925" y="1874275"/>
              <a:ext cx="63500" cy="167975"/>
            </a:xfrm>
            <a:custGeom>
              <a:avLst/>
              <a:gdLst/>
              <a:ahLst/>
              <a:cxnLst/>
              <a:rect l="l" t="t" r="r" b="b"/>
              <a:pathLst>
                <a:path w="2540" h="6719" extrusionOk="0">
                  <a:moveTo>
                    <a:pt x="0" y="0"/>
                  </a:moveTo>
                  <a:lnTo>
                    <a:pt x="0" y="6718"/>
                  </a:lnTo>
                  <a:lnTo>
                    <a:pt x="2540" y="6718"/>
                  </a:lnTo>
                  <a:lnTo>
                    <a:pt x="25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710;p64"/>
            <p:cNvSpPr/>
            <p:nvPr/>
          </p:nvSpPr>
          <p:spPr>
            <a:xfrm>
              <a:off x="4813675" y="1867025"/>
              <a:ext cx="77175" cy="181650"/>
            </a:xfrm>
            <a:custGeom>
              <a:avLst/>
              <a:gdLst/>
              <a:ahLst/>
              <a:cxnLst/>
              <a:rect l="l" t="t" r="r" b="b"/>
              <a:pathLst>
                <a:path w="3087" h="7266" extrusionOk="0">
                  <a:moveTo>
                    <a:pt x="2572" y="547"/>
                  </a:moveTo>
                  <a:lnTo>
                    <a:pt x="2572" y="6751"/>
                  </a:lnTo>
                  <a:lnTo>
                    <a:pt x="547" y="6751"/>
                  </a:lnTo>
                  <a:lnTo>
                    <a:pt x="547" y="547"/>
                  </a:lnTo>
                  <a:close/>
                  <a:moveTo>
                    <a:pt x="1" y="1"/>
                  </a:moveTo>
                  <a:lnTo>
                    <a:pt x="1" y="7266"/>
                  </a:lnTo>
                  <a:lnTo>
                    <a:pt x="3087" y="7266"/>
                  </a:lnTo>
                  <a:lnTo>
                    <a:pt x="3087" y="7008"/>
                  </a:lnTo>
                  <a:lnTo>
                    <a:pt x="30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711;p64"/>
            <p:cNvSpPr/>
            <p:nvPr/>
          </p:nvSpPr>
          <p:spPr>
            <a:xfrm>
              <a:off x="4820925" y="3349700"/>
              <a:ext cx="63500" cy="167975"/>
            </a:xfrm>
            <a:custGeom>
              <a:avLst/>
              <a:gdLst/>
              <a:ahLst/>
              <a:cxnLst/>
              <a:rect l="l" t="t" r="r" b="b"/>
              <a:pathLst>
                <a:path w="2540" h="6719" extrusionOk="0">
                  <a:moveTo>
                    <a:pt x="0" y="1"/>
                  </a:moveTo>
                  <a:lnTo>
                    <a:pt x="0" y="6719"/>
                  </a:lnTo>
                  <a:lnTo>
                    <a:pt x="2540" y="6719"/>
                  </a:lnTo>
                  <a:lnTo>
                    <a:pt x="25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712;p64"/>
            <p:cNvSpPr/>
            <p:nvPr/>
          </p:nvSpPr>
          <p:spPr>
            <a:xfrm>
              <a:off x="4813675" y="3343275"/>
              <a:ext cx="77175" cy="181650"/>
            </a:xfrm>
            <a:custGeom>
              <a:avLst/>
              <a:gdLst/>
              <a:ahLst/>
              <a:cxnLst/>
              <a:rect l="l" t="t" r="r" b="b"/>
              <a:pathLst>
                <a:path w="3087" h="7266" extrusionOk="0">
                  <a:moveTo>
                    <a:pt x="2572" y="547"/>
                  </a:moveTo>
                  <a:lnTo>
                    <a:pt x="2572" y="6719"/>
                  </a:lnTo>
                  <a:lnTo>
                    <a:pt x="547" y="6719"/>
                  </a:lnTo>
                  <a:lnTo>
                    <a:pt x="547" y="547"/>
                  </a:lnTo>
                  <a:close/>
                  <a:moveTo>
                    <a:pt x="1" y="0"/>
                  </a:moveTo>
                  <a:lnTo>
                    <a:pt x="1" y="7265"/>
                  </a:lnTo>
                  <a:lnTo>
                    <a:pt x="3087" y="7265"/>
                  </a:lnTo>
                  <a:lnTo>
                    <a:pt x="3087" y="6976"/>
                  </a:lnTo>
                  <a:lnTo>
                    <a:pt x="30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713;p64"/>
            <p:cNvSpPr/>
            <p:nvPr/>
          </p:nvSpPr>
          <p:spPr>
            <a:xfrm>
              <a:off x="3093150" y="2358850"/>
              <a:ext cx="63525" cy="168775"/>
            </a:xfrm>
            <a:custGeom>
              <a:avLst/>
              <a:gdLst/>
              <a:ahLst/>
              <a:cxnLst/>
              <a:rect l="l" t="t" r="r" b="b"/>
              <a:pathLst>
                <a:path w="2541" h="6751" extrusionOk="0">
                  <a:moveTo>
                    <a:pt x="1" y="0"/>
                  </a:moveTo>
                  <a:lnTo>
                    <a:pt x="1" y="6751"/>
                  </a:lnTo>
                  <a:lnTo>
                    <a:pt x="2540" y="6751"/>
                  </a:lnTo>
                  <a:lnTo>
                    <a:pt x="25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14;p64"/>
            <p:cNvSpPr/>
            <p:nvPr/>
          </p:nvSpPr>
          <p:spPr>
            <a:xfrm>
              <a:off x="3086725" y="2352425"/>
              <a:ext cx="77175" cy="181625"/>
            </a:xfrm>
            <a:custGeom>
              <a:avLst/>
              <a:gdLst/>
              <a:ahLst/>
              <a:cxnLst/>
              <a:rect l="l" t="t" r="r" b="b"/>
              <a:pathLst>
                <a:path w="3087" h="7265" extrusionOk="0">
                  <a:moveTo>
                    <a:pt x="2540" y="547"/>
                  </a:moveTo>
                  <a:lnTo>
                    <a:pt x="2540" y="6718"/>
                  </a:lnTo>
                  <a:lnTo>
                    <a:pt x="515" y="6718"/>
                  </a:lnTo>
                  <a:lnTo>
                    <a:pt x="515" y="547"/>
                  </a:lnTo>
                  <a:close/>
                  <a:moveTo>
                    <a:pt x="1" y="0"/>
                  </a:moveTo>
                  <a:lnTo>
                    <a:pt x="1" y="7265"/>
                  </a:lnTo>
                  <a:lnTo>
                    <a:pt x="3086" y="7265"/>
                  </a:lnTo>
                  <a:lnTo>
                    <a:pt x="3086" y="7008"/>
                  </a:lnTo>
                  <a:lnTo>
                    <a:pt x="30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15;p64"/>
            <p:cNvSpPr/>
            <p:nvPr/>
          </p:nvSpPr>
          <p:spPr>
            <a:xfrm>
              <a:off x="4820925" y="2358850"/>
              <a:ext cx="63500" cy="168775"/>
            </a:xfrm>
            <a:custGeom>
              <a:avLst/>
              <a:gdLst/>
              <a:ahLst/>
              <a:cxnLst/>
              <a:rect l="l" t="t" r="r" b="b"/>
              <a:pathLst>
                <a:path w="2540" h="6751" extrusionOk="0">
                  <a:moveTo>
                    <a:pt x="0" y="0"/>
                  </a:moveTo>
                  <a:lnTo>
                    <a:pt x="0" y="6751"/>
                  </a:lnTo>
                  <a:lnTo>
                    <a:pt x="2540" y="6751"/>
                  </a:lnTo>
                  <a:lnTo>
                    <a:pt x="25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16;p64"/>
            <p:cNvSpPr/>
            <p:nvPr/>
          </p:nvSpPr>
          <p:spPr>
            <a:xfrm>
              <a:off x="4813675" y="2352425"/>
              <a:ext cx="77175" cy="181625"/>
            </a:xfrm>
            <a:custGeom>
              <a:avLst/>
              <a:gdLst/>
              <a:ahLst/>
              <a:cxnLst/>
              <a:rect l="l" t="t" r="r" b="b"/>
              <a:pathLst>
                <a:path w="3087" h="7265" extrusionOk="0">
                  <a:moveTo>
                    <a:pt x="2572" y="547"/>
                  </a:moveTo>
                  <a:lnTo>
                    <a:pt x="2572" y="6718"/>
                  </a:lnTo>
                  <a:lnTo>
                    <a:pt x="547" y="6718"/>
                  </a:lnTo>
                  <a:lnTo>
                    <a:pt x="547" y="547"/>
                  </a:lnTo>
                  <a:close/>
                  <a:moveTo>
                    <a:pt x="1" y="0"/>
                  </a:moveTo>
                  <a:lnTo>
                    <a:pt x="1" y="7265"/>
                  </a:lnTo>
                  <a:lnTo>
                    <a:pt x="3087" y="7265"/>
                  </a:lnTo>
                  <a:lnTo>
                    <a:pt x="3087" y="7008"/>
                  </a:lnTo>
                  <a:lnTo>
                    <a:pt x="30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17;p64"/>
            <p:cNvSpPr/>
            <p:nvPr/>
          </p:nvSpPr>
          <p:spPr>
            <a:xfrm>
              <a:off x="3151025" y="1781050"/>
              <a:ext cx="1674725" cy="362450"/>
            </a:xfrm>
            <a:custGeom>
              <a:avLst/>
              <a:gdLst/>
              <a:ahLst/>
              <a:cxnLst/>
              <a:rect l="l" t="t" r="r" b="b"/>
              <a:pathLst>
                <a:path w="66989" h="14498" extrusionOk="0">
                  <a:moveTo>
                    <a:pt x="0" y="0"/>
                  </a:moveTo>
                  <a:lnTo>
                    <a:pt x="0" y="14498"/>
                  </a:lnTo>
                  <a:lnTo>
                    <a:pt x="66989" y="14498"/>
                  </a:lnTo>
                  <a:lnTo>
                    <a:pt x="66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18;p64"/>
            <p:cNvSpPr/>
            <p:nvPr/>
          </p:nvSpPr>
          <p:spPr>
            <a:xfrm>
              <a:off x="3143775" y="1773825"/>
              <a:ext cx="1688425" cy="376900"/>
            </a:xfrm>
            <a:custGeom>
              <a:avLst/>
              <a:gdLst/>
              <a:ahLst/>
              <a:cxnLst/>
              <a:rect l="l" t="t" r="r" b="b"/>
              <a:pathLst>
                <a:path w="67537" h="15076" extrusionOk="0">
                  <a:moveTo>
                    <a:pt x="66990" y="547"/>
                  </a:moveTo>
                  <a:lnTo>
                    <a:pt x="66990" y="14529"/>
                  </a:lnTo>
                  <a:lnTo>
                    <a:pt x="547" y="14529"/>
                  </a:lnTo>
                  <a:lnTo>
                    <a:pt x="547" y="547"/>
                  </a:lnTo>
                  <a:close/>
                  <a:moveTo>
                    <a:pt x="1" y="0"/>
                  </a:moveTo>
                  <a:lnTo>
                    <a:pt x="1" y="15076"/>
                  </a:lnTo>
                  <a:lnTo>
                    <a:pt x="67536" y="15076"/>
                  </a:lnTo>
                  <a:lnTo>
                    <a:pt x="675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719;p64"/>
            <p:cNvSpPr/>
            <p:nvPr/>
          </p:nvSpPr>
          <p:spPr>
            <a:xfrm>
              <a:off x="3505400" y="1873475"/>
              <a:ext cx="95650" cy="177600"/>
            </a:xfrm>
            <a:custGeom>
              <a:avLst/>
              <a:gdLst/>
              <a:ahLst/>
              <a:cxnLst/>
              <a:rect l="l" t="t" r="r" b="b"/>
              <a:pathLst>
                <a:path w="3826" h="7104" extrusionOk="0">
                  <a:moveTo>
                    <a:pt x="1" y="0"/>
                  </a:moveTo>
                  <a:lnTo>
                    <a:pt x="1" y="7104"/>
                  </a:lnTo>
                  <a:lnTo>
                    <a:pt x="3826" y="7104"/>
                  </a:lnTo>
                  <a:lnTo>
                    <a:pt x="38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20;p64"/>
            <p:cNvSpPr/>
            <p:nvPr/>
          </p:nvSpPr>
          <p:spPr>
            <a:xfrm>
              <a:off x="3498175" y="1867025"/>
              <a:ext cx="109325" cy="190500"/>
            </a:xfrm>
            <a:custGeom>
              <a:avLst/>
              <a:gdLst/>
              <a:ahLst/>
              <a:cxnLst/>
              <a:rect l="l" t="t" r="r" b="b"/>
              <a:pathLst>
                <a:path w="4373" h="7620" extrusionOk="0">
                  <a:moveTo>
                    <a:pt x="3826" y="515"/>
                  </a:moveTo>
                  <a:lnTo>
                    <a:pt x="3826" y="7105"/>
                  </a:lnTo>
                  <a:lnTo>
                    <a:pt x="547" y="7105"/>
                  </a:lnTo>
                  <a:lnTo>
                    <a:pt x="547" y="515"/>
                  </a:lnTo>
                  <a:close/>
                  <a:moveTo>
                    <a:pt x="0" y="1"/>
                  </a:moveTo>
                  <a:lnTo>
                    <a:pt x="0" y="7619"/>
                  </a:lnTo>
                  <a:lnTo>
                    <a:pt x="4372" y="7619"/>
                  </a:lnTo>
                  <a:lnTo>
                    <a:pt x="43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21;p64"/>
            <p:cNvSpPr/>
            <p:nvPr/>
          </p:nvSpPr>
          <p:spPr>
            <a:xfrm>
              <a:off x="3358350" y="1873475"/>
              <a:ext cx="95650" cy="177600"/>
            </a:xfrm>
            <a:custGeom>
              <a:avLst/>
              <a:gdLst/>
              <a:ahLst/>
              <a:cxnLst/>
              <a:rect l="l" t="t" r="r" b="b"/>
              <a:pathLst>
                <a:path w="3826" h="7104" extrusionOk="0">
                  <a:moveTo>
                    <a:pt x="0" y="0"/>
                  </a:moveTo>
                  <a:lnTo>
                    <a:pt x="0" y="7104"/>
                  </a:lnTo>
                  <a:lnTo>
                    <a:pt x="3826" y="7104"/>
                  </a:lnTo>
                  <a:lnTo>
                    <a:pt x="38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22;p64"/>
            <p:cNvSpPr/>
            <p:nvPr/>
          </p:nvSpPr>
          <p:spPr>
            <a:xfrm>
              <a:off x="3351925" y="1867025"/>
              <a:ext cx="108500" cy="190500"/>
            </a:xfrm>
            <a:custGeom>
              <a:avLst/>
              <a:gdLst/>
              <a:ahLst/>
              <a:cxnLst/>
              <a:rect l="l" t="t" r="r" b="b"/>
              <a:pathLst>
                <a:path w="4340" h="7620" extrusionOk="0">
                  <a:moveTo>
                    <a:pt x="3825" y="515"/>
                  </a:moveTo>
                  <a:lnTo>
                    <a:pt x="3825" y="7105"/>
                  </a:lnTo>
                  <a:lnTo>
                    <a:pt x="515" y="7105"/>
                  </a:lnTo>
                  <a:lnTo>
                    <a:pt x="515" y="515"/>
                  </a:lnTo>
                  <a:close/>
                  <a:moveTo>
                    <a:pt x="0" y="1"/>
                  </a:moveTo>
                  <a:lnTo>
                    <a:pt x="0" y="7619"/>
                  </a:lnTo>
                  <a:lnTo>
                    <a:pt x="4340" y="7619"/>
                  </a:lnTo>
                  <a:lnTo>
                    <a:pt x="43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23;p64"/>
            <p:cNvSpPr/>
            <p:nvPr/>
          </p:nvSpPr>
          <p:spPr>
            <a:xfrm>
              <a:off x="3231375" y="1873475"/>
              <a:ext cx="76375" cy="177600"/>
            </a:xfrm>
            <a:custGeom>
              <a:avLst/>
              <a:gdLst/>
              <a:ahLst/>
              <a:cxnLst/>
              <a:rect l="l" t="t" r="r" b="b"/>
              <a:pathLst>
                <a:path w="3055" h="7104" extrusionOk="0">
                  <a:moveTo>
                    <a:pt x="1" y="0"/>
                  </a:moveTo>
                  <a:lnTo>
                    <a:pt x="1" y="7104"/>
                  </a:lnTo>
                  <a:lnTo>
                    <a:pt x="3054" y="7104"/>
                  </a:lnTo>
                  <a:lnTo>
                    <a:pt x="30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24;p64"/>
            <p:cNvSpPr/>
            <p:nvPr/>
          </p:nvSpPr>
          <p:spPr>
            <a:xfrm>
              <a:off x="3224950" y="1867025"/>
              <a:ext cx="89225" cy="190500"/>
            </a:xfrm>
            <a:custGeom>
              <a:avLst/>
              <a:gdLst/>
              <a:ahLst/>
              <a:cxnLst/>
              <a:rect l="l" t="t" r="r" b="b"/>
              <a:pathLst>
                <a:path w="3569" h="7620" extrusionOk="0">
                  <a:moveTo>
                    <a:pt x="3022" y="515"/>
                  </a:moveTo>
                  <a:lnTo>
                    <a:pt x="3022" y="7105"/>
                  </a:lnTo>
                  <a:lnTo>
                    <a:pt x="515" y="7105"/>
                  </a:lnTo>
                  <a:lnTo>
                    <a:pt x="515" y="515"/>
                  </a:lnTo>
                  <a:close/>
                  <a:moveTo>
                    <a:pt x="0" y="1"/>
                  </a:moveTo>
                  <a:lnTo>
                    <a:pt x="0" y="7619"/>
                  </a:lnTo>
                  <a:lnTo>
                    <a:pt x="3568" y="7619"/>
                  </a:lnTo>
                  <a:lnTo>
                    <a:pt x="3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25;p64"/>
            <p:cNvSpPr/>
            <p:nvPr/>
          </p:nvSpPr>
          <p:spPr>
            <a:xfrm>
              <a:off x="3651675" y="1873475"/>
              <a:ext cx="95650" cy="177600"/>
            </a:xfrm>
            <a:custGeom>
              <a:avLst/>
              <a:gdLst/>
              <a:ahLst/>
              <a:cxnLst/>
              <a:rect l="l" t="t" r="r" b="b"/>
              <a:pathLst>
                <a:path w="3826" h="7104" extrusionOk="0">
                  <a:moveTo>
                    <a:pt x="0" y="0"/>
                  </a:moveTo>
                  <a:lnTo>
                    <a:pt x="0" y="7104"/>
                  </a:lnTo>
                  <a:lnTo>
                    <a:pt x="3825" y="7104"/>
                  </a:lnTo>
                  <a:lnTo>
                    <a:pt x="38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26;p64"/>
            <p:cNvSpPr/>
            <p:nvPr/>
          </p:nvSpPr>
          <p:spPr>
            <a:xfrm>
              <a:off x="3645225" y="1867025"/>
              <a:ext cx="108525" cy="190500"/>
            </a:xfrm>
            <a:custGeom>
              <a:avLst/>
              <a:gdLst/>
              <a:ahLst/>
              <a:cxnLst/>
              <a:rect l="l" t="t" r="r" b="b"/>
              <a:pathLst>
                <a:path w="4341" h="7620" extrusionOk="0">
                  <a:moveTo>
                    <a:pt x="3826" y="515"/>
                  </a:moveTo>
                  <a:lnTo>
                    <a:pt x="3826" y="7105"/>
                  </a:lnTo>
                  <a:lnTo>
                    <a:pt x="515" y="7105"/>
                  </a:lnTo>
                  <a:lnTo>
                    <a:pt x="515" y="515"/>
                  </a:lnTo>
                  <a:close/>
                  <a:moveTo>
                    <a:pt x="1" y="1"/>
                  </a:moveTo>
                  <a:lnTo>
                    <a:pt x="1" y="7619"/>
                  </a:lnTo>
                  <a:lnTo>
                    <a:pt x="4340" y="7619"/>
                  </a:lnTo>
                  <a:lnTo>
                    <a:pt x="43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27;p64"/>
            <p:cNvSpPr/>
            <p:nvPr/>
          </p:nvSpPr>
          <p:spPr>
            <a:xfrm>
              <a:off x="3797925" y="1873475"/>
              <a:ext cx="587450" cy="177600"/>
            </a:xfrm>
            <a:custGeom>
              <a:avLst/>
              <a:gdLst/>
              <a:ahLst/>
              <a:cxnLst/>
              <a:rect l="l" t="t" r="r" b="b"/>
              <a:pathLst>
                <a:path w="23498" h="7104" extrusionOk="0">
                  <a:moveTo>
                    <a:pt x="0" y="0"/>
                  </a:moveTo>
                  <a:lnTo>
                    <a:pt x="0" y="7104"/>
                  </a:lnTo>
                  <a:lnTo>
                    <a:pt x="23498" y="7104"/>
                  </a:lnTo>
                  <a:lnTo>
                    <a:pt x="23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28;p64"/>
            <p:cNvSpPr/>
            <p:nvPr/>
          </p:nvSpPr>
          <p:spPr>
            <a:xfrm>
              <a:off x="3791500" y="1867025"/>
              <a:ext cx="600325" cy="190500"/>
            </a:xfrm>
            <a:custGeom>
              <a:avLst/>
              <a:gdLst/>
              <a:ahLst/>
              <a:cxnLst/>
              <a:rect l="l" t="t" r="r" b="b"/>
              <a:pathLst>
                <a:path w="24013" h="7620" extrusionOk="0">
                  <a:moveTo>
                    <a:pt x="23498" y="515"/>
                  </a:moveTo>
                  <a:lnTo>
                    <a:pt x="23498" y="7105"/>
                  </a:lnTo>
                  <a:lnTo>
                    <a:pt x="547" y="7105"/>
                  </a:lnTo>
                  <a:lnTo>
                    <a:pt x="547" y="515"/>
                  </a:lnTo>
                  <a:close/>
                  <a:moveTo>
                    <a:pt x="0" y="1"/>
                  </a:moveTo>
                  <a:lnTo>
                    <a:pt x="0" y="258"/>
                  </a:lnTo>
                  <a:lnTo>
                    <a:pt x="0" y="7619"/>
                  </a:lnTo>
                  <a:lnTo>
                    <a:pt x="24012" y="7619"/>
                  </a:lnTo>
                  <a:lnTo>
                    <a:pt x="240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29;p64"/>
            <p:cNvSpPr/>
            <p:nvPr/>
          </p:nvSpPr>
          <p:spPr>
            <a:xfrm>
              <a:off x="4497050" y="1909625"/>
              <a:ext cx="89225" cy="90025"/>
            </a:xfrm>
            <a:custGeom>
              <a:avLst/>
              <a:gdLst/>
              <a:ahLst/>
              <a:cxnLst/>
              <a:rect l="l" t="t" r="r" b="b"/>
              <a:pathLst>
                <a:path w="3569" h="3601" extrusionOk="0">
                  <a:moveTo>
                    <a:pt x="1801" y="1"/>
                  </a:moveTo>
                  <a:cubicBezTo>
                    <a:pt x="805" y="1"/>
                    <a:pt x="1" y="804"/>
                    <a:pt x="1" y="1801"/>
                  </a:cubicBezTo>
                  <a:cubicBezTo>
                    <a:pt x="1" y="2797"/>
                    <a:pt x="805" y="3601"/>
                    <a:pt x="1801" y="3601"/>
                  </a:cubicBezTo>
                  <a:cubicBezTo>
                    <a:pt x="2765" y="3601"/>
                    <a:pt x="3569" y="2797"/>
                    <a:pt x="3569" y="1801"/>
                  </a:cubicBezTo>
                  <a:cubicBezTo>
                    <a:pt x="3569" y="804"/>
                    <a:pt x="2765" y="1"/>
                    <a:pt x="1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730;p64"/>
            <p:cNvSpPr/>
            <p:nvPr/>
          </p:nvSpPr>
          <p:spPr>
            <a:xfrm>
              <a:off x="4490625" y="1903200"/>
              <a:ext cx="102900" cy="102875"/>
            </a:xfrm>
            <a:custGeom>
              <a:avLst/>
              <a:gdLst/>
              <a:ahLst/>
              <a:cxnLst/>
              <a:rect l="l" t="t" r="r" b="b"/>
              <a:pathLst>
                <a:path w="4116" h="4115" extrusionOk="0">
                  <a:moveTo>
                    <a:pt x="2058" y="547"/>
                  </a:moveTo>
                  <a:cubicBezTo>
                    <a:pt x="2894" y="547"/>
                    <a:pt x="3569" y="1222"/>
                    <a:pt x="3569" y="2058"/>
                  </a:cubicBezTo>
                  <a:cubicBezTo>
                    <a:pt x="3569" y="2893"/>
                    <a:pt x="2894" y="3568"/>
                    <a:pt x="2058" y="3568"/>
                  </a:cubicBezTo>
                  <a:cubicBezTo>
                    <a:pt x="1190" y="3568"/>
                    <a:pt x="515" y="2893"/>
                    <a:pt x="515" y="2058"/>
                  </a:cubicBezTo>
                  <a:cubicBezTo>
                    <a:pt x="515" y="1222"/>
                    <a:pt x="1190" y="547"/>
                    <a:pt x="2058" y="547"/>
                  </a:cubicBezTo>
                  <a:close/>
                  <a:moveTo>
                    <a:pt x="2058" y="0"/>
                  </a:moveTo>
                  <a:cubicBezTo>
                    <a:pt x="901" y="0"/>
                    <a:pt x="1" y="933"/>
                    <a:pt x="1" y="2058"/>
                  </a:cubicBezTo>
                  <a:cubicBezTo>
                    <a:pt x="1" y="3183"/>
                    <a:pt x="901" y="4115"/>
                    <a:pt x="2058" y="4115"/>
                  </a:cubicBezTo>
                  <a:cubicBezTo>
                    <a:pt x="3183" y="4115"/>
                    <a:pt x="4115" y="3183"/>
                    <a:pt x="4115" y="2058"/>
                  </a:cubicBezTo>
                  <a:cubicBezTo>
                    <a:pt x="4115" y="933"/>
                    <a:pt x="3183" y="0"/>
                    <a:pt x="2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731;p64"/>
            <p:cNvSpPr/>
            <p:nvPr/>
          </p:nvSpPr>
          <p:spPr>
            <a:xfrm>
              <a:off x="4672250" y="1909625"/>
              <a:ext cx="89225" cy="90025"/>
            </a:xfrm>
            <a:custGeom>
              <a:avLst/>
              <a:gdLst/>
              <a:ahLst/>
              <a:cxnLst/>
              <a:rect l="l" t="t" r="r" b="b"/>
              <a:pathLst>
                <a:path w="3569" h="3601" extrusionOk="0">
                  <a:moveTo>
                    <a:pt x="1801" y="1"/>
                  </a:moveTo>
                  <a:cubicBezTo>
                    <a:pt x="804" y="1"/>
                    <a:pt x="0" y="804"/>
                    <a:pt x="0" y="1801"/>
                  </a:cubicBezTo>
                  <a:cubicBezTo>
                    <a:pt x="0" y="2797"/>
                    <a:pt x="804" y="3601"/>
                    <a:pt x="1801" y="3601"/>
                  </a:cubicBezTo>
                  <a:cubicBezTo>
                    <a:pt x="2797" y="3601"/>
                    <a:pt x="3568" y="2797"/>
                    <a:pt x="3568" y="1801"/>
                  </a:cubicBezTo>
                  <a:cubicBezTo>
                    <a:pt x="3568" y="804"/>
                    <a:pt x="2797" y="1"/>
                    <a:pt x="1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732;p64"/>
            <p:cNvSpPr/>
            <p:nvPr/>
          </p:nvSpPr>
          <p:spPr>
            <a:xfrm>
              <a:off x="4665825" y="1903200"/>
              <a:ext cx="102875" cy="102875"/>
            </a:xfrm>
            <a:custGeom>
              <a:avLst/>
              <a:gdLst/>
              <a:ahLst/>
              <a:cxnLst/>
              <a:rect l="l" t="t" r="r" b="b"/>
              <a:pathLst>
                <a:path w="4115" h="4115" extrusionOk="0">
                  <a:moveTo>
                    <a:pt x="2058" y="547"/>
                  </a:moveTo>
                  <a:cubicBezTo>
                    <a:pt x="2893" y="547"/>
                    <a:pt x="3568" y="1222"/>
                    <a:pt x="3568" y="2058"/>
                  </a:cubicBezTo>
                  <a:cubicBezTo>
                    <a:pt x="3568" y="2893"/>
                    <a:pt x="2893" y="3568"/>
                    <a:pt x="2058" y="3568"/>
                  </a:cubicBezTo>
                  <a:cubicBezTo>
                    <a:pt x="1222" y="3568"/>
                    <a:pt x="515" y="2893"/>
                    <a:pt x="515" y="2058"/>
                  </a:cubicBezTo>
                  <a:cubicBezTo>
                    <a:pt x="515" y="1222"/>
                    <a:pt x="1222" y="547"/>
                    <a:pt x="2058" y="547"/>
                  </a:cubicBezTo>
                  <a:close/>
                  <a:moveTo>
                    <a:pt x="2058" y="0"/>
                  </a:moveTo>
                  <a:cubicBezTo>
                    <a:pt x="900" y="0"/>
                    <a:pt x="0" y="933"/>
                    <a:pt x="0" y="2058"/>
                  </a:cubicBezTo>
                  <a:cubicBezTo>
                    <a:pt x="0" y="3183"/>
                    <a:pt x="900" y="4115"/>
                    <a:pt x="2058" y="4115"/>
                  </a:cubicBezTo>
                  <a:cubicBezTo>
                    <a:pt x="3183" y="4115"/>
                    <a:pt x="4115" y="3183"/>
                    <a:pt x="4115" y="2058"/>
                  </a:cubicBezTo>
                  <a:cubicBezTo>
                    <a:pt x="4115" y="933"/>
                    <a:pt x="3183" y="0"/>
                    <a:pt x="2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733;p64"/>
            <p:cNvSpPr/>
            <p:nvPr/>
          </p:nvSpPr>
          <p:spPr>
            <a:xfrm>
              <a:off x="4235900" y="1909625"/>
              <a:ext cx="89225" cy="90025"/>
            </a:xfrm>
            <a:custGeom>
              <a:avLst/>
              <a:gdLst/>
              <a:ahLst/>
              <a:cxnLst/>
              <a:rect l="l" t="t" r="r" b="b"/>
              <a:pathLst>
                <a:path w="3569" h="3601" extrusionOk="0">
                  <a:moveTo>
                    <a:pt x="1800" y="1"/>
                  </a:moveTo>
                  <a:cubicBezTo>
                    <a:pt x="804" y="1"/>
                    <a:pt x="0" y="804"/>
                    <a:pt x="0" y="1801"/>
                  </a:cubicBezTo>
                  <a:cubicBezTo>
                    <a:pt x="0" y="2797"/>
                    <a:pt x="804" y="3601"/>
                    <a:pt x="1800" y="3601"/>
                  </a:cubicBezTo>
                  <a:cubicBezTo>
                    <a:pt x="2764" y="3601"/>
                    <a:pt x="3568" y="2797"/>
                    <a:pt x="3568" y="1801"/>
                  </a:cubicBezTo>
                  <a:cubicBezTo>
                    <a:pt x="3568" y="804"/>
                    <a:pt x="2764" y="1"/>
                    <a:pt x="1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734;p64"/>
            <p:cNvSpPr/>
            <p:nvPr/>
          </p:nvSpPr>
          <p:spPr>
            <a:xfrm>
              <a:off x="4229450" y="1903200"/>
              <a:ext cx="102900" cy="102875"/>
            </a:xfrm>
            <a:custGeom>
              <a:avLst/>
              <a:gdLst/>
              <a:ahLst/>
              <a:cxnLst/>
              <a:rect l="l" t="t" r="r" b="b"/>
              <a:pathLst>
                <a:path w="4116" h="4115" extrusionOk="0">
                  <a:moveTo>
                    <a:pt x="2058" y="547"/>
                  </a:moveTo>
                  <a:cubicBezTo>
                    <a:pt x="2894" y="547"/>
                    <a:pt x="3569" y="1222"/>
                    <a:pt x="3569" y="2058"/>
                  </a:cubicBezTo>
                  <a:cubicBezTo>
                    <a:pt x="3569" y="2893"/>
                    <a:pt x="2894" y="3568"/>
                    <a:pt x="2058" y="3568"/>
                  </a:cubicBezTo>
                  <a:cubicBezTo>
                    <a:pt x="1222" y="3568"/>
                    <a:pt x="515" y="2893"/>
                    <a:pt x="515" y="2058"/>
                  </a:cubicBezTo>
                  <a:cubicBezTo>
                    <a:pt x="515" y="1222"/>
                    <a:pt x="1222" y="547"/>
                    <a:pt x="2058" y="547"/>
                  </a:cubicBezTo>
                  <a:close/>
                  <a:moveTo>
                    <a:pt x="2058" y="0"/>
                  </a:moveTo>
                  <a:cubicBezTo>
                    <a:pt x="901" y="0"/>
                    <a:pt x="1" y="933"/>
                    <a:pt x="1" y="2058"/>
                  </a:cubicBezTo>
                  <a:cubicBezTo>
                    <a:pt x="1" y="3183"/>
                    <a:pt x="901" y="4115"/>
                    <a:pt x="2058" y="4115"/>
                  </a:cubicBezTo>
                  <a:cubicBezTo>
                    <a:pt x="3183" y="4115"/>
                    <a:pt x="4115" y="3183"/>
                    <a:pt x="4115" y="2058"/>
                  </a:cubicBezTo>
                  <a:cubicBezTo>
                    <a:pt x="4115" y="933"/>
                    <a:pt x="3183" y="0"/>
                    <a:pt x="2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735;p64"/>
            <p:cNvSpPr/>
            <p:nvPr/>
          </p:nvSpPr>
          <p:spPr>
            <a:xfrm>
              <a:off x="3214500" y="2143475"/>
              <a:ext cx="1546975" cy="124600"/>
            </a:xfrm>
            <a:custGeom>
              <a:avLst/>
              <a:gdLst/>
              <a:ahLst/>
              <a:cxnLst/>
              <a:rect l="l" t="t" r="r" b="b"/>
              <a:pathLst>
                <a:path w="61879" h="4984" extrusionOk="0">
                  <a:moveTo>
                    <a:pt x="1" y="1"/>
                  </a:moveTo>
                  <a:lnTo>
                    <a:pt x="1" y="4983"/>
                  </a:lnTo>
                  <a:lnTo>
                    <a:pt x="61878" y="4983"/>
                  </a:lnTo>
                  <a:lnTo>
                    <a:pt x="618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736;p64"/>
            <p:cNvSpPr/>
            <p:nvPr/>
          </p:nvSpPr>
          <p:spPr>
            <a:xfrm>
              <a:off x="3207275" y="2137050"/>
              <a:ext cx="1561425" cy="137450"/>
            </a:xfrm>
            <a:custGeom>
              <a:avLst/>
              <a:gdLst/>
              <a:ahLst/>
              <a:cxnLst/>
              <a:rect l="l" t="t" r="r" b="b"/>
              <a:pathLst>
                <a:path w="62457" h="5498" extrusionOk="0">
                  <a:moveTo>
                    <a:pt x="61910" y="547"/>
                  </a:moveTo>
                  <a:lnTo>
                    <a:pt x="61910" y="4951"/>
                  </a:lnTo>
                  <a:lnTo>
                    <a:pt x="547" y="4951"/>
                  </a:lnTo>
                  <a:lnTo>
                    <a:pt x="547" y="547"/>
                  </a:lnTo>
                  <a:close/>
                  <a:moveTo>
                    <a:pt x="0" y="0"/>
                  </a:moveTo>
                  <a:lnTo>
                    <a:pt x="0" y="5497"/>
                  </a:lnTo>
                  <a:lnTo>
                    <a:pt x="62457" y="5497"/>
                  </a:lnTo>
                  <a:lnTo>
                    <a:pt x="624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737;p64"/>
            <p:cNvSpPr/>
            <p:nvPr/>
          </p:nvSpPr>
          <p:spPr>
            <a:xfrm>
              <a:off x="3151025" y="2268050"/>
              <a:ext cx="1674725" cy="362450"/>
            </a:xfrm>
            <a:custGeom>
              <a:avLst/>
              <a:gdLst/>
              <a:ahLst/>
              <a:cxnLst/>
              <a:rect l="l" t="t" r="r" b="b"/>
              <a:pathLst>
                <a:path w="66989" h="14498" extrusionOk="0">
                  <a:moveTo>
                    <a:pt x="0" y="0"/>
                  </a:moveTo>
                  <a:lnTo>
                    <a:pt x="0" y="14497"/>
                  </a:lnTo>
                  <a:lnTo>
                    <a:pt x="66989" y="14497"/>
                  </a:lnTo>
                  <a:lnTo>
                    <a:pt x="66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738;p64"/>
            <p:cNvSpPr/>
            <p:nvPr/>
          </p:nvSpPr>
          <p:spPr>
            <a:xfrm>
              <a:off x="3143775" y="2260800"/>
              <a:ext cx="1688425" cy="376125"/>
            </a:xfrm>
            <a:custGeom>
              <a:avLst/>
              <a:gdLst/>
              <a:ahLst/>
              <a:cxnLst/>
              <a:rect l="l" t="t" r="r" b="b"/>
              <a:pathLst>
                <a:path w="67537" h="15045" extrusionOk="0">
                  <a:moveTo>
                    <a:pt x="66990" y="547"/>
                  </a:moveTo>
                  <a:lnTo>
                    <a:pt x="66990" y="14530"/>
                  </a:lnTo>
                  <a:lnTo>
                    <a:pt x="547" y="14530"/>
                  </a:lnTo>
                  <a:lnTo>
                    <a:pt x="547" y="547"/>
                  </a:lnTo>
                  <a:close/>
                  <a:moveTo>
                    <a:pt x="1" y="1"/>
                  </a:moveTo>
                  <a:lnTo>
                    <a:pt x="1" y="15044"/>
                  </a:lnTo>
                  <a:lnTo>
                    <a:pt x="67536" y="15044"/>
                  </a:lnTo>
                  <a:lnTo>
                    <a:pt x="675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739;p64"/>
            <p:cNvSpPr/>
            <p:nvPr/>
          </p:nvSpPr>
          <p:spPr>
            <a:xfrm>
              <a:off x="3358350" y="2360450"/>
              <a:ext cx="95650" cy="177625"/>
            </a:xfrm>
            <a:custGeom>
              <a:avLst/>
              <a:gdLst/>
              <a:ahLst/>
              <a:cxnLst/>
              <a:rect l="l" t="t" r="r" b="b"/>
              <a:pathLst>
                <a:path w="3826" h="7105" extrusionOk="0">
                  <a:moveTo>
                    <a:pt x="0" y="1"/>
                  </a:moveTo>
                  <a:lnTo>
                    <a:pt x="0" y="7105"/>
                  </a:lnTo>
                  <a:lnTo>
                    <a:pt x="3826" y="7105"/>
                  </a:lnTo>
                  <a:lnTo>
                    <a:pt x="38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740;p64"/>
            <p:cNvSpPr/>
            <p:nvPr/>
          </p:nvSpPr>
          <p:spPr>
            <a:xfrm>
              <a:off x="3351925" y="2354025"/>
              <a:ext cx="108500" cy="190475"/>
            </a:xfrm>
            <a:custGeom>
              <a:avLst/>
              <a:gdLst/>
              <a:ahLst/>
              <a:cxnLst/>
              <a:rect l="l" t="t" r="r" b="b"/>
              <a:pathLst>
                <a:path w="4340" h="7619" extrusionOk="0">
                  <a:moveTo>
                    <a:pt x="3825" y="515"/>
                  </a:moveTo>
                  <a:lnTo>
                    <a:pt x="3825" y="7104"/>
                  </a:lnTo>
                  <a:lnTo>
                    <a:pt x="515" y="7104"/>
                  </a:lnTo>
                  <a:lnTo>
                    <a:pt x="515" y="515"/>
                  </a:lnTo>
                  <a:close/>
                  <a:moveTo>
                    <a:pt x="0" y="0"/>
                  </a:moveTo>
                  <a:lnTo>
                    <a:pt x="0" y="7619"/>
                  </a:lnTo>
                  <a:lnTo>
                    <a:pt x="4340" y="7619"/>
                  </a:lnTo>
                  <a:lnTo>
                    <a:pt x="4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741;p64"/>
            <p:cNvSpPr/>
            <p:nvPr/>
          </p:nvSpPr>
          <p:spPr>
            <a:xfrm>
              <a:off x="3651675" y="2360450"/>
              <a:ext cx="95650" cy="177625"/>
            </a:xfrm>
            <a:custGeom>
              <a:avLst/>
              <a:gdLst/>
              <a:ahLst/>
              <a:cxnLst/>
              <a:rect l="l" t="t" r="r" b="b"/>
              <a:pathLst>
                <a:path w="3826" h="7105" extrusionOk="0">
                  <a:moveTo>
                    <a:pt x="0" y="1"/>
                  </a:moveTo>
                  <a:lnTo>
                    <a:pt x="0" y="7105"/>
                  </a:lnTo>
                  <a:lnTo>
                    <a:pt x="3825" y="7105"/>
                  </a:lnTo>
                  <a:lnTo>
                    <a:pt x="38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742;p64"/>
            <p:cNvSpPr/>
            <p:nvPr/>
          </p:nvSpPr>
          <p:spPr>
            <a:xfrm>
              <a:off x="3645225" y="2354025"/>
              <a:ext cx="108525" cy="190475"/>
            </a:xfrm>
            <a:custGeom>
              <a:avLst/>
              <a:gdLst/>
              <a:ahLst/>
              <a:cxnLst/>
              <a:rect l="l" t="t" r="r" b="b"/>
              <a:pathLst>
                <a:path w="4341" h="7619" extrusionOk="0">
                  <a:moveTo>
                    <a:pt x="3826" y="515"/>
                  </a:moveTo>
                  <a:lnTo>
                    <a:pt x="3826" y="7104"/>
                  </a:lnTo>
                  <a:lnTo>
                    <a:pt x="515" y="7104"/>
                  </a:lnTo>
                  <a:lnTo>
                    <a:pt x="515" y="515"/>
                  </a:lnTo>
                  <a:close/>
                  <a:moveTo>
                    <a:pt x="1" y="0"/>
                  </a:moveTo>
                  <a:lnTo>
                    <a:pt x="1" y="7619"/>
                  </a:lnTo>
                  <a:lnTo>
                    <a:pt x="4340" y="7619"/>
                  </a:lnTo>
                  <a:lnTo>
                    <a:pt x="4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743;p64"/>
            <p:cNvSpPr/>
            <p:nvPr/>
          </p:nvSpPr>
          <p:spPr>
            <a:xfrm>
              <a:off x="3505400" y="2360450"/>
              <a:ext cx="95650" cy="177625"/>
            </a:xfrm>
            <a:custGeom>
              <a:avLst/>
              <a:gdLst/>
              <a:ahLst/>
              <a:cxnLst/>
              <a:rect l="l" t="t" r="r" b="b"/>
              <a:pathLst>
                <a:path w="3826" h="7105" extrusionOk="0">
                  <a:moveTo>
                    <a:pt x="1" y="1"/>
                  </a:moveTo>
                  <a:lnTo>
                    <a:pt x="1" y="7105"/>
                  </a:lnTo>
                  <a:lnTo>
                    <a:pt x="3826" y="7105"/>
                  </a:lnTo>
                  <a:lnTo>
                    <a:pt x="38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744;p64"/>
            <p:cNvSpPr/>
            <p:nvPr/>
          </p:nvSpPr>
          <p:spPr>
            <a:xfrm>
              <a:off x="3498175" y="2354025"/>
              <a:ext cx="109325" cy="190475"/>
            </a:xfrm>
            <a:custGeom>
              <a:avLst/>
              <a:gdLst/>
              <a:ahLst/>
              <a:cxnLst/>
              <a:rect l="l" t="t" r="r" b="b"/>
              <a:pathLst>
                <a:path w="4373" h="7619" extrusionOk="0">
                  <a:moveTo>
                    <a:pt x="3826" y="515"/>
                  </a:moveTo>
                  <a:lnTo>
                    <a:pt x="3826" y="7104"/>
                  </a:lnTo>
                  <a:lnTo>
                    <a:pt x="547" y="7104"/>
                  </a:lnTo>
                  <a:lnTo>
                    <a:pt x="547" y="515"/>
                  </a:lnTo>
                  <a:close/>
                  <a:moveTo>
                    <a:pt x="0" y="0"/>
                  </a:moveTo>
                  <a:lnTo>
                    <a:pt x="0" y="7619"/>
                  </a:lnTo>
                  <a:lnTo>
                    <a:pt x="4372" y="7619"/>
                  </a:lnTo>
                  <a:lnTo>
                    <a:pt x="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745;p64"/>
            <p:cNvSpPr/>
            <p:nvPr/>
          </p:nvSpPr>
          <p:spPr>
            <a:xfrm>
              <a:off x="3231375" y="2360450"/>
              <a:ext cx="76375" cy="177625"/>
            </a:xfrm>
            <a:custGeom>
              <a:avLst/>
              <a:gdLst/>
              <a:ahLst/>
              <a:cxnLst/>
              <a:rect l="l" t="t" r="r" b="b"/>
              <a:pathLst>
                <a:path w="3055" h="7105" extrusionOk="0">
                  <a:moveTo>
                    <a:pt x="1" y="1"/>
                  </a:moveTo>
                  <a:lnTo>
                    <a:pt x="1" y="7105"/>
                  </a:lnTo>
                  <a:lnTo>
                    <a:pt x="3054" y="7105"/>
                  </a:lnTo>
                  <a:lnTo>
                    <a:pt x="3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746;p64"/>
            <p:cNvSpPr/>
            <p:nvPr/>
          </p:nvSpPr>
          <p:spPr>
            <a:xfrm>
              <a:off x="3224950" y="2354025"/>
              <a:ext cx="89225" cy="190475"/>
            </a:xfrm>
            <a:custGeom>
              <a:avLst/>
              <a:gdLst/>
              <a:ahLst/>
              <a:cxnLst/>
              <a:rect l="l" t="t" r="r" b="b"/>
              <a:pathLst>
                <a:path w="3569" h="7619" extrusionOk="0">
                  <a:moveTo>
                    <a:pt x="3022" y="515"/>
                  </a:moveTo>
                  <a:lnTo>
                    <a:pt x="3022" y="7104"/>
                  </a:lnTo>
                  <a:lnTo>
                    <a:pt x="515" y="7104"/>
                  </a:lnTo>
                  <a:lnTo>
                    <a:pt x="515" y="515"/>
                  </a:lnTo>
                  <a:close/>
                  <a:moveTo>
                    <a:pt x="0" y="0"/>
                  </a:moveTo>
                  <a:lnTo>
                    <a:pt x="0" y="7619"/>
                  </a:lnTo>
                  <a:lnTo>
                    <a:pt x="3568" y="7619"/>
                  </a:lnTo>
                  <a:lnTo>
                    <a:pt x="3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747;p64"/>
            <p:cNvSpPr/>
            <p:nvPr/>
          </p:nvSpPr>
          <p:spPr>
            <a:xfrm>
              <a:off x="3797925" y="2360450"/>
              <a:ext cx="587450" cy="177625"/>
            </a:xfrm>
            <a:custGeom>
              <a:avLst/>
              <a:gdLst/>
              <a:ahLst/>
              <a:cxnLst/>
              <a:rect l="l" t="t" r="r" b="b"/>
              <a:pathLst>
                <a:path w="23498" h="7105" extrusionOk="0">
                  <a:moveTo>
                    <a:pt x="0" y="1"/>
                  </a:moveTo>
                  <a:lnTo>
                    <a:pt x="0" y="7105"/>
                  </a:lnTo>
                  <a:lnTo>
                    <a:pt x="23498" y="7105"/>
                  </a:lnTo>
                  <a:lnTo>
                    <a:pt x="234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748;p64"/>
            <p:cNvSpPr/>
            <p:nvPr/>
          </p:nvSpPr>
          <p:spPr>
            <a:xfrm>
              <a:off x="3791500" y="2354025"/>
              <a:ext cx="600325" cy="190475"/>
            </a:xfrm>
            <a:custGeom>
              <a:avLst/>
              <a:gdLst/>
              <a:ahLst/>
              <a:cxnLst/>
              <a:rect l="l" t="t" r="r" b="b"/>
              <a:pathLst>
                <a:path w="24013" h="7619" extrusionOk="0">
                  <a:moveTo>
                    <a:pt x="23498" y="515"/>
                  </a:moveTo>
                  <a:lnTo>
                    <a:pt x="23498" y="7104"/>
                  </a:lnTo>
                  <a:lnTo>
                    <a:pt x="547" y="7104"/>
                  </a:lnTo>
                  <a:lnTo>
                    <a:pt x="547" y="515"/>
                  </a:lnTo>
                  <a:close/>
                  <a:moveTo>
                    <a:pt x="0" y="0"/>
                  </a:moveTo>
                  <a:lnTo>
                    <a:pt x="0" y="258"/>
                  </a:lnTo>
                  <a:lnTo>
                    <a:pt x="0" y="7619"/>
                  </a:lnTo>
                  <a:lnTo>
                    <a:pt x="24012" y="7619"/>
                  </a:lnTo>
                  <a:lnTo>
                    <a:pt x="2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749;p64"/>
            <p:cNvSpPr/>
            <p:nvPr/>
          </p:nvSpPr>
          <p:spPr>
            <a:xfrm>
              <a:off x="4497050" y="2396625"/>
              <a:ext cx="89225" cy="89225"/>
            </a:xfrm>
            <a:custGeom>
              <a:avLst/>
              <a:gdLst/>
              <a:ahLst/>
              <a:cxnLst/>
              <a:rect l="l" t="t" r="r" b="b"/>
              <a:pathLst>
                <a:path w="3569" h="3569" extrusionOk="0">
                  <a:moveTo>
                    <a:pt x="1801" y="0"/>
                  </a:moveTo>
                  <a:cubicBezTo>
                    <a:pt x="805" y="0"/>
                    <a:pt x="1" y="804"/>
                    <a:pt x="1" y="1800"/>
                  </a:cubicBezTo>
                  <a:cubicBezTo>
                    <a:pt x="1" y="2797"/>
                    <a:pt x="805" y="3568"/>
                    <a:pt x="1801" y="3568"/>
                  </a:cubicBezTo>
                  <a:cubicBezTo>
                    <a:pt x="2765" y="3568"/>
                    <a:pt x="3569" y="2797"/>
                    <a:pt x="3569" y="1800"/>
                  </a:cubicBezTo>
                  <a:cubicBezTo>
                    <a:pt x="3569" y="804"/>
                    <a:pt x="2765" y="0"/>
                    <a:pt x="1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750;p64"/>
            <p:cNvSpPr/>
            <p:nvPr/>
          </p:nvSpPr>
          <p:spPr>
            <a:xfrm>
              <a:off x="4490625" y="2390175"/>
              <a:ext cx="102900" cy="102900"/>
            </a:xfrm>
            <a:custGeom>
              <a:avLst/>
              <a:gdLst/>
              <a:ahLst/>
              <a:cxnLst/>
              <a:rect l="l" t="t" r="r" b="b"/>
              <a:pathLst>
                <a:path w="4116" h="4116" extrusionOk="0">
                  <a:moveTo>
                    <a:pt x="2058" y="515"/>
                  </a:moveTo>
                  <a:cubicBezTo>
                    <a:pt x="2894" y="515"/>
                    <a:pt x="3569" y="1222"/>
                    <a:pt x="3569" y="2058"/>
                  </a:cubicBezTo>
                  <a:cubicBezTo>
                    <a:pt x="3569" y="2894"/>
                    <a:pt x="2894" y="3569"/>
                    <a:pt x="2058" y="3569"/>
                  </a:cubicBezTo>
                  <a:cubicBezTo>
                    <a:pt x="1190" y="3569"/>
                    <a:pt x="515" y="2894"/>
                    <a:pt x="515" y="2058"/>
                  </a:cubicBezTo>
                  <a:cubicBezTo>
                    <a:pt x="515" y="1222"/>
                    <a:pt x="1190" y="515"/>
                    <a:pt x="2058" y="515"/>
                  </a:cubicBezTo>
                  <a:close/>
                  <a:moveTo>
                    <a:pt x="2058" y="1"/>
                  </a:moveTo>
                  <a:cubicBezTo>
                    <a:pt x="901" y="1"/>
                    <a:pt x="1" y="901"/>
                    <a:pt x="1" y="2058"/>
                  </a:cubicBezTo>
                  <a:cubicBezTo>
                    <a:pt x="1" y="3183"/>
                    <a:pt x="901" y="4115"/>
                    <a:pt x="2058" y="4115"/>
                  </a:cubicBezTo>
                  <a:cubicBezTo>
                    <a:pt x="3183" y="4115"/>
                    <a:pt x="4115" y="3183"/>
                    <a:pt x="4115" y="2058"/>
                  </a:cubicBezTo>
                  <a:cubicBezTo>
                    <a:pt x="4115" y="901"/>
                    <a:pt x="3183" y="1"/>
                    <a:pt x="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751;p64"/>
            <p:cNvSpPr/>
            <p:nvPr/>
          </p:nvSpPr>
          <p:spPr>
            <a:xfrm>
              <a:off x="4672250" y="2396625"/>
              <a:ext cx="89225" cy="89225"/>
            </a:xfrm>
            <a:custGeom>
              <a:avLst/>
              <a:gdLst/>
              <a:ahLst/>
              <a:cxnLst/>
              <a:rect l="l" t="t" r="r" b="b"/>
              <a:pathLst>
                <a:path w="3569" h="3569" extrusionOk="0">
                  <a:moveTo>
                    <a:pt x="1801" y="0"/>
                  </a:moveTo>
                  <a:cubicBezTo>
                    <a:pt x="804" y="0"/>
                    <a:pt x="0" y="804"/>
                    <a:pt x="0" y="1800"/>
                  </a:cubicBezTo>
                  <a:cubicBezTo>
                    <a:pt x="0" y="2797"/>
                    <a:pt x="804" y="3568"/>
                    <a:pt x="1801" y="3568"/>
                  </a:cubicBezTo>
                  <a:cubicBezTo>
                    <a:pt x="2797" y="3568"/>
                    <a:pt x="3568" y="2797"/>
                    <a:pt x="3568" y="1800"/>
                  </a:cubicBezTo>
                  <a:cubicBezTo>
                    <a:pt x="3568" y="804"/>
                    <a:pt x="2797" y="0"/>
                    <a:pt x="1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752;p64"/>
            <p:cNvSpPr/>
            <p:nvPr/>
          </p:nvSpPr>
          <p:spPr>
            <a:xfrm>
              <a:off x="4665825" y="2390175"/>
              <a:ext cx="102875" cy="102900"/>
            </a:xfrm>
            <a:custGeom>
              <a:avLst/>
              <a:gdLst/>
              <a:ahLst/>
              <a:cxnLst/>
              <a:rect l="l" t="t" r="r" b="b"/>
              <a:pathLst>
                <a:path w="4115" h="4116" extrusionOk="0">
                  <a:moveTo>
                    <a:pt x="2058" y="515"/>
                  </a:moveTo>
                  <a:cubicBezTo>
                    <a:pt x="2893" y="515"/>
                    <a:pt x="3568" y="1222"/>
                    <a:pt x="3568" y="2058"/>
                  </a:cubicBezTo>
                  <a:cubicBezTo>
                    <a:pt x="3568" y="2894"/>
                    <a:pt x="2893" y="3569"/>
                    <a:pt x="2058" y="3569"/>
                  </a:cubicBezTo>
                  <a:cubicBezTo>
                    <a:pt x="1222" y="3569"/>
                    <a:pt x="515" y="2894"/>
                    <a:pt x="515" y="2058"/>
                  </a:cubicBezTo>
                  <a:cubicBezTo>
                    <a:pt x="515" y="1222"/>
                    <a:pt x="1222" y="515"/>
                    <a:pt x="2058" y="515"/>
                  </a:cubicBezTo>
                  <a:close/>
                  <a:moveTo>
                    <a:pt x="2058" y="1"/>
                  </a:moveTo>
                  <a:cubicBezTo>
                    <a:pt x="900" y="1"/>
                    <a:pt x="0" y="901"/>
                    <a:pt x="0" y="2058"/>
                  </a:cubicBezTo>
                  <a:cubicBezTo>
                    <a:pt x="0" y="3183"/>
                    <a:pt x="900" y="4115"/>
                    <a:pt x="2058" y="4115"/>
                  </a:cubicBezTo>
                  <a:cubicBezTo>
                    <a:pt x="3183" y="4115"/>
                    <a:pt x="4115" y="3183"/>
                    <a:pt x="4115" y="2058"/>
                  </a:cubicBezTo>
                  <a:cubicBezTo>
                    <a:pt x="4115" y="901"/>
                    <a:pt x="3183" y="1"/>
                    <a:pt x="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753;p64"/>
            <p:cNvSpPr/>
            <p:nvPr/>
          </p:nvSpPr>
          <p:spPr>
            <a:xfrm>
              <a:off x="4235900" y="2396625"/>
              <a:ext cx="89225" cy="89225"/>
            </a:xfrm>
            <a:custGeom>
              <a:avLst/>
              <a:gdLst/>
              <a:ahLst/>
              <a:cxnLst/>
              <a:rect l="l" t="t" r="r" b="b"/>
              <a:pathLst>
                <a:path w="3569" h="3569" extrusionOk="0">
                  <a:moveTo>
                    <a:pt x="1800" y="0"/>
                  </a:moveTo>
                  <a:cubicBezTo>
                    <a:pt x="804" y="0"/>
                    <a:pt x="0" y="804"/>
                    <a:pt x="0" y="1800"/>
                  </a:cubicBezTo>
                  <a:cubicBezTo>
                    <a:pt x="0" y="2797"/>
                    <a:pt x="804" y="3568"/>
                    <a:pt x="1800" y="3568"/>
                  </a:cubicBezTo>
                  <a:cubicBezTo>
                    <a:pt x="2764" y="3568"/>
                    <a:pt x="3568" y="2797"/>
                    <a:pt x="3568" y="1800"/>
                  </a:cubicBezTo>
                  <a:cubicBezTo>
                    <a:pt x="3568" y="804"/>
                    <a:pt x="2764" y="0"/>
                    <a:pt x="1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754;p64"/>
            <p:cNvSpPr/>
            <p:nvPr/>
          </p:nvSpPr>
          <p:spPr>
            <a:xfrm>
              <a:off x="4229450" y="2390175"/>
              <a:ext cx="102900" cy="102900"/>
            </a:xfrm>
            <a:custGeom>
              <a:avLst/>
              <a:gdLst/>
              <a:ahLst/>
              <a:cxnLst/>
              <a:rect l="l" t="t" r="r" b="b"/>
              <a:pathLst>
                <a:path w="4116" h="4116" extrusionOk="0">
                  <a:moveTo>
                    <a:pt x="2058" y="515"/>
                  </a:moveTo>
                  <a:cubicBezTo>
                    <a:pt x="2894" y="515"/>
                    <a:pt x="3569" y="1222"/>
                    <a:pt x="3569" y="2058"/>
                  </a:cubicBezTo>
                  <a:cubicBezTo>
                    <a:pt x="3569" y="2894"/>
                    <a:pt x="2894" y="3569"/>
                    <a:pt x="2058" y="3569"/>
                  </a:cubicBezTo>
                  <a:cubicBezTo>
                    <a:pt x="1222" y="3569"/>
                    <a:pt x="515" y="2894"/>
                    <a:pt x="515" y="2058"/>
                  </a:cubicBezTo>
                  <a:cubicBezTo>
                    <a:pt x="515" y="1222"/>
                    <a:pt x="1222" y="515"/>
                    <a:pt x="2058" y="515"/>
                  </a:cubicBezTo>
                  <a:close/>
                  <a:moveTo>
                    <a:pt x="2058" y="1"/>
                  </a:moveTo>
                  <a:cubicBezTo>
                    <a:pt x="901" y="1"/>
                    <a:pt x="1" y="901"/>
                    <a:pt x="1" y="2058"/>
                  </a:cubicBezTo>
                  <a:cubicBezTo>
                    <a:pt x="1" y="3183"/>
                    <a:pt x="901" y="4115"/>
                    <a:pt x="2058" y="4115"/>
                  </a:cubicBezTo>
                  <a:cubicBezTo>
                    <a:pt x="3183" y="4115"/>
                    <a:pt x="4115" y="3183"/>
                    <a:pt x="4115" y="2058"/>
                  </a:cubicBezTo>
                  <a:cubicBezTo>
                    <a:pt x="4115" y="901"/>
                    <a:pt x="3183" y="1"/>
                    <a:pt x="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755;p64"/>
            <p:cNvSpPr/>
            <p:nvPr/>
          </p:nvSpPr>
          <p:spPr>
            <a:xfrm>
              <a:off x="3214500" y="2630475"/>
              <a:ext cx="1546975" cy="124575"/>
            </a:xfrm>
            <a:custGeom>
              <a:avLst/>
              <a:gdLst/>
              <a:ahLst/>
              <a:cxnLst/>
              <a:rect l="l" t="t" r="r" b="b"/>
              <a:pathLst>
                <a:path w="61879" h="4983" extrusionOk="0">
                  <a:moveTo>
                    <a:pt x="1" y="0"/>
                  </a:moveTo>
                  <a:lnTo>
                    <a:pt x="1" y="4983"/>
                  </a:lnTo>
                  <a:lnTo>
                    <a:pt x="61878" y="4983"/>
                  </a:lnTo>
                  <a:lnTo>
                    <a:pt x="618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756;p64"/>
            <p:cNvSpPr/>
            <p:nvPr/>
          </p:nvSpPr>
          <p:spPr>
            <a:xfrm>
              <a:off x="3207275" y="2624050"/>
              <a:ext cx="1561425" cy="137425"/>
            </a:xfrm>
            <a:custGeom>
              <a:avLst/>
              <a:gdLst/>
              <a:ahLst/>
              <a:cxnLst/>
              <a:rect l="l" t="t" r="r" b="b"/>
              <a:pathLst>
                <a:path w="62457" h="5497" extrusionOk="0">
                  <a:moveTo>
                    <a:pt x="61910" y="514"/>
                  </a:moveTo>
                  <a:lnTo>
                    <a:pt x="61910" y="4950"/>
                  </a:lnTo>
                  <a:lnTo>
                    <a:pt x="547" y="4950"/>
                  </a:lnTo>
                  <a:lnTo>
                    <a:pt x="547" y="514"/>
                  </a:lnTo>
                  <a:close/>
                  <a:moveTo>
                    <a:pt x="0" y="0"/>
                  </a:moveTo>
                  <a:lnTo>
                    <a:pt x="0" y="5497"/>
                  </a:lnTo>
                  <a:lnTo>
                    <a:pt x="62457" y="5497"/>
                  </a:lnTo>
                  <a:lnTo>
                    <a:pt x="624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757;p64"/>
            <p:cNvSpPr/>
            <p:nvPr/>
          </p:nvSpPr>
          <p:spPr>
            <a:xfrm>
              <a:off x="3151025" y="2755025"/>
              <a:ext cx="1674725" cy="362450"/>
            </a:xfrm>
            <a:custGeom>
              <a:avLst/>
              <a:gdLst/>
              <a:ahLst/>
              <a:cxnLst/>
              <a:rect l="l" t="t" r="r" b="b"/>
              <a:pathLst>
                <a:path w="66989" h="14498" extrusionOk="0">
                  <a:moveTo>
                    <a:pt x="0" y="1"/>
                  </a:moveTo>
                  <a:lnTo>
                    <a:pt x="0" y="14498"/>
                  </a:lnTo>
                  <a:lnTo>
                    <a:pt x="66989" y="14498"/>
                  </a:lnTo>
                  <a:lnTo>
                    <a:pt x="66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758;p64"/>
            <p:cNvSpPr/>
            <p:nvPr/>
          </p:nvSpPr>
          <p:spPr>
            <a:xfrm>
              <a:off x="3143775" y="2747800"/>
              <a:ext cx="1688425" cy="376100"/>
            </a:xfrm>
            <a:custGeom>
              <a:avLst/>
              <a:gdLst/>
              <a:ahLst/>
              <a:cxnLst/>
              <a:rect l="l" t="t" r="r" b="b"/>
              <a:pathLst>
                <a:path w="67537" h="15044" extrusionOk="0">
                  <a:moveTo>
                    <a:pt x="66990" y="547"/>
                  </a:moveTo>
                  <a:lnTo>
                    <a:pt x="66990" y="14530"/>
                  </a:lnTo>
                  <a:lnTo>
                    <a:pt x="547" y="14530"/>
                  </a:lnTo>
                  <a:lnTo>
                    <a:pt x="547" y="547"/>
                  </a:lnTo>
                  <a:close/>
                  <a:moveTo>
                    <a:pt x="1" y="0"/>
                  </a:moveTo>
                  <a:lnTo>
                    <a:pt x="1" y="15044"/>
                  </a:lnTo>
                  <a:lnTo>
                    <a:pt x="67536" y="15044"/>
                  </a:lnTo>
                  <a:lnTo>
                    <a:pt x="675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759;p64"/>
            <p:cNvSpPr/>
            <p:nvPr/>
          </p:nvSpPr>
          <p:spPr>
            <a:xfrm>
              <a:off x="3505400" y="2847450"/>
              <a:ext cx="95650" cy="177625"/>
            </a:xfrm>
            <a:custGeom>
              <a:avLst/>
              <a:gdLst/>
              <a:ahLst/>
              <a:cxnLst/>
              <a:rect l="l" t="t" r="r" b="b"/>
              <a:pathLst>
                <a:path w="3826" h="7105" extrusionOk="0">
                  <a:moveTo>
                    <a:pt x="1" y="0"/>
                  </a:moveTo>
                  <a:lnTo>
                    <a:pt x="1" y="7104"/>
                  </a:lnTo>
                  <a:lnTo>
                    <a:pt x="3826" y="7104"/>
                  </a:lnTo>
                  <a:lnTo>
                    <a:pt x="38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760;p64"/>
            <p:cNvSpPr/>
            <p:nvPr/>
          </p:nvSpPr>
          <p:spPr>
            <a:xfrm>
              <a:off x="3498175" y="2840200"/>
              <a:ext cx="109325" cy="191300"/>
            </a:xfrm>
            <a:custGeom>
              <a:avLst/>
              <a:gdLst/>
              <a:ahLst/>
              <a:cxnLst/>
              <a:rect l="l" t="t" r="r" b="b"/>
              <a:pathLst>
                <a:path w="4373" h="7652" extrusionOk="0">
                  <a:moveTo>
                    <a:pt x="3826" y="547"/>
                  </a:moveTo>
                  <a:lnTo>
                    <a:pt x="3826" y="7137"/>
                  </a:lnTo>
                  <a:lnTo>
                    <a:pt x="547" y="7137"/>
                  </a:lnTo>
                  <a:lnTo>
                    <a:pt x="547" y="547"/>
                  </a:lnTo>
                  <a:close/>
                  <a:moveTo>
                    <a:pt x="0" y="1"/>
                  </a:moveTo>
                  <a:lnTo>
                    <a:pt x="0" y="7651"/>
                  </a:lnTo>
                  <a:lnTo>
                    <a:pt x="4372" y="7651"/>
                  </a:lnTo>
                  <a:lnTo>
                    <a:pt x="43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761;p64"/>
            <p:cNvSpPr/>
            <p:nvPr/>
          </p:nvSpPr>
          <p:spPr>
            <a:xfrm>
              <a:off x="3651675" y="2847450"/>
              <a:ext cx="95650" cy="177625"/>
            </a:xfrm>
            <a:custGeom>
              <a:avLst/>
              <a:gdLst/>
              <a:ahLst/>
              <a:cxnLst/>
              <a:rect l="l" t="t" r="r" b="b"/>
              <a:pathLst>
                <a:path w="3826" h="7105" extrusionOk="0">
                  <a:moveTo>
                    <a:pt x="0" y="0"/>
                  </a:moveTo>
                  <a:lnTo>
                    <a:pt x="0" y="7104"/>
                  </a:lnTo>
                  <a:lnTo>
                    <a:pt x="3825" y="7104"/>
                  </a:lnTo>
                  <a:lnTo>
                    <a:pt x="38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762;p64"/>
            <p:cNvSpPr/>
            <p:nvPr/>
          </p:nvSpPr>
          <p:spPr>
            <a:xfrm>
              <a:off x="3645225" y="2840200"/>
              <a:ext cx="108525" cy="191300"/>
            </a:xfrm>
            <a:custGeom>
              <a:avLst/>
              <a:gdLst/>
              <a:ahLst/>
              <a:cxnLst/>
              <a:rect l="l" t="t" r="r" b="b"/>
              <a:pathLst>
                <a:path w="4341" h="7652" extrusionOk="0">
                  <a:moveTo>
                    <a:pt x="3826" y="547"/>
                  </a:moveTo>
                  <a:lnTo>
                    <a:pt x="3826" y="7137"/>
                  </a:lnTo>
                  <a:lnTo>
                    <a:pt x="515" y="7137"/>
                  </a:lnTo>
                  <a:lnTo>
                    <a:pt x="515" y="547"/>
                  </a:lnTo>
                  <a:close/>
                  <a:moveTo>
                    <a:pt x="1" y="1"/>
                  </a:moveTo>
                  <a:lnTo>
                    <a:pt x="1" y="7651"/>
                  </a:lnTo>
                  <a:lnTo>
                    <a:pt x="4340" y="7651"/>
                  </a:lnTo>
                  <a:lnTo>
                    <a:pt x="43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763;p64"/>
            <p:cNvSpPr/>
            <p:nvPr/>
          </p:nvSpPr>
          <p:spPr>
            <a:xfrm>
              <a:off x="3358350" y="2847450"/>
              <a:ext cx="95650" cy="177625"/>
            </a:xfrm>
            <a:custGeom>
              <a:avLst/>
              <a:gdLst/>
              <a:ahLst/>
              <a:cxnLst/>
              <a:rect l="l" t="t" r="r" b="b"/>
              <a:pathLst>
                <a:path w="3826" h="7105" extrusionOk="0">
                  <a:moveTo>
                    <a:pt x="0" y="0"/>
                  </a:moveTo>
                  <a:lnTo>
                    <a:pt x="0" y="7104"/>
                  </a:lnTo>
                  <a:lnTo>
                    <a:pt x="3826" y="7104"/>
                  </a:lnTo>
                  <a:lnTo>
                    <a:pt x="38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764;p64"/>
            <p:cNvSpPr/>
            <p:nvPr/>
          </p:nvSpPr>
          <p:spPr>
            <a:xfrm>
              <a:off x="3351925" y="2840200"/>
              <a:ext cx="108500" cy="191300"/>
            </a:xfrm>
            <a:custGeom>
              <a:avLst/>
              <a:gdLst/>
              <a:ahLst/>
              <a:cxnLst/>
              <a:rect l="l" t="t" r="r" b="b"/>
              <a:pathLst>
                <a:path w="4340" h="7652" extrusionOk="0">
                  <a:moveTo>
                    <a:pt x="3825" y="547"/>
                  </a:moveTo>
                  <a:lnTo>
                    <a:pt x="3825" y="7137"/>
                  </a:lnTo>
                  <a:lnTo>
                    <a:pt x="515" y="7137"/>
                  </a:lnTo>
                  <a:lnTo>
                    <a:pt x="515" y="547"/>
                  </a:lnTo>
                  <a:close/>
                  <a:moveTo>
                    <a:pt x="0" y="1"/>
                  </a:moveTo>
                  <a:lnTo>
                    <a:pt x="0" y="7651"/>
                  </a:lnTo>
                  <a:lnTo>
                    <a:pt x="4340" y="7651"/>
                  </a:lnTo>
                  <a:lnTo>
                    <a:pt x="43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765;p64"/>
            <p:cNvSpPr/>
            <p:nvPr/>
          </p:nvSpPr>
          <p:spPr>
            <a:xfrm>
              <a:off x="3797925" y="2847450"/>
              <a:ext cx="587450" cy="177625"/>
            </a:xfrm>
            <a:custGeom>
              <a:avLst/>
              <a:gdLst/>
              <a:ahLst/>
              <a:cxnLst/>
              <a:rect l="l" t="t" r="r" b="b"/>
              <a:pathLst>
                <a:path w="23498" h="7105" extrusionOk="0">
                  <a:moveTo>
                    <a:pt x="0" y="0"/>
                  </a:moveTo>
                  <a:lnTo>
                    <a:pt x="0" y="7104"/>
                  </a:lnTo>
                  <a:lnTo>
                    <a:pt x="23498" y="7104"/>
                  </a:lnTo>
                  <a:lnTo>
                    <a:pt x="23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66;p64"/>
            <p:cNvSpPr/>
            <p:nvPr/>
          </p:nvSpPr>
          <p:spPr>
            <a:xfrm>
              <a:off x="3791500" y="2840200"/>
              <a:ext cx="600325" cy="191300"/>
            </a:xfrm>
            <a:custGeom>
              <a:avLst/>
              <a:gdLst/>
              <a:ahLst/>
              <a:cxnLst/>
              <a:rect l="l" t="t" r="r" b="b"/>
              <a:pathLst>
                <a:path w="24013" h="7652" extrusionOk="0">
                  <a:moveTo>
                    <a:pt x="23498" y="547"/>
                  </a:moveTo>
                  <a:lnTo>
                    <a:pt x="23498" y="7137"/>
                  </a:lnTo>
                  <a:lnTo>
                    <a:pt x="547" y="7137"/>
                  </a:lnTo>
                  <a:lnTo>
                    <a:pt x="547" y="547"/>
                  </a:lnTo>
                  <a:close/>
                  <a:moveTo>
                    <a:pt x="0" y="1"/>
                  </a:moveTo>
                  <a:lnTo>
                    <a:pt x="0" y="290"/>
                  </a:lnTo>
                  <a:lnTo>
                    <a:pt x="0" y="7651"/>
                  </a:lnTo>
                  <a:lnTo>
                    <a:pt x="24012" y="7651"/>
                  </a:lnTo>
                  <a:lnTo>
                    <a:pt x="240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67;p64"/>
            <p:cNvSpPr/>
            <p:nvPr/>
          </p:nvSpPr>
          <p:spPr>
            <a:xfrm>
              <a:off x="3231375" y="2847450"/>
              <a:ext cx="76375" cy="177625"/>
            </a:xfrm>
            <a:custGeom>
              <a:avLst/>
              <a:gdLst/>
              <a:ahLst/>
              <a:cxnLst/>
              <a:rect l="l" t="t" r="r" b="b"/>
              <a:pathLst>
                <a:path w="3055" h="7105" extrusionOk="0">
                  <a:moveTo>
                    <a:pt x="1" y="0"/>
                  </a:moveTo>
                  <a:lnTo>
                    <a:pt x="1" y="7104"/>
                  </a:lnTo>
                  <a:lnTo>
                    <a:pt x="3054" y="7104"/>
                  </a:lnTo>
                  <a:lnTo>
                    <a:pt x="30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68;p64"/>
            <p:cNvSpPr/>
            <p:nvPr/>
          </p:nvSpPr>
          <p:spPr>
            <a:xfrm>
              <a:off x="3224950" y="2840200"/>
              <a:ext cx="89225" cy="191300"/>
            </a:xfrm>
            <a:custGeom>
              <a:avLst/>
              <a:gdLst/>
              <a:ahLst/>
              <a:cxnLst/>
              <a:rect l="l" t="t" r="r" b="b"/>
              <a:pathLst>
                <a:path w="3569" h="7652" extrusionOk="0">
                  <a:moveTo>
                    <a:pt x="3022" y="547"/>
                  </a:moveTo>
                  <a:lnTo>
                    <a:pt x="3022" y="7137"/>
                  </a:lnTo>
                  <a:lnTo>
                    <a:pt x="515" y="7137"/>
                  </a:lnTo>
                  <a:lnTo>
                    <a:pt x="515" y="547"/>
                  </a:lnTo>
                  <a:close/>
                  <a:moveTo>
                    <a:pt x="0" y="1"/>
                  </a:moveTo>
                  <a:lnTo>
                    <a:pt x="0" y="7651"/>
                  </a:lnTo>
                  <a:lnTo>
                    <a:pt x="3568" y="7651"/>
                  </a:lnTo>
                  <a:lnTo>
                    <a:pt x="3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69;p64"/>
            <p:cNvSpPr/>
            <p:nvPr/>
          </p:nvSpPr>
          <p:spPr>
            <a:xfrm>
              <a:off x="4497050" y="2883600"/>
              <a:ext cx="89225" cy="89225"/>
            </a:xfrm>
            <a:custGeom>
              <a:avLst/>
              <a:gdLst/>
              <a:ahLst/>
              <a:cxnLst/>
              <a:rect l="l" t="t" r="r" b="b"/>
              <a:pathLst>
                <a:path w="3569" h="3569" extrusionOk="0">
                  <a:moveTo>
                    <a:pt x="1801" y="1"/>
                  </a:moveTo>
                  <a:cubicBezTo>
                    <a:pt x="805" y="1"/>
                    <a:pt x="1" y="804"/>
                    <a:pt x="1" y="1801"/>
                  </a:cubicBezTo>
                  <a:cubicBezTo>
                    <a:pt x="1" y="2765"/>
                    <a:pt x="805" y="3569"/>
                    <a:pt x="1801" y="3569"/>
                  </a:cubicBezTo>
                  <a:cubicBezTo>
                    <a:pt x="2765" y="3569"/>
                    <a:pt x="3569" y="2765"/>
                    <a:pt x="3569" y="1801"/>
                  </a:cubicBezTo>
                  <a:cubicBezTo>
                    <a:pt x="3569" y="804"/>
                    <a:pt x="2765" y="1"/>
                    <a:pt x="1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70;p64"/>
            <p:cNvSpPr/>
            <p:nvPr/>
          </p:nvSpPr>
          <p:spPr>
            <a:xfrm>
              <a:off x="4490625" y="2877175"/>
              <a:ext cx="102900" cy="102900"/>
            </a:xfrm>
            <a:custGeom>
              <a:avLst/>
              <a:gdLst/>
              <a:ahLst/>
              <a:cxnLst/>
              <a:rect l="l" t="t" r="r" b="b"/>
              <a:pathLst>
                <a:path w="4116" h="4116" extrusionOk="0">
                  <a:moveTo>
                    <a:pt x="2058" y="515"/>
                  </a:moveTo>
                  <a:cubicBezTo>
                    <a:pt x="2894" y="515"/>
                    <a:pt x="3569" y="1222"/>
                    <a:pt x="3569" y="2058"/>
                  </a:cubicBezTo>
                  <a:cubicBezTo>
                    <a:pt x="3569" y="2894"/>
                    <a:pt x="2894" y="3569"/>
                    <a:pt x="2058" y="3569"/>
                  </a:cubicBezTo>
                  <a:cubicBezTo>
                    <a:pt x="1190" y="3569"/>
                    <a:pt x="515" y="2894"/>
                    <a:pt x="515" y="2058"/>
                  </a:cubicBezTo>
                  <a:cubicBezTo>
                    <a:pt x="515" y="1222"/>
                    <a:pt x="1190" y="515"/>
                    <a:pt x="2058" y="515"/>
                  </a:cubicBezTo>
                  <a:close/>
                  <a:moveTo>
                    <a:pt x="2058" y="1"/>
                  </a:moveTo>
                  <a:cubicBezTo>
                    <a:pt x="901" y="1"/>
                    <a:pt x="1" y="901"/>
                    <a:pt x="1" y="2058"/>
                  </a:cubicBezTo>
                  <a:cubicBezTo>
                    <a:pt x="1" y="3183"/>
                    <a:pt x="901" y="4115"/>
                    <a:pt x="2058" y="4115"/>
                  </a:cubicBezTo>
                  <a:cubicBezTo>
                    <a:pt x="3183" y="4115"/>
                    <a:pt x="4115" y="3183"/>
                    <a:pt x="4115" y="2058"/>
                  </a:cubicBezTo>
                  <a:cubicBezTo>
                    <a:pt x="4115" y="901"/>
                    <a:pt x="3183" y="1"/>
                    <a:pt x="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71;p64"/>
            <p:cNvSpPr/>
            <p:nvPr/>
          </p:nvSpPr>
          <p:spPr>
            <a:xfrm>
              <a:off x="4672250" y="2883600"/>
              <a:ext cx="89225" cy="89225"/>
            </a:xfrm>
            <a:custGeom>
              <a:avLst/>
              <a:gdLst/>
              <a:ahLst/>
              <a:cxnLst/>
              <a:rect l="l" t="t" r="r" b="b"/>
              <a:pathLst>
                <a:path w="3569" h="3569" extrusionOk="0">
                  <a:moveTo>
                    <a:pt x="1801" y="1"/>
                  </a:moveTo>
                  <a:cubicBezTo>
                    <a:pt x="804" y="1"/>
                    <a:pt x="0" y="804"/>
                    <a:pt x="0" y="1801"/>
                  </a:cubicBezTo>
                  <a:cubicBezTo>
                    <a:pt x="0" y="2765"/>
                    <a:pt x="804" y="3569"/>
                    <a:pt x="1801" y="3569"/>
                  </a:cubicBezTo>
                  <a:cubicBezTo>
                    <a:pt x="2797" y="3569"/>
                    <a:pt x="3568" y="2765"/>
                    <a:pt x="3568" y="1801"/>
                  </a:cubicBezTo>
                  <a:cubicBezTo>
                    <a:pt x="3568" y="804"/>
                    <a:pt x="2797" y="1"/>
                    <a:pt x="1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72;p64"/>
            <p:cNvSpPr/>
            <p:nvPr/>
          </p:nvSpPr>
          <p:spPr>
            <a:xfrm>
              <a:off x="4665825" y="2877175"/>
              <a:ext cx="102875" cy="102900"/>
            </a:xfrm>
            <a:custGeom>
              <a:avLst/>
              <a:gdLst/>
              <a:ahLst/>
              <a:cxnLst/>
              <a:rect l="l" t="t" r="r" b="b"/>
              <a:pathLst>
                <a:path w="4115" h="4116" extrusionOk="0">
                  <a:moveTo>
                    <a:pt x="2058" y="515"/>
                  </a:moveTo>
                  <a:cubicBezTo>
                    <a:pt x="2893" y="515"/>
                    <a:pt x="3568" y="1222"/>
                    <a:pt x="3568" y="2058"/>
                  </a:cubicBezTo>
                  <a:cubicBezTo>
                    <a:pt x="3568" y="2894"/>
                    <a:pt x="2893" y="3569"/>
                    <a:pt x="2058" y="3569"/>
                  </a:cubicBezTo>
                  <a:cubicBezTo>
                    <a:pt x="1222" y="3569"/>
                    <a:pt x="515" y="2894"/>
                    <a:pt x="515" y="2058"/>
                  </a:cubicBezTo>
                  <a:cubicBezTo>
                    <a:pt x="515" y="1222"/>
                    <a:pt x="1222" y="515"/>
                    <a:pt x="2058" y="515"/>
                  </a:cubicBezTo>
                  <a:close/>
                  <a:moveTo>
                    <a:pt x="2058" y="1"/>
                  </a:moveTo>
                  <a:cubicBezTo>
                    <a:pt x="900" y="1"/>
                    <a:pt x="0" y="901"/>
                    <a:pt x="0" y="2058"/>
                  </a:cubicBezTo>
                  <a:cubicBezTo>
                    <a:pt x="0" y="3183"/>
                    <a:pt x="900" y="4115"/>
                    <a:pt x="2058" y="4115"/>
                  </a:cubicBezTo>
                  <a:cubicBezTo>
                    <a:pt x="3183" y="4115"/>
                    <a:pt x="4115" y="3183"/>
                    <a:pt x="4115" y="2058"/>
                  </a:cubicBezTo>
                  <a:cubicBezTo>
                    <a:pt x="4115" y="901"/>
                    <a:pt x="3183" y="1"/>
                    <a:pt x="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73;p64"/>
            <p:cNvSpPr/>
            <p:nvPr/>
          </p:nvSpPr>
          <p:spPr>
            <a:xfrm>
              <a:off x="4235900" y="2883600"/>
              <a:ext cx="89225" cy="89225"/>
            </a:xfrm>
            <a:custGeom>
              <a:avLst/>
              <a:gdLst/>
              <a:ahLst/>
              <a:cxnLst/>
              <a:rect l="l" t="t" r="r" b="b"/>
              <a:pathLst>
                <a:path w="3569" h="3569" extrusionOk="0">
                  <a:moveTo>
                    <a:pt x="1800" y="1"/>
                  </a:moveTo>
                  <a:cubicBezTo>
                    <a:pt x="804" y="1"/>
                    <a:pt x="0" y="804"/>
                    <a:pt x="0" y="1801"/>
                  </a:cubicBezTo>
                  <a:cubicBezTo>
                    <a:pt x="0" y="2765"/>
                    <a:pt x="804" y="3569"/>
                    <a:pt x="1800" y="3569"/>
                  </a:cubicBezTo>
                  <a:cubicBezTo>
                    <a:pt x="2764" y="3569"/>
                    <a:pt x="3568" y="2765"/>
                    <a:pt x="3568" y="1801"/>
                  </a:cubicBezTo>
                  <a:cubicBezTo>
                    <a:pt x="3568" y="804"/>
                    <a:pt x="2764" y="1"/>
                    <a:pt x="1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74;p64"/>
            <p:cNvSpPr/>
            <p:nvPr/>
          </p:nvSpPr>
          <p:spPr>
            <a:xfrm>
              <a:off x="4229450" y="2877175"/>
              <a:ext cx="102900" cy="102900"/>
            </a:xfrm>
            <a:custGeom>
              <a:avLst/>
              <a:gdLst/>
              <a:ahLst/>
              <a:cxnLst/>
              <a:rect l="l" t="t" r="r" b="b"/>
              <a:pathLst>
                <a:path w="4116" h="4116" extrusionOk="0">
                  <a:moveTo>
                    <a:pt x="2058" y="515"/>
                  </a:moveTo>
                  <a:cubicBezTo>
                    <a:pt x="2894" y="515"/>
                    <a:pt x="3569" y="1222"/>
                    <a:pt x="3569" y="2058"/>
                  </a:cubicBezTo>
                  <a:cubicBezTo>
                    <a:pt x="3569" y="2894"/>
                    <a:pt x="2894" y="3569"/>
                    <a:pt x="2058" y="3569"/>
                  </a:cubicBezTo>
                  <a:cubicBezTo>
                    <a:pt x="1222" y="3569"/>
                    <a:pt x="515" y="2894"/>
                    <a:pt x="515" y="2058"/>
                  </a:cubicBezTo>
                  <a:cubicBezTo>
                    <a:pt x="515" y="1222"/>
                    <a:pt x="1222" y="515"/>
                    <a:pt x="2058" y="515"/>
                  </a:cubicBezTo>
                  <a:close/>
                  <a:moveTo>
                    <a:pt x="2058" y="1"/>
                  </a:moveTo>
                  <a:cubicBezTo>
                    <a:pt x="901" y="1"/>
                    <a:pt x="1" y="901"/>
                    <a:pt x="1" y="2058"/>
                  </a:cubicBezTo>
                  <a:cubicBezTo>
                    <a:pt x="1" y="3183"/>
                    <a:pt x="901" y="4115"/>
                    <a:pt x="2058" y="4115"/>
                  </a:cubicBezTo>
                  <a:cubicBezTo>
                    <a:pt x="3183" y="4115"/>
                    <a:pt x="4115" y="3183"/>
                    <a:pt x="4115" y="2058"/>
                  </a:cubicBezTo>
                  <a:cubicBezTo>
                    <a:pt x="4115" y="901"/>
                    <a:pt x="3183" y="1"/>
                    <a:pt x="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775;p64"/>
            <p:cNvSpPr/>
            <p:nvPr/>
          </p:nvSpPr>
          <p:spPr>
            <a:xfrm>
              <a:off x="3214500" y="3117450"/>
              <a:ext cx="1546975" cy="124600"/>
            </a:xfrm>
            <a:custGeom>
              <a:avLst/>
              <a:gdLst/>
              <a:ahLst/>
              <a:cxnLst/>
              <a:rect l="l" t="t" r="r" b="b"/>
              <a:pathLst>
                <a:path w="61879" h="4984" extrusionOk="0">
                  <a:moveTo>
                    <a:pt x="1" y="1"/>
                  </a:moveTo>
                  <a:lnTo>
                    <a:pt x="1" y="4983"/>
                  </a:lnTo>
                  <a:lnTo>
                    <a:pt x="61878" y="4983"/>
                  </a:lnTo>
                  <a:lnTo>
                    <a:pt x="618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776;p64"/>
            <p:cNvSpPr/>
            <p:nvPr/>
          </p:nvSpPr>
          <p:spPr>
            <a:xfrm>
              <a:off x="3207275" y="3111025"/>
              <a:ext cx="1561425" cy="137450"/>
            </a:xfrm>
            <a:custGeom>
              <a:avLst/>
              <a:gdLst/>
              <a:ahLst/>
              <a:cxnLst/>
              <a:rect l="l" t="t" r="r" b="b"/>
              <a:pathLst>
                <a:path w="62457" h="5498" extrusionOk="0">
                  <a:moveTo>
                    <a:pt x="61910" y="515"/>
                  </a:moveTo>
                  <a:lnTo>
                    <a:pt x="61910" y="4951"/>
                  </a:lnTo>
                  <a:lnTo>
                    <a:pt x="547" y="4951"/>
                  </a:lnTo>
                  <a:lnTo>
                    <a:pt x="547" y="515"/>
                  </a:lnTo>
                  <a:close/>
                  <a:moveTo>
                    <a:pt x="0" y="1"/>
                  </a:moveTo>
                  <a:lnTo>
                    <a:pt x="0" y="5497"/>
                  </a:lnTo>
                  <a:lnTo>
                    <a:pt x="62457" y="5497"/>
                  </a:lnTo>
                  <a:lnTo>
                    <a:pt x="6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777;p64"/>
            <p:cNvSpPr/>
            <p:nvPr/>
          </p:nvSpPr>
          <p:spPr>
            <a:xfrm>
              <a:off x="3151025" y="3242025"/>
              <a:ext cx="1674725" cy="362450"/>
            </a:xfrm>
            <a:custGeom>
              <a:avLst/>
              <a:gdLst/>
              <a:ahLst/>
              <a:cxnLst/>
              <a:rect l="l" t="t" r="r" b="b"/>
              <a:pathLst>
                <a:path w="66989" h="14498" extrusionOk="0">
                  <a:moveTo>
                    <a:pt x="0" y="0"/>
                  </a:moveTo>
                  <a:lnTo>
                    <a:pt x="0" y="14497"/>
                  </a:lnTo>
                  <a:lnTo>
                    <a:pt x="66989" y="14497"/>
                  </a:lnTo>
                  <a:lnTo>
                    <a:pt x="66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778;p64"/>
            <p:cNvSpPr/>
            <p:nvPr/>
          </p:nvSpPr>
          <p:spPr>
            <a:xfrm>
              <a:off x="3143775" y="3234775"/>
              <a:ext cx="1688425" cy="376125"/>
            </a:xfrm>
            <a:custGeom>
              <a:avLst/>
              <a:gdLst/>
              <a:ahLst/>
              <a:cxnLst/>
              <a:rect l="l" t="t" r="r" b="b"/>
              <a:pathLst>
                <a:path w="67537" h="15045" extrusionOk="0">
                  <a:moveTo>
                    <a:pt x="66990" y="547"/>
                  </a:moveTo>
                  <a:lnTo>
                    <a:pt x="66990" y="14530"/>
                  </a:lnTo>
                  <a:lnTo>
                    <a:pt x="547" y="14530"/>
                  </a:lnTo>
                  <a:lnTo>
                    <a:pt x="547" y="547"/>
                  </a:lnTo>
                  <a:close/>
                  <a:moveTo>
                    <a:pt x="1" y="1"/>
                  </a:moveTo>
                  <a:lnTo>
                    <a:pt x="1" y="15044"/>
                  </a:lnTo>
                  <a:lnTo>
                    <a:pt x="67536" y="15044"/>
                  </a:lnTo>
                  <a:lnTo>
                    <a:pt x="675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779;p64"/>
            <p:cNvSpPr/>
            <p:nvPr/>
          </p:nvSpPr>
          <p:spPr>
            <a:xfrm>
              <a:off x="3651675" y="3334425"/>
              <a:ext cx="95650" cy="177625"/>
            </a:xfrm>
            <a:custGeom>
              <a:avLst/>
              <a:gdLst/>
              <a:ahLst/>
              <a:cxnLst/>
              <a:rect l="l" t="t" r="r" b="b"/>
              <a:pathLst>
                <a:path w="3826" h="7105" extrusionOk="0">
                  <a:moveTo>
                    <a:pt x="0" y="1"/>
                  </a:moveTo>
                  <a:lnTo>
                    <a:pt x="0" y="7105"/>
                  </a:lnTo>
                  <a:lnTo>
                    <a:pt x="3825" y="7105"/>
                  </a:lnTo>
                  <a:lnTo>
                    <a:pt x="38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780;p64"/>
            <p:cNvSpPr/>
            <p:nvPr/>
          </p:nvSpPr>
          <p:spPr>
            <a:xfrm>
              <a:off x="3645225" y="3327200"/>
              <a:ext cx="108525" cy="191275"/>
            </a:xfrm>
            <a:custGeom>
              <a:avLst/>
              <a:gdLst/>
              <a:ahLst/>
              <a:cxnLst/>
              <a:rect l="l" t="t" r="r" b="b"/>
              <a:pathLst>
                <a:path w="4341" h="7651" extrusionOk="0">
                  <a:moveTo>
                    <a:pt x="3826" y="547"/>
                  </a:moveTo>
                  <a:lnTo>
                    <a:pt x="3826" y="7104"/>
                  </a:lnTo>
                  <a:lnTo>
                    <a:pt x="515" y="7104"/>
                  </a:lnTo>
                  <a:lnTo>
                    <a:pt x="515" y="547"/>
                  </a:lnTo>
                  <a:close/>
                  <a:moveTo>
                    <a:pt x="1" y="0"/>
                  </a:moveTo>
                  <a:lnTo>
                    <a:pt x="1" y="7651"/>
                  </a:lnTo>
                  <a:lnTo>
                    <a:pt x="4340" y="7651"/>
                  </a:lnTo>
                  <a:lnTo>
                    <a:pt x="4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781;p64"/>
            <p:cNvSpPr/>
            <p:nvPr/>
          </p:nvSpPr>
          <p:spPr>
            <a:xfrm>
              <a:off x="3358350" y="3334425"/>
              <a:ext cx="95650" cy="177625"/>
            </a:xfrm>
            <a:custGeom>
              <a:avLst/>
              <a:gdLst/>
              <a:ahLst/>
              <a:cxnLst/>
              <a:rect l="l" t="t" r="r" b="b"/>
              <a:pathLst>
                <a:path w="3826" h="7105" extrusionOk="0">
                  <a:moveTo>
                    <a:pt x="0" y="1"/>
                  </a:moveTo>
                  <a:lnTo>
                    <a:pt x="0" y="7105"/>
                  </a:lnTo>
                  <a:lnTo>
                    <a:pt x="3826" y="7105"/>
                  </a:lnTo>
                  <a:lnTo>
                    <a:pt x="38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782;p64"/>
            <p:cNvSpPr/>
            <p:nvPr/>
          </p:nvSpPr>
          <p:spPr>
            <a:xfrm>
              <a:off x="3351925" y="3327200"/>
              <a:ext cx="108500" cy="191275"/>
            </a:xfrm>
            <a:custGeom>
              <a:avLst/>
              <a:gdLst/>
              <a:ahLst/>
              <a:cxnLst/>
              <a:rect l="l" t="t" r="r" b="b"/>
              <a:pathLst>
                <a:path w="4340" h="7651" extrusionOk="0">
                  <a:moveTo>
                    <a:pt x="3825" y="547"/>
                  </a:moveTo>
                  <a:lnTo>
                    <a:pt x="3825" y="7104"/>
                  </a:lnTo>
                  <a:lnTo>
                    <a:pt x="515" y="7104"/>
                  </a:lnTo>
                  <a:lnTo>
                    <a:pt x="515" y="547"/>
                  </a:lnTo>
                  <a:close/>
                  <a:moveTo>
                    <a:pt x="0" y="0"/>
                  </a:moveTo>
                  <a:lnTo>
                    <a:pt x="0" y="7651"/>
                  </a:lnTo>
                  <a:lnTo>
                    <a:pt x="4340" y="7651"/>
                  </a:lnTo>
                  <a:lnTo>
                    <a:pt x="4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783;p64"/>
            <p:cNvSpPr/>
            <p:nvPr/>
          </p:nvSpPr>
          <p:spPr>
            <a:xfrm>
              <a:off x="3505400" y="3334425"/>
              <a:ext cx="95650" cy="177625"/>
            </a:xfrm>
            <a:custGeom>
              <a:avLst/>
              <a:gdLst/>
              <a:ahLst/>
              <a:cxnLst/>
              <a:rect l="l" t="t" r="r" b="b"/>
              <a:pathLst>
                <a:path w="3826" h="7105" extrusionOk="0">
                  <a:moveTo>
                    <a:pt x="1" y="1"/>
                  </a:moveTo>
                  <a:lnTo>
                    <a:pt x="1" y="7105"/>
                  </a:lnTo>
                  <a:lnTo>
                    <a:pt x="3826" y="7105"/>
                  </a:lnTo>
                  <a:lnTo>
                    <a:pt x="38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784;p64"/>
            <p:cNvSpPr/>
            <p:nvPr/>
          </p:nvSpPr>
          <p:spPr>
            <a:xfrm>
              <a:off x="3498175" y="3327200"/>
              <a:ext cx="109325" cy="191275"/>
            </a:xfrm>
            <a:custGeom>
              <a:avLst/>
              <a:gdLst/>
              <a:ahLst/>
              <a:cxnLst/>
              <a:rect l="l" t="t" r="r" b="b"/>
              <a:pathLst>
                <a:path w="4373" h="7651" extrusionOk="0">
                  <a:moveTo>
                    <a:pt x="3826" y="547"/>
                  </a:moveTo>
                  <a:lnTo>
                    <a:pt x="3826" y="7104"/>
                  </a:lnTo>
                  <a:lnTo>
                    <a:pt x="547" y="7104"/>
                  </a:lnTo>
                  <a:lnTo>
                    <a:pt x="547" y="547"/>
                  </a:lnTo>
                  <a:close/>
                  <a:moveTo>
                    <a:pt x="0" y="0"/>
                  </a:moveTo>
                  <a:lnTo>
                    <a:pt x="0" y="7651"/>
                  </a:lnTo>
                  <a:lnTo>
                    <a:pt x="4372" y="7651"/>
                  </a:lnTo>
                  <a:lnTo>
                    <a:pt x="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785;p64"/>
            <p:cNvSpPr/>
            <p:nvPr/>
          </p:nvSpPr>
          <p:spPr>
            <a:xfrm>
              <a:off x="3231375" y="3334425"/>
              <a:ext cx="76375" cy="177625"/>
            </a:xfrm>
            <a:custGeom>
              <a:avLst/>
              <a:gdLst/>
              <a:ahLst/>
              <a:cxnLst/>
              <a:rect l="l" t="t" r="r" b="b"/>
              <a:pathLst>
                <a:path w="3055" h="7105" extrusionOk="0">
                  <a:moveTo>
                    <a:pt x="1" y="1"/>
                  </a:moveTo>
                  <a:lnTo>
                    <a:pt x="1" y="7105"/>
                  </a:lnTo>
                  <a:lnTo>
                    <a:pt x="3054" y="7105"/>
                  </a:lnTo>
                  <a:lnTo>
                    <a:pt x="30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786;p64"/>
            <p:cNvSpPr/>
            <p:nvPr/>
          </p:nvSpPr>
          <p:spPr>
            <a:xfrm>
              <a:off x="3224950" y="3327200"/>
              <a:ext cx="89225" cy="191275"/>
            </a:xfrm>
            <a:custGeom>
              <a:avLst/>
              <a:gdLst/>
              <a:ahLst/>
              <a:cxnLst/>
              <a:rect l="l" t="t" r="r" b="b"/>
              <a:pathLst>
                <a:path w="3569" h="7651" extrusionOk="0">
                  <a:moveTo>
                    <a:pt x="3022" y="547"/>
                  </a:moveTo>
                  <a:lnTo>
                    <a:pt x="3022" y="7104"/>
                  </a:lnTo>
                  <a:lnTo>
                    <a:pt x="515" y="7104"/>
                  </a:lnTo>
                  <a:lnTo>
                    <a:pt x="515" y="547"/>
                  </a:lnTo>
                  <a:close/>
                  <a:moveTo>
                    <a:pt x="0" y="0"/>
                  </a:moveTo>
                  <a:lnTo>
                    <a:pt x="0" y="7651"/>
                  </a:lnTo>
                  <a:lnTo>
                    <a:pt x="3568" y="7651"/>
                  </a:lnTo>
                  <a:lnTo>
                    <a:pt x="3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787;p64"/>
            <p:cNvSpPr/>
            <p:nvPr/>
          </p:nvSpPr>
          <p:spPr>
            <a:xfrm>
              <a:off x="3797925" y="3334425"/>
              <a:ext cx="587450" cy="177625"/>
            </a:xfrm>
            <a:custGeom>
              <a:avLst/>
              <a:gdLst/>
              <a:ahLst/>
              <a:cxnLst/>
              <a:rect l="l" t="t" r="r" b="b"/>
              <a:pathLst>
                <a:path w="23498" h="7105" extrusionOk="0">
                  <a:moveTo>
                    <a:pt x="0" y="1"/>
                  </a:moveTo>
                  <a:lnTo>
                    <a:pt x="0" y="7105"/>
                  </a:lnTo>
                  <a:lnTo>
                    <a:pt x="23498" y="7105"/>
                  </a:lnTo>
                  <a:lnTo>
                    <a:pt x="234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788;p64"/>
            <p:cNvSpPr/>
            <p:nvPr/>
          </p:nvSpPr>
          <p:spPr>
            <a:xfrm>
              <a:off x="3791500" y="3327200"/>
              <a:ext cx="600325" cy="191275"/>
            </a:xfrm>
            <a:custGeom>
              <a:avLst/>
              <a:gdLst/>
              <a:ahLst/>
              <a:cxnLst/>
              <a:rect l="l" t="t" r="r" b="b"/>
              <a:pathLst>
                <a:path w="24013" h="7651" extrusionOk="0">
                  <a:moveTo>
                    <a:pt x="23498" y="547"/>
                  </a:moveTo>
                  <a:lnTo>
                    <a:pt x="23498" y="7104"/>
                  </a:lnTo>
                  <a:lnTo>
                    <a:pt x="547" y="7104"/>
                  </a:lnTo>
                  <a:lnTo>
                    <a:pt x="547" y="547"/>
                  </a:lnTo>
                  <a:close/>
                  <a:moveTo>
                    <a:pt x="0" y="0"/>
                  </a:moveTo>
                  <a:lnTo>
                    <a:pt x="0" y="290"/>
                  </a:lnTo>
                  <a:lnTo>
                    <a:pt x="0" y="7651"/>
                  </a:lnTo>
                  <a:lnTo>
                    <a:pt x="24012" y="7651"/>
                  </a:lnTo>
                  <a:lnTo>
                    <a:pt x="2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789;p64"/>
            <p:cNvSpPr/>
            <p:nvPr/>
          </p:nvSpPr>
          <p:spPr>
            <a:xfrm>
              <a:off x="4497050" y="3370600"/>
              <a:ext cx="89225" cy="89225"/>
            </a:xfrm>
            <a:custGeom>
              <a:avLst/>
              <a:gdLst/>
              <a:ahLst/>
              <a:cxnLst/>
              <a:rect l="l" t="t" r="r" b="b"/>
              <a:pathLst>
                <a:path w="3569" h="3569" extrusionOk="0">
                  <a:moveTo>
                    <a:pt x="1801" y="0"/>
                  </a:moveTo>
                  <a:cubicBezTo>
                    <a:pt x="805" y="0"/>
                    <a:pt x="1" y="804"/>
                    <a:pt x="1" y="1800"/>
                  </a:cubicBezTo>
                  <a:cubicBezTo>
                    <a:pt x="1" y="2765"/>
                    <a:pt x="805" y="3568"/>
                    <a:pt x="1801" y="3568"/>
                  </a:cubicBezTo>
                  <a:cubicBezTo>
                    <a:pt x="2765" y="3568"/>
                    <a:pt x="3569" y="2765"/>
                    <a:pt x="3569" y="1800"/>
                  </a:cubicBezTo>
                  <a:cubicBezTo>
                    <a:pt x="3569" y="804"/>
                    <a:pt x="2765" y="0"/>
                    <a:pt x="1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790;p64"/>
            <p:cNvSpPr/>
            <p:nvPr/>
          </p:nvSpPr>
          <p:spPr>
            <a:xfrm>
              <a:off x="4490625" y="3364175"/>
              <a:ext cx="102900" cy="102875"/>
            </a:xfrm>
            <a:custGeom>
              <a:avLst/>
              <a:gdLst/>
              <a:ahLst/>
              <a:cxnLst/>
              <a:rect l="l" t="t" r="r" b="b"/>
              <a:pathLst>
                <a:path w="4116" h="4115" extrusionOk="0">
                  <a:moveTo>
                    <a:pt x="2058" y="514"/>
                  </a:moveTo>
                  <a:cubicBezTo>
                    <a:pt x="2894" y="514"/>
                    <a:pt x="3569" y="1189"/>
                    <a:pt x="3569" y="2057"/>
                  </a:cubicBezTo>
                  <a:cubicBezTo>
                    <a:pt x="3569" y="2893"/>
                    <a:pt x="2894" y="3568"/>
                    <a:pt x="2058" y="3568"/>
                  </a:cubicBezTo>
                  <a:cubicBezTo>
                    <a:pt x="1190" y="3568"/>
                    <a:pt x="515" y="2893"/>
                    <a:pt x="515" y="2057"/>
                  </a:cubicBezTo>
                  <a:cubicBezTo>
                    <a:pt x="515" y="1189"/>
                    <a:pt x="1190" y="514"/>
                    <a:pt x="2058" y="514"/>
                  </a:cubicBezTo>
                  <a:close/>
                  <a:moveTo>
                    <a:pt x="2058" y="0"/>
                  </a:moveTo>
                  <a:cubicBezTo>
                    <a:pt x="901" y="0"/>
                    <a:pt x="1" y="900"/>
                    <a:pt x="1" y="2057"/>
                  </a:cubicBezTo>
                  <a:cubicBezTo>
                    <a:pt x="1" y="3182"/>
                    <a:pt x="901" y="4115"/>
                    <a:pt x="2058" y="4115"/>
                  </a:cubicBezTo>
                  <a:cubicBezTo>
                    <a:pt x="3183" y="4115"/>
                    <a:pt x="4115" y="3182"/>
                    <a:pt x="4115" y="2057"/>
                  </a:cubicBezTo>
                  <a:cubicBezTo>
                    <a:pt x="4115" y="900"/>
                    <a:pt x="3183" y="0"/>
                    <a:pt x="2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791;p64"/>
            <p:cNvSpPr/>
            <p:nvPr/>
          </p:nvSpPr>
          <p:spPr>
            <a:xfrm>
              <a:off x="4672250" y="3370600"/>
              <a:ext cx="89225" cy="89225"/>
            </a:xfrm>
            <a:custGeom>
              <a:avLst/>
              <a:gdLst/>
              <a:ahLst/>
              <a:cxnLst/>
              <a:rect l="l" t="t" r="r" b="b"/>
              <a:pathLst>
                <a:path w="3569" h="3569" extrusionOk="0">
                  <a:moveTo>
                    <a:pt x="1801" y="0"/>
                  </a:moveTo>
                  <a:cubicBezTo>
                    <a:pt x="804" y="0"/>
                    <a:pt x="0" y="804"/>
                    <a:pt x="0" y="1800"/>
                  </a:cubicBezTo>
                  <a:cubicBezTo>
                    <a:pt x="0" y="2765"/>
                    <a:pt x="804" y="3568"/>
                    <a:pt x="1801" y="3568"/>
                  </a:cubicBezTo>
                  <a:cubicBezTo>
                    <a:pt x="2797" y="3568"/>
                    <a:pt x="3568" y="2765"/>
                    <a:pt x="3568" y="1800"/>
                  </a:cubicBezTo>
                  <a:cubicBezTo>
                    <a:pt x="3568" y="804"/>
                    <a:pt x="2797" y="0"/>
                    <a:pt x="1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792;p64"/>
            <p:cNvSpPr/>
            <p:nvPr/>
          </p:nvSpPr>
          <p:spPr>
            <a:xfrm>
              <a:off x="4665825" y="3364175"/>
              <a:ext cx="102875" cy="102875"/>
            </a:xfrm>
            <a:custGeom>
              <a:avLst/>
              <a:gdLst/>
              <a:ahLst/>
              <a:cxnLst/>
              <a:rect l="l" t="t" r="r" b="b"/>
              <a:pathLst>
                <a:path w="4115" h="4115" extrusionOk="0">
                  <a:moveTo>
                    <a:pt x="2058" y="514"/>
                  </a:moveTo>
                  <a:cubicBezTo>
                    <a:pt x="2893" y="514"/>
                    <a:pt x="3568" y="1189"/>
                    <a:pt x="3568" y="2057"/>
                  </a:cubicBezTo>
                  <a:cubicBezTo>
                    <a:pt x="3568" y="2893"/>
                    <a:pt x="2893" y="3568"/>
                    <a:pt x="2058" y="3568"/>
                  </a:cubicBezTo>
                  <a:cubicBezTo>
                    <a:pt x="1222" y="3568"/>
                    <a:pt x="515" y="2893"/>
                    <a:pt x="515" y="2057"/>
                  </a:cubicBezTo>
                  <a:cubicBezTo>
                    <a:pt x="515" y="1189"/>
                    <a:pt x="1222" y="514"/>
                    <a:pt x="2058" y="514"/>
                  </a:cubicBezTo>
                  <a:close/>
                  <a:moveTo>
                    <a:pt x="2058" y="0"/>
                  </a:moveTo>
                  <a:cubicBezTo>
                    <a:pt x="900" y="0"/>
                    <a:pt x="0" y="900"/>
                    <a:pt x="0" y="2057"/>
                  </a:cubicBezTo>
                  <a:cubicBezTo>
                    <a:pt x="0" y="3182"/>
                    <a:pt x="900" y="4115"/>
                    <a:pt x="2058" y="4115"/>
                  </a:cubicBezTo>
                  <a:cubicBezTo>
                    <a:pt x="3183" y="4115"/>
                    <a:pt x="4115" y="3182"/>
                    <a:pt x="4115" y="2057"/>
                  </a:cubicBezTo>
                  <a:cubicBezTo>
                    <a:pt x="4115" y="900"/>
                    <a:pt x="3183" y="0"/>
                    <a:pt x="2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793;p64"/>
            <p:cNvSpPr/>
            <p:nvPr/>
          </p:nvSpPr>
          <p:spPr>
            <a:xfrm>
              <a:off x="4235900" y="3370600"/>
              <a:ext cx="89225" cy="89225"/>
            </a:xfrm>
            <a:custGeom>
              <a:avLst/>
              <a:gdLst/>
              <a:ahLst/>
              <a:cxnLst/>
              <a:rect l="l" t="t" r="r" b="b"/>
              <a:pathLst>
                <a:path w="3569" h="3569" extrusionOk="0">
                  <a:moveTo>
                    <a:pt x="1800" y="0"/>
                  </a:moveTo>
                  <a:cubicBezTo>
                    <a:pt x="804" y="0"/>
                    <a:pt x="0" y="804"/>
                    <a:pt x="0" y="1800"/>
                  </a:cubicBezTo>
                  <a:cubicBezTo>
                    <a:pt x="0" y="2765"/>
                    <a:pt x="804" y="3568"/>
                    <a:pt x="1800" y="3568"/>
                  </a:cubicBezTo>
                  <a:cubicBezTo>
                    <a:pt x="2764" y="3568"/>
                    <a:pt x="3568" y="2765"/>
                    <a:pt x="3568" y="1800"/>
                  </a:cubicBezTo>
                  <a:cubicBezTo>
                    <a:pt x="3568" y="804"/>
                    <a:pt x="2764" y="0"/>
                    <a:pt x="1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794;p64"/>
            <p:cNvSpPr/>
            <p:nvPr/>
          </p:nvSpPr>
          <p:spPr>
            <a:xfrm>
              <a:off x="4229450" y="3364175"/>
              <a:ext cx="102900" cy="102875"/>
            </a:xfrm>
            <a:custGeom>
              <a:avLst/>
              <a:gdLst/>
              <a:ahLst/>
              <a:cxnLst/>
              <a:rect l="l" t="t" r="r" b="b"/>
              <a:pathLst>
                <a:path w="4116" h="4115" extrusionOk="0">
                  <a:moveTo>
                    <a:pt x="2058" y="514"/>
                  </a:moveTo>
                  <a:cubicBezTo>
                    <a:pt x="2894" y="514"/>
                    <a:pt x="3569" y="1189"/>
                    <a:pt x="3569" y="2057"/>
                  </a:cubicBezTo>
                  <a:cubicBezTo>
                    <a:pt x="3569" y="2893"/>
                    <a:pt x="2894" y="3568"/>
                    <a:pt x="2058" y="3568"/>
                  </a:cubicBezTo>
                  <a:cubicBezTo>
                    <a:pt x="1222" y="3568"/>
                    <a:pt x="515" y="2893"/>
                    <a:pt x="515" y="2057"/>
                  </a:cubicBezTo>
                  <a:cubicBezTo>
                    <a:pt x="515" y="1189"/>
                    <a:pt x="1222" y="514"/>
                    <a:pt x="2058" y="514"/>
                  </a:cubicBezTo>
                  <a:close/>
                  <a:moveTo>
                    <a:pt x="2058" y="0"/>
                  </a:moveTo>
                  <a:cubicBezTo>
                    <a:pt x="901" y="0"/>
                    <a:pt x="1" y="900"/>
                    <a:pt x="1" y="2057"/>
                  </a:cubicBezTo>
                  <a:cubicBezTo>
                    <a:pt x="1" y="3182"/>
                    <a:pt x="901" y="4115"/>
                    <a:pt x="2058" y="4115"/>
                  </a:cubicBezTo>
                  <a:cubicBezTo>
                    <a:pt x="3183" y="4115"/>
                    <a:pt x="4115" y="3182"/>
                    <a:pt x="4115" y="2057"/>
                  </a:cubicBezTo>
                  <a:cubicBezTo>
                    <a:pt x="4115" y="900"/>
                    <a:pt x="3183" y="0"/>
                    <a:pt x="2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795;p64"/>
            <p:cNvSpPr/>
            <p:nvPr/>
          </p:nvSpPr>
          <p:spPr>
            <a:xfrm>
              <a:off x="3214500" y="3604450"/>
              <a:ext cx="1546975" cy="123775"/>
            </a:xfrm>
            <a:custGeom>
              <a:avLst/>
              <a:gdLst/>
              <a:ahLst/>
              <a:cxnLst/>
              <a:rect l="l" t="t" r="r" b="b"/>
              <a:pathLst>
                <a:path w="61879" h="4951" extrusionOk="0">
                  <a:moveTo>
                    <a:pt x="1" y="0"/>
                  </a:moveTo>
                  <a:lnTo>
                    <a:pt x="1" y="4951"/>
                  </a:lnTo>
                  <a:lnTo>
                    <a:pt x="61878" y="4951"/>
                  </a:lnTo>
                  <a:lnTo>
                    <a:pt x="618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796;p64"/>
            <p:cNvSpPr/>
            <p:nvPr/>
          </p:nvSpPr>
          <p:spPr>
            <a:xfrm>
              <a:off x="3207275" y="3598025"/>
              <a:ext cx="1561425" cy="137425"/>
            </a:xfrm>
            <a:custGeom>
              <a:avLst/>
              <a:gdLst/>
              <a:ahLst/>
              <a:cxnLst/>
              <a:rect l="l" t="t" r="r" b="b"/>
              <a:pathLst>
                <a:path w="62457" h="5497" extrusionOk="0">
                  <a:moveTo>
                    <a:pt x="61910" y="514"/>
                  </a:moveTo>
                  <a:lnTo>
                    <a:pt x="61910" y="4950"/>
                  </a:lnTo>
                  <a:lnTo>
                    <a:pt x="547" y="4950"/>
                  </a:lnTo>
                  <a:lnTo>
                    <a:pt x="547" y="514"/>
                  </a:lnTo>
                  <a:close/>
                  <a:moveTo>
                    <a:pt x="0" y="0"/>
                  </a:moveTo>
                  <a:lnTo>
                    <a:pt x="0" y="5497"/>
                  </a:lnTo>
                  <a:lnTo>
                    <a:pt x="62457" y="5497"/>
                  </a:lnTo>
                  <a:lnTo>
                    <a:pt x="624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797;p64"/>
            <p:cNvSpPr/>
            <p:nvPr/>
          </p:nvSpPr>
          <p:spPr>
            <a:xfrm>
              <a:off x="3151025" y="3728200"/>
              <a:ext cx="1674725" cy="363250"/>
            </a:xfrm>
            <a:custGeom>
              <a:avLst/>
              <a:gdLst/>
              <a:ahLst/>
              <a:cxnLst/>
              <a:rect l="l" t="t" r="r" b="b"/>
              <a:pathLst>
                <a:path w="66989" h="14530" extrusionOk="0">
                  <a:moveTo>
                    <a:pt x="0" y="1"/>
                  </a:moveTo>
                  <a:lnTo>
                    <a:pt x="0" y="14530"/>
                  </a:lnTo>
                  <a:lnTo>
                    <a:pt x="66989" y="14530"/>
                  </a:lnTo>
                  <a:lnTo>
                    <a:pt x="669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798;p64"/>
            <p:cNvSpPr/>
            <p:nvPr/>
          </p:nvSpPr>
          <p:spPr>
            <a:xfrm>
              <a:off x="3143775" y="3721775"/>
              <a:ext cx="1688425" cy="376125"/>
            </a:xfrm>
            <a:custGeom>
              <a:avLst/>
              <a:gdLst/>
              <a:ahLst/>
              <a:cxnLst/>
              <a:rect l="l" t="t" r="r" b="b"/>
              <a:pathLst>
                <a:path w="67537" h="15045" extrusionOk="0">
                  <a:moveTo>
                    <a:pt x="66990" y="547"/>
                  </a:moveTo>
                  <a:lnTo>
                    <a:pt x="66990" y="14530"/>
                  </a:lnTo>
                  <a:lnTo>
                    <a:pt x="547" y="14530"/>
                  </a:lnTo>
                  <a:lnTo>
                    <a:pt x="547" y="547"/>
                  </a:lnTo>
                  <a:close/>
                  <a:moveTo>
                    <a:pt x="1" y="0"/>
                  </a:moveTo>
                  <a:lnTo>
                    <a:pt x="1" y="15044"/>
                  </a:lnTo>
                  <a:lnTo>
                    <a:pt x="67536" y="15044"/>
                  </a:lnTo>
                  <a:lnTo>
                    <a:pt x="675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799;p64"/>
            <p:cNvSpPr/>
            <p:nvPr/>
          </p:nvSpPr>
          <p:spPr>
            <a:xfrm>
              <a:off x="3358350" y="3821425"/>
              <a:ext cx="95650" cy="177625"/>
            </a:xfrm>
            <a:custGeom>
              <a:avLst/>
              <a:gdLst/>
              <a:ahLst/>
              <a:cxnLst/>
              <a:rect l="l" t="t" r="r" b="b"/>
              <a:pathLst>
                <a:path w="3826" h="7105" extrusionOk="0">
                  <a:moveTo>
                    <a:pt x="0" y="0"/>
                  </a:moveTo>
                  <a:lnTo>
                    <a:pt x="0" y="7104"/>
                  </a:lnTo>
                  <a:lnTo>
                    <a:pt x="3826" y="7104"/>
                  </a:lnTo>
                  <a:lnTo>
                    <a:pt x="38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800;p64"/>
            <p:cNvSpPr/>
            <p:nvPr/>
          </p:nvSpPr>
          <p:spPr>
            <a:xfrm>
              <a:off x="3351925" y="3814200"/>
              <a:ext cx="108500" cy="191275"/>
            </a:xfrm>
            <a:custGeom>
              <a:avLst/>
              <a:gdLst/>
              <a:ahLst/>
              <a:cxnLst/>
              <a:rect l="l" t="t" r="r" b="b"/>
              <a:pathLst>
                <a:path w="4340" h="7651" extrusionOk="0">
                  <a:moveTo>
                    <a:pt x="3825" y="546"/>
                  </a:moveTo>
                  <a:lnTo>
                    <a:pt x="3825" y="7104"/>
                  </a:lnTo>
                  <a:lnTo>
                    <a:pt x="515" y="7104"/>
                  </a:lnTo>
                  <a:lnTo>
                    <a:pt x="515" y="546"/>
                  </a:lnTo>
                  <a:close/>
                  <a:moveTo>
                    <a:pt x="0" y="0"/>
                  </a:moveTo>
                  <a:lnTo>
                    <a:pt x="0" y="7650"/>
                  </a:lnTo>
                  <a:lnTo>
                    <a:pt x="4340" y="7650"/>
                  </a:lnTo>
                  <a:lnTo>
                    <a:pt x="4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801;p64"/>
            <p:cNvSpPr/>
            <p:nvPr/>
          </p:nvSpPr>
          <p:spPr>
            <a:xfrm>
              <a:off x="3505400" y="3821425"/>
              <a:ext cx="95650" cy="177625"/>
            </a:xfrm>
            <a:custGeom>
              <a:avLst/>
              <a:gdLst/>
              <a:ahLst/>
              <a:cxnLst/>
              <a:rect l="l" t="t" r="r" b="b"/>
              <a:pathLst>
                <a:path w="3826" h="7105" extrusionOk="0">
                  <a:moveTo>
                    <a:pt x="1" y="0"/>
                  </a:moveTo>
                  <a:lnTo>
                    <a:pt x="1" y="7104"/>
                  </a:lnTo>
                  <a:lnTo>
                    <a:pt x="3826" y="7104"/>
                  </a:lnTo>
                  <a:lnTo>
                    <a:pt x="38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802;p64"/>
            <p:cNvSpPr/>
            <p:nvPr/>
          </p:nvSpPr>
          <p:spPr>
            <a:xfrm>
              <a:off x="3498175" y="3814200"/>
              <a:ext cx="109325" cy="191275"/>
            </a:xfrm>
            <a:custGeom>
              <a:avLst/>
              <a:gdLst/>
              <a:ahLst/>
              <a:cxnLst/>
              <a:rect l="l" t="t" r="r" b="b"/>
              <a:pathLst>
                <a:path w="4373" h="7651" extrusionOk="0">
                  <a:moveTo>
                    <a:pt x="3826" y="546"/>
                  </a:moveTo>
                  <a:lnTo>
                    <a:pt x="3826" y="7104"/>
                  </a:lnTo>
                  <a:lnTo>
                    <a:pt x="547" y="7104"/>
                  </a:lnTo>
                  <a:lnTo>
                    <a:pt x="547" y="546"/>
                  </a:lnTo>
                  <a:close/>
                  <a:moveTo>
                    <a:pt x="0" y="0"/>
                  </a:moveTo>
                  <a:lnTo>
                    <a:pt x="0" y="7650"/>
                  </a:lnTo>
                  <a:lnTo>
                    <a:pt x="4372" y="7650"/>
                  </a:lnTo>
                  <a:lnTo>
                    <a:pt x="4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803;p64"/>
            <p:cNvSpPr/>
            <p:nvPr/>
          </p:nvSpPr>
          <p:spPr>
            <a:xfrm>
              <a:off x="3651675" y="3821425"/>
              <a:ext cx="95650" cy="177625"/>
            </a:xfrm>
            <a:custGeom>
              <a:avLst/>
              <a:gdLst/>
              <a:ahLst/>
              <a:cxnLst/>
              <a:rect l="l" t="t" r="r" b="b"/>
              <a:pathLst>
                <a:path w="3826" h="7105" extrusionOk="0">
                  <a:moveTo>
                    <a:pt x="0" y="0"/>
                  </a:moveTo>
                  <a:lnTo>
                    <a:pt x="0" y="7104"/>
                  </a:lnTo>
                  <a:lnTo>
                    <a:pt x="3825" y="7104"/>
                  </a:lnTo>
                  <a:lnTo>
                    <a:pt x="38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804;p64"/>
            <p:cNvSpPr/>
            <p:nvPr/>
          </p:nvSpPr>
          <p:spPr>
            <a:xfrm>
              <a:off x="3645225" y="3814200"/>
              <a:ext cx="108525" cy="191275"/>
            </a:xfrm>
            <a:custGeom>
              <a:avLst/>
              <a:gdLst/>
              <a:ahLst/>
              <a:cxnLst/>
              <a:rect l="l" t="t" r="r" b="b"/>
              <a:pathLst>
                <a:path w="4341" h="7651" extrusionOk="0">
                  <a:moveTo>
                    <a:pt x="3826" y="546"/>
                  </a:moveTo>
                  <a:lnTo>
                    <a:pt x="3826" y="7104"/>
                  </a:lnTo>
                  <a:lnTo>
                    <a:pt x="515" y="7104"/>
                  </a:lnTo>
                  <a:lnTo>
                    <a:pt x="515" y="546"/>
                  </a:lnTo>
                  <a:close/>
                  <a:moveTo>
                    <a:pt x="1" y="0"/>
                  </a:moveTo>
                  <a:lnTo>
                    <a:pt x="1" y="7650"/>
                  </a:lnTo>
                  <a:lnTo>
                    <a:pt x="4340" y="7650"/>
                  </a:lnTo>
                  <a:lnTo>
                    <a:pt x="43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805;p64"/>
            <p:cNvSpPr/>
            <p:nvPr/>
          </p:nvSpPr>
          <p:spPr>
            <a:xfrm>
              <a:off x="3231375" y="3821425"/>
              <a:ext cx="76375" cy="177625"/>
            </a:xfrm>
            <a:custGeom>
              <a:avLst/>
              <a:gdLst/>
              <a:ahLst/>
              <a:cxnLst/>
              <a:rect l="l" t="t" r="r" b="b"/>
              <a:pathLst>
                <a:path w="3055" h="7105" extrusionOk="0">
                  <a:moveTo>
                    <a:pt x="1" y="0"/>
                  </a:moveTo>
                  <a:lnTo>
                    <a:pt x="1" y="7104"/>
                  </a:lnTo>
                  <a:lnTo>
                    <a:pt x="3054" y="7104"/>
                  </a:lnTo>
                  <a:lnTo>
                    <a:pt x="30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806;p64"/>
            <p:cNvSpPr/>
            <p:nvPr/>
          </p:nvSpPr>
          <p:spPr>
            <a:xfrm>
              <a:off x="3224950" y="3814200"/>
              <a:ext cx="89225" cy="191275"/>
            </a:xfrm>
            <a:custGeom>
              <a:avLst/>
              <a:gdLst/>
              <a:ahLst/>
              <a:cxnLst/>
              <a:rect l="l" t="t" r="r" b="b"/>
              <a:pathLst>
                <a:path w="3569" h="7651" extrusionOk="0">
                  <a:moveTo>
                    <a:pt x="3022" y="546"/>
                  </a:moveTo>
                  <a:lnTo>
                    <a:pt x="3022" y="7104"/>
                  </a:lnTo>
                  <a:lnTo>
                    <a:pt x="515" y="7104"/>
                  </a:lnTo>
                  <a:lnTo>
                    <a:pt x="515" y="546"/>
                  </a:lnTo>
                  <a:close/>
                  <a:moveTo>
                    <a:pt x="0" y="0"/>
                  </a:moveTo>
                  <a:lnTo>
                    <a:pt x="0" y="7650"/>
                  </a:lnTo>
                  <a:lnTo>
                    <a:pt x="3568" y="7650"/>
                  </a:lnTo>
                  <a:lnTo>
                    <a:pt x="3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807;p64"/>
            <p:cNvSpPr/>
            <p:nvPr/>
          </p:nvSpPr>
          <p:spPr>
            <a:xfrm>
              <a:off x="3797925" y="3821425"/>
              <a:ext cx="587450" cy="177625"/>
            </a:xfrm>
            <a:custGeom>
              <a:avLst/>
              <a:gdLst/>
              <a:ahLst/>
              <a:cxnLst/>
              <a:rect l="l" t="t" r="r" b="b"/>
              <a:pathLst>
                <a:path w="23498" h="7105" extrusionOk="0">
                  <a:moveTo>
                    <a:pt x="0" y="0"/>
                  </a:moveTo>
                  <a:lnTo>
                    <a:pt x="0" y="7104"/>
                  </a:lnTo>
                  <a:lnTo>
                    <a:pt x="23498" y="7104"/>
                  </a:lnTo>
                  <a:lnTo>
                    <a:pt x="23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08;p64"/>
            <p:cNvSpPr/>
            <p:nvPr/>
          </p:nvSpPr>
          <p:spPr>
            <a:xfrm>
              <a:off x="3791500" y="3814200"/>
              <a:ext cx="600325" cy="191275"/>
            </a:xfrm>
            <a:custGeom>
              <a:avLst/>
              <a:gdLst/>
              <a:ahLst/>
              <a:cxnLst/>
              <a:rect l="l" t="t" r="r" b="b"/>
              <a:pathLst>
                <a:path w="24013" h="7651" extrusionOk="0">
                  <a:moveTo>
                    <a:pt x="23498" y="546"/>
                  </a:moveTo>
                  <a:lnTo>
                    <a:pt x="23498" y="7104"/>
                  </a:lnTo>
                  <a:lnTo>
                    <a:pt x="547" y="7104"/>
                  </a:lnTo>
                  <a:lnTo>
                    <a:pt x="547" y="546"/>
                  </a:lnTo>
                  <a:close/>
                  <a:moveTo>
                    <a:pt x="0" y="0"/>
                  </a:moveTo>
                  <a:lnTo>
                    <a:pt x="0" y="289"/>
                  </a:lnTo>
                  <a:lnTo>
                    <a:pt x="0" y="7650"/>
                  </a:lnTo>
                  <a:lnTo>
                    <a:pt x="24012" y="7650"/>
                  </a:lnTo>
                  <a:lnTo>
                    <a:pt x="24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809;p64"/>
            <p:cNvSpPr/>
            <p:nvPr/>
          </p:nvSpPr>
          <p:spPr>
            <a:xfrm>
              <a:off x="4497050" y="3857575"/>
              <a:ext cx="89225" cy="89225"/>
            </a:xfrm>
            <a:custGeom>
              <a:avLst/>
              <a:gdLst/>
              <a:ahLst/>
              <a:cxnLst/>
              <a:rect l="l" t="t" r="r" b="b"/>
              <a:pathLst>
                <a:path w="3569" h="3569" extrusionOk="0">
                  <a:moveTo>
                    <a:pt x="1801" y="1"/>
                  </a:moveTo>
                  <a:cubicBezTo>
                    <a:pt x="805" y="1"/>
                    <a:pt x="1" y="804"/>
                    <a:pt x="1" y="1801"/>
                  </a:cubicBezTo>
                  <a:cubicBezTo>
                    <a:pt x="1" y="2765"/>
                    <a:pt x="805" y="3569"/>
                    <a:pt x="1801" y="3569"/>
                  </a:cubicBezTo>
                  <a:cubicBezTo>
                    <a:pt x="2765" y="3569"/>
                    <a:pt x="3569" y="2765"/>
                    <a:pt x="3569" y="1801"/>
                  </a:cubicBezTo>
                  <a:cubicBezTo>
                    <a:pt x="3569" y="804"/>
                    <a:pt x="2765" y="1"/>
                    <a:pt x="1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810;p64"/>
            <p:cNvSpPr/>
            <p:nvPr/>
          </p:nvSpPr>
          <p:spPr>
            <a:xfrm>
              <a:off x="4490625" y="3851150"/>
              <a:ext cx="102900" cy="102900"/>
            </a:xfrm>
            <a:custGeom>
              <a:avLst/>
              <a:gdLst/>
              <a:ahLst/>
              <a:cxnLst/>
              <a:rect l="l" t="t" r="r" b="b"/>
              <a:pathLst>
                <a:path w="4116" h="4116" extrusionOk="0">
                  <a:moveTo>
                    <a:pt x="2058" y="515"/>
                  </a:moveTo>
                  <a:cubicBezTo>
                    <a:pt x="2894" y="515"/>
                    <a:pt x="3569" y="1190"/>
                    <a:pt x="3569" y="2058"/>
                  </a:cubicBezTo>
                  <a:cubicBezTo>
                    <a:pt x="3569" y="2894"/>
                    <a:pt x="2894" y="3569"/>
                    <a:pt x="2058" y="3569"/>
                  </a:cubicBezTo>
                  <a:cubicBezTo>
                    <a:pt x="1190" y="3569"/>
                    <a:pt x="515" y="2894"/>
                    <a:pt x="515" y="2058"/>
                  </a:cubicBezTo>
                  <a:cubicBezTo>
                    <a:pt x="515" y="1190"/>
                    <a:pt x="1190" y="515"/>
                    <a:pt x="2058" y="515"/>
                  </a:cubicBezTo>
                  <a:close/>
                  <a:moveTo>
                    <a:pt x="2058" y="1"/>
                  </a:moveTo>
                  <a:cubicBezTo>
                    <a:pt x="901" y="1"/>
                    <a:pt x="1" y="901"/>
                    <a:pt x="1" y="2058"/>
                  </a:cubicBezTo>
                  <a:cubicBezTo>
                    <a:pt x="1" y="3183"/>
                    <a:pt x="901" y="4115"/>
                    <a:pt x="2058" y="4115"/>
                  </a:cubicBezTo>
                  <a:cubicBezTo>
                    <a:pt x="3183" y="4115"/>
                    <a:pt x="4115" y="3183"/>
                    <a:pt x="4115" y="2058"/>
                  </a:cubicBezTo>
                  <a:cubicBezTo>
                    <a:pt x="4115" y="901"/>
                    <a:pt x="3183" y="1"/>
                    <a:pt x="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811;p64"/>
            <p:cNvSpPr/>
            <p:nvPr/>
          </p:nvSpPr>
          <p:spPr>
            <a:xfrm>
              <a:off x="4672250" y="3857575"/>
              <a:ext cx="89225" cy="89225"/>
            </a:xfrm>
            <a:custGeom>
              <a:avLst/>
              <a:gdLst/>
              <a:ahLst/>
              <a:cxnLst/>
              <a:rect l="l" t="t" r="r" b="b"/>
              <a:pathLst>
                <a:path w="3569" h="3569" extrusionOk="0">
                  <a:moveTo>
                    <a:pt x="1801" y="1"/>
                  </a:moveTo>
                  <a:cubicBezTo>
                    <a:pt x="804" y="1"/>
                    <a:pt x="0" y="804"/>
                    <a:pt x="0" y="1801"/>
                  </a:cubicBezTo>
                  <a:cubicBezTo>
                    <a:pt x="0" y="2765"/>
                    <a:pt x="804" y="3569"/>
                    <a:pt x="1801" y="3569"/>
                  </a:cubicBezTo>
                  <a:cubicBezTo>
                    <a:pt x="2797" y="3569"/>
                    <a:pt x="3568" y="2765"/>
                    <a:pt x="3568" y="1801"/>
                  </a:cubicBezTo>
                  <a:cubicBezTo>
                    <a:pt x="3568" y="804"/>
                    <a:pt x="2797" y="1"/>
                    <a:pt x="1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812;p64"/>
            <p:cNvSpPr/>
            <p:nvPr/>
          </p:nvSpPr>
          <p:spPr>
            <a:xfrm>
              <a:off x="4665825" y="3851150"/>
              <a:ext cx="102875" cy="102900"/>
            </a:xfrm>
            <a:custGeom>
              <a:avLst/>
              <a:gdLst/>
              <a:ahLst/>
              <a:cxnLst/>
              <a:rect l="l" t="t" r="r" b="b"/>
              <a:pathLst>
                <a:path w="4115" h="4116" extrusionOk="0">
                  <a:moveTo>
                    <a:pt x="2058" y="515"/>
                  </a:moveTo>
                  <a:cubicBezTo>
                    <a:pt x="2893" y="515"/>
                    <a:pt x="3568" y="1190"/>
                    <a:pt x="3568" y="2058"/>
                  </a:cubicBezTo>
                  <a:cubicBezTo>
                    <a:pt x="3568" y="2894"/>
                    <a:pt x="2893" y="3569"/>
                    <a:pt x="2058" y="3569"/>
                  </a:cubicBezTo>
                  <a:cubicBezTo>
                    <a:pt x="1222" y="3569"/>
                    <a:pt x="515" y="2894"/>
                    <a:pt x="515" y="2058"/>
                  </a:cubicBezTo>
                  <a:cubicBezTo>
                    <a:pt x="515" y="1190"/>
                    <a:pt x="1222" y="515"/>
                    <a:pt x="2058" y="515"/>
                  </a:cubicBezTo>
                  <a:close/>
                  <a:moveTo>
                    <a:pt x="2058" y="1"/>
                  </a:moveTo>
                  <a:cubicBezTo>
                    <a:pt x="900" y="1"/>
                    <a:pt x="0" y="901"/>
                    <a:pt x="0" y="2058"/>
                  </a:cubicBezTo>
                  <a:cubicBezTo>
                    <a:pt x="0" y="3183"/>
                    <a:pt x="900" y="4115"/>
                    <a:pt x="2058" y="4115"/>
                  </a:cubicBezTo>
                  <a:cubicBezTo>
                    <a:pt x="3183" y="4115"/>
                    <a:pt x="4115" y="3183"/>
                    <a:pt x="4115" y="2058"/>
                  </a:cubicBezTo>
                  <a:cubicBezTo>
                    <a:pt x="4115" y="901"/>
                    <a:pt x="3183" y="1"/>
                    <a:pt x="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813;p64"/>
            <p:cNvSpPr/>
            <p:nvPr/>
          </p:nvSpPr>
          <p:spPr>
            <a:xfrm>
              <a:off x="4235900" y="3857575"/>
              <a:ext cx="89225" cy="89225"/>
            </a:xfrm>
            <a:custGeom>
              <a:avLst/>
              <a:gdLst/>
              <a:ahLst/>
              <a:cxnLst/>
              <a:rect l="l" t="t" r="r" b="b"/>
              <a:pathLst>
                <a:path w="3569" h="3569" extrusionOk="0">
                  <a:moveTo>
                    <a:pt x="1800" y="1"/>
                  </a:moveTo>
                  <a:cubicBezTo>
                    <a:pt x="804" y="1"/>
                    <a:pt x="0" y="804"/>
                    <a:pt x="0" y="1801"/>
                  </a:cubicBezTo>
                  <a:cubicBezTo>
                    <a:pt x="0" y="2765"/>
                    <a:pt x="804" y="3569"/>
                    <a:pt x="1800" y="3569"/>
                  </a:cubicBezTo>
                  <a:cubicBezTo>
                    <a:pt x="2764" y="3569"/>
                    <a:pt x="3568" y="2765"/>
                    <a:pt x="3568" y="1801"/>
                  </a:cubicBezTo>
                  <a:cubicBezTo>
                    <a:pt x="3568" y="804"/>
                    <a:pt x="2764" y="1"/>
                    <a:pt x="1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814;p64"/>
            <p:cNvSpPr/>
            <p:nvPr/>
          </p:nvSpPr>
          <p:spPr>
            <a:xfrm>
              <a:off x="4229450" y="3851150"/>
              <a:ext cx="102900" cy="102900"/>
            </a:xfrm>
            <a:custGeom>
              <a:avLst/>
              <a:gdLst/>
              <a:ahLst/>
              <a:cxnLst/>
              <a:rect l="l" t="t" r="r" b="b"/>
              <a:pathLst>
                <a:path w="4116" h="4116" extrusionOk="0">
                  <a:moveTo>
                    <a:pt x="2058" y="515"/>
                  </a:moveTo>
                  <a:cubicBezTo>
                    <a:pt x="2894" y="515"/>
                    <a:pt x="3569" y="1190"/>
                    <a:pt x="3569" y="2058"/>
                  </a:cubicBezTo>
                  <a:cubicBezTo>
                    <a:pt x="3569" y="2894"/>
                    <a:pt x="2894" y="3569"/>
                    <a:pt x="2058" y="3569"/>
                  </a:cubicBezTo>
                  <a:cubicBezTo>
                    <a:pt x="1222" y="3569"/>
                    <a:pt x="515" y="2894"/>
                    <a:pt x="515" y="2058"/>
                  </a:cubicBezTo>
                  <a:cubicBezTo>
                    <a:pt x="515" y="1190"/>
                    <a:pt x="1222" y="515"/>
                    <a:pt x="2058" y="515"/>
                  </a:cubicBezTo>
                  <a:close/>
                  <a:moveTo>
                    <a:pt x="2058" y="1"/>
                  </a:moveTo>
                  <a:cubicBezTo>
                    <a:pt x="901" y="1"/>
                    <a:pt x="1" y="901"/>
                    <a:pt x="1" y="2058"/>
                  </a:cubicBezTo>
                  <a:cubicBezTo>
                    <a:pt x="1" y="3183"/>
                    <a:pt x="901" y="4115"/>
                    <a:pt x="2058" y="4115"/>
                  </a:cubicBezTo>
                  <a:cubicBezTo>
                    <a:pt x="3183" y="4115"/>
                    <a:pt x="4115" y="3183"/>
                    <a:pt x="4115" y="2058"/>
                  </a:cubicBezTo>
                  <a:cubicBezTo>
                    <a:pt x="4115" y="901"/>
                    <a:pt x="3183" y="1"/>
                    <a:pt x="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7" name="Google Shape;2157;p38"/>
          <p:cNvSpPr txBox="1">
            <a:spLocks noGrp="1"/>
          </p:cNvSpPr>
          <p:nvPr>
            <p:ph type="subTitle" idx="1"/>
          </p:nvPr>
        </p:nvSpPr>
        <p:spPr>
          <a:xfrm>
            <a:off x="1413265" y="1510193"/>
            <a:ext cx="6347637" cy="3561056"/>
          </a:xfrm>
          <a:prstGeom prst="rect">
            <a:avLst/>
          </a:prstGeom>
        </p:spPr>
        <p:txBody>
          <a:bodyPr spcFirstLastPara="1" wrap="square" lIns="91425" tIns="91425" rIns="91425" bIns="91425" anchor="t" anchorCtr="0">
            <a:noAutofit/>
          </a:bodyPr>
          <a:lstStyle/>
          <a:p>
            <a:pPr algn="just"/>
            <a:r>
              <a:rPr lang="en-US" sz="2000" dirty="0" smtClean="0"/>
              <a:t>Full </a:t>
            </a:r>
            <a:r>
              <a:rPr lang="en-US" sz="2000" dirty="0"/>
              <a:t>daily monitoring of compliance with the requirements of the Instruction on «Ensuring Information Security in the Prosecution Authorities of the Republic of Azerbaijan» is organized across the main servers of the Prosecutor General's Office, and meets modern information security standards.</a:t>
            </a:r>
            <a:endParaRPr lang="ru-RU" sz="2000" dirty="0"/>
          </a:p>
          <a:p>
            <a:pPr algn="just"/>
            <a:endParaRPr lang="ru-RU" sz="2400" dirty="0"/>
          </a:p>
          <a:p>
            <a:pPr marL="0" lvl="0" indent="0" algn="just" rtl="0">
              <a:spcBef>
                <a:spcPts val="0"/>
              </a:spcBef>
              <a:spcAft>
                <a:spcPts val="0"/>
              </a:spcAft>
              <a:buNone/>
            </a:pPr>
            <a:endParaRPr sz="2400" dirty="0">
              <a:sym typeface="Barlow Semi Condensed"/>
            </a:endParaRPr>
          </a:p>
        </p:txBody>
      </p:sp>
    </p:spTree>
    <p:extLst>
      <p:ext uri="{BB962C8B-B14F-4D97-AF65-F5344CB8AC3E}">
        <p14:creationId xmlns:p14="http://schemas.microsoft.com/office/powerpoint/2010/main" val="1124100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7" name="Google Shape;2157;p38"/>
          <p:cNvSpPr txBox="1">
            <a:spLocks noGrp="1"/>
          </p:cNvSpPr>
          <p:nvPr>
            <p:ph type="subTitle" idx="1"/>
          </p:nvPr>
        </p:nvSpPr>
        <p:spPr>
          <a:xfrm>
            <a:off x="1513617" y="1750791"/>
            <a:ext cx="6347637" cy="1076445"/>
          </a:xfrm>
          <a:prstGeom prst="rect">
            <a:avLst/>
          </a:prstGeom>
        </p:spPr>
        <p:txBody>
          <a:bodyPr spcFirstLastPara="1" wrap="square" lIns="91425" tIns="91425" rIns="91425" bIns="91425" anchor="t" anchorCtr="0">
            <a:noAutofit/>
          </a:bodyPr>
          <a:lstStyle/>
          <a:p>
            <a:r>
              <a:rPr lang="en-US" sz="4800" b="1" dirty="0" smtClean="0">
                <a:solidFill>
                  <a:schemeClr val="accent1"/>
                </a:solidFill>
                <a:latin typeface="Fjalla One"/>
                <a:ea typeface="Fjalla One"/>
                <a:cs typeface="Fjalla One"/>
                <a:sym typeface="Arial"/>
              </a:rPr>
              <a:t>Thank you for your attention!</a:t>
            </a:r>
            <a:endParaRPr lang="ru-RU" sz="4800" b="1" dirty="0" smtClean="0">
              <a:solidFill>
                <a:schemeClr val="accent1"/>
              </a:solidFill>
              <a:latin typeface="Fjalla One"/>
              <a:ea typeface="Fjalla One"/>
              <a:cs typeface="Fjalla One"/>
              <a:sym typeface="Arial"/>
            </a:endParaRPr>
          </a:p>
          <a:p>
            <a:pPr marL="0" lvl="0" indent="0" algn="just" rtl="0">
              <a:spcBef>
                <a:spcPts val="0"/>
              </a:spcBef>
              <a:spcAft>
                <a:spcPts val="0"/>
              </a:spcAft>
              <a:buNone/>
            </a:pPr>
            <a:endParaRPr sz="1800" dirty="0"/>
          </a:p>
        </p:txBody>
      </p:sp>
      <p:grpSp>
        <p:nvGrpSpPr>
          <p:cNvPr id="3" name="Google Shape;3608;p63"/>
          <p:cNvGrpSpPr/>
          <p:nvPr/>
        </p:nvGrpSpPr>
        <p:grpSpPr>
          <a:xfrm>
            <a:off x="3549663" y="4150618"/>
            <a:ext cx="1680846" cy="337820"/>
            <a:chOff x="0" y="0"/>
            <a:chExt cx="1681025" cy="338359"/>
          </a:xfrm>
        </p:grpSpPr>
        <p:sp>
          <p:nvSpPr>
            <p:cNvPr id="4" name="Google Shape;3609;p63"/>
            <p:cNvSpPr/>
            <p:nvPr/>
          </p:nvSpPr>
          <p:spPr>
            <a:xfrm>
              <a:off x="0" y="0"/>
              <a:ext cx="338345" cy="338295"/>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grpSp>
          <p:nvGrpSpPr>
            <p:cNvPr id="5" name="Google Shape;3610;p63"/>
            <p:cNvGrpSpPr/>
            <p:nvPr/>
          </p:nvGrpSpPr>
          <p:grpSpPr>
            <a:xfrm>
              <a:off x="432288" y="27"/>
              <a:ext cx="338366" cy="338332"/>
              <a:chOff x="432288" y="27"/>
              <a:chExt cx="417066" cy="417024"/>
            </a:xfrm>
          </p:grpSpPr>
          <p:sp>
            <p:nvSpPr>
              <p:cNvPr id="12" name="Google Shape;3611;p63"/>
              <p:cNvSpPr/>
              <p:nvPr/>
            </p:nvSpPr>
            <p:spPr>
              <a:xfrm>
                <a:off x="555271" y="123010"/>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sp>
            <p:nvSpPr>
              <p:cNvPr id="13" name="Google Shape;3612;p63"/>
              <p:cNvSpPr/>
              <p:nvPr/>
            </p:nvSpPr>
            <p:spPr>
              <a:xfrm>
                <a:off x="481164" y="48882"/>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sp>
            <p:nvSpPr>
              <p:cNvPr id="14" name="Google Shape;3613;p63"/>
              <p:cNvSpPr/>
              <p:nvPr/>
            </p:nvSpPr>
            <p:spPr>
              <a:xfrm>
                <a:off x="432288" y="27"/>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sp>
            <p:nvSpPr>
              <p:cNvPr id="15" name="Google Shape;3614;p63"/>
              <p:cNvSpPr/>
              <p:nvPr/>
            </p:nvSpPr>
            <p:spPr>
              <a:xfrm>
                <a:off x="701899" y="98572"/>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grpSp>
        <p:grpSp>
          <p:nvGrpSpPr>
            <p:cNvPr id="6" name="Google Shape;3615;p63"/>
            <p:cNvGrpSpPr/>
            <p:nvPr/>
          </p:nvGrpSpPr>
          <p:grpSpPr>
            <a:xfrm>
              <a:off x="864628" y="27"/>
              <a:ext cx="338329" cy="338332"/>
              <a:chOff x="864634" y="27"/>
              <a:chExt cx="417024" cy="417024"/>
            </a:xfrm>
          </p:grpSpPr>
          <p:sp>
            <p:nvSpPr>
              <p:cNvPr id="8" name="Google Shape;3616;p63"/>
              <p:cNvSpPr/>
              <p:nvPr/>
            </p:nvSpPr>
            <p:spPr>
              <a:xfrm>
                <a:off x="926512" y="147449"/>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sp>
            <p:nvSpPr>
              <p:cNvPr id="9" name="Google Shape;3617;p63"/>
              <p:cNvSpPr/>
              <p:nvPr/>
            </p:nvSpPr>
            <p:spPr>
              <a:xfrm>
                <a:off x="926512" y="49696"/>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sp>
            <p:nvSpPr>
              <p:cNvPr id="10" name="Google Shape;3618;p63"/>
              <p:cNvSpPr/>
              <p:nvPr/>
            </p:nvSpPr>
            <p:spPr>
              <a:xfrm>
                <a:off x="1024264" y="147052"/>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sp>
            <p:nvSpPr>
              <p:cNvPr id="11" name="Google Shape;3619;p63"/>
              <p:cNvSpPr/>
              <p:nvPr/>
            </p:nvSpPr>
            <p:spPr>
              <a:xfrm>
                <a:off x="864634" y="27"/>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grpSp>
        <p:sp>
          <p:nvSpPr>
            <p:cNvPr id="7" name="Google Shape;3620;p63"/>
            <p:cNvSpPr/>
            <p:nvPr/>
          </p:nvSpPr>
          <p:spPr>
            <a:xfrm>
              <a:off x="1341003" y="30519"/>
              <a:ext cx="340022" cy="277263"/>
            </a:xfrm>
            <a:custGeom>
              <a:avLst/>
              <a:gdLst/>
              <a:ahLst/>
              <a:cxnLst/>
              <a:rect l="l" t="t" r="r" b="b"/>
              <a:pathLst>
                <a:path w="20081" h="16377" extrusionOk="0">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dk2"/>
            </a:solidFill>
            <a:ln>
              <a:noFill/>
            </a:ln>
          </p:spPr>
          <p:txBody>
            <a:bodyPr spcFirstLastPara="1" wrap="square" lIns="91425" tIns="91425" rIns="91425" bIns="91425" anchor="ctr" anchorCtr="0">
              <a:noAutofit/>
            </a:bodyPr>
            <a:lstStyle/>
            <a:p>
              <a:endParaRPr lang="ru-RU"/>
            </a:p>
          </p:txBody>
        </p:sp>
      </p:grpSp>
      <p:sp>
        <p:nvSpPr>
          <p:cNvPr id="2" name="Прямоугольник 1"/>
          <p:cNvSpPr/>
          <p:nvPr/>
        </p:nvSpPr>
        <p:spPr>
          <a:xfrm>
            <a:off x="2729743" y="4616582"/>
            <a:ext cx="2427268" cy="369332"/>
          </a:xfrm>
          <a:prstGeom prst="rect">
            <a:avLst/>
          </a:prstGeom>
        </p:spPr>
        <p:txBody>
          <a:bodyPr wrap="none">
            <a:spAutoFit/>
          </a:bodyPr>
          <a:lstStyle/>
          <a:p>
            <a:r>
              <a:rPr lang="ru-RU" sz="1800" dirty="0" smtClean="0">
                <a:solidFill>
                  <a:schemeClr val="dk2"/>
                </a:solidFill>
                <a:latin typeface="Barlow Semi Condensed"/>
                <a:ea typeface="Barlow Semi Condensed"/>
                <a:cs typeface="Barlow Semi Condensed"/>
              </a:rPr>
              <a:t>genprosecutor.gov.az/</a:t>
            </a:r>
            <a:r>
              <a:rPr lang="ru-RU" sz="1800" dirty="0" err="1" smtClean="0">
                <a:solidFill>
                  <a:schemeClr val="dk2"/>
                </a:solidFill>
                <a:latin typeface="Barlow Semi Condensed"/>
                <a:ea typeface="Barlow Semi Condensed"/>
                <a:cs typeface="Barlow Semi Condensed"/>
              </a:rPr>
              <a:t>en</a:t>
            </a:r>
            <a:endParaRPr lang="ru-RU" sz="1800" dirty="0">
              <a:solidFill>
                <a:schemeClr val="dk2"/>
              </a:solidFill>
              <a:latin typeface="Barlow Semi Condensed"/>
              <a:ea typeface="Barlow Semi Condensed"/>
              <a:cs typeface="Barlow Semi Condensed"/>
            </a:endParaRPr>
          </a:p>
        </p:txBody>
      </p:sp>
      <p:sp>
        <p:nvSpPr>
          <p:cNvPr id="16" name="Прямоугольник 15"/>
          <p:cNvSpPr/>
          <p:nvPr/>
        </p:nvSpPr>
        <p:spPr>
          <a:xfrm>
            <a:off x="1175678" y="4616582"/>
            <a:ext cx="1415772" cy="369332"/>
          </a:xfrm>
          <a:prstGeom prst="rect">
            <a:avLst/>
          </a:prstGeom>
        </p:spPr>
        <p:txBody>
          <a:bodyPr wrap="none">
            <a:spAutoFit/>
          </a:bodyPr>
          <a:lstStyle/>
          <a:p>
            <a:r>
              <a:rPr lang="en-US" sz="1800" dirty="0">
                <a:solidFill>
                  <a:schemeClr val="dk2"/>
                </a:solidFill>
                <a:latin typeface="Barlow Semi Condensed"/>
                <a:ea typeface="Barlow Semi Condensed"/>
                <a:cs typeface="Barlow Semi Condensed"/>
                <a:sym typeface="Barlow Semi Condensed"/>
              </a:rPr>
              <a:t>@</a:t>
            </a:r>
            <a:r>
              <a:rPr lang="en-US" sz="1800" dirty="0" err="1">
                <a:solidFill>
                  <a:schemeClr val="dk2"/>
                </a:solidFill>
                <a:latin typeface="Barlow Semi Condensed"/>
                <a:ea typeface="Barlow Semi Condensed"/>
                <a:cs typeface="Barlow Semi Condensed"/>
                <a:sym typeface="Barlow Semi Condensed"/>
              </a:rPr>
              <a:t>prokurorluq</a:t>
            </a:r>
            <a:endParaRPr lang="ru-RU" sz="1800" dirty="0">
              <a:solidFill>
                <a:schemeClr val="dk2"/>
              </a:solidFill>
              <a:latin typeface="Barlow Semi Condensed"/>
              <a:ea typeface="Barlow Semi Condensed"/>
              <a:cs typeface="Barlow Semi Condensed"/>
              <a:sym typeface="Barlow Semi Condensed"/>
            </a:endParaRPr>
          </a:p>
        </p:txBody>
      </p:sp>
      <p:sp>
        <p:nvSpPr>
          <p:cNvPr id="17" name="Прямоугольник 16"/>
          <p:cNvSpPr/>
          <p:nvPr/>
        </p:nvSpPr>
        <p:spPr>
          <a:xfrm>
            <a:off x="5295305" y="4616582"/>
            <a:ext cx="2847234" cy="369332"/>
          </a:xfrm>
          <a:prstGeom prst="rect">
            <a:avLst/>
          </a:prstGeom>
        </p:spPr>
        <p:txBody>
          <a:bodyPr wrap="square">
            <a:spAutoFit/>
          </a:bodyPr>
          <a:lstStyle/>
          <a:p>
            <a:r>
              <a:rPr lang="ru-RU" sz="1800" dirty="0" smtClean="0">
                <a:solidFill>
                  <a:schemeClr val="dk2"/>
                </a:solidFill>
                <a:latin typeface="Barlow Semi Condensed"/>
                <a:ea typeface="Barlow Semi Condensed"/>
                <a:cs typeface="Barlow Semi Condensed"/>
              </a:rPr>
              <a:t>facebook.com/</a:t>
            </a:r>
            <a:r>
              <a:rPr lang="ru-RU" sz="1800" dirty="0" err="1" smtClean="0">
                <a:solidFill>
                  <a:schemeClr val="dk2"/>
                </a:solidFill>
                <a:latin typeface="Barlow Semi Condensed"/>
                <a:ea typeface="Barlow Semi Condensed"/>
                <a:cs typeface="Barlow Semi Condensed"/>
              </a:rPr>
              <a:t>prokurorluq</a:t>
            </a:r>
            <a:r>
              <a:rPr lang="ru-RU" sz="1800" dirty="0">
                <a:solidFill>
                  <a:schemeClr val="dk2"/>
                </a:solidFill>
                <a:latin typeface="Barlow Semi Condensed"/>
                <a:ea typeface="Barlow Semi Condensed"/>
                <a:cs typeface="Barlow Semi Condensed"/>
              </a:rPr>
              <a:t>/</a:t>
            </a:r>
          </a:p>
        </p:txBody>
      </p:sp>
    </p:spTree>
    <p:extLst>
      <p:ext uri="{BB962C8B-B14F-4D97-AF65-F5344CB8AC3E}">
        <p14:creationId xmlns:p14="http://schemas.microsoft.com/office/powerpoint/2010/main" val="1211656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pSp>
        <p:nvGrpSpPr>
          <p:cNvPr id="1896" name="Google Shape;1896;p37"/>
          <p:cNvGrpSpPr/>
          <p:nvPr/>
        </p:nvGrpSpPr>
        <p:grpSpPr>
          <a:xfrm>
            <a:off x="3994598" y="1510458"/>
            <a:ext cx="4430405" cy="3106404"/>
            <a:chOff x="862950" y="825025"/>
            <a:chExt cx="5862650" cy="4111175"/>
          </a:xfrm>
        </p:grpSpPr>
        <p:sp>
          <p:nvSpPr>
            <p:cNvPr id="1897" name="Google Shape;1897;p37"/>
            <p:cNvSpPr/>
            <p:nvPr/>
          </p:nvSpPr>
          <p:spPr>
            <a:xfrm>
              <a:off x="918425" y="825150"/>
              <a:ext cx="5767425" cy="4096250"/>
            </a:xfrm>
            <a:custGeom>
              <a:avLst/>
              <a:gdLst/>
              <a:ahLst/>
              <a:cxnLst/>
              <a:rect l="l" t="t" r="r" b="b"/>
              <a:pathLst>
                <a:path w="230697" h="163850" extrusionOk="0">
                  <a:moveTo>
                    <a:pt x="157748" y="1"/>
                  </a:moveTo>
                  <a:cubicBezTo>
                    <a:pt x="156487" y="1"/>
                    <a:pt x="155194" y="95"/>
                    <a:pt x="153872" y="291"/>
                  </a:cubicBezTo>
                  <a:cubicBezTo>
                    <a:pt x="131689" y="3582"/>
                    <a:pt x="136421" y="27649"/>
                    <a:pt x="125589" y="31421"/>
                  </a:cubicBezTo>
                  <a:cubicBezTo>
                    <a:pt x="124301" y="31860"/>
                    <a:pt x="122988" y="32046"/>
                    <a:pt x="121638" y="32046"/>
                  </a:cubicBezTo>
                  <a:cubicBezTo>
                    <a:pt x="117991" y="32046"/>
                    <a:pt x="114070" y="30689"/>
                    <a:pt x="109618" y="29313"/>
                  </a:cubicBezTo>
                  <a:cubicBezTo>
                    <a:pt x="105161" y="27947"/>
                    <a:pt x="100166" y="26580"/>
                    <a:pt x="94401" y="26580"/>
                  </a:cubicBezTo>
                  <a:cubicBezTo>
                    <a:pt x="90029" y="26580"/>
                    <a:pt x="85215" y="27366"/>
                    <a:pt x="79856" y="29535"/>
                  </a:cubicBezTo>
                  <a:cubicBezTo>
                    <a:pt x="57711" y="38482"/>
                    <a:pt x="59116" y="97413"/>
                    <a:pt x="48727" y="108726"/>
                  </a:cubicBezTo>
                  <a:cubicBezTo>
                    <a:pt x="46581" y="111073"/>
                    <a:pt x="44248" y="111937"/>
                    <a:pt x="41789" y="111937"/>
                  </a:cubicBezTo>
                  <a:cubicBezTo>
                    <a:pt x="38362" y="111937"/>
                    <a:pt x="34691" y="110258"/>
                    <a:pt x="30944" y="108578"/>
                  </a:cubicBezTo>
                  <a:cubicBezTo>
                    <a:pt x="27216" y="106926"/>
                    <a:pt x="23402" y="105261"/>
                    <a:pt x="19663" y="105261"/>
                  </a:cubicBezTo>
                  <a:cubicBezTo>
                    <a:pt x="16878" y="105261"/>
                    <a:pt x="14134" y="106185"/>
                    <a:pt x="11498" y="108726"/>
                  </a:cubicBezTo>
                  <a:cubicBezTo>
                    <a:pt x="0" y="119781"/>
                    <a:pt x="555" y="159117"/>
                    <a:pt x="665" y="163850"/>
                  </a:cubicBezTo>
                  <a:lnTo>
                    <a:pt x="230696" y="163850"/>
                  </a:lnTo>
                  <a:lnTo>
                    <a:pt x="230696" y="157269"/>
                  </a:lnTo>
                  <a:cubicBezTo>
                    <a:pt x="230696" y="152093"/>
                    <a:pt x="226445" y="147361"/>
                    <a:pt x="222193" y="142665"/>
                  </a:cubicBezTo>
                  <a:cubicBezTo>
                    <a:pt x="217979" y="137933"/>
                    <a:pt x="225521" y="112941"/>
                    <a:pt x="225964" y="92200"/>
                  </a:cubicBezTo>
                  <a:cubicBezTo>
                    <a:pt x="226328" y="76521"/>
                    <a:pt x="220754" y="69209"/>
                    <a:pt x="214147" y="69209"/>
                  </a:cubicBezTo>
                  <a:cubicBezTo>
                    <a:pt x="212014" y="69209"/>
                    <a:pt x="209773" y="69971"/>
                    <a:pt x="207590" y="71460"/>
                  </a:cubicBezTo>
                  <a:cubicBezTo>
                    <a:pt x="206669" y="72091"/>
                    <a:pt x="205798" y="72383"/>
                    <a:pt x="204974" y="72383"/>
                  </a:cubicBezTo>
                  <a:cubicBezTo>
                    <a:pt x="197788" y="72383"/>
                    <a:pt x="194148" y="50178"/>
                    <a:pt x="192025" y="37077"/>
                  </a:cubicBezTo>
                  <a:cubicBezTo>
                    <a:pt x="189835" y="23311"/>
                    <a:pt x="177610" y="1"/>
                    <a:pt x="1577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934125" y="825025"/>
              <a:ext cx="5751725" cy="4096375"/>
            </a:xfrm>
            <a:custGeom>
              <a:avLst/>
              <a:gdLst/>
              <a:ahLst/>
              <a:cxnLst/>
              <a:rect l="l" t="t" r="r" b="b"/>
              <a:pathLst>
                <a:path w="230069" h="163855" extrusionOk="0">
                  <a:moveTo>
                    <a:pt x="157126" y="0"/>
                  </a:moveTo>
                  <a:cubicBezTo>
                    <a:pt x="155832" y="0"/>
                    <a:pt x="154538" y="111"/>
                    <a:pt x="153244" y="296"/>
                  </a:cubicBezTo>
                  <a:cubicBezTo>
                    <a:pt x="131061" y="3587"/>
                    <a:pt x="135793" y="27654"/>
                    <a:pt x="124961" y="31426"/>
                  </a:cubicBezTo>
                  <a:cubicBezTo>
                    <a:pt x="123667" y="31869"/>
                    <a:pt x="122336" y="32054"/>
                    <a:pt x="121005" y="32054"/>
                  </a:cubicBezTo>
                  <a:cubicBezTo>
                    <a:pt x="117345" y="32054"/>
                    <a:pt x="113426" y="30686"/>
                    <a:pt x="108990" y="29318"/>
                  </a:cubicBezTo>
                  <a:cubicBezTo>
                    <a:pt x="108287" y="29096"/>
                    <a:pt x="107585" y="28875"/>
                    <a:pt x="106882" y="28690"/>
                  </a:cubicBezTo>
                  <a:lnTo>
                    <a:pt x="106882" y="34161"/>
                  </a:lnTo>
                  <a:lnTo>
                    <a:pt x="139380" y="34161"/>
                  </a:lnTo>
                  <a:cubicBezTo>
                    <a:pt x="139454" y="34161"/>
                    <a:pt x="139528" y="34198"/>
                    <a:pt x="139601" y="34272"/>
                  </a:cubicBezTo>
                  <a:cubicBezTo>
                    <a:pt x="139638" y="34346"/>
                    <a:pt x="139675" y="34420"/>
                    <a:pt x="139675" y="34494"/>
                  </a:cubicBezTo>
                  <a:lnTo>
                    <a:pt x="139675" y="75236"/>
                  </a:lnTo>
                  <a:cubicBezTo>
                    <a:pt x="140230" y="75236"/>
                    <a:pt x="140785" y="75199"/>
                    <a:pt x="141376" y="75199"/>
                  </a:cubicBezTo>
                  <a:cubicBezTo>
                    <a:pt x="144186" y="75162"/>
                    <a:pt x="147735" y="75088"/>
                    <a:pt x="151247" y="75014"/>
                  </a:cubicBezTo>
                  <a:lnTo>
                    <a:pt x="151321" y="75014"/>
                  </a:lnTo>
                  <a:cubicBezTo>
                    <a:pt x="153133" y="71539"/>
                    <a:pt x="154316" y="68544"/>
                    <a:pt x="155425" y="65993"/>
                  </a:cubicBezTo>
                  <a:cubicBezTo>
                    <a:pt x="156645" y="63072"/>
                    <a:pt x="157015" y="60374"/>
                    <a:pt x="157015" y="58192"/>
                  </a:cubicBezTo>
                  <a:cubicBezTo>
                    <a:pt x="157015" y="55715"/>
                    <a:pt x="156571" y="53978"/>
                    <a:pt x="156423" y="53534"/>
                  </a:cubicBezTo>
                  <a:cubicBezTo>
                    <a:pt x="155314" y="52905"/>
                    <a:pt x="153281" y="51353"/>
                    <a:pt x="151469" y="49134"/>
                  </a:cubicBezTo>
                  <a:cubicBezTo>
                    <a:pt x="149584" y="46805"/>
                    <a:pt x="147957" y="43811"/>
                    <a:pt x="147957" y="40446"/>
                  </a:cubicBezTo>
                  <a:cubicBezTo>
                    <a:pt x="147957" y="39485"/>
                    <a:pt x="148105" y="38524"/>
                    <a:pt x="148400" y="37526"/>
                  </a:cubicBezTo>
                  <a:cubicBezTo>
                    <a:pt x="148807" y="36047"/>
                    <a:pt x="149694" y="34864"/>
                    <a:pt x="150877" y="33976"/>
                  </a:cubicBezTo>
                  <a:cubicBezTo>
                    <a:pt x="152061" y="33052"/>
                    <a:pt x="153502" y="32424"/>
                    <a:pt x="155018" y="31980"/>
                  </a:cubicBezTo>
                  <a:cubicBezTo>
                    <a:pt x="158124" y="31056"/>
                    <a:pt x="161562" y="30834"/>
                    <a:pt x="164002" y="30834"/>
                  </a:cubicBezTo>
                  <a:cubicBezTo>
                    <a:pt x="165555" y="30834"/>
                    <a:pt x="166738" y="30945"/>
                    <a:pt x="167108" y="30945"/>
                  </a:cubicBezTo>
                  <a:cubicBezTo>
                    <a:pt x="167773" y="30353"/>
                    <a:pt x="171692" y="27285"/>
                    <a:pt x="179419" y="27285"/>
                  </a:cubicBezTo>
                  <a:cubicBezTo>
                    <a:pt x="180454" y="27285"/>
                    <a:pt x="181526" y="27322"/>
                    <a:pt x="182709" y="27470"/>
                  </a:cubicBezTo>
                  <a:cubicBezTo>
                    <a:pt x="185223" y="27728"/>
                    <a:pt x="187478" y="28468"/>
                    <a:pt x="189475" y="29577"/>
                  </a:cubicBezTo>
                  <a:cubicBezTo>
                    <a:pt x="184927" y="16231"/>
                    <a:pt x="173688" y="0"/>
                    <a:pt x="157126" y="0"/>
                  </a:cubicBezTo>
                  <a:close/>
                  <a:moveTo>
                    <a:pt x="213543" y="69210"/>
                  </a:moveTo>
                  <a:cubicBezTo>
                    <a:pt x="211398" y="69210"/>
                    <a:pt x="209143" y="69986"/>
                    <a:pt x="206962" y="71465"/>
                  </a:cubicBezTo>
                  <a:cubicBezTo>
                    <a:pt x="206038" y="72093"/>
                    <a:pt x="205187" y="72389"/>
                    <a:pt x="204337" y="72389"/>
                  </a:cubicBezTo>
                  <a:cubicBezTo>
                    <a:pt x="202932" y="72389"/>
                    <a:pt x="201675" y="71539"/>
                    <a:pt x="200492" y="70060"/>
                  </a:cubicBezTo>
                  <a:cubicBezTo>
                    <a:pt x="200344" y="72352"/>
                    <a:pt x="200085" y="74829"/>
                    <a:pt x="199716" y="77528"/>
                  </a:cubicBezTo>
                  <a:cubicBezTo>
                    <a:pt x="200825" y="77713"/>
                    <a:pt x="201934" y="77898"/>
                    <a:pt x="203043" y="78120"/>
                  </a:cubicBezTo>
                  <a:cubicBezTo>
                    <a:pt x="207442" y="78896"/>
                    <a:pt x="211583" y="79783"/>
                    <a:pt x="213764" y="80744"/>
                  </a:cubicBezTo>
                  <a:cubicBezTo>
                    <a:pt x="214393" y="81003"/>
                    <a:pt x="214874" y="81262"/>
                    <a:pt x="215132" y="81595"/>
                  </a:cubicBezTo>
                  <a:cubicBezTo>
                    <a:pt x="215317" y="81780"/>
                    <a:pt x="215428" y="82001"/>
                    <a:pt x="215428" y="82223"/>
                  </a:cubicBezTo>
                  <a:lnTo>
                    <a:pt x="215428" y="82260"/>
                  </a:lnTo>
                  <a:cubicBezTo>
                    <a:pt x="215391" y="82445"/>
                    <a:pt x="215354" y="82704"/>
                    <a:pt x="215280" y="83074"/>
                  </a:cubicBezTo>
                  <a:cubicBezTo>
                    <a:pt x="215206" y="83443"/>
                    <a:pt x="215095" y="83887"/>
                    <a:pt x="214948" y="84442"/>
                  </a:cubicBezTo>
                  <a:cubicBezTo>
                    <a:pt x="214652" y="85551"/>
                    <a:pt x="214282" y="86992"/>
                    <a:pt x="213801" y="88693"/>
                  </a:cubicBezTo>
                  <a:cubicBezTo>
                    <a:pt x="212840" y="92094"/>
                    <a:pt x="211583" y="96494"/>
                    <a:pt x="210289" y="101078"/>
                  </a:cubicBezTo>
                  <a:cubicBezTo>
                    <a:pt x="209883" y="102520"/>
                    <a:pt x="209476" y="103962"/>
                    <a:pt x="209069" y="105441"/>
                  </a:cubicBezTo>
                  <a:lnTo>
                    <a:pt x="224264" y="105885"/>
                  </a:lnTo>
                  <a:cubicBezTo>
                    <a:pt x="224819" y="101300"/>
                    <a:pt x="225262" y="96642"/>
                    <a:pt x="225336" y="92205"/>
                  </a:cubicBezTo>
                  <a:cubicBezTo>
                    <a:pt x="225373" y="91762"/>
                    <a:pt x="225373" y="91281"/>
                    <a:pt x="225373" y="90800"/>
                  </a:cubicBezTo>
                  <a:cubicBezTo>
                    <a:pt x="225373" y="76123"/>
                    <a:pt x="219939" y="69210"/>
                    <a:pt x="213543" y="69210"/>
                  </a:cubicBezTo>
                  <a:close/>
                  <a:moveTo>
                    <a:pt x="19040" y="105256"/>
                  </a:moveTo>
                  <a:cubicBezTo>
                    <a:pt x="16231" y="105256"/>
                    <a:pt x="13495" y="106180"/>
                    <a:pt x="10870" y="108731"/>
                  </a:cubicBezTo>
                  <a:cubicBezTo>
                    <a:pt x="925" y="118307"/>
                    <a:pt x="1" y="149029"/>
                    <a:pt x="1" y="160231"/>
                  </a:cubicBezTo>
                  <a:cubicBezTo>
                    <a:pt x="1" y="161969"/>
                    <a:pt x="1" y="163226"/>
                    <a:pt x="37" y="163855"/>
                  </a:cubicBezTo>
                  <a:lnTo>
                    <a:pt x="118972" y="163855"/>
                  </a:lnTo>
                  <a:cubicBezTo>
                    <a:pt x="119489" y="162635"/>
                    <a:pt x="120525" y="160195"/>
                    <a:pt x="121819" y="156904"/>
                  </a:cubicBezTo>
                  <a:lnTo>
                    <a:pt x="121819" y="156904"/>
                  </a:lnTo>
                  <a:cubicBezTo>
                    <a:pt x="118343" y="157717"/>
                    <a:pt x="115866" y="158087"/>
                    <a:pt x="114129" y="158087"/>
                  </a:cubicBezTo>
                  <a:cubicBezTo>
                    <a:pt x="113278" y="158087"/>
                    <a:pt x="112613" y="158013"/>
                    <a:pt x="112058" y="157828"/>
                  </a:cubicBezTo>
                  <a:cubicBezTo>
                    <a:pt x="111541" y="157644"/>
                    <a:pt x="111171" y="157348"/>
                    <a:pt x="110949" y="156978"/>
                  </a:cubicBezTo>
                  <a:cubicBezTo>
                    <a:pt x="110801" y="156719"/>
                    <a:pt x="110727" y="156423"/>
                    <a:pt x="110727" y="156128"/>
                  </a:cubicBezTo>
                  <a:cubicBezTo>
                    <a:pt x="110727" y="156017"/>
                    <a:pt x="110764" y="155906"/>
                    <a:pt x="110801" y="155758"/>
                  </a:cubicBezTo>
                  <a:cubicBezTo>
                    <a:pt x="110801" y="155573"/>
                    <a:pt x="110875" y="155351"/>
                    <a:pt x="110912" y="155056"/>
                  </a:cubicBezTo>
                  <a:cubicBezTo>
                    <a:pt x="111023" y="154501"/>
                    <a:pt x="111208" y="153725"/>
                    <a:pt x="111430" y="152800"/>
                  </a:cubicBezTo>
                  <a:cubicBezTo>
                    <a:pt x="111541" y="152394"/>
                    <a:pt x="111652" y="151950"/>
                    <a:pt x="111763" y="151469"/>
                  </a:cubicBezTo>
                  <a:cubicBezTo>
                    <a:pt x="109175" y="150065"/>
                    <a:pt x="107289" y="148142"/>
                    <a:pt x="106069" y="145739"/>
                  </a:cubicBezTo>
                  <a:cubicBezTo>
                    <a:pt x="105034" y="143595"/>
                    <a:pt x="104516" y="141007"/>
                    <a:pt x="104516" y="138049"/>
                  </a:cubicBezTo>
                  <a:cubicBezTo>
                    <a:pt x="104516" y="136385"/>
                    <a:pt x="104664" y="134574"/>
                    <a:pt x="104960" y="132614"/>
                  </a:cubicBezTo>
                  <a:cubicBezTo>
                    <a:pt x="106254" y="124703"/>
                    <a:pt x="109544" y="119268"/>
                    <a:pt x="114461" y="114055"/>
                  </a:cubicBezTo>
                  <a:cubicBezTo>
                    <a:pt x="114868" y="113648"/>
                    <a:pt x="115238" y="113242"/>
                    <a:pt x="115645" y="112835"/>
                  </a:cubicBezTo>
                  <a:lnTo>
                    <a:pt x="23810" y="112835"/>
                  </a:lnTo>
                  <a:cubicBezTo>
                    <a:pt x="23699" y="112835"/>
                    <a:pt x="23625" y="112798"/>
                    <a:pt x="23588" y="112761"/>
                  </a:cubicBezTo>
                  <a:cubicBezTo>
                    <a:pt x="23514" y="112687"/>
                    <a:pt x="23477" y="112613"/>
                    <a:pt x="23477" y="112539"/>
                  </a:cubicBezTo>
                  <a:lnTo>
                    <a:pt x="23477" y="105958"/>
                  </a:lnTo>
                  <a:cubicBezTo>
                    <a:pt x="21998" y="105515"/>
                    <a:pt x="20519" y="105256"/>
                    <a:pt x="19040" y="105256"/>
                  </a:cubicBezTo>
                  <a:close/>
                  <a:moveTo>
                    <a:pt x="220382" y="134056"/>
                  </a:moveTo>
                  <a:lnTo>
                    <a:pt x="220382" y="134056"/>
                  </a:lnTo>
                  <a:cubicBezTo>
                    <a:pt x="219902" y="134204"/>
                    <a:pt x="219458" y="134241"/>
                    <a:pt x="219199" y="134278"/>
                  </a:cubicBezTo>
                  <a:cubicBezTo>
                    <a:pt x="219162" y="134278"/>
                    <a:pt x="219125" y="134278"/>
                    <a:pt x="219088" y="134241"/>
                  </a:cubicBezTo>
                  <a:lnTo>
                    <a:pt x="212581" y="147624"/>
                  </a:lnTo>
                  <a:cubicBezTo>
                    <a:pt x="212286" y="148290"/>
                    <a:pt x="211620" y="148697"/>
                    <a:pt x="210881" y="148697"/>
                  </a:cubicBezTo>
                  <a:lnTo>
                    <a:pt x="206481" y="148660"/>
                  </a:lnTo>
                  <a:cubicBezTo>
                    <a:pt x="205446" y="149880"/>
                    <a:pt x="204411" y="151026"/>
                    <a:pt x="203450" y="152061"/>
                  </a:cubicBezTo>
                  <a:cubicBezTo>
                    <a:pt x="201453" y="154279"/>
                    <a:pt x="199716" y="156017"/>
                    <a:pt x="198570" y="156793"/>
                  </a:cubicBezTo>
                  <a:cubicBezTo>
                    <a:pt x="197608" y="157459"/>
                    <a:pt x="196869" y="157939"/>
                    <a:pt x="196277" y="158272"/>
                  </a:cubicBezTo>
                  <a:cubicBezTo>
                    <a:pt x="195649" y="158605"/>
                    <a:pt x="195205" y="158753"/>
                    <a:pt x="194762" y="158790"/>
                  </a:cubicBezTo>
                  <a:cubicBezTo>
                    <a:pt x="194503" y="158790"/>
                    <a:pt x="194244" y="158679"/>
                    <a:pt x="194022" y="158531"/>
                  </a:cubicBezTo>
                  <a:cubicBezTo>
                    <a:pt x="193837" y="158346"/>
                    <a:pt x="193689" y="158124"/>
                    <a:pt x="193542" y="157865"/>
                  </a:cubicBezTo>
                  <a:cubicBezTo>
                    <a:pt x="193283" y="157348"/>
                    <a:pt x="193098" y="156608"/>
                    <a:pt x="192765" y="155684"/>
                  </a:cubicBezTo>
                  <a:cubicBezTo>
                    <a:pt x="192469" y="154760"/>
                    <a:pt x="192248" y="153392"/>
                    <a:pt x="192100" y="151839"/>
                  </a:cubicBezTo>
                  <a:cubicBezTo>
                    <a:pt x="191989" y="150804"/>
                    <a:pt x="191915" y="149658"/>
                    <a:pt x="191841" y="148549"/>
                  </a:cubicBezTo>
                  <a:lnTo>
                    <a:pt x="189734" y="148512"/>
                  </a:lnTo>
                  <a:cubicBezTo>
                    <a:pt x="188403" y="153762"/>
                    <a:pt x="187996" y="157681"/>
                    <a:pt x="187996" y="160453"/>
                  </a:cubicBezTo>
                  <a:cubicBezTo>
                    <a:pt x="187996" y="161895"/>
                    <a:pt x="188107" y="163004"/>
                    <a:pt x="188255" y="163855"/>
                  </a:cubicBezTo>
                  <a:lnTo>
                    <a:pt x="230068" y="163855"/>
                  </a:lnTo>
                  <a:lnTo>
                    <a:pt x="230068" y="157274"/>
                  </a:lnTo>
                  <a:cubicBezTo>
                    <a:pt x="230068" y="152098"/>
                    <a:pt x="225817" y="147366"/>
                    <a:pt x="221565" y="142670"/>
                  </a:cubicBezTo>
                  <a:cubicBezTo>
                    <a:pt x="220641" y="141635"/>
                    <a:pt x="220271" y="139639"/>
                    <a:pt x="220271" y="136940"/>
                  </a:cubicBezTo>
                  <a:cubicBezTo>
                    <a:pt x="220271" y="136053"/>
                    <a:pt x="220308" y="135091"/>
                    <a:pt x="220382" y="13405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3502650" y="1514850"/>
              <a:ext cx="2496475" cy="3178275"/>
            </a:xfrm>
            <a:custGeom>
              <a:avLst/>
              <a:gdLst/>
              <a:ahLst/>
              <a:cxnLst/>
              <a:rect l="l" t="t" r="r" b="b"/>
              <a:pathLst>
                <a:path w="99859" h="127131" extrusionOk="0">
                  <a:moveTo>
                    <a:pt x="76699" y="1"/>
                  </a:moveTo>
                  <a:cubicBezTo>
                    <a:pt x="68279" y="1"/>
                    <a:pt x="64477" y="3685"/>
                    <a:pt x="64477" y="3685"/>
                  </a:cubicBezTo>
                  <a:cubicBezTo>
                    <a:pt x="64477" y="3685"/>
                    <a:pt x="63173" y="3560"/>
                    <a:pt x="61252" y="3560"/>
                  </a:cubicBezTo>
                  <a:cubicBezTo>
                    <a:pt x="56382" y="3560"/>
                    <a:pt x="47546" y="4359"/>
                    <a:pt x="45955" y="10007"/>
                  </a:cubicBezTo>
                  <a:cubicBezTo>
                    <a:pt x="43700" y="17881"/>
                    <a:pt x="51538" y="24462"/>
                    <a:pt x="53941" y="25719"/>
                  </a:cubicBezTo>
                  <a:cubicBezTo>
                    <a:pt x="53941" y="25719"/>
                    <a:pt x="55900" y="31634"/>
                    <a:pt x="52943" y="38511"/>
                  </a:cubicBezTo>
                  <a:cubicBezTo>
                    <a:pt x="50022" y="45388"/>
                    <a:pt x="46510" y="55518"/>
                    <a:pt x="31056" y="69566"/>
                  </a:cubicBezTo>
                  <a:cubicBezTo>
                    <a:pt x="15602" y="83615"/>
                    <a:pt x="5066" y="89346"/>
                    <a:pt x="2552" y="105095"/>
                  </a:cubicBezTo>
                  <a:cubicBezTo>
                    <a:pt x="1" y="120808"/>
                    <a:pt x="7580" y="126982"/>
                    <a:pt x="28394" y="127130"/>
                  </a:cubicBezTo>
                  <a:cubicBezTo>
                    <a:pt x="28456" y="127130"/>
                    <a:pt x="28519" y="127131"/>
                    <a:pt x="28581" y="127131"/>
                  </a:cubicBezTo>
                  <a:cubicBezTo>
                    <a:pt x="49374" y="127131"/>
                    <a:pt x="83025" y="102605"/>
                    <a:pt x="91429" y="73485"/>
                  </a:cubicBezTo>
                  <a:cubicBezTo>
                    <a:pt x="99858" y="44278"/>
                    <a:pt x="97492" y="32189"/>
                    <a:pt x="97049" y="21652"/>
                  </a:cubicBezTo>
                  <a:cubicBezTo>
                    <a:pt x="96642" y="11116"/>
                    <a:pt x="90616" y="1282"/>
                    <a:pt x="79931" y="172"/>
                  </a:cubicBezTo>
                  <a:cubicBezTo>
                    <a:pt x="78786" y="54"/>
                    <a:pt x="77710" y="1"/>
                    <a:pt x="76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3547025" y="1507125"/>
              <a:ext cx="2405875" cy="3193375"/>
            </a:xfrm>
            <a:custGeom>
              <a:avLst/>
              <a:gdLst/>
              <a:ahLst/>
              <a:cxnLst/>
              <a:rect l="l" t="t" r="r" b="b"/>
              <a:pathLst>
                <a:path w="96235" h="127735" extrusionOk="0">
                  <a:moveTo>
                    <a:pt x="74903" y="629"/>
                  </a:moveTo>
                  <a:cubicBezTo>
                    <a:pt x="75901" y="629"/>
                    <a:pt x="76973" y="666"/>
                    <a:pt x="78119" y="777"/>
                  </a:cubicBezTo>
                  <a:cubicBezTo>
                    <a:pt x="83369" y="1332"/>
                    <a:pt x="87473" y="4031"/>
                    <a:pt x="90320" y="7876"/>
                  </a:cubicBezTo>
                  <a:cubicBezTo>
                    <a:pt x="93166" y="11721"/>
                    <a:pt x="94756" y="16785"/>
                    <a:pt x="94978" y="21998"/>
                  </a:cubicBezTo>
                  <a:cubicBezTo>
                    <a:pt x="95126" y="26139"/>
                    <a:pt x="95606" y="30465"/>
                    <a:pt x="95606" y="36010"/>
                  </a:cubicBezTo>
                  <a:cubicBezTo>
                    <a:pt x="95606" y="44587"/>
                    <a:pt x="94497" y="55974"/>
                    <a:pt x="89358" y="73720"/>
                  </a:cubicBezTo>
                  <a:cubicBezTo>
                    <a:pt x="85181" y="88176"/>
                    <a:pt x="74718" y="101559"/>
                    <a:pt x="62666" y="111320"/>
                  </a:cubicBezTo>
                  <a:cubicBezTo>
                    <a:pt x="50650" y="121043"/>
                    <a:pt x="37082" y="127143"/>
                    <a:pt x="26767" y="127143"/>
                  </a:cubicBezTo>
                  <a:lnTo>
                    <a:pt x="26619" y="127143"/>
                  </a:lnTo>
                  <a:cubicBezTo>
                    <a:pt x="17524" y="127069"/>
                    <a:pt x="10981" y="125849"/>
                    <a:pt x="6766" y="123224"/>
                  </a:cubicBezTo>
                  <a:cubicBezTo>
                    <a:pt x="4659" y="121893"/>
                    <a:pt x="3143" y="120230"/>
                    <a:pt x="2108" y="118196"/>
                  </a:cubicBezTo>
                  <a:cubicBezTo>
                    <a:pt x="1109" y="116126"/>
                    <a:pt x="592" y="113686"/>
                    <a:pt x="592" y="110765"/>
                  </a:cubicBezTo>
                  <a:cubicBezTo>
                    <a:pt x="592" y="109138"/>
                    <a:pt x="777" y="107364"/>
                    <a:pt x="1073" y="105441"/>
                  </a:cubicBezTo>
                  <a:cubicBezTo>
                    <a:pt x="2330" y="97640"/>
                    <a:pt x="5546" y="92354"/>
                    <a:pt x="10389" y="87215"/>
                  </a:cubicBezTo>
                  <a:cubicBezTo>
                    <a:pt x="15269" y="82076"/>
                    <a:pt x="21739" y="77122"/>
                    <a:pt x="29466" y="70097"/>
                  </a:cubicBezTo>
                  <a:cubicBezTo>
                    <a:pt x="44957" y="56011"/>
                    <a:pt x="48543" y="45808"/>
                    <a:pt x="51463" y="38931"/>
                  </a:cubicBezTo>
                  <a:cubicBezTo>
                    <a:pt x="52757" y="35936"/>
                    <a:pt x="53127" y="33127"/>
                    <a:pt x="53127" y="30908"/>
                  </a:cubicBezTo>
                  <a:cubicBezTo>
                    <a:pt x="53127" y="27914"/>
                    <a:pt x="52462" y="25954"/>
                    <a:pt x="52462" y="25954"/>
                  </a:cubicBezTo>
                  <a:cubicBezTo>
                    <a:pt x="52425" y="25880"/>
                    <a:pt x="52388" y="25806"/>
                    <a:pt x="52314" y="25769"/>
                  </a:cubicBezTo>
                  <a:cubicBezTo>
                    <a:pt x="51316" y="25252"/>
                    <a:pt x="49208" y="23662"/>
                    <a:pt x="47434" y="21444"/>
                  </a:cubicBezTo>
                  <a:cubicBezTo>
                    <a:pt x="45622" y="19226"/>
                    <a:pt x="44069" y="16342"/>
                    <a:pt x="44069" y="13162"/>
                  </a:cubicBezTo>
                  <a:cubicBezTo>
                    <a:pt x="44069" y="12238"/>
                    <a:pt x="44180" y="11351"/>
                    <a:pt x="44476" y="10390"/>
                  </a:cubicBezTo>
                  <a:cubicBezTo>
                    <a:pt x="44846" y="9059"/>
                    <a:pt x="45659" y="8023"/>
                    <a:pt x="46731" y="7173"/>
                  </a:cubicBezTo>
                  <a:cubicBezTo>
                    <a:pt x="48395" y="5916"/>
                    <a:pt x="50650" y="5140"/>
                    <a:pt x="52979" y="4733"/>
                  </a:cubicBezTo>
                  <a:cubicBezTo>
                    <a:pt x="55308" y="4289"/>
                    <a:pt x="57674" y="4178"/>
                    <a:pt x="59486" y="4178"/>
                  </a:cubicBezTo>
                  <a:cubicBezTo>
                    <a:pt x="60447" y="4178"/>
                    <a:pt x="61224" y="4215"/>
                    <a:pt x="61815" y="4252"/>
                  </a:cubicBezTo>
                  <a:cubicBezTo>
                    <a:pt x="62074" y="4252"/>
                    <a:pt x="62296" y="4252"/>
                    <a:pt x="62444" y="4289"/>
                  </a:cubicBezTo>
                  <a:lnTo>
                    <a:pt x="62666" y="4289"/>
                  </a:lnTo>
                  <a:cubicBezTo>
                    <a:pt x="62695" y="4299"/>
                    <a:pt x="62722" y="4304"/>
                    <a:pt x="62747" y="4304"/>
                  </a:cubicBezTo>
                  <a:cubicBezTo>
                    <a:pt x="62816" y="4304"/>
                    <a:pt x="62870" y="4270"/>
                    <a:pt x="62924" y="4215"/>
                  </a:cubicBezTo>
                  <a:cubicBezTo>
                    <a:pt x="63109" y="4031"/>
                    <a:pt x="66843" y="629"/>
                    <a:pt x="74903" y="629"/>
                  </a:cubicBezTo>
                  <a:close/>
                  <a:moveTo>
                    <a:pt x="74903" y="1"/>
                  </a:moveTo>
                  <a:cubicBezTo>
                    <a:pt x="67145" y="1"/>
                    <a:pt x="63234" y="3109"/>
                    <a:pt x="62579" y="3682"/>
                  </a:cubicBezTo>
                  <a:lnTo>
                    <a:pt x="62579" y="3682"/>
                  </a:lnTo>
                  <a:cubicBezTo>
                    <a:pt x="62172" y="3644"/>
                    <a:pt x="61016" y="3550"/>
                    <a:pt x="59486" y="3550"/>
                  </a:cubicBezTo>
                  <a:cubicBezTo>
                    <a:pt x="57046" y="3550"/>
                    <a:pt x="53608" y="3772"/>
                    <a:pt x="50502" y="4696"/>
                  </a:cubicBezTo>
                  <a:cubicBezTo>
                    <a:pt x="48986" y="5140"/>
                    <a:pt x="47545" y="5768"/>
                    <a:pt x="46361" y="6692"/>
                  </a:cubicBezTo>
                  <a:cubicBezTo>
                    <a:pt x="45178" y="7580"/>
                    <a:pt x="44291" y="8763"/>
                    <a:pt x="43884" y="10242"/>
                  </a:cubicBezTo>
                  <a:cubicBezTo>
                    <a:pt x="43589" y="11240"/>
                    <a:pt x="43441" y="12201"/>
                    <a:pt x="43441" y="13162"/>
                  </a:cubicBezTo>
                  <a:cubicBezTo>
                    <a:pt x="43441" y="16527"/>
                    <a:pt x="45068" y="19521"/>
                    <a:pt x="46953" y="21850"/>
                  </a:cubicBezTo>
                  <a:cubicBezTo>
                    <a:pt x="48750" y="24079"/>
                    <a:pt x="50792" y="25644"/>
                    <a:pt x="51923" y="26272"/>
                  </a:cubicBezTo>
                  <a:lnTo>
                    <a:pt x="51923" y="26272"/>
                  </a:lnTo>
                  <a:cubicBezTo>
                    <a:pt x="52058" y="26769"/>
                    <a:pt x="52499" y="28466"/>
                    <a:pt x="52499" y="30908"/>
                  </a:cubicBezTo>
                  <a:cubicBezTo>
                    <a:pt x="52499" y="33090"/>
                    <a:pt x="52129" y="35788"/>
                    <a:pt x="50909" y="38709"/>
                  </a:cubicBezTo>
                  <a:cubicBezTo>
                    <a:pt x="47951" y="45586"/>
                    <a:pt x="44476" y="55605"/>
                    <a:pt x="29059" y="69617"/>
                  </a:cubicBezTo>
                  <a:cubicBezTo>
                    <a:pt x="21369" y="76641"/>
                    <a:pt x="14863" y="81595"/>
                    <a:pt x="9945" y="86771"/>
                  </a:cubicBezTo>
                  <a:cubicBezTo>
                    <a:pt x="5028" y="91984"/>
                    <a:pt x="1738" y="97419"/>
                    <a:pt x="444" y="105330"/>
                  </a:cubicBezTo>
                  <a:cubicBezTo>
                    <a:pt x="148" y="107290"/>
                    <a:pt x="0" y="109101"/>
                    <a:pt x="0" y="110765"/>
                  </a:cubicBezTo>
                  <a:cubicBezTo>
                    <a:pt x="0" y="113723"/>
                    <a:pt x="518" y="116311"/>
                    <a:pt x="1553" y="118455"/>
                  </a:cubicBezTo>
                  <a:cubicBezTo>
                    <a:pt x="3180" y="121708"/>
                    <a:pt x="6027" y="124001"/>
                    <a:pt x="10167" y="125516"/>
                  </a:cubicBezTo>
                  <a:cubicBezTo>
                    <a:pt x="14308" y="126995"/>
                    <a:pt x="19743" y="127698"/>
                    <a:pt x="26619" y="127735"/>
                  </a:cubicBezTo>
                  <a:lnTo>
                    <a:pt x="26767" y="127735"/>
                  </a:lnTo>
                  <a:cubicBezTo>
                    <a:pt x="37304" y="127735"/>
                    <a:pt x="50946" y="121597"/>
                    <a:pt x="63072" y="111763"/>
                  </a:cubicBezTo>
                  <a:cubicBezTo>
                    <a:pt x="75162" y="101966"/>
                    <a:pt x="85735" y="88546"/>
                    <a:pt x="89950" y="73868"/>
                  </a:cubicBezTo>
                  <a:cubicBezTo>
                    <a:pt x="95089" y="56085"/>
                    <a:pt x="96235" y="44624"/>
                    <a:pt x="96235" y="36010"/>
                  </a:cubicBezTo>
                  <a:cubicBezTo>
                    <a:pt x="96235" y="30428"/>
                    <a:pt x="95754" y="26065"/>
                    <a:pt x="95606" y="21961"/>
                  </a:cubicBezTo>
                  <a:cubicBezTo>
                    <a:pt x="95384" y="16638"/>
                    <a:pt x="93758" y="11499"/>
                    <a:pt x="90800" y="7506"/>
                  </a:cubicBezTo>
                  <a:cubicBezTo>
                    <a:pt x="87879" y="3550"/>
                    <a:pt x="83591" y="740"/>
                    <a:pt x="78193" y="186"/>
                  </a:cubicBezTo>
                  <a:cubicBezTo>
                    <a:pt x="77010" y="38"/>
                    <a:pt x="75938" y="1"/>
                    <a:pt x="74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4746725" y="1839875"/>
              <a:ext cx="464000" cy="184875"/>
            </a:xfrm>
            <a:custGeom>
              <a:avLst/>
              <a:gdLst/>
              <a:ahLst/>
              <a:cxnLst/>
              <a:rect l="l" t="t" r="r" b="b"/>
              <a:pathLst>
                <a:path w="18560" h="7395" extrusionOk="0">
                  <a:moveTo>
                    <a:pt x="4732" y="0"/>
                  </a:moveTo>
                  <a:cubicBezTo>
                    <a:pt x="3549" y="0"/>
                    <a:pt x="2514" y="111"/>
                    <a:pt x="1701" y="407"/>
                  </a:cubicBezTo>
                  <a:cubicBezTo>
                    <a:pt x="1294" y="592"/>
                    <a:pt x="961" y="777"/>
                    <a:pt x="666" y="1035"/>
                  </a:cubicBezTo>
                  <a:cubicBezTo>
                    <a:pt x="370" y="1294"/>
                    <a:pt x="185" y="1664"/>
                    <a:pt x="74" y="2034"/>
                  </a:cubicBezTo>
                  <a:cubicBezTo>
                    <a:pt x="37" y="2255"/>
                    <a:pt x="0" y="2477"/>
                    <a:pt x="0" y="2662"/>
                  </a:cubicBezTo>
                  <a:cubicBezTo>
                    <a:pt x="0" y="3475"/>
                    <a:pt x="370" y="4178"/>
                    <a:pt x="961" y="4733"/>
                  </a:cubicBezTo>
                  <a:cubicBezTo>
                    <a:pt x="1812" y="5620"/>
                    <a:pt x="3106" y="6285"/>
                    <a:pt x="4511" y="6729"/>
                  </a:cubicBezTo>
                  <a:cubicBezTo>
                    <a:pt x="5915" y="7136"/>
                    <a:pt x="7431" y="7394"/>
                    <a:pt x="8651" y="7394"/>
                  </a:cubicBezTo>
                  <a:cubicBezTo>
                    <a:pt x="9391" y="7394"/>
                    <a:pt x="10056" y="7320"/>
                    <a:pt x="10537" y="7099"/>
                  </a:cubicBezTo>
                  <a:cubicBezTo>
                    <a:pt x="10796" y="7025"/>
                    <a:pt x="11017" y="6877"/>
                    <a:pt x="11165" y="6729"/>
                  </a:cubicBezTo>
                  <a:cubicBezTo>
                    <a:pt x="11350" y="6544"/>
                    <a:pt x="11461" y="6285"/>
                    <a:pt x="11461" y="6063"/>
                  </a:cubicBezTo>
                  <a:cubicBezTo>
                    <a:pt x="11461" y="5694"/>
                    <a:pt x="11313" y="5361"/>
                    <a:pt x="11128" y="5065"/>
                  </a:cubicBezTo>
                  <a:cubicBezTo>
                    <a:pt x="10759" y="4622"/>
                    <a:pt x="10167" y="4289"/>
                    <a:pt x="9539" y="4067"/>
                  </a:cubicBezTo>
                  <a:cubicBezTo>
                    <a:pt x="8540" y="3697"/>
                    <a:pt x="7394" y="3549"/>
                    <a:pt x="6470" y="3475"/>
                  </a:cubicBezTo>
                  <a:cubicBezTo>
                    <a:pt x="5546" y="3365"/>
                    <a:pt x="4843" y="3365"/>
                    <a:pt x="4843" y="3365"/>
                  </a:cubicBezTo>
                  <a:lnTo>
                    <a:pt x="4843" y="3993"/>
                  </a:lnTo>
                  <a:lnTo>
                    <a:pt x="5102" y="3993"/>
                  </a:lnTo>
                  <a:cubicBezTo>
                    <a:pt x="5694" y="4030"/>
                    <a:pt x="7209" y="4104"/>
                    <a:pt x="8503" y="4400"/>
                  </a:cubicBezTo>
                  <a:cubicBezTo>
                    <a:pt x="9169" y="4548"/>
                    <a:pt x="9760" y="4769"/>
                    <a:pt x="10204" y="5065"/>
                  </a:cubicBezTo>
                  <a:cubicBezTo>
                    <a:pt x="10426" y="5213"/>
                    <a:pt x="10574" y="5361"/>
                    <a:pt x="10685" y="5509"/>
                  </a:cubicBezTo>
                  <a:cubicBezTo>
                    <a:pt x="10796" y="5694"/>
                    <a:pt x="10833" y="5842"/>
                    <a:pt x="10833" y="6063"/>
                  </a:cubicBezTo>
                  <a:cubicBezTo>
                    <a:pt x="10833" y="6137"/>
                    <a:pt x="10796" y="6211"/>
                    <a:pt x="10722" y="6285"/>
                  </a:cubicBezTo>
                  <a:cubicBezTo>
                    <a:pt x="10611" y="6433"/>
                    <a:pt x="10352" y="6544"/>
                    <a:pt x="10019" y="6655"/>
                  </a:cubicBezTo>
                  <a:cubicBezTo>
                    <a:pt x="9650" y="6729"/>
                    <a:pt x="9169" y="6766"/>
                    <a:pt x="8651" y="6766"/>
                  </a:cubicBezTo>
                  <a:cubicBezTo>
                    <a:pt x="7099" y="6766"/>
                    <a:pt x="5065" y="6359"/>
                    <a:pt x="3401" y="5620"/>
                  </a:cubicBezTo>
                  <a:cubicBezTo>
                    <a:pt x="2588" y="5287"/>
                    <a:pt x="1886" y="4806"/>
                    <a:pt x="1405" y="4326"/>
                  </a:cubicBezTo>
                  <a:cubicBezTo>
                    <a:pt x="887" y="3808"/>
                    <a:pt x="629" y="3254"/>
                    <a:pt x="629" y="2662"/>
                  </a:cubicBezTo>
                  <a:cubicBezTo>
                    <a:pt x="629" y="2514"/>
                    <a:pt x="666" y="2366"/>
                    <a:pt x="703" y="2182"/>
                  </a:cubicBezTo>
                  <a:cubicBezTo>
                    <a:pt x="740" y="1923"/>
                    <a:pt x="887" y="1701"/>
                    <a:pt x="1072" y="1479"/>
                  </a:cubicBezTo>
                  <a:cubicBezTo>
                    <a:pt x="1405" y="1183"/>
                    <a:pt x="1886" y="961"/>
                    <a:pt x="2514" y="814"/>
                  </a:cubicBezTo>
                  <a:cubicBezTo>
                    <a:pt x="3106" y="703"/>
                    <a:pt x="3882" y="629"/>
                    <a:pt x="4732" y="629"/>
                  </a:cubicBezTo>
                  <a:cubicBezTo>
                    <a:pt x="7357" y="629"/>
                    <a:pt x="10796" y="1257"/>
                    <a:pt x="13531" y="1923"/>
                  </a:cubicBezTo>
                  <a:cubicBezTo>
                    <a:pt x="14936" y="2218"/>
                    <a:pt x="16156" y="2551"/>
                    <a:pt x="17007" y="2773"/>
                  </a:cubicBezTo>
                  <a:cubicBezTo>
                    <a:pt x="17450" y="2921"/>
                    <a:pt x="17783" y="2995"/>
                    <a:pt x="18042" y="3069"/>
                  </a:cubicBezTo>
                  <a:cubicBezTo>
                    <a:pt x="18264" y="3143"/>
                    <a:pt x="18412" y="3180"/>
                    <a:pt x="18412" y="3180"/>
                  </a:cubicBezTo>
                  <a:lnTo>
                    <a:pt x="18559" y="2588"/>
                  </a:lnTo>
                  <a:cubicBezTo>
                    <a:pt x="18559" y="2588"/>
                    <a:pt x="16452" y="1960"/>
                    <a:pt x="13679" y="1294"/>
                  </a:cubicBezTo>
                  <a:cubicBezTo>
                    <a:pt x="10907" y="666"/>
                    <a:pt x="7468"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7"/>
            <p:cNvSpPr/>
            <p:nvPr/>
          </p:nvSpPr>
          <p:spPr>
            <a:xfrm>
              <a:off x="5240275" y="1582925"/>
              <a:ext cx="685825" cy="691375"/>
            </a:xfrm>
            <a:custGeom>
              <a:avLst/>
              <a:gdLst/>
              <a:ahLst/>
              <a:cxnLst/>
              <a:rect l="l" t="t" r="r" b="b"/>
              <a:pathLst>
                <a:path w="27433" h="27655" extrusionOk="0">
                  <a:moveTo>
                    <a:pt x="13901" y="0"/>
                  </a:moveTo>
                  <a:cubicBezTo>
                    <a:pt x="12201" y="0"/>
                    <a:pt x="8984" y="74"/>
                    <a:pt x="6027" y="703"/>
                  </a:cubicBezTo>
                  <a:cubicBezTo>
                    <a:pt x="4585" y="999"/>
                    <a:pt x="3180" y="1442"/>
                    <a:pt x="2108" y="2071"/>
                  </a:cubicBezTo>
                  <a:cubicBezTo>
                    <a:pt x="999" y="2699"/>
                    <a:pt x="185" y="3587"/>
                    <a:pt x="0" y="4733"/>
                  </a:cubicBezTo>
                  <a:cubicBezTo>
                    <a:pt x="0" y="4844"/>
                    <a:pt x="0" y="4954"/>
                    <a:pt x="0" y="5065"/>
                  </a:cubicBezTo>
                  <a:cubicBezTo>
                    <a:pt x="0" y="5842"/>
                    <a:pt x="333" y="6692"/>
                    <a:pt x="888" y="7616"/>
                  </a:cubicBezTo>
                  <a:cubicBezTo>
                    <a:pt x="1849" y="9280"/>
                    <a:pt x="3550" y="11203"/>
                    <a:pt x="5694" y="13236"/>
                  </a:cubicBezTo>
                  <a:cubicBezTo>
                    <a:pt x="8836" y="16304"/>
                    <a:pt x="12977" y="19558"/>
                    <a:pt x="16896" y="22220"/>
                  </a:cubicBezTo>
                  <a:cubicBezTo>
                    <a:pt x="20852" y="24882"/>
                    <a:pt x="24660" y="26952"/>
                    <a:pt x="27248" y="27654"/>
                  </a:cubicBezTo>
                  <a:lnTo>
                    <a:pt x="27433" y="27026"/>
                  </a:lnTo>
                  <a:cubicBezTo>
                    <a:pt x="25547" y="26545"/>
                    <a:pt x="22885" y="25251"/>
                    <a:pt x="20002" y="23477"/>
                  </a:cubicBezTo>
                  <a:cubicBezTo>
                    <a:pt x="15676" y="20815"/>
                    <a:pt x="10796" y="17155"/>
                    <a:pt x="7025" y="13680"/>
                  </a:cubicBezTo>
                  <a:cubicBezTo>
                    <a:pt x="5139" y="11942"/>
                    <a:pt x="3513" y="10241"/>
                    <a:pt x="2367" y="8725"/>
                  </a:cubicBezTo>
                  <a:cubicBezTo>
                    <a:pt x="1221" y="7247"/>
                    <a:pt x="592" y="5916"/>
                    <a:pt x="592" y="5065"/>
                  </a:cubicBezTo>
                  <a:cubicBezTo>
                    <a:pt x="592" y="4991"/>
                    <a:pt x="629" y="4917"/>
                    <a:pt x="629" y="4844"/>
                  </a:cubicBezTo>
                  <a:cubicBezTo>
                    <a:pt x="777" y="3919"/>
                    <a:pt x="1405" y="3217"/>
                    <a:pt x="2404" y="2625"/>
                  </a:cubicBezTo>
                  <a:cubicBezTo>
                    <a:pt x="3882" y="1738"/>
                    <a:pt x="6175" y="1220"/>
                    <a:pt x="8356" y="925"/>
                  </a:cubicBezTo>
                  <a:cubicBezTo>
                    <a:pt x="10537" y="666"/>
                    <a:pt x="12644" y="629"/>
                    <a:pt x="13901" y="629"/>
                  </a:cubicBezTo>
                  <a:lnTo>
                    <a:pt x="15011" y="629"/>
                  </a:lnTo>
                  <a:lnTo>
                    <a:pt x="150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7"/>
            <p:cNvSpPr/>
            <p:nvPr/>
          </p:nvSpPr>
          <p:spPr>
            <a:xfrm>
              <a:off x="5406650" y="1584775"/>
              <a:ext cx="438125" cy="367875"/>
            </a:xfrm>
            <a:custGeom>
              <a:avLst/>
              <a:gdLst/>
              <a:ahLst/>
              <a:cxnLst/>
              <a:rect l="l" t="t" r="r" b="b"/>
              <a:pathLst>
                <a:path w="17525" h="14715" extrusionOk="0">
                  <a:moveTo>
                    <a:pt x="3475" y="0"/>
                  </a:moveTo>
                  <a:cubicBezTo>
                    <a:pt x="3475" y="0"/>
                    <a:pt x="2625" y="518"/>
                    <a:pt x="1775" y="1368"/>
                  </a:cubicBezTo>
                  <a:cubicBezTo>
                    <a:pt x="924" y="2256"/>
                    <a:pt x="37" y="3476"/>
                    <a:pt x="0" y="4917"/>
                  </a:cubicBezTo>
                  <a:cubicBezTo>
                    <a:pt x="0" y="5509"/>
                    <a:pt x="148" y="6101"/>
                    <a:pt x="481" y="6692"/>
                  </a:cubicBezTo>
                  <a:cubicBezTo>
                    <a:pt x="961" y="7616"/>
                    <a:pt x="1960" y="8541"/>
                    <a:pt x="3254" y="9465"/>
                  </a:cubicBezTo>
                  <a:cubicBezTo>
                    <a:pt x="5213" y="10833"/>
                    <a:pt x="7801" y="12127"/>
                    <a:pt x="10426" y="13125"/>
                  </a:cubicBezTo>
                  <a:cubicBezTo>
                    <a:pt x="13014" y="14086"/>
                    <a:pt x="15602" y="14715"/>
                    <a:pt x="17524" y="14715"/>
                  </a:cubicBezTo>
                  <a:lnTo>
                    <a:pt x="17524" y="14123"/>
                  </a:lnTo>
                  <a:cubicBezTo>
                    <a:pt x="15121" y="14123"/>
                    <a:pt x="11387" y="13014"/>
                    <a:pt x="8097" y="11461"/>
                  </a:cubicBezTo>
                  <a:cubicBezTo>
                    <a:pt x="6433" y="10722"/>
                    <a:pt x="4880" y="9835"/>
                    <a:pt x="3623" y="8947"/>
                  </a:cubicBezTo>
                  <a:cubicBezTo>
                    <a:pt x="2366" y="8097"/>
                    <a:pt x="1442" y="7173"/>
                    <a:pt x="1035" y="6396"/>
                  </a:cubicBezTo>
                  <a:cubicBezTo>
                    <a:pt x="740" y="5879"/>
                    <a:pt x="629" y="5398"/>
                    <a:pt x="629" y="4917"/>
                  </a:cubicBezTo>
                  <a:cubicBezTo>
                    <a:pt x="629" y="3734"/>
                    <a:pt x="1405" y="2625"/>
                    <a:pt x="2181" y="1812"/>
                  </a:cubicBezTo>
                  <a:cubicBezTo>
                    <a:pt x="2588" y="1405"/>
                    <a:pt x="2995" y="1072"/>
                    <a:pt x="3291" y="851"/>
                  </a:cubicBezTo>
                  <a:cubicBezTo>
                    <a:pt x="3438" y="740"/>
                    <a:pt x="3586" y="666"/>
                    <a:pt x="3660" y="592"/>
                  </a:cubicBezTo>
                  <a:lnTo>
                    <a:pt x="3771" y="518"/>
                  </a:lnTo>
                  <a:lnTo>
                    <a:pt x="3808" y="518"/>
                  </a:lnTo>
                  <a:lnTo>
                    <a:pt x="34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4434325" y="2717300"/>
              <a:ext cx="1258875" cy="2210575"/>
            </a:xfrm>
            <a:custGeom>
              <a:avLst/>
              <a:gdLst/>
              <a:ahLst/>
              <a:cxnLst/>
              <a:rect l="l" t="t" r="r" b="b"/>
              <a:pathLst>
                <a:path w="50355" h="88423" extrusionOk="0">
                  <a:moveTo>
                    <a:pt x="29766" y="1"/>
                  </a:moveTo>
                  <a:cubicBezTo>
                    <a:pt x="24738" y="1"/>
                    <a:pt x="21221" y="247"/>
                    <a:pt x="21221" y="247"/>
                  </a:cubicBezTo>
                  <a:cubicBezTo>
                    <a:pt x="21221" y="247"/>
                    <a:pt x="14936" y="18696"/>
                    <a:pt x="11609" y="35850"/>
                  </a:cubicBezTo>
                  <a:cubicBezTo>
                    <a:pt x="8282" y="53004"/>
                    <a:pt x="0" y="88422"/>
                    <a:pt x="0" y="88422"/>
                  </a:cubicBezTo>
                  <a:lnTo>
                    <a:pt x="33939" y="88422"/>
                  </a:lnTo>
                  <a:cubicBezTo>
                    <a:pt x="33939" y="88422"/>
                    <a:pt x="34124" y="80511"/>
                    <a:pt x="35418" y="70159"/>
                  </a:cubicBezTo>
                  <a:cubicBezTo>
                    <a:pt x="36712" y="59844"/>
                    <a:pt x="50354" y="4314"/>
                    <a:pt x="50354" y="4314"/>
                  </a:cubicBezTo>
                  <a:cubicBezTo>
                    <a:pt x="50354" y="4314"/>
                    <a:pt x="47212" y="802"/>
                    <a:pt x="38191" y="247"/>
                  </a:cubicBezTo>
                  <a:cubicBezTo>
                    <a:pt x="35171" y="62"/>
                    <a:pt x="32280" y="1"/>
                    <a:pt x="29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7"/>
            <p:cNvSpPr/>
            <p:nvPr/>
          </p:nvSpPr>
          <p:spPr>
            <a:xfrm>
              <a:off x="4426000" y="2709600"/>
              <a:ext cx="1275500" cy="2226600"/>
            </a:xfrm>
            <a:custGeom>
              <a:avLst/>
              <a:gdLst/>
              <a:ahLst/>
              <a:cxnLst/>
              <a:rect l="l" t="t" r="r" b="b"/>
              <a:pathLst>
                <a:path w="51020" h="89064" extrusionOk="0">
                  <a:moveTo>
                    <a:pt x="30094" y="629"/>
                  </a:moveTo>
                  <a:cubicBezTo>
                    <a:pt x="32608" y="629"/>
                    <a:pt x="35492" y="666"/>
                    <a:pt x="38487" y="851"/>
                  </a:cubicBezTo>
                  <a:cubicBezTo>
                    <a:pt x="42960" y="1147"/>
                    <a:pt x="45992" y="2145"/>
                    <a:pt x="47840" y="3069"/>
                  </a:cubicBezTo>
                  <a:cubicBezTo>
                    <a:pt x="48802" y="3513"/>
                    <a:pt x="49467" y="3957"/>
                    <a:pt x="49874" y="4289"/>
                  </a:cubicBezTo>
                  <a:cubicBezTo>
                    <a:pt x="50096" y="4474"/>
                    <a:pt x="50243" y="4585"/>
                    <a:pt x="50317" y="4696"/>
                  </a:cubicBezTo>
                  <a:lnTo>
                    <a:pt x="50350" y="4718"/>
                  </a:lnTo>
                  <a:lnTo>
                    <a:pt x="50350" y="4718"/>
                  </a:lnTo>
                  <a:cubicBezTo>
                    <a:pt x="49952" y="6341"/>
                    <a:pt x="46759" y="19392"/>
                    <a:pt x="43404" y="33607"/>
                  </a:cubicBezTo>
                  <a:cubicBezTo>
                    <a:pt x="41629" y="41186"/>
                    <a:pt x="39781" y="49098"/>
                    <a:pt x="38339" y="55753"/>
                  </a:cubicBezTo>
                  <a:cubicBezTo>
                    <a:pt x="36860" y="62444"/>
                    <a:pt x="35751" y="67842"/>
                    <a:pt x="35455" y="70430"/>
                  </a:cubicBezTo>
                  <a:cubicBezTo>
                    <a:pt x="34307" y="79613"/>
                    <a:pt x="34032" y="86906"/>
                    <a:pt x="33985" y="88435"/>
                  </a:cubicBezTo>
                  <a:lnTo>
                    <a:pt x="715" y="88435"/>
                  </a:lnTo>
                  <a:cubicBezTo>
                    <a:pt x="1603" y="84627"/>
                    <a:pt x="9110" y="52359"/>
                    <a:pt x="12238" y="36232"/>
                  </a:cubicBezTo>
                  <a:cubicBezTo>
                    <a:pt x="13901" y="27655"/>
                    <a:pt x="16304" y="18745"/>
                    <a:pt x="18264" y="12016"/>
                  </a:cubicBezTo>
                  <a:cubicBezTo>
                    <a:pt x="19262" y="8652"/>
                    <a:pt x="20149" y="5805"/>
                    <a:pt x="20815" y="3809"/>
                  </a:cubicBezTo>
                  <a:cubicBezTo>
                    <a:pt x="21111" y="2810"/>
                    <a:pt x="21369" y="1997"/>
                    <a:pt x="21554" y="1480"/>
                  </a:cubicBezTo>
                  <a:cubicBezTo>
                    <a:pt x="21652" y="1188"/>
                    <a:pt x="21718" y="978"/>
                    <a:pt x="21759" y="844"/>
                  </a:cubicBezTo>
                  <a:lnTo>
                    <a:pt x="21759" y="844"/>
                  </a:lnTo>
                  <a:cubicBezTo>
                    <a:pt x="21863" y="839"/>
                    <a:pt x="22005" y="830"/>
                    <a:pt x="22183" y="814"/>
                  </a:cubicBezTo>
                  <a:cubicBezTo>
                    <a:pt x="23403" y="740"/>
                    <a:pt x="26323" y="629"/>
                    <a:pt x="30094" y="629"/>
                  </a:cubicBezTo>
                  <a:close/>
                  <a:moveTo>
                    <a:pt x="30094" y="1"/>
                  </a:moveTo>
                  <a:cubicBezTo>
                    <a:pt x="25066" y="1"/>
                    <a:pt x="21517" y="259"/>
                    <a:pt x="21517" y="259"/>
                  </a:cubicBezTo>
                  <a:cubicBezTo>
                    <a:pt x="21406" y="259"/>
                    <a:pt x="21295" y="333"/>
                    <a:pt x="21258" y="444"/>
                  </a:cubicBezTo>
                  <a:cubicBezTo>
                    <a:pt x="21258" y="444"/>
                    <a:pt x="14973" y="18930"/>
                    <a:pt x="11646" y="36121"/>
                  </a:cubicBezTo>
                  <a:cubicBezTo>
                    <a:pt x="9982" y="44661"/>
                    <a:pt x="7062" y="57823"/>
                    <a:pt x="4585" y="68840"/>
                  </a:cubicBezTo>
                  <a:cubicBezTo>
                    <a:pt x="3328" y="74312"/>
                    <a:pt x="2182" y="79303"/>
                    <a:pt x="1368" y="82889"/>
                  </a:cubicBezTo>
                  <a:cubicBezTo>
                    <a:pt x="962" y="84664"/>
                    <a:pt x="629" y="86105"/>
                    <a:pt x="370" y="87141"/>
                  </a:cubicBezTo>
                  <a:cubicBezTo>
                    <a:pt x="148" y="88139"/>
                    <a:pt x="0" y="88693"/>
                    <a:pt x="0" y="88693"/>
                  </a:cubicBezTo>
                  <a:cubicBezTo>
                    <a:pt x="0" y="88767"/>
                    <a:pt x="0" y="88878"/>
                    <a:pt x="74" y="88952"/>
                  </a:cubicBezTo>
                  <a:cubicBezTo>
                    <a:pt x="148" y="89026"/>
                    <a:pt x="222" y="89063"/>
                    <a:pt x="333" y="89063"/>
                  </a:cubicBezTo>
                  <a:lnTo>
                    <a:pt x="34272" y="89063"/>
                  </a:lnTo>
                  <a:cubicBezTo>
                    <a:pt x="34420" y="89063"/>
                    <a:pt x="34568" y="88915"/>
                    <a:pt x="34568" y="88767"/>
                  </a:cubicBezTo>
                  <a:cubicBezTo>
                    <a:pt x="34568" y="88767"/>
                    <a:pt x="34605" y="88250"/>
                    <a:pt x="34642" y="87362"/>
                  </a:cubicBezTo>
                  <a:cubicBezTo>
                    <a:pt x="34753" y="84664"/>
                    <a:pt x="35085" y="78268"/>
                    <a:pt x="36047" y="70504"/>
                  </a:cubicBezTo>
                  <a:cubicBezTo>
                    <a:pt x="36379" y="67953"/>
                    <a:pt x="37452" y="62555"/>
                    <a:pt x="38930" y="55900"/>
                  </a:cubicBezTo>
                  <a:cubicBezTo>
                    <a:pt x="41112" y="45918"/>
                    <a:pt x="44143" y="33089"/>
                    <a:pt x="46583" y="22812"/>
                  </a:cubicBezTo>
                  <a:cubicBezTo>
                    <a:pt x="47840" y="17636"/>
                    <a:pt x="48949" y="13125"/>
                    <a:pt x="49726" y="9872"/>
                  </a:cubicBezTo>
                  <a:cubicBezTo>
                    <a:pt x="50133" y="8245"/>
                    <a:pt x="50428" y="6951"/>
                    <a:pt x="50650" y="6064"/>
                  </a:cubicBezTo>
                  <a:cubicBezTo>
                    <a:pt x="50872" y="5177"/>
                    <a:pt x="50983" y="4696"/>
                    <a:pt x="50983" y="4696"/>
                  </a:cubicBezTo>
                  <a:cubicBezTo>
                    <a:pt x="51020" y="4585"/>
                    <a:pt x="50983" y="4474"/>
                    <a:pt x="50909" y="4400"/>
                  </a:cubicBezTo>
                  <a:cubicBezTo>
                    <a:pt x="50872" y="4363"/>
                    <a:pt x="47655" y="814"/>
                    <a:pt x="38524" y="259"/>
                  </a:cubicBezTo>
                  <a:cubicBezTo>
                    <a:pt x="35492" y="75"/>
                    <a:pt x="32608" y="1"/>
                    <a:pt x="30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7"/>
            <p:cNvSpPr/>
            <p:nvPr/>
          </p:nvSpPr>
          <p:spPr>
            <a:xfrm>
              <a:off x="5009200" y="2762300"/>
              <a:ext cx="495450" cy="732950"/>
            </a:xfrm>
            <a:custGeom>
              <a:avLst/>
              <a:gdLst/>
              <a:ahLst/>
              <a:cxnLst/>
              <a:rect l="l" t="t" r="r" b="b"/>
              <a:pathLst>
                <a:path w="19818" h="29318" extrusionOk="0">
                  <a:moveTo>
                    <a:pt x="2515" y="0"/>
                  </a:moveTo>
                  <a:cubicBezTo>
                    <a:pt x="2515" y="0"/>
                    <a:pt x="1" y="10685"/>
                    <a:pt x="1" y="16970"/>
                  </a:cubicBezTo>
                  <a:cubicBezTo>
                    <a:pt x="1" y="22449"/>
                    <a:pt x="3278" y="29317"/>
                    <a:pt x="8798" y="29317"/>
                  </a:cubicBezTo>
                  <a:cubicBezTo>
                    <a:pt x="9646" y="29317"/>
                    <a:pt x="10548" y="29155"/>
                    <a:pt x="11499" y="28800"/>
                  </a:cubicBezTo>
                  <a:cubicBezTo>
                    <a:pt x="18671" y="26101"/>
                    <a:pt x="19817" y="18522"/>
                    <a:pt x="19817" y="13605"/>
                  </a:cubicBezTo>
                  <a:cubicBezTo>
                    <a:pt x="19817" y="8688"/>
                    <a:pt x="19521" y="1959"/>
                    <a:pt x="19521" y="1959"/>
                  </a:cubicBezTo>
                  <a:cubicBezTo>
                    <a:pt x="19521" y="1959"/>
                    <a:pt x="17513" y="3566"/>
                    <a:pt x="14167" y="3566"/>
                  </a:cubicBezTo>
                  <a:cubicBezTo>
                    <a:pt x="13089" y="3566"/>
                    <a:pt x="11871" y="3399"/>
                    <a:pt x="10537" y="2958"/>
                  </a:cubicBezTo>
                  <a:cubicBezTo>
                    <a:pt x="5066" y="1109"/>
                    <a:pt x="2515" y="0"/>
                    <a:pt x="2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5024925" y="2762300"/>
              <a:ext cx="478800" cy="363925"/>
            </a:xfrm>
            <a:custGeom>
              <a:avLst/>
              <a:gdLst/>
              <a:ahLst/>
              <a:cxnLst/>
              <a:rect l="l" t="t" r="r" b="b"/>
              <a:pathLst>
                <a:path w="19152" h="14557" extrusionOk="0">
                  <a:moveTo>
                    <a:pt x="1886" y="0"/>
                  </a:moveTo>
                  <a:cubicBezTo>
                    <a:pt x="1886" y="0"/>
                    <a:pt x="740" y="4917"/>
                    <a:pt x="0" y="10056"/>
                  </a:cubicBezTo>
                  <a:cubicBezTo>
                    <a:pt x="1494" y="12453"/>
                    <a:pt x="4130" y="14556"/>
                    <a:pt x="8798" y="14556"/>
                  </a:cubicBezTo>
                  <a:cubicBezTo>
                    <a:pt x="9098" y="14556"/>
                    <a:pt x="9406" y="14547"/>
                    <a:pt x="9724" y="14530"/>
                  </a:cubicBezTo>
                  <a:cubicBezTo>
                    <a:pt x="13901" y="14271"/>
                    <a:pt x="16933" y="12792"/>
                    <a:pt x="19151" y="10685"/>
                  </a:cubicBezTo>
                  <a:cubicBezTo>
                    <a:pt x="19077" y="6396"/>
                    <a:pt x="18892" y="1959"/>
                    <a:pt x="18892" y="1959"/>
                  </a:cubicBezTo>
                  <a:cubicBezTo>
                    <a:pt x="18892" y="1959"/>
                    <a:pt x="16884" y="3566"/>
                    <a:pt x="13538" y="3566"/>
                  </a:cubicBezTo>
                  <a:cubicBezTo>
                    <a:pt x="12460" y="3566"/>
                    <a:pt x="11242" y="3399"/>
                    <a:pt x="9908" y="2958"/>
                  </a:cubicBezTo>
                  <a:cubicBezTo>
                    <a:pt x="4437" y="1109"/>
                    <a:pt x="1886" y="0"/>
                    <a:pt x="1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5031400" y="2805725"/>
              <a:ext cx="452900" cy="320750"/>
            </a:xfrm>
            <a:custGeom>
              <a:avLst/>
              <a:gdLst/>
              <a:ahLst/>
              <a:cxnLst/>
              <a:rect l="l" t="t" r="r" b="b"/>
              <a:pathLst>
                <a:path w="18116" h="12830" extrusionOk="0">
                  <a:moveTo>
                    <a:pt x="18116" y="2773"/>
                  </a:moveTo>
                  <a:lnTo>
                    <a:pt x="18079" y="2810"/>
                  </a:lnTo>
                  <a:cubicBezTo>
                    <a:pt x="18079" y="2810"/>
                    <a:pt x="18042" y="2810"/>
                    <a:pt x="18042" y="2847"/>
                  </a:cubicBezTo>
                  <a:cubicBezTo>
                    <a:pt x="17931" y="2995"/>
                    <a:pt x="17820" y="3180"/>
                    <a:pt x="17635" y="3402"/>
                  </a:cubicBezTo>
                  <a:cubicBezTo>
                    <a:pt x="17302" y="3883"/>
                    <a:pt x="16859" y="4585"/>
                    <a:pt x="16378" y="5435"/>
                  </a:cubicBezTo>
                  <a:cubicBezTo>
                    <a:pt x="15417" y="7099"/>
                    <a:pt x="14345" y="9317"/>
                    <a:pt x="13864" y="11536"/>
                  </a:cubicBezTo>
                  <a:cubicBezTo>
                    <a:pt x="13827" y="11683"/>
                    <a:pt x="13827" y="11831"/>
                    <a:pt x="13790" y="11979"/>
                  </a:cubicBezTo>
                  <a:cubicBezTo>
                    <a:pt x="15232" y="11499"/>
                    <a:pt x="16526" y="10833"/>
                    <a:pt x="17598" y="10020"/>
                  </a:cubicBezTo>
                  <a:cubicBezTo>
                    <a:pt x="17820" y="6914"/>
                    <a:pt x="18005" y="4437"/>
                    <a:pt x="18116" y="2773"/>
                  </a:cubicBezTo>
                  <a:close/>
                  <a:moveTo>
                    <a:pt x="1553" y="1"/>
                  </a:moveTo>
                  <a:lnTo>
                    <a:pt x="1553" y="75"/>
                  </a:lnTo>
                  <a:cubicBezTo>
                    <a:pt x="1294" y="1184"/>
                    <a:pt x="998" y="2700"/>
                    <a:pt x="666" y="4437"/>
                  </a:cubicBezTo>
                  <a:cubicBezTo>
                    <a:pt x="444" y="5768"/>
                    <a:pt x="185" y="7247"/>
                    <a:pt x="0" y="8689"/>
                  </a:cubicBezTo>
                  <a:cubicBezTo>
                    <a:pt x="1516" y="10944"/>
                    <a:pt x="4104" y="12829"/>
                    <a:pt x="8503" y="12829"/>
                  </a:cubicBezTo>
                  <a:cubicBezTo>
                    <a:pt x="8799" y="12829"/>
                    <a:pt x="9132" y="12793"/>
                    <a:pt x="9465" y="12793"/>
                  </a:cubicBezTo>
                  <a:cubicBezTo>
                    <a:pt x="10796" y="12719"/>
                    <a:pt x="12016" y="12497"/>
                    <a:pt x="13125" y="12201"/>
                  </a:cubicBezTo>
                  <a:cubicBezTo>
                    <a:pt x="13162" y="11942"/>
                    <a:pt x="13236" y="11683"/>
                    <a:pt x="13273" y="11388"/>
                  </a:cubicBezTo>
                  <a:cubicBezTo>
                    <a:pt x="13975" y="8171"/>
                    <a:pt x="15897" y="4955"/>
                    <a:pt x="16933" y="3365"/>
                  </a:cubicBezTo>
                  <a:lnTo>
                    <a:pt x="16933" y="3365"/>
                  </a:lnTo>
                  <a:cubicBezTo>
                    <a:pt x="15676" y="3920"/>
                    <a:pt x="14234" y="4252"/>
                    <a:pt x="12644" y="4326"/>
                  </a:cubicBezTo>
                  <a:cubicBezTo>
                    <a:pt x="12348" y="4363"/>
                    <a:pt x="12053" y="4363"/>
                    <a:pt x="11757" y="4363"/>
                  </a:cubicBezTo>
                  <a:cubicBezTo>
                    <a:pt x="6655" y="4363"/>
                    <a:pt x="3512" y="2219"/>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001825" y="2754200"/>
              <a:ext cx="510200" cy="748450"/>
            </a:xfrm>
            <a:custGeom>
              <a:avLst/>
              <a:gdLst/>
              <a:ahLst/>
              <a:cxnLst/>
              <a:rect l="l" t="t" r="r" b="b"/>
              <a:pathLst>
                <a:path w="20408" h="29938" extrusionOk="0">
                  <a:moveTo>
                    <a:pt x="3044" y="746"/>
                  </a:moveTo>
                  <a:lnTo>
                    <a:pt x="3044" y="746"/>
                  </a:lnTo>
                  <a:cubicBezTo>
                    <a:pt x="3908" y="1120"/>
                    <a:pt x="6406" y="2112"/>
                    <a:pt x="10722" y="3540"/>
                  </a:cubicBezTo>
                  <a:cubicBezTo>
                    <a:pt x="12089" y="4021"/>
                    <a:pt x="13383" y="4206"/>
                    <a:pt x="14493" y="4206"/>
                  </a:cubicBezTo>
                  <a:cubicBezTo>
                    <a:pt x="16987" y="4206"/>
                    <a:pt x="18742" y="3330"/>
                    <a:pt x="19532" y="2835"/>
                  </a:cubicBezTo>
                  <a:lnTo>
                    <a:pt x="19532" y="2835"/>
                  </a:lnTo>
                  <a:cubicBezTo>
                    <a:pt x="19537" y="3002"/>
                    <a:pt x="19546" y="3202"/>
                    <a:pt x="19558" y="3430"/>
                  </a:cubicBezTo>
                  <a:cubicBezTo>
                    <a:pt x="19631" y="5537"/>
                    <a:pt x="19779" y="10269"/>
                    <a:pt x="19779" y="13929"/>
                  </a:cubicBezTo>
                  <a:cubicBezTo>
                    <a:pt x="19779" y="16369"/>
                    <a:pt x="19521" y="19475"/>
                    <a:pt x="18374" y="22248"/>
                  </a:cubicBezTo>
                  <a:cubicBezTo>
                    <a:pt x="17191" y="25020"/>
                    <a:pt x="15195" y="27497"/>
                    <a:pt x="11720" y="28828"/>
                  </a:cubicBezTo>
                  <a:cubicBezTo>
                    <a:pt x="10759" y="29161"/>
                    <a:pt x="9908" y="29309"/>
                    <a:pt x="9095" y="29309"/>
                  </a:cubicBezTo>
                  <a:cubicBezTo>
                    <a:pt x="7764" y="29309"/>
                    <a:pt x="6581" y="28902"/>
                    <a:pt x="5546" y="28200"/>
                  </a:cubicBezTo>
                  <a:cubicBezTo>
                    <a:pt x="3993" y="27165"/>
                    <a:pt x="2736" y="25464"/>
                    <a:pt x="1886" y="23505"/>
                  </a:cubicBezTo>
                  <a:cubicBezTo>
                    <a:pt x="1072" y="21545"/>
                    <a:pt x="592" y="19327"/>
                    <a:pt x="592" y="17294"/>
                  </a:cubicBezTo>
                  <a:cubicBezTo>
                    <a:pt x="592" y="14188"/>
                    <a:pt x="1220" y="9936"/>
                    <a:pt x="1849" y="6498"/>
                  </a:cubicBezTo>
                  <a:cubicBezTo>
                    <a:pt x="2181" y="4761"/>
                    <a:pt x="2477" y="3245"/>
                    <a:pt x="2736" y="2136"/>
                  </a:cubicBezTo>
                  <a:cubicBezTo>
                    <a:pt x="2847" y="1581"/>
                    <a:pt x="2958" y="1174"/>
                    <a:pt x="3032" y="842"/>
                  </a:cubicBezTo>
                  <a:cubicBezTo>
                    <a:pt x="3036" y="808"/>
                    <a:pt x="3040" y="776"/>
                    <a:pt x="3044" y="746"/>
                  </a:cubicBezTo>
                  <a:close/>
                  <a:moveTo>
                    <a:pt x="2828" y="1"/>
                  </a:moveTo>
                  <a:cubicBezTo>
                    <a:pt x="2782" y="1"/>
                    <a:pt x="2736" y="10"/>
                    <a:pt x="2699" y="28"/>
                  </a:cubicBezTo>
                  <a:cubicBezTo>
                    <a:pt x="2588" y="65"/>
                    <a:pt x="2551" y="139"/>
                    <a:pt x="2514" y="250"/>
                  </a:cubicBezTo>
                  <a:cubicBezTo>
                    <a:pt x="2514" y="250"/>
                    <a:pt x="1886" y="2912"/>
                    <a:pt x="1257" y="6387"/>
                  </a:cubicBezTo>
                  <a:cubicBezTo>
                    <a:pt x="629" y="9862"/>
                    <a:pt x="0" y="14114"/>
                    <a:pt x="0" y="17294"/>
                  </a:cubicBezTo>
                  <a:cubicBezTo>
                    <a:pt x="0" y="20103"/>
                    <a:pt x="813" y="23246"/>
                    <a:pt x="2366" y="25686"/>
                  </a:cubicBezTo>
                  <a:cubicBezTo>
                    <a:pt x="3143" y="26906"/>
                    <a:pt x="4067" y="27978"/>
                    <a:pt x="5213" y="28718"/>
                  </a:cubicBezTo>
                  <a:cubicBezTo>
                    <a:pt x="6322" y="29494"/>
                    <a:pt x="7653" y="29938"/>
                    <a:pt x="9095" y="29938"/>
                  </a:cubicBezTo>
                  <a:cubicBezTo>
                    <a:pt x="9982" y="29938"/>
                    <a:pt x="10943" y="29753"/>
                    <a:pt x="11905" y="29383"/>
                  </a:cubicBezTo>
                  <a:cubicBezTo>
                    <a:pt x="15602" y="28015"/>
                    <a:pt x="17746" y="25390"/>
                    <a:pt x="18929" y="22469"/>
                  </a:cubicBezTo>
                  <a:cubicBezTo>
                    <a:pt x="20112" y="19586"/>
                    <a:pt x="20408" y="16406"/>
                    <a:pt x="20408" y="13929"/>
                  </a:cubicBezTo>
                  <a:cubicBezTo>
                    <a:pt x="20408" y="9012"/>
                    <a:pt x="20112" y="2283"/>
                    <a:pt x="20112" y="2283"/>
                  </a:cubicBezTo>
                  <a:cubicBezTo>
                    <a:pt x="20112" y="2136"/>
                    <a:pt x="20038" y="2062"/>
                    <a:pt x="19927" y="1988"/>
                  </a:cubicBezTo>
                  <a:cubicBezTo>
                    <a:pt x="19906" y="1977"/>
                    <a:pt x="19878" y="1972"/>
                    <a:pt x="19847" y="1972"/>
                  </a:cubicBezTo>
                  <a:cubicBezTo>
                    <a:pt x="19773" y="1972"/>
                    <a:pt x="19684" y="1999"/>
                    <a:pt x="19631" y="2025"/>
                  </a:cubicBezTo>
                  <a:lnTo>
                    <a:pt x="19594" y="2062"/>
                  </a:lnTo>
                  <a:cubicBezTo>
                    <a:pt x="19410" y="2210"/>
                    <a:pt x="17524" y="3577"/>
                    <a:pt x="14493" y="3577"/>
                  </a:cubicBezTo>
                  <a:cubicBezTo>
                    <a:pt x="13420" y="3577"/>
                    <a:pt x="12237" y="3393"/>
                    <a:pt x="10943" y="2986"/>
                  </a:cubicBezTo>
                  <a:cubicBezTo>
                    <a:pt x="8208" y="2062"/>
                    <a:pt x="6211" y="1322"/>
                    <a:pt x="4880" y="805"/>
                  </a:cubicBezTo>
                  <a:cubicBezTo>
                    <a:pt x="4215" y="583"/>
                    <a:pt x="3734" y="361"/>
                    <a:pt x="3438" y="250"/>
                  </a:cubicBezTo>
                  <a:cubicBezTo>
                    <a:pt x="3253" y="176"/>
                    <a:pt x="3143" y="102"/>
                    <a:pt x="3069" y="102"/>
                  </a:cubicBezTo>
                  <a:cubicBezTo>
                    <a:pt x="2995" y="65"/>
                    <a:pt x="2958" y="28"/>
                    <a:pt x="2958" y="28"/>
                  </a:cubicBezTo>
                  <a:cubicBezTo>
                    <a:pt x="2921" y="10"/>
                    <a:pt x="2875" y="1"/>
                    <a:pt x="2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354875" y="2859575"/>
              <a:ext cx="133125" cy="419400"/>
            </a:xfrm>
            <a:custGeom>
              <a:avLst/>
              <a:gdLst/>
              <a:ahLst/>
              <a:cxnLst/>
              <a:rect l="l" t="t" r="r" b="b"/>
              <a:pathLst>
                <a:path w="5325" h="16776" extrusionOk="0">
                  <a:moveTo>
                    <a:pt x="4991" y="0"/>
                  </a:moveTo>
                  <a:cubicBezTo>
                    <a:pt x="4895" y="0"/>
                    <a:pt x="4800" y="49"/>
                    <a:pt x="4733" y="139"/>
                  </a:cubicBezTo>
                  <a:cubicBezTo>
                    <a:pt x="4733" y="139"/>
                    <a:pt x="1332" y="4649"/>
                    <a:pt x="334" y="9234"/>
                  </a:cubicBezTo>
                  <a:cubicBezTo>
                    <a:pt x="112" y="10343"/>
                    <a:pt x="1" y="11341"/>
                    <a:pt x="1" y="12228"/>
                  </a:cubicBezTo>
                  <a:cubicBezTo>
                    <a:pt x="1" y="15001"/>
                    <a:pt x="925" y="16591"/>
                    <a:pt x="925" y="16628"/>
                  </a:cubicBezTo>
                  <a:cubicBezTo>
                    <a:pt x="999" y="16726"/>
                    <a:pt x="1106" y="16776"/>
                    <a:pt x="1213" y="16776"/>
                  </a:cubicBezTo>
                  <a:cubicBezTo>
                    <a:pt x="1266" y="16776"/>
                    <a:pt x="1319" y="16763"/>
                    <a:pt x="1369" y="16739"/>
                  </a:cubicBezTo>
                  <a:cubicBezTo>
                    <a:pt x="1517" y="16665"/>
                    <a:pt x="1554" y="16443"/>
                    <a:pt x="1480" y="16295"/>
                  </a:cubicBezTo>
                  <a:cubicBezTo>
                    <a:pt x="1369" y="16147"/>
                    <a:pt x="629" y="14705"/>
                    <a:pt x="629" y="12228"/>
                  </a:cubicBezTo>
                  <a:cubicBezTo>
                    <a:pt x="629" y="11378"/>
                    <a:pt x="703" y="10417"/>
                    <a:pt x="925" y="9382"/>
                  </a:cubicBezTo>
                  <a:cubicBezTo>
                    <a:pt x="1406" y="7163"/>
                    <a:pt x="2478" y="4945"/>
                    <a:pt x="3439" y="3281"/>
                  </a:cubicBezTo>
                  <a:cubicBezTo>
                    <a:pt x="3920" y="2431"/>
                    <a:pt x="4363" y="1729"/>
                    <a:pt x="4696" y="1248"/>
                  </a:cubicBezTo>
                  <a:cubicBezTo>
                    <a:pt x="4881" y="1026"/>
                    <a:pt x="4992" y="841"/>
                    <a:pt x="5103" y="693"/>
                  </a:cubicBezTo>
                  <a:cubicBezTo>
                    <a:pt x="5177" y="582"/>
                    <a:pt x="5251" y="509"/>
                    <a:pt x="5251" y="509"/>
                  </a:cubicBezTo>
                  <a:cubicBezTo>
                    <a:pt x="5325" y="361"/>
                    <a:pt x="5325" y="176"/>
                    <a:pt x="5177" y="65"/>
                  </a:cubicBezTo>
                  <a:cubicBezTo>
                    <a:pt x="5118" y="21"/>
                    <a:pt x="5054" y="0"/>
                    <a:pt x="4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3913950" y="2701900"/>
              <a:ext cx="2461350" cy="2225975"/>
            </a:xfrm>
            <a:custGeom>
              <a:avLst/>
              <a:gdLst/>
              <a:ahLst/>
              <a:cxnLst/>
              <a:rect l="l" t="t" r="r" b="b"/>
              <a:pathLst>
                <a:path w="98454" h="89039" extrusionOk="0">
                  <a:moveTo>
                    <a:pt x="45813" y="0"/>
                  </a:moveTo>
                  <a:cubicBezTo>
                    <a:pt x="45788" y="0"/>
                    <a:pt x="45770" y="13"/>
                    <a:pt x="45770" y="13"/>
                  </a:cubicBezTo>
                  <a:cubicBezTo>
                    <a:pt x="45770" y="13"/>
                    <a:pt x="18819" y="457"/>
                    <a:pt x="16859" y="567"/>
                  </a:cubicBezTo>
                  <a:cubicBezTo>
                    <a:pt x="14863" y="715"/>
                    <a:pt x="15713" y="14210"/>
                    <a:pt x="15713" y="33434"/>
                  </a:cubicBezTo>
                  <a:cubicBezTo>
                    <a:pt x="15713" y="51106"/>
                    <a:pt x="2219" y="83863"/>
                    <a:pt x="1" y="89038"/>
                  </a:cubicBezTo>
                  <a:lnTo>
                    <a:pt x="25584" y="89038"/>
                  </a:lnTo>
                  <a:cubicBezTo>
                    <a:pt x="26398" y="85489"/>
                    <a:pt x="30280" y="69259"/>
                    <a:pt x="33126" y="60423"/>
                  </a:cubicBezTo>
                  <a:cubicBezTo>
                    <a:pt x="36380" y="50441"/>
                    <a:pt x="40594" y="38093"/>
                    <a:pt x="41408" y="30625"/>
                  </a:cubicBezTo>
                  <a:cubicBezTo>
                    <a:pt x="42258" y="23194"/>
                    <a:pt x="45770" y="3377"/>
                    <a:pt x="45770" y="3377"/>
                  </a:cubicBezTo>
                  <a:cubicBezTo>
                    <a:pt x="46226" y="275"/>
                    <a:pt x="45932" y="0"/>
                    <a:pt x="45813" y="0"/>
                  </a:cubicBezTo>
                  <a:close/>
                  <a:moveTo>
                    <a:pt x="67668" y="1054"/>
                  </a:moveTo>
                  <a:cubicBezTo>
                    <a:pt x="63932" y="1054"/>
                    <a:pt x="63331" y="2426"/>
                    <a:pt x="63331" y="4375"/>
                  </a:cubicBezTo>
                  <a:cubicBezTo>
                    <a:pt x="63331" y="4375"/>
                    <a:pt x="62629" y="13211"/>
                    <a:pt x="61779" y="26854"/>
                  </a:cubicBezTo>
                  <a:cubicBezTo>
                    <a:pt x="60928" y="40459"/>
                    <a:pt x="57564" y="57059"/>
                    <a:pt x="53238" y="68150"/>
                  </a:cubicBezTo>
                  <a:cubicBezTo>
                    <a:pt x="48876" y="79241"/>
                    <a:pt x="49024" y="85970"/>
                    <a:pt x="49135" y="88077"/>
                  </a:cubicBezTo>
                  <a:cubicBezTo>
                    <a:pt x="49172" y="88447"/>
                    <a:pt x="49209" y="88780"/>
                    <a:pt x="49209" y="89038"/>
                  </a:cubicBezTo>
                  <a:lnTo>
                    <a:pt x="68766" y="89038"/>
                  </a:lnTo>
                  <a:cubicBezTo>
                    <a:pt x="68248" y="85896"/>
                    <a:pt x="67990" y="78465"/>
                    <a:pt x="72759" y="65451"/>
                  </a:cubicBezTo>
                  <a:cubicBezTo>
                    <a:pt x="72759" y="65451"/>
                    <a:pt x="72759" y="77134"/>
                    <a:pt x="73868" y="80498"/>
                  </a:cubicBezTo>
                  <a:cubicBezTo>
                    <a:pt x="74489" y="82381"/>
                    <a:pt x="74727" y="83383"/>
                    <a:pt x="75575" y="83383"/>
                  </a:cubicBezTo>
                  <a:cubicBezTo>
                    <a:pt x="76242" y="83383"/>
                    <a:pt x="77286" y="82762"/>
                    <a:pt x="79192" y="81459"/>
                  </a:cubicBezTo>
                  <a:cubicBezTo>
                    <a:pt x="83554" y="78539"/>
                    <a:pt x="98453" y="59425"/>
                    <a:pt x="98453" y="59425"/>
                  </a:cubicBezTo>
                  <a:lnTo>
                    <a:pt x="98453" y="53103"/>
                  </a:lnTo>
                  <a:cubicBezTo>
                    <a:pt x="98453" y="53103"/>
                    <a:pt x="92538" y="56615"/>
                    <a:pt x="88323" y="58722"/>
                  </a:cubicBezTo>
                  <a:cubicBezTo>
                    <a:pt x="87504" y="59132"/>
                    <a:pt x="86834" y="59335"/>
                    <a:pt x="86294" y="59335"/>
                  </a:cubicBezTo>
                  <a:cubicBezTo>
                    <a:pt x="84060" y="59335"/>
                    <a:pt x="84066" y="55855"/>
                    <a:pt x="84959" y="49184"/>
                  </a:cubicBezTo>
                  <a:cubicBezTo>
                    <a:pt x="86068" y="40903"/>
                    <a:pt x="95791" y="9440"/>
                    <a:pt x="95902" y="7185"/>
                  </a:cubicBezTo>
                  <a:cubicBezTo>
                    <a:pt x="96050" y="4930"/>
                    <a:pt x="79192" y="2564"/>
                    <a:pt x="71761" y="1418"/>
                  </a:cubicBezTo>
                  <a:cubicBezTo>
                    <a:pt x="70093" y="1169"/>
                    <a:pt x="68749" y="1054"/>
                    <a:pt x="67668" y="10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139525" y="3731850"/>
              <a:ext cx="1235775" cy="1196025"/>
            </a:xfrm>
            <a:custGeom>
              <a:avLst/>
              <a:gdLst/>
              <a:ahLst/>
              <a:cxnLst/>
              <a:rect l="l" t="t" r="r" b="b"/>
              <a:pathLst>
                <a:path w="49431" h="47841" extrusionOk="0">
                  <a:moveTo>
                    <a:pt x="32276" y="0"/>
                  </a:moveTo>
                  <a:cubicBezTo>
                    <a:pt x="32276" y="0"/>
                    <a:pt x="14678" y="31388"/>
                    <a:pt x="5842" y="37969"/>
                  </a:cubicBezTo>
                  <a:cubicBezTo>
                    <a:pt x="3883" y="39448"/>
                    <a:pt x="1960" y="40779"/>
                    <a:pt x="259" y="42073"/>
                  </a:cubicBezTo>
                  <a:cubicBezTo>
                    <a:pt x="1" y="44402"/>
                    <a:pt x="75" y="46029"/>
                    <a:pt x="112" y="46879"/>
                  </a:cubicBezTo>
                  <a:cubicBezTo>
                    <a:pt x="149" y="47249"/>
                    <a:pt x="186" y="47582"/>
                    <a:pt x="186" y="47840"/>
                  </a:cubicBezTo>
                  <a:lnTo>
                    <a:pt x="19743" y="47840"/>
                  </a:lnTo>
                  <a:cubicBezTo>
                    <a:pt x="19225" y="44698"/>
                    <a:pt x="18967" y="37267"/>
                    <a:pt x="23736" y="24253"/>
                  </a:cubicBezTo>
                  <a:cubicBezTo>
                    <a:pt x="23736" y="24253"/>
                    <a:pt x="23736" y="35936"/>
                    <a:pt x="24845" y="39300"/>
                  </a:cubicBezTo>
                  <a:cubicBezTo>
                    <a:pt x="25466" y="41183"/>
                    <a:pt x="25704" y="42185"/>
                    <a:pt x="26552" y="42185"/>
                  </a:cubicBezTo>
                  <a:cubicBezTo>
                    <a:pt x="27219" y="42185"/>
                    <a:pt x="28263" y="41564"/>
                    <a:pt x="30169" y="40261"/>
                  </a:cubicBezTo>
                  <a:cubicBezTo>
                    <a:pt x="34531" y="37341"/>
                    <a:pt x="49430" y="18227"/>
                    <a:pt x="49430" y="18227"/>
                  </a:cubicBezTo>
                  <a:lnTo>
                    <a:pt x="49430" y="11905"/>
                  </a:lnTo>
                  <a:cubicBezTo>
                    <a:pt x="49430" y="11905"/>
                    <a:pt x="43515" y="15417"/>
                    <a:pt x="39300" y="17524"/>
                  </a:cubicBezTo>
                  <a:cubicBezTo>
                    <a:pt x="38481" y="17934"/>
                    <a:pt x="37811" y="18137"/>
                    <a:pt x="37271" y="18137"/>
                  </a:cubicBezTo>
                  <a:cubicBezTo>
                    <a:pt x="35037" y="18137"/>
                    <a:pt x="35043" y="14657"/>
                    <a:pt x="35936" y="7986"/>
                  </a:cubicBezTo>
                  <a:cubicBezTo>
                    <a:pt x="36158" y="6396"/>
                    <a:pt x="36676" y="3919"/>
                    <a:pt x="37415" y="962"/>
                  </a:cubicBezTo>
                  <a:lnTo>
                    <a:pt x="32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3913950" y="3766050"/>
              <a:ext cx="429825" cy="1161825"/>
            </a:xfrm>
            <a:custGeom>
              <a:avLst/>
              <a:gdLst/>
              <a:ahLst/>
              <a:cxnLst/>
              <a:rect l="l" t="t" r="r" b="b"/>
              <a:pathLst>
                <a:path w="17193" h="46473" extrusionOk="0">
                  <a:moveTo>
                    <a:pt x="17192" y="0"/>
                  </a:moveTo>
                  <a:lnTo>
                    <a:pt x="13162" y="8097"/>
                  </a:lnTo>
                  <a:cubicBezTo>
                    <a:pt x="9095" y="24549"/>
                    <a:pt x="1590" y="42738"/>
                    <a:pt x="1" y="46472"/>
                  </a:cubicBezTo>
                  <a:lnTo>
                    <a:pt x="6101" y="46472"/>
                  </a:lnTo>
                  <a:lnTo>
                    <a:pt x="17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5142300" y="4519325"/>
              <a:ext cx="933525" cy="401150"/>
            </a:xfrm>
            <a:custGeom>
              <a:avLst/>
              <a:gdLst/>
              <a:ahLst/>
              <a:cxnLst/>
              <a:rect l="l" t="t" r="r" b="b"/>
              <a:pathLst>
                <a:path w="37341" h="16046" extrusionOk="0">
                  <a:moveTo>
                    <a:pt x="24142" y="777"/>
                  </a:moveTo>
                  <a:lnTo>
                    <a:pt x="24142" y="777"/>
                  </a:lnTo>
                  <a:cubicBezTo>
                    <a:pt x="24216" y="1886"/>
                    <a:pt x="24290" y="2995"/>
                    <a:pt x="24401" y="3993"/>
                  </a:cubicBezTo>
                  <a:cubicBezTo>
                    <a:pt x="24549" y="5546"/>
                    <a:pt x="24771" y="6914"/>
                    <a:pt x="25030" y="7690"/>
                  </a:cubicBezTo>
                  <a:cubicBezTo>
                    <a:pt x="25252" y="8430"/>
                    <a:pt x="25436" y="8984"/>
                    <a:pt x="25621" y="9428"/>
                  </a:cubicBezTo>
                  <a:cubicBezTo>
                    <a:pt x="25769" y="9872"/>
                    <a:pt x="25954" y="10167"/>
                    <a:pt x="26102" y="10278"/>
                  </a:cubicBezTo>
                  <a:cubicBezTo>
                    <a:pt x="26213" y="10352"/>
                    <a:pt x="26287" y="10389"/>
                    <a:pt x="26435" y="10389"/>
                  </a:cubicBezTo>
                  <a:lnTo>
                    <a:pt x="26472" y="10389"/>
                  </a:lnTo>
                  <a:cubicBezTo>
                    <a:pt x="26693" y="10389"/>
                    <a:pt x="27100" y="10241"/>
                    <a:pt x="27655" y="9945"/>
                  </a:cubicBezTo>
                  <a:cubicBezTo>
                    <a:pt x="28209" y="9650"/>
                    <a:pt x="28949" y="9169"/>
                    <a:pt x="29910" y="8541"/>
                  </a:cubicBezTo>
                  <a:cubicBezTo>
                    <a:pt x="30797" y="7912"/>
                    <a:pt x="32276" y="6507"/>
                    <a:pt x="33940" y="4696"/>
                  </a:cubicBezTo>
                  <a:cubicBezTo>
                    <a:pt x="35012" y="3550"/>
                    <a:pt x="36158" y="2256"/>
                    <a:pt x="37341" y="888"/>
                  </a:cubicBezTo>
                  <a:lnTo>
                    <a:pt x="24142" y="777"/>
                  </a:lnTo>
                  <a:close/>
                  <a:moveTo>
                    <a:pt x="11868" y="0"/>
                  </a:moveTo>
                  <a:cubicBezTo>
                    <a:pt x="9613" y="2847"/>
                    <a:pt x="7506" y="5176"/>
                    <a:pt x="5731" y="6470"/>
                  </a:cubicBezTo>
                  <a:cubicBezTo>
                    <a:pt x="3883" y="7875"/>
                    <a:pt x="2108" y="9132"/>
                    <a:pt x="481" y="10315"/>
                  </a:cubicBezTo>
                  <a:cubicBezTo>
                    <a:pt x="333" y="11757"/>
                    <a:pt x="259" y="12940"/>
                    <a:pt x="259" y="13827"/>
                  </a:cubicBezTo>
                  <a:cubicBezTo>
                    <a:pt x="259" y="14493"/>
                    <a:pt x="296" y="15010"/>
                    <a:pt x="333" y="15343"/>
                  </a:cubicBezTo>
                  <a:lnTo>
                    <a:pt x="1" y="15380"/>
                  </a:lnTo>
                  <a:lnTo>
                    <a:pt x="333" y="15380"/>
                  </a:lnTo>
                  <a:cubicBezTo>
                    <a:pt x="333" y="15602"/>
                    <a:pt x="370" y="15824"/>
                    <a:pt x="370" y="16046"/>
                  </a:cubicBezTo>
                  <a:lnTo>
                    <a:pt x="19299" y="16046"/>
                  </a:lnTo>
                  <a:cubicBezTo>
                    <a:pt x="19151" y="15195"/>
                    <a:pt x="19077" y="14086"/>
                    <a:pt x="19077" y="12681"/>
                  </a:cubicBezTo>
                  <a:cubicBezTo>
                    <a:pt x="19077" y="9872"/>
                    <a:pt x="19447" y="5953"/>
                    <a:pt x="20778" y="740"/>
                  </a:cubicBezTo>
                  <a:lnTo>
                    <a:pt x="13273" y="666"/>
                  </a:lnTo>
                  <a:cubicBezTo>
                    <a:pt x="12682" y="666"/>
                    <a:pt x="12201" y="407"/>
                    <a:pt x="11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3925975" y="4024850"/>
              <a:ext cx="355850" cy="895625"/>
            </a:xfrm>
            <a:custGeom>
              <a:avLst/>
              <a:gdLst/>
              <a:ahLst/>
              <a:cxnLst/>
              <a:rect l="l" t="t" r="r" b="b"/>
              <a:pathLst>
                <a:path w="14234" h="35825" extrusionOk="0">
                  <a:moveTo>
                    <a:pt x="14234" y="0"/>
                  </a:moveTo>
                  <a:lnTo>
                    <a:pt x="11498" y="8060"/>
                  </a:lnTo>
                  <a:lnTo>
                    <a:pt x="12348" y="7912"/>
                  </a:lnTo>
                  <a:lnTo>
                    <a:pt x="14234" y="0"/>
                  </a:lnTo>
                  <a:close/>
                  <a:moveTo>
                    <a:pt x="7727" y="27358"/>
                  </a:moveTo>
                  <a:lnTo>
                    <a:pt x="7727" y="27358"/>
                  </a:lnTo>
                  <a:cubicBezTo>
                    <a:pt x="5805" y="27913"/>
                    <a:pt x="4104" y="28394"/>
                    <a:pt x="2847" y="28726"/>
                  </a:cubicBezTo>
                  <a:cubicBezTo>
                    <a:pt x="1590" y="31980"/>
                    <a:pt x="555" y="34457"/>
                    <a:pt x="0" y="35825"/>
                  </a:cubicBezTo>
                  <a:lnTo>
                    <a:pt x="5694" y="35825"/>
                  </a:lnTo>
                  <a:lnTo>
                    <a:pt x="7727" y="2735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3906550" y="2694575"/>
              <a:ext cx="2476150" cy="2241625"/>
            </a:xfrm>
            <a:custGeom>
              <a:avLst/>
              <a:gdLst/>
              <a:ahLst/>
              <a:cxnLst/>
              <a:rect l="l" t="t" r="r" b="b"/>
              <a:pathLst>
                <a:path w="99046" h="89665" extrusionOk="0">
                  <a:moveTo>
                    <a:pt x="25427" y="29501"/>
                  </a:moveTo>
                  <a:cubicBezTo>
                    <a:pt x="25333" y="29501"/>
                    <a:pt x="25243" y="29537"/>
                    <a:pt x="25178" y="29624"/>
                  </a:cubicBezTo>
                  <a:lnTo>
                    <a:pt x="20704" y="35502"/>
                  </a:lnTo>
                  <a:cubicBezTo>
                    <a:pt x="20594" y="35650"/>
                    <a:pt x="20594" y="35835"/>
                    <a:pt x="20741" y="35946"/>
                  </a:cubicBezTo>
                  <a:cubicBezTo>
                    <a:pt x="20803" y="35992"/>
                    <a:pt x="20872" y="36013"/>
                    <a:pt x="20939" y="36013"/>
                  </a:cubicBezTo>
                  <a:cubicBezTo>
                    <a:pt x="21031" y="36013"/>
                    <a:pt x="21121" y="35973"/>
                    <a:pt x="21185" y="35909"/>
                  </a:cubicBezTo>
                  <a:lnTo>
                    <a:pt x="25659" y="29993"/>
                  </a:lnTo>
                  <a:cubicBezTo>
                    <a:pt x="25769" y="29846"/>
                    <a:pt x="25732" y="29661"/>
                    <a:pt x="25622" y="29550"/>
                  </a:cubicBezTo>
                  <a:cubicBezTo>
                    <a:pt x="25560" y="29519"/>
                    <a:pt x="25493" y="29501"/>
                    <a:pt x="25427" y="29501"/>
                  </a:cubicBezTo>
                  <a:close/>
                  <a:moveTo>
                    <a:pt x="84879" y="20321"/>
                  </a:moveTo>
                  <a:cubicBezTo>
                    <a:pt x="84739" y="20321"/>
                    <a:pt x="84619" y="20421"/>
                    <a:pt x="84590" y="20566"/>
                  </a:cubicBezTo>
                  <a:lnTo>
                    <a:pt x="79044" y="41196"/>
                  </a:lnTo>
                  <a:cubicBezTo>
                    <a:pt x="79007" y="41343"/>
                    <a:pt x="79118" y="41528"/>
                    <a:pt x="79266" y="41565"/>
                  </a:cubicBezTo>
                  <a:cubicBezTo>
                    <a:pt x="79297" y="41571"/>
                    <a:pt x="79326" y="41574"/>
                    <a:pt x="79355" y="41574"/>
                  </a:cubicBezTo>
                  <a:cubicBezTo>
                    <a:pt x="79497" y="41574"/>
                    <a:pt x="79605" y="41497"/>
                    <a:pt x="79636" y="41343"/>
                  </a:cubicBezTo>
                  <a:lnTo>
                    <a:pt x="85181" y="20714"/>
                  </a:lnTo>
                  <a:cubicBezTo>
                    <a:pt x="85255" y="20529"/>
                    <a:pt x="85144" y="20381"/>
                    <a:pt x="84996" y="20344"/>
                  </a:cubicBezTo>
                  <a:cubicBezTo>
                    <a:pt x="84957" y="20328"/>
                    <a:pt x="84917" y="20321"/>
                    <a:pt x="84879" y="20321"/>
                  </a:cubicBezTo>
                  <a:close/>
                  <a:moveTo>
                    <a:pt x="45982" y="639"/>
                  </a:moveTo>
                  <a:cubicBezTo>
                    <a:pt x="46008" y="736"/>
                    <a:pt x="46029" y="896"/>
                    <a:pt x="46029" y="1119"/>
                  </a:cubicBezTo>
                  <a:cubicBezTo>
                    <a:pt x="46029" y="1600"/>
                    <a:pt x="45955" y="2376"/>
                    <a:pt x="45771" y="3633"/>
                  </a:cubicBezTo>
                  <a:cubicBezTo>
                    <a:pt x="45771" y="3633"/>
                    <a:pt x="42258" y="23413"/>
                    <a:pt x="41408" y="30881"/>
                  </a:cubicBezTo>
                  <a:cubicBezTo>
                    <a:pt x="40595" y="38275"/>
                    <a:pt x="36380" y="50623"/>
                    <a:pt x="33127" y="60605"/>
                  </a:cubicBezTo>
                  <a:cubicBezTo>
                    <a:pt x="30343" y="69280"/>
                    <a:pt x="26571" y="84987"/>
                    <a:pt x="25644" y="89036"/>
                  </a:cubicBezTo>
                  <a:lnTo>
                    <a:pt x="779" y="89036"/>
                  </a:lnTo>
                  <a:cubicBezTo>
                    <a:pt x="2092" y="85905"/>
                    <a:pt x="5803" y="76838"/>
                    <a:pt x="9281" y="66336"/>
                  </a:cubicBezTo>
                  <a:cubicBezTo>
                    <a:pt x="12941" y="55244"/>
                    <a:pt x="16305" y="42637"/>
                    <a:pt x="16342" y="33727"/>
                  </a:cubicBezTo>
                  <a:cubicBezTo>
                    <a:pt x="16342" y="24854"/>
                    <a:pt x="16157" y="17202"/>
                    <a:pt x="16157" y="11545"/>
                  </a:cubicBezTo>
                  <a:cubicBezTo>
                    <a:pt x="16157" y="8218"/>
                    <a:pt x="16194" y="5593"/>
                    <a:pt x="16416" y="3781"/>
                  </a:cubicBezTo>
                  <a:cubicBezTo>
                    <a:pt x="16490" y="2894"/>
                    <a:pt x="16638" y="2191"/>
                    <a:pt x="16786" y="1748"/>
                  </a:cubicBezTo>
                  <a:cubicBezTo>
                    <a:pt x="16860" y="1526"/>
                    <a:pt x="16933" y="1378"/>
                    <a:pt x="17007" y="1267"/>
                  </a:cubicBezTo>
                  <a:cubicBezTo>
                    <a:pt x="17081" y="1193"/>
                    <a:pt x="17118" y="1193"/>
                    <a:pt x="17155" y="1193"/>
                  </a:cubicBezTo>
                  <a:cubicBezTo>
                    <a:pt x="17636" y="1156"/>
                    <a:pt x="19706" y="1082"/>
                    <a:pt x="22516" y="1045"/>
                  </a:cubicBezTo>
                  <a:cubicBezTo>
                    <a:pt x="26694" y="934"/>
                    <a:pt x="32609" y="860"/>
                    <a:pt x="37452" y="750"/>
                  </a:cubicBezTo>
                  <a:cubicBezTo>
                    <a:pt x="39855" y="713"/>
                    <a:pt x="42036" y="676"/>
                    <a:pt x="43589" y="676"/>
                  </a:cubicBezTo>
                  <a:cubicBezTo>
                    <a:pt x="44869" y="645"/>
                    <a:pt x="45721" y="640"/>
                    <a:pt x="45982" y="639"/>
                  </a:cubicBezTo>
                  <a:close/>
                  <a:moveTo>
                    <a:pt x="67916" y="1637"/>
                  </a:moveTo>
                  <a:cubicBezTo>
                    <a:pt x="68988" y="1637"/>
                    <a:pt x="70319" y="1785"/>
                    <a:pt x="72020" y="2007"/>
                  </a:cubicBezTo>
                  <a:cubicBezTo>
                    <a:pt x="75717" y="2598"/>
                    <a:pt x="81743" y="3448"/>
                    <a:pt x="86845" y="4484"/>
                  </a:cubicBezTo>
                  <a:cubicBezTo>
                    <a:pt x="89396" y="4964"/>
                    <a:pt x="91725" y="5519"/>
                    <a:pt x="93389" y="6073"/>
                  </a:cubicBezTo>
                  <a:cubicBezTo>
                    <a:pt x="94202" y="6332"/>
                    <a:pt x="94867" y="6591"/>
                    <a:pt x="95311" y="6887"/>
                  </a:cubicBezTo>
                  <a:cubicBezTo>
                    <a:pt x="95533" y="6998"/>
                    <a:pt x="95681" y="7109"/>
                    <a:pt x="95792" y="7219"/>
                  </a:cubicBezTo>
                  <a:cubicBezTo>
                    <a:pt x="95903" y="7330"/>
                    <a:pt x="95903" y="7404"/>
                    <a:pt x="95903" y="7441"/>
                  </a:cubicBezTo>
                  <a:cubicBezTo>
                    <a:pt x="95903" y="7552"/>
                    <a:pt x="95866" y="7811"/>
                    <a:pt x="95792" y="8144"/>
                  </a:cubicBezTo>
                  <a:cubicBezTo>
                    <a:pt x="95200" y="10806"/>
                    <a:pt x="92760" y="19198"/>
                    <a:pt x="90320" y="27849"/>
                  </a:cubicBezTo>
                  <a:cubicBezTo>
                    <a:pt x="87880" y="36537"/>
                    <a:pt x="85477" y="45484"/>
                    <a:pt x="84959" y="49440"/>
                  </a:cubicBezTo>
                  <a:cubicBezTo>
                    <a:pt x="84590" y="52028"/>
                    <a:pt x="84368" y="54135"/>
                    <a:pt x="84368" y="55762"/>
                  </a:cubicBezTo>
                  <a:cubicBezTo>
                    <a:pt x="84368" y="57056"/>
                    <a:pt x="84516" y="58054"/>
                    <a:pt x="84848" y="58794"/>
                  </a:cubicBezTo>
                  <a:cubicBezTo>
                    <a:pt x="85033" y="59163"/>
                    <a:pt x="85255" y="59459"/>
                    <a:pt x="85551" y="59644"/>
                  </a:cubicBezTo>
                  <a:cubicBezTo>
                    <a:pt x="85847" y="59829"/>
                    <a:pt x="86216" y="59940"/>
                    <a:pt x="86586" y="59940"/>
                  </a:cubicBezTo>
                  <a:cubicBezTo>
                    <a:pt x="87215" y="59940"/>
                    <a:pt x="87917" y="59718"/>
                    <a:pt x="88767" y="59311"/>
                  </a:cubicBezTo>
                  <a:cubicBezTo>
                    <a:pt x="92261" y="57533"/>
                    <a:pt x="96924" y="54816"/>
                    <a:pt x="98417" y="53938"/>
                  </a:cubicBezTo>
                  <a:lnTo>
                    <a:pt x="98417" y="53938"/>
                  </a:lnTo>
                  <a:lnTo>
                    <a:pt x="98417" y="59631"/>
                  </a:lnTo>
                  <a:lnTo>
                    <a:pt x="98417" y="59631"/>
                  </a:lnTo>
                  <a:cubicBezTo>
                    <a:pt x="98320" y="59757"/>
                    <a:pt x="98132" y="60003"/>
                    <a:pt x="97862" y="60346"/>
                  </a:cubicBezTo>
                  <a:cubicBezTo>
                    <a:pt x="96383" y="62195"/>
                    <a:pt x="92686" y="66853"/>
                    <a:pt x="88878" y="71364"/>
                  </a:cubicBezTo>
                  <a:cubicBezTo>
                    <a:pt x="86993" y="73619"/>
                    <a:pt x="85070" y="75874"/>
                    <a:pt x="83370" y="77686"/>
                  </a:cubicBezTo>
                  <a:cubicBezTo>
                    <a:pt x="81706" y="79497"/>
                    <a:pt x="80227" y="80902"/>
                    <a:pt x="79340" y="81531"/>
                  </a:cubicBezTo>
                  <a:cubicBezTo>
                    <a:pt x="78379" y="82159"/>
                    <a:pt x="77639" y="82640"/>
                    <a:pt x="77085" y="82935"/>
                  </a:cubicBezTo>
                  <a:cubicBezTo>
                    <a:pt x="76493" y="83268"/>
                    <a:pt x="76123" y="83379"/>
                    <a:pt x="75865" y="83379"/>
                  </a:cubicBezTo>
                  <a:cubicBezTo>
                    <a:pt x="75717" y="83379"/>
                    <a:pt x="75643" y="83342"/>
                    <a:pt x="75532" y="83268"/>
                  </a:cubicBezTo>
                  <a:cubicBezTo>
                    <a:pt x="75384" y="83157"/>
                    <a:pt x="75199" y="82862"/>
                    <a:pt x="75051" y="82418"/>
                  </a:cubicBezTo>
                  <a:cubicBezTo>
                    <a:pt x="74866" y="81974"/>
                    <a:pt x="74682" y="81420"/>
                    <a:pt x="74460" y="80680"/>
                  </a:cubicBezTo>
                  <a:cubicBezTo>
                    <a:pt x="74201" y="79904"/>
                    <a:pt x="73979" y="78536"/>
                    <a:pt x="73831" y="76983"/>
                  </a:cubicBezTo>
                  <a:cubicBezTo>
                    <a:pt x="73572" y="74654"/>
                    <a:pt x="73461" y="71844"/>
                    <a:pt x="73388" y="69626"/>
                  </a:cubicBezTo>
                  <a:cubicBezTo>
                    <a:pt x="73388" y="68517"/>
                    <a:pt x="73351" y="67556"/>
                    <a:pt x="73351" y="66853"/>
                  </a:cubicBezTo>
                  <a:cubicBezTo>
                    <a:pt x="73351" y="66151"/>
                    <a:pt x="73351" y="65744"/>
                    <a:pt x="73351" y="65744"/>
                  </a:cubicBezTo>
                  <a:cubicBezTo>
                    <a:pt x="73351" y="65596"/>
                    <a:pt x="73240" y="65485"/>
                    <a:pt x="73092" y="65448"/>
                  </a:cubicBezTo>
                  <a:cubicBezTo>
                    <a:pt x="72944" y="65448"/>
                    <a:pt x="72796" y="65522"/>
                    <a:pt x="72759" y="65670"/>
                  </a:cubicBezTo>
                  <a:cubicBezTo>
                    <a:pt x="72750" y="65695"/>
                    <a:pt x="72741" y="65719"/>
                    <a:pt x="72732" y="65744"/>
                  </a:cubicBezTo>
                  <a:lnTo>
                    <a:pt x="72722" y="65744"/>
                  </a:lnTo>
                  <a:cubicBezTo>
                    <a:pt x="72722" y="65746"/>
                    <a:pt x="72722" y="65755"/>
                    <a:pt x="72722" y="65771"/>
                  </a:cubicBezTo>
                  <a:lnTo>
                    <a:pt x="72722" y="65771"/>
                  </a:lnTo>
                  <a:cubicBezTo>
                    <a:pt x="69315" y="75070"/>
                    <a:pt x="68507" y="81545"/>
                    <a:pt x="68507" y="85671"/>
                  </a:cubicBezTo>
                  <a:cubicBezTo>
                    <a:pt x="68507" y="87058"/>
                    <a:pt x="68592" y="88163"/>
                    <a:pt x="68711" y="89036"/>
                  </a:cubicBezTo>
                  <a:lnTo>
                    <a:pt x="49802" y="89036"/>
                  </a:lnTo>
                  <a:cubicBezTo>
                    <a:pt x="49780" y="88832"/>
                    <a:pt x="49763" y="88618"/>
                    <a:pt x="49763" y="88370"/>
                  </a:cubicBezTo>
                  <a:lnTo>
                    <a:pt x="49431" y="88370"/>
                  </a:lnTo>
                  <a:lnTo>
                    <a:pt x="49763" y="88333"/>
                  </a:lnTo>
                  <a:cubicBezTo>
                    <a:pt x="49726" y="88000"/>
                    <a:pt x="49689" y="87483"/>
                    <a:pt x="49689" y="86817"/>
                  </a:cubicBezTo>
                  <a:cubicBezTo>
                    <a:pt x="49689" y="83786"/>
                    <a:pt x="50244" y="77649"/>
                    <a:pt x="53793" y="68554"/>
                  </a:cubicBezTo>
                  <a:cubicBezTo>
                    <a:pt x="58156" y="57389"/>
                    <a:pt x="61557" y="40826"/>
                    <a:pt x="62407" y="27147"/>
                  </a:cubicBezTo>
                  <a:cubicBezTo>
                    <a:pt x="62814" y="20344"/>
                    <a:pt x="63184" y="14725"/>
                    <a:pt x="63479" y="10806"/>
                  </a:cubicBezTo>
                  <a:cubicBezTo>
                    <a:pt x="63627" y="8846"/>
                    <a:pt x="63738" y="7330"/>
                    <a:pt x="63812" y="6295"/>
                  </a:cubicBezTo>
                  <a:cubicBezTo>
                    <a:pt x="63886" y="5260"/>
                    <a:pt x="63923" y="4705"/>
                    <a:pt x="63923" y="4705"/>
                  </a:cubicBezTo>
                  <a:lnTo>
                    <a:pt x="63923" y="4668"/>
                  </a:lnTo>
                  <a:cubicBezTo>
                    <a:pt x="63923" y="4188"/>
                    <a:pt x="63960" y="3781"/>
                    <a:pt x="64071" y="3411"/>
                  </a:cubicBezTo>
                  <a:cubicBezTo>
                    <a:pt x="64219" y="2857"/>
                    <a:pt x="64515" y="2450"/>
                    <a:pt x="65069" y="2154"/>
                  </a:cubicBezTo>
                  <a:cubicBezTo>
                    <a:pt x="65661" y="1859"/>
                    <a:pt x="66548" y="1637"/>
                    <a:pt x="67916" y="1637"/>
                  </a:cubicBezTo>
                  <a:close/>
                  <a:moveTo>
                    <a:pt x="46167" y="0"/>
                  </a:moveTo>
                  <a:cubicBezTo>
                    <a:pt x="46146" y="0"/>
                    <a:pt x="46124" y="3"/>
                    <a:pt x="46103" y="10"/>
                  </a:cubicBezTo>
                  <a:cubicBezTo>
                    <a:pt x="46090" y="10"/>
                    <a:pt x="46078" y="11"/>
                    <a:pt x="46066" y="12"/>
                  </a:cubicBezTo>
                  <a:lnTo>
                    <a:pt x="46066" y="12"/>
                  </a:lnTo>
                  <a:lnTo>
                    <a:pt x="46066" y="10"/>
                  </a:lnTo>
                  <a:cubicBezTo>
                    <a:pt x="46066" y="10"/>
                    <a:pt x="39338" y="121"/>
                    <a:pt x="32350" y="232"/>
                  </a:cubicBezTo>
                  <a:cubicBezTo>
                    <a:pt x="28838" y="306"/>
                    <a:pt x="25289" y="380"/>
                    <a:pt x="22479" y="417"/>
                  </a:cubicBezTo>
                  <a:cubicBezTo>
                    <a:pt x="19669" y="491"/>
                    <a:pt x="17636" y="528"/>
                    <a:pt x="17118" y="565"/>
                  </a:cubicBezTo>
                  <a:cubicBezTo>
                    <a:pt x="16896" y="602"/>
                    <a:pt x="16675" y="713"/>
                    <a:pt x="16564" y="897"/>
                  </a:cubicBezTo>
                  <a:cubicBezTo>
                    <a:pt x="16305" y="1193"/>
                    <a:pt x="16157" y="1637"/>
                    <a:pt x="16009" y="2228"/>
                  </a:cubicBezTo>
                  <a:cubicBezTo>
                    <a:pt x="15639" y="3966"/>
                    <a:pt x="15529" y="7182"/>
                    <a:pt x="15529" y="11545"/>
                  </a:cubicBezTo>
                  <a:cubicBezTo>
                    <a:pt x="15529" y="17202"/>
                    <a:pt x="15713" y="24854"/>
                    <a:pt x="15713" y="33727"/>
                  </a:cubicBezTo>
                  <a:cubicBezTo>
                    <a:pt x="15713" y="42490"/>
                    <a:pt x="12349" y="55097"/>
                    <a:pt x="8689" y="66114"/>
                  </a:cubicBezTo>
                  <a:cubicBezTo>
                    <a:pt x="5029" y="77168"/>
                    <a:pt x="1110" y="86633"/>
                    <a:pt x="38" y="89220"/>
                  </a:cubicBezTo>
                  <a:cubicBezTo>
                    <a:pt x="1" y="89331"/>
                    <a:pt x="1" y="89442"/>
                    <a:pt x="38" y="89516"/>
                  </a:cubicBezTo>
                  <a:cubicBezTo>
                    <a:pt x="112" y="89590"/>
                    <a:pt x="223" y="89664"/>
                    <a:pt x="297" y="89664"/>
                  </a:cubicBezTo>
                  <a:lnTo>
                    <a:pt x="25880" y="89664"/>
                  </a:lnTo>
                  <a:cubicBezTo>
                    <a:pt x="26028" y="89664"/>
                    <a:pt x="26139" y="89553"/>
                    <a:pt x="26176" y="89405"/>
                  </a:cubicBezTo>
                  <a:cubicBezTo>
                    <a:pt x="26989" y="85856"/>
                    <a:pt x="30871" y="69626"/>
                    <a:pt x="33718" y="60790"/>
                  </a:cubicBezTo>
                  <a:cubicBezTo>
                    <a:pt x="36972" y="50845"/>
                    <a:pt x="41186" y="38460"/>
                    <a:pt x="42036" y="30955"/>
                  </a:cubicBezTo>
                  <a:cubicBezTo>
                    <a:pt x="42443" y="27258"/>
                    <a:pt x="43515" y="20455"/>
                    <a:pt x="44514" y="14577"/>
                  </a:cubicBezTo>
                  <a:cubicBezTo>
                    <a:pt x="44994" y="11619"/>
                    <a:pt x="45475" y="8920"/>
                    <a:pt x="45807" y="6961"/>
                  </a:cubicBezTo>
                  <a:cubicBezTo>
                    <a:pt x="45992" y="5962"/>
                    <a:pt x="46140" y="5149"/>
                    <a:pt x="46214" y="4595"/>
                  </a:cubicBezTo>
                  <a:cubicBezTo>
                    <a:pt x="46325" y="4040"/>
                    <a:pt x="46362" y="3744"/>
                    <a:pt x="46362" y="3744"/>
                  </a:cubicBezTo>
                  <a:cubicBezTo>
                    <a:pt x="46584" y="2450"/>
                    <a:pt x="46621" y="1637"/>
                    <a:pt x="46621" y="1119"/>
                  </a:cubicBezTo>
                  <a:cubicBezTo>
                    <a:pt x="46621" y="750"/>
                    <a:pt x="46584" y="528"/>
                    <a:pt x="46547" y="343"/>
                  </a:cubicBezTo>
                  <a:cubicBezTo>
                    <a:pt x="46510" y="232"/>
                    <a:pt x="46473" y="158"/>
                    <a:pt x="46399" y="84"/>
                  </a:cubicBezTo>
                  <a:cubicBezTo>
                    <a:pt x="46339" y="54"/>
                    <a:pt x="46255" y="0"/>
                    <a:pt x="46167" y="0"/>
                  </a:cubicBezTo>
                  <a:close/>
                  <a:moveTo>
                    <a:pt x="67916" y="1045"/>
                  </a:moveTo>
                  <a:cubicBezTo>
                    <a:pt x="66030" y="1045"/>
                    <a:pt x="64884" y="1378"/>
                    <a:pt x="64182" y="2044"/>
                  </a:cubicBezTo>
                  <a:cubicBezTo>
                    <a:pt x="63812" y="2376"/>
                    <a:pt x="63590" y="2783"/>
                    <a:pt x="63479" y="3227"/>
                  </a:cubicBezTo>
                  <a:cubicBezTo>
                    <a:pt x="63371" y="3660"/>
                    <a:pt x="63333" y="4128"/>
                    <a:pt x="63332" y="4632"/>
                  </a:cubicBezTo>
                  <a:lnTo>
                    <a:pt x="63332" y="4632"/>
                  </a:lnTo>
                  <a:lnTo>
                    <a:pt x="63332" y="4631"/>
                  </a:lnTo>
                  <a:cubicBezTo>
                    <a:pt x="63332" y="4631"/>
                    <a:pt x="62629" y="13504"/>
                    <a:pt x="61779" y="27110"/>
                  </a:cubicBezTo>
                  <a:cubicBezTo>
                    <a:pt x="60928" y="40715"/>
                    <a:pt x="57564" y="57278"/>
                    <a:pt x="53239" y="68332"/>
                  </a:cubicBezTo>
                  <a:cubicBezTo>
                    <a:pt x="49615" y="77464"/>
                    <a:pt x="49098" y="83712"/>
                    <a:pt x="49098" y="86817"/>
                  </a:cubicBezTo>
                  <a:cubicBezTo>
                    <a:pt x="49098" y="87483"/>
                    <a:pt x="49098" y="88000"/>
                    <a:pt x="49135" y="88407"/>
                  </a:cubicBezTo>
                  <a:cubicBezTo>
                    <a:pt x="49172" y="88777"/>
                    <a:pt x="49172" y="89073"/>
                    <a:pt x="49209" y="89368"/>
                  </a:cubicBezTo>
                  <a:cubicBezTo>
                    <a:pt x="49209" y="89516"/>
                    <a:pt x="49357" y="89664"/>
                    <a:pt x="49505" y="89664"/>
                  </a:cubicBezTo>
                  <a:lnTo>
                    <a:pt x="69062" y="89664"/>
                  </a:lnTo>
                  <a:cubicBezTo>
                    <a:pt x="69173" y="89664"/>
                    <a:pt x="69247" y="89627"/>
                    <a:pt x="69321" y="89553"/>
                  </a:cubicBezTo>
                  <a:cubicBezTo>
                    <a:pt x="69358" y="89479"/>
                    <a:pt x="69395" y="89405"/>
                    <a:pt x="69395" y="89294"/>
                  </a:cubicBezTo>
                  <a:cubicBezTo>
                    <a:pt x="69247" y="88444"/>
                    <a:pt x="69099" y="87224"/>
                    <a:pt x="69099" y="85671"/>
                  </a:cubicBezTo>
                  <a:cubicBezTo>
                    <a:pt x="69099" y="81879"/>
                    <a:pt x="69819" y="75960"/>
                    <a:pt x="72738" y="67481"/>
                  </a:cubicBezTo>
                  <a:lnTo>
                    <a:pt x="72738" y="67481"/>
                  </a:lnTo>
                  <a:cubicBezTo>
                    <a:pt x="72756" y="68639"/>
                    <a:pt x="72793" y="70268"/>
                    <a:pt x="72870" y="72029"/>
                  </a:cubicBezTo>
                  <a:cubicBezTo>
                    <a:pt x="72944" y="73693"/>
                    <a:pt x="73055" y="75467"/>
                    <a:pt x="73203" y="77057"/>
                  </a:cubicBezTo>
                  <a:cubicBezTo>
                    <a:pt x="73351" y="78610"/>
                    <a:pt x="73572" y="79978"/>
                    <a:pt x="73868" y="80902"/>
                  </a:cubicBezTo>
                  <a:cubicBezTo>
                    <a:pt x="74201" y="81826"/>
                    <a:pt x="74386" y="82566"/>
                    <a:pt x="74645" y="83083"/>
                  </a:cubicBezTo>
                  <a:cubicBezTo>
                    <a:pt x="74792" y="83342"/>
                    <a:pt x="74940" y="83564"/>
                    <a:pt x="75125" y="83749"/>
                  </a:cubicBezTo>
                  <a:cubicBezTo>
                    <a:pt x="75347" y="83897"/>
                    <a:pt x="75606" y="84008"/>
                    <a:pt x="75865" y="84008"/>
                  </a:cubicBezTo>
                  <a:cubicBezTo>
                    <a:pt x="76308" y="83971"/>
                    <a:pt x="76752" y="83823"/>
                    <a:pt x="77380" y="83490"/>
                  </a:cubicBezTo>
                  <a:cubicBezTo>
                    <a:pt x="77972" y="83157"/>
                    <a:pt x="78711" y="82677"/>
                    <a:pt x="79673" y="82011"/>
                  </a:cubicBezTo>
                  <a:cubicBezTo>
                    <a:pt x="80819" y="81235"/>
                    <a:pt x="82556" y="79497"/>
                    <a:pt x="84553" y="77279"/>
                  </a:cubicBezTo>
                  <a:cubicBezTo>
                    <a:pt x="90616" y="70661"/>
                    <a:pt x="98971" y="59903"/>
                    <a:pt x="98971" y="59903"/>
                  </a:cubicBezTo>
                  <a:cubicBezTo>
                    <a:pt x="99008" y="59866"/>
                    <a:pt x="99045" y="59792"/>
                    <a:pt x="99045" y="59718"/>
                  </a:cubicBezTo>
                  <a:lnTo>
                    <a:pt x="99045" y="53396"/>
                  </a:lnTo>
                  <a:cubicBezTo>
                    <a:pt x="99045" y="53285"/>
                    <a:pt x="98971" y="53174"/>
                    <a:pt x="98897" y="53137"/>
                  </a:cubicBezTo>
                  <a:cubicBezTo>
                    <a:pt x="98842" y="53100"/>
                    <a:pt x="98786" y="53082"/>
                    <a:pt x="98731" y="53082"/>
                  </a:cubicBezTo>
                  <a:cubicBezTo>
                    <a:pt x="98675" y="53082"/>
                    <a:pt x="98620" y="53100"/>
                    <a:pt x="98565" y="53137"/>
                  </a:cubicBezTo>
                  <a:cubicBezTo>
                    <a:pt x="98565" y="53137"/>
                    <a:pt x="98232" y="53359"/>
                    <a:pt x="97603" y="53729"/>
                  </a:cubicBezTo>
                  <a:cubicBezTo>
                    <a:pt x="95755" y="54801"/>
                    <a:pt x="91651" y="57167"/>
                    <a:pt x="88472" y="58757"/>
                  </a:cubicBezTo>
                  <a:cubicBezTo>
                    <a:pt x="87695" y="59126"/>
                    <a:pt x="87067" y="59311"/>
                    <a:pt x="86586" y="59311"/>
                  </a:cubicBezTo>
                  <a:cubicBezTo>
                    <a:pt x="86290" y="59311"/>
                    <a:pt x="86068" y="59237"/>
                    <a:pt x="85884" y="59126"/>
                  </a:cubicBezTo>
                  <a:cubicBezTo>
                    <a:pt x="85625" y="58941"/>
                    <a:pt x="85403" y="58609"/>
                    <a:pt x="85218" y="58017"/>
                  </a:cubicBezTo>
                  <a:cubicBezTo>
                    <a:pt x="85070" y="57463"/>
                    <a:pt x="84996" y="56723"/>
                    <a:pt x="84996" y="55762"/>
                  </a:cubicBezTo>
                  <a:cubicBezTo>
                    <a:pt x="84996" y="54172"/>
                    <a:pt x="85218" y="52102"/>
                    <a:pt x="85551" y="49514"/>
                  </a:cubicBezTo>
                  <a:cubicBezTo>
                    <a:pt x="86105" y="45410"/>
                    <a:pt x="88804" y="35465"/>
                    <a:pt x="91392" y="26296"/>
                  </a:cubicBezTo>
                  <a:cubicBezTo>
                    <a:pt x="92686" y="21712"/>
                    <a:pt x="93943" y="17312"/>
                    <a:pt x="94904" y="13911"/>
                  </a:cubicBezTo>
                  <a:cubicBezTo>
                    <a:pt x="95385" y="12210"/>
                    <a:pt x="95755" y="10769"/>
                    <a:pt x="96051" y="9660"/>
                  </a:cubicBezTo>
                  <a:cubicBezTo>
                    <a:pt x="96198" y="9105"/>
                    <a:pt x="96309" y="8661"/>
                    <a:pt x="96383" y="8292"/>
                  </a:cubicBezTo>
                  <a:cubicBezTo>
                    <a:pt x="96457" y="7922"/>
                    <a:pt x="96494" y="7663"/>
                    <a:pt x="96531" y="7478"/>
                  </a:cubicBezTo>
                  <a:lnTo>
                    <a:pt x="96531" y="7441"/>
                  </a:lnTo>
                  <a:cubicBezTo>
                    <a:pt x="96531" y="7219"/>
                    <a:pt x="96420" y="6998"/>
                    <a:pt x="96235" y="6813"/>
                  </a:cubicBezTo>
                  <a:cubicBezTo>
                    <a:pt x="95977" y="6480"/>
                    <a:pt x="95496" y="6221"/>
                    <a:pt x="94867" y="5962"/>
                  </a:cubicBezTo>
                  <a:cubicBezTo>
                    <a:pt x="92686" y="5001"/>
                    <a:pt x="88545" y="4114"/>
                    <a:pt x="84146" y="3338"/>
                  </a:cubicBezTo>
                  <a:cubicBezTo>
                    <a:pt x="79746" y="2561"/>
                    <a:pt x="75125" y="1859"/>
                    <a:pt x="72094" y="1415"/>
                  </a:cubicBezTo>
                  <a:cubicBezTo>
                    <a:pt x="70393" y="1156"/>
                    <a:pt x="69025" y="1045"/>
                    <a:pt x="67916" y="10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4643200" y="2691125"/>
              <a:ext cx="389150" cy="1764450"/>
            </a:xfrm>
            <a:custGeom>
              <a:avLst/>
              <a:gdLst/>
              <a:ahLst/>
              <a:cxnLst/>
              <a:rect l="l" t="t" r="r" b="b"/>
              <a:pathLst>
                <a:path w="15566" h="70578" extrusionOk="0">
                  <a:moveTo>
                    <a:pt x="15189" y="0"/>
                  </a:moveTo>
                  <a:cubicBezTo>
                    <a:pt x="15084" y="0"/>
                    <a:pt x="14986" y="50"/>
                    <a:pt x="14937" y="148"/>
                  </a:cubicBezTo>
                  <a:lnTo>
                    <a:pt x="3845" y="20112"/>
                  </a:lnTo>
                  <a:cubicBezTo>
                    <a:pt x="3771" y="20223"/>
                    <a:pt x="3771" y="20334"/>
                    <a:pt x="3845" y="20445"/>
                  </a:cubicBezTo>
                  <a:lnTo>
                    <a:pt x="8171" y="26360"/>
                  </a:lnTo>
                  <a:lnTo>
                    <a:pt x="3217" y="29836"/>
                  </a:lnTo>
                  <a:cubicBezTo>
                    <a:pt x="3143" y="29873"/>
                    <a:pt x="3106" y="29984"/>
                    <a:pt x="3106" y="30057"/>
                  </a:cubicBezTo>
                  <a:lnTo>
                    <a:pt x="0" y="70245"/>
                  </a:lnTo>
                  <a:cubicBezTo>
                    <a:pt x="0" y="70393"/>
                    <a:pt x="111" y="70540"/>
                    <a:pt x="296" y="70577"/>
                  </a:cubicBezTo>
                  <a:cubicBezTo>
                    <a:pt x="444" y="70577"/>
                    <a:pt x="592" y="70429"/>
                    <a:pt x="629" y="70282"/>
                  </a:cubicBezTo>
                  <a:lnTo>
                    <a:pt x="3698" y="30242"/>
                  </a:lnTo>
                  <a:lnTo>
                    <a:pt x="8763" y="26693"/>
                  </a:lnTo>
                  <a:cubicBezTo>
                    <a:pt x="8836" y="26656"/>
                    <a:pt x="8910" y="26582"/>
                    <a:pt x="8910" y="26471"/>
                  </a:cubicBezTo>
                  <a:cubicBezTo>
                    <a:pt x="8910" y="26397"/>
                    <a:pt x="8910" y="26323"/>
                    <a:pt x="8836" y="26249"/>
                  </a:cubicBezTo>
                  <a:lnTo>
                    <a:pt x="4474" y="20223"/>
                  </a:lnTo>
                  <a:lnTo>
                    <a:pt x="15454" y="444"/>
                  </a:lnTo>
                  <a:cubicBezTo>
                    <a:pt x="15565" y="296"/>
                    <a:pt x="15491" y="111"/>
                    <a:pt x="15343" y="37"/>
                  </a:cubicBezTo>
                  <a:cubicBezTo>
                    <a:pt x="15294" y="13"/>
                    <a:pt x="15241" y="0"/>
                    <a:pt x="15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5353025" y="2758425"/>
              <a:ext cx="360500" cy="1559225"/>
            </a:xfrm>
            <a:custGeom>
              <a:avLst/>
              <a:gdLst/>
              <a:ahLst/>
              <a:cxnLst/>
              <a:rect l="l" t="t" r="r" b="b"/>
              <a:pathLst>
                <a:path w="14420" h="62369" extrusionOk="0">
                  <a:moveTo>
                    <a:pt x="9892" y="0"/>
                  </a:moveTo>
                  <a:cubicBezTo>
                    <a:pt x="9873" y="0"/>
                    <a:pt x="9854" y="2"/>
                    <a:pt x="9835" y="7"/>
                  </a:cubicBezTo>
                  <a:cubicBezTo>
                    <a:pt x="9650" y="7"/>
                    <a:pt x="9539" y="192"/>
                    <a:pt x="9576" y="340"/>
                  </a:cubicBezTo>
                  <a:lnTo>
                    <a:pt x="12941" y="20637"/>
                  </a:lnTo>
                  <a:lnTo>
                    <a:pt x="8393" y="24112"/>
                  </a:lnTo>
                  <a:cubicBezTo>
                    <a:pt x="8356" y="24186"/>
                    <a:pt x="8282" y="24260"/>
                    <a:pt x="8282" y="24334"/>
                  </a:cubicBezTo>
                  <a:cubicBezTo>
                    <a:pt x="8282" y="24445"/>
                    <a:pt x="8319" y="24519"/>
                    <a:pt x="8393" y="24593"/>
                  </a:cubicBezTo>
                  <a:lnTo>
                    <a:pt x="13717" y="29399"/>
                  </a:lnTo>
                  <a:lnTo>
                    <a:pt x="75" y="61933"/>
                  </a:lnTo>
                  <a:cubicBezTo>
                    <a:pt x="1" y="62081"/>
                    <a:pt x="75" y="62266"/>
                    <a:pt x="223" y="62340"/>
                  </a:cubicBezTo>
                  <a:cubicBezTo>
                    <a:pt x="262" y="62360"/>
                    <a:pt x="305" y="62369"/>
                    <a:pt x="347" y="62369"/>
                  </a:cubicBezTo>
                  <a:cubicBezTo>
                    <a:pt x="462" y="62369"/>
                    <a:pt x="575" y="62300"/>
                    <a:pt x="629" y="62192"/>
                  </a:cubicBezTo>
                  <a:lnTo>
                    <a:pt x="14382" y="29436"/>
                  </a:lnTo>
                  <a:cubicBezTo>
                    <a:pt x="14419" y="29325"/>
                    <a:pt x="14419" y="29177"/>
                    <a:pt x="14309" y="29103"/>
                  </a:cubicBezTo>
                  <a:lnTo>
                    <a:pt x="9096" y="24371"/>
                  </a:lnTo>
                  <a:lnTo>
                    <a:pt x="13458" y="21043"/>
                  </a:lnTo>
                  <a:cubicBezTo>
                    <a:pt x="13569" y="20970"/>
                    <a:pt x="13606" y="20859"/>
                    <a:pt x="13569" y="20748"/>
                  </a:cubicBezTo>
                  <a:lnTo>
                    <a:pt x="10168" y="266"/>
                  </a:lnTo>
                  <a:cubicBezTo>
                    <a:pt x="10136" y="105"/>
                    <a:pt x="10019" y="0"/>
                    <a:pt x="9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a:off x="4686650" y="3654175"/>
              <a:ext cx="1109125" cy="736700"/>
            </a:xfrm>
            <a:custGeom>
              <a:avLst/>
              <a:gdLst/>
              <a:ahLst/>
              <a:cxnLst/>
              <a:rect l="l" t="t" r="r" b="b"/>
              <a:pathLst>
                <a:path w="44365" h="29468" extrusionOk="0">
                  <a:moveTo>
                    <a:pt x="25076" y="0"/>
                  </a:moveTo>
                  <a:cubicBezTo>
                    <a:pt x="23741" y="0"/>
                    <a:pt x="16385" y="10267"/>
                    <a:pt x="12200" y="13755"/>
                  </a:cubicBezTo>
                  <a:cubicBezTo>
                    <a:pt x="7986" y="17267"/>
                    <a:pt x="813" y="20225"/>
                    <a:pt x="813" y="20225"/>
                  </a:cubicBezTo>
                  <a:lnTo>
                    <a:pt x="0" y="29467"/>
                  </a:lnTo>
                  <a:lnTo>
                    <a:pt x="12053" y="19227"/>
                  </a:lnTo>
                  <a:lnTo>
                    <a:pt x="13605" y="19227"/>
                  </a:lnTo>
                  <a:cubicBezTo>
                    <a:pt x="15158" y="19227"/>
                    <a:pt x="18115" y="17120"/>
                    <a:pt x="18116" y="17119"/>
                  </a:cubicBezTo>
                  <a:lnTo>
                    <a:pt x="18116" y="17119"/>
                  </a:lnTo>
                  <a:cubicBezTo>
                    <a:pt x="18115" y="17119"/>
                    <a:pt x="17265" y="17970"/>
                    <a:pt x="16822" y="18376"/>
                  </a:cubicBezTo>
                  <a:cubicBezTo>
                    <a:pt x="16415" y="18820"/>
                    <a:pt x="16267" y="20225"/>
                    <a:pt x="16970" y="20336"/>
                  </a:cubicBezTo>
                  <a:cubicBezTo>
                    <a:pt x="17012" y="20345"/>
                    <a:pt x="17060" y="20349"/>
                    <a:pt x="17114" y="20349"/>
                  </a:cubicBezTo>
                  <a:cubicBezTo>
                    <a:pt x="17949" y="20349"/>
                    <a:pt x="20131" y="19298"/>
                    <a:pt x="23292" y="18117"/>
                  </a:cubicBezTo>
                  <a:cubicBezTo>
                    <a:pt x="26656" y="16860"/>
                    <a:pt x="31573" y="13459"/>
                    <a:pt x="32275" y="12757"/>
                  </a:cubicBezTo>
                  <a:cubicBezTo>
                    <a:pt x="32978" y="12054"/>
                    <a:pt x="28616" y="6435"/>
                    <a:pt x="28615" y="6435"/>
                  </a:cubicBezTo>
                  <a:lnTo>
                    <a:pt x="28615" y="6435"/>
                  </a:lnTo>
                  <a:cubicBezTo>
                    <a:pt x="28616" y="6435"/>
                    <a:pt x="36638" y="10649"/>
                    <a:pt x="39596" y="10649"/>
                  </a:cubicBezTo>
                  <a:cubicBezTo>
                    <a:pt x="42553" y="10649"/>
                    <a:pt x="44069" y="9836"/>
                    <a:pt x="44217" y="8986"/>
                  </a:cubicBezTo>
                  <a:cubicBezTo>
                    <a:pt x="44365" y="8135"/>
                    <a:pt x="41555" y="8135"/>
                    <a:pt x="37747" y="6878"/>
                  </a:cubicBezTo>
                  <a:cubicBezTo>
                    <a:pt x="33976" y="5621"/>
                    <a:pt x="26397" y="113"/>
                    <a:pt x="25103" y="2"/>
                  </a:cubicBezTo>
                  <a:cubicBezTo>
                    <a:pt x="25094" y="1"/>
                    <a:pt x="25085" y="0"/>
                    <a:pt x="25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a:off x="5364125" y="3758650"/>
              <a:ext cx="397450" cy="161775"/>
            </a:xfrm>
            <a:custGeom>
              <a:avLst/>
              <a:gdLst/>
              <a:ahLst/>
              <a:cxnLst/>
              <a:rect l="l" t="t" r="r" b="b"/>
              <a:pathLst>
                <a:path w="15898" h="6471" extrusionOk="0">
                  <a:moveTo>
                    <a:pt x="1" y="0"/>
                  </a:moveTo>
                  <a:lnTo>
                    <a:pt x="1516" y="2256"/>
                  </a:lnTo>
                  <a:cubicBezTo>
                    <a:pt x="1516" y="2256"/>
                    <a:pt x="9539" y="6470"/>
                    <a:pt x="12497" y="6470"/>
                  </a:cubicBezTo>
                  <a:cubicBezTo>
                    <a:pt x="13975" y="6470"/>
                    <a:pt x="15122" y="6285"/>
                    <a:pt x="15898" y="5953"/>
                  </a:cubicBezTo>
                  <a:lnTo>
                    <a:pt x="15750" y="5916"/>
                  </a:lnTo>
                  <a:cubicBezTo>
                    <a:pt x="9133" y="5472"/>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a:off x="4686650" y="3815025"/>
              <a:ext cx="824450" cy="575850"/>
            </a:xfrm>
            <a:custGeom>
              <a:avLst/>
              <a:gdLst/>
              <a:ahLst/>
              <a:cxnLst/>
              <a:rect l="l" t="t" r="r" b="b"/>
              <a:pathLst>
                <a:path w="32978" h="23034" extrusionOk="0">
                  <a:moveTo>
                    <a:pt x="28615" y="1"/>
                  </a:moveTo>
                  <a:lnTo>
                    <a:pt x="28615" y="1"/>
                  </a:lnTo>
                  <a:cubicBezTo>
                    <a:pt x="28615" y="1"/>
                    <a:pt x="29613" y="4363"/>
                    <a:pt x="28467" y="5287"/>
                  </a:cubicBezTo>
                  <a:cubicBezTo>
                    <a:pt x="28269" y="5446"/>
                    <a:pt x="28046" y="5512"/>
                    <a:pt x="27815" y="5512"/>
                  </a:cubicBezTo>
                  <a:cubicBezTo>
                    <a:pt x="26756" y="5512"/>
                    <a:pt x="25510" y="4142"/>
                    <a:pt x="25510" y="4141"/>
                  </a:cubicBezTo>
                  <a:lnTo>
                    <a:pt x="25510" y="4141"/>
                  </a:lnTo>
                  <a:cubicBezTo>
                    <a:pt x="25510" y="4142"/>
                    <a:pt x="25990" y="8689"/>
                    <a:pt x="24623" y="8911"/>
                  </a:cubicBezTo>
                  <a:cubicBezTo>
                    <a:pt x="24504" y="8933"/>
                    <a:pt x="24382" y="8943"/>
                    <a:pt x="24259" y="8943"/>
                  </a:cubicBezTo>
                  <a:cubicBezTo>
                    <a:pt x="22949" y="8943"/>
                    <a:pt x="21406" y="7801"/>
                    <a:pt x="21406" y="7801"/>
                  </a:cubicBezTo>
                  <a:cubicBezTo>
                    <a:pt x="21406" y="7801"/>
                    <a:pt x="21406" y="10759"/>
                    <a:pt x="20038" y="10759"/>
                  </a:cubicBezTo>
                  <a:cubicBezTo>
                    <a:pt x="18670" y="10759"/>
                    <a:pt x="16637" y="6397"/>
                    <a:pt x="16637" y="6397"/>
                  </a:cubicBezTo>
                  <a:lnTo>
                    <a:pt x="16637" y="6397"/>
                  </a:lnTo>
                  <a:cubicBezTo>
                    <a:pt x="16637" y="6397"/>
                    <a:pt x="17117" y="8578"/>
                    <a:pt x="15713" y="10057"/>
                  </a:cubicBezTo>
                  <a:cubicBezTo>
                    <a:pt x="14744" y="11077"/>
                    <a:pt x="13159" y="11235"/>
                    <a:pt x="12269" y="11235"/>
                  </a:cubicBezTo>
                  <a:cubicBezTo>
                    <a:pt x="11869" y="11235"/>
                    <a:pt x="11609" y="11203"/>
                    <a:pt x="11609" y="11203"/>
                  </a:cubicBezTo>
                  <a:lnTo>
                    <a:pt x="887" y="18967"/>
                  </a:lnTo>
                  <a:lnTo>
                    <a:pt x="296" y="19669"/>
                  </a:lnTo>
                  <a:lnTo>
                    <a:pt x="0" y="23033"/>
                  </a:lnTo>
                  <a:lnTo>
                    <a:pt x="0" y="23033"/>
                  </a:lnTo>
                  <a:lnTo>
                    <a:pt x="12053" y="12793"/>
                  </a:lnTo>
                  <a:lnTo>
                    <a:pt x="13605" y="12793"/>
                  </a:lnTo>
                  <a:cubicBezTo>
                    <a:pt x="15158" y="12793"/>
                    <a:pt x="18115" y="10686"/>
                    <a:pt x="18116" y="10685"/>
                  </a:cubicBezTo>
                  <a:lnTo>
                    <a:pt x="18116" y="10685"/>
                  </a:lnTo>
                  <a:cubicBezTo>
                    <a:pt x="18115" y="10685"/>
                    <a:pt x="17265" y="11536"/>
                    <a:pt x="16822" y="11942"/>
                  </a:cubicBezTo>
                  <a:cubicBezTo>
                    <a:pt x="16415" y="12386"/>
                    <a:pt x="16267" y="13791"/>
                    <a:pt x="16970" y="13902"/>
                  </a:cubicBezTo>
                  <a:cubicBezTo>
                    <a:pt x="17012" y="13911"/>
                    <a:pt x="17060" y="13915"/>
                    <a:pt x="17114" y="13915"/>
                  </a:cubicBezTo>
                  <a:cubicBezTo>
                    <a:pt x="17949" y="13915"/>
                    <a:pt x="20131" y="12864"/>
                    <a:pt x="23292" y="11683"/>
                  </a:cubicBezTo>
                  <a:cubicBezTo>
                    <a:pt x="26656" y="10426"/>
                    <a:pt x="31573" y="7025"/>
                    <a:pt x="32275" y="6323"/>
                  </a:cubicBezTo>
                  <a:cubicBezTo>
                    <a:pt x="32978" y="5620"/>
                    <a:pt x="28616" y="1"/>
                    <a:pt x="28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a:off x="5364125" y="3758650"/>
              <a:ext cx="329075" cy="154375"/>
            </a:xfrm>
            <a:custGeom>
              <a:avLst/>
              <a:gdLst/>
              <a:ahLst/>
              <a:cxnLst/>
              <a:rect l="l" t="t" r="r" b="b"/>
              <a:pathLst>
                <a:path w="13163" h="6175" extrusionOk="0">
                  <a:moveTo>
                    <a:pt x="1" y="0"/>
                  </a:moveTo>
                  <a:lnTo>
                    <a:pt x="1368" y="1997"/>
                  </a:lnTo>
                  <a:cubicBezTo>
                    <a:pt x="1405" y="1997"/>
                    <a:pt x="1479" y="1960"/>
                    <a:pt x="1516" y="1960"/>
                  </a:cubicBezTo>
                  <a:cubicBezTo>
                    <a:pt x="1590" y="1960"/>
                    <a:pt x="1627" y="1960"/>
                    <a:pt x="1664" y="1997"/>
                  </a:cubicBezTo>
                  <a:cubicBezTo>
                    <a:pt x="1664" y="1997"/>
                    <a:pt x="1960" y="2145"/>
                    <a:pt x="2441" y="2404"/>
                  </a:cubicBezTo>
                  <a:cubicBezTo>
                    <a:pt x="2921" y="2625"/>
                    <a:pt x="3587" y="2958"/>
                    <a:pt x="4363" y="3328"/>
                  </a:cubicBezTo>
                  <a:cubicBezTo>
                    <a:pt x="5916" y="4067"/>
                    <a:pt x="7912" y="4955"/>
                    <a:pt x="9613" y="5546"/>
                  </a:cubicBezTo>
                  <a:cubicBezTo>
                    <a:pt x="10759" y="5916"/>
                    <a:pt x="11794" y="6175"/>
                    <a:pt x="12497" y="6175"/>
                  </a:cubicBezTo>
                  <a:lnTo>
                    <a:pt x="12866" y="6175"/>
                  </a:lnTo>
                  <a:lnTo>
                    <a:pt x="13162" y="5546"/>
                  </a:lnTo>
                  <a:cubicBezTo>
                    <a:pt x="6988" y="4178"/>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a:off x="4747650" y="3832600"/>
              <a:ext cx="740350" cy="496350"/>
            </a:xfrm>
            <a:custGeom>
              <a:avLst/>
              <a:gdLst/>
              <a:ahLst/>
              <a:cxnLst/>
              <a:rect l="l" t="t" r="r" b="b"/>
              <a:pathLst>
                <a:path w="29614" h="19854" extrusionOk="0">
                  <a:moveTo>
                    <a:pt x="26323" y="0"/>
                  </a:moveTo>
                  <a:lnTo>
                    <a:pt x="26323" y="0"/>
                  </a:lnTo>
                  <a:cubicBezTo>
                    <a:pt x="26434" y="666"/>
                    <a:pt x="26582" y="1664"/>
                    <a:pt x="26582" y="2588"/>
                  </a:cubicBezTo>
                  <a:cubicBezTo>
                    <a:pt x="26582" y="3438"/>
                    <a:pt x="26471" y="4252"/>
                    <a:pt x="26027" y="4584"/>
                  </a:cubicBezTo>
                  <a:cubicBezTo>
                    <a:pt x="25843" y="4732"/>
                    <a:pt x="25621" y="4806"/>
                    <a:pt x="25362" y="4806"/>
                  </a:cubicBezTo>
                  <a:cubicBezTo>
                    <a:pt x="24290" y="4806"/>
                    <a:pt x="23070" y="3439"/>
                    <a:pt x="23070" y="3438"/>
                  </a:cubicBezTo>
                  <a:lnTo>
                    <a:pt x="23070" y="3438"/>
                  </a:lnTo>
                  <a:cubicBezTo>
                    <a:pt x="23070" y="3439"/>
                    <a:pt x="23144" y="4141"/>
                    <a:pt x="23144" y="5028"/>
                  </a:cubicBezTo>
                  <a:cubicBezTo>
                    <a:pt x="23144" y="6396"/>
                    <a:pt x="22996" y="8097"/>
                    <a:pt x="22183" y="8208"/>
                  </a:cubicBezTo>
                  <a:cubicBezTo>
                    <a:pt x="22072" y="8245"/>
                    <a:pt x="21961" y="8245"/>
                    <a:pt x="21850" y="8245"/>
                  </a:cubicBezTo>
                  <a:cubicBezTo>
                    <a:pt x="20519" y="8245"/>
                    <a:pt x="18966" y="7098"/>
                    <a:pt x="18966" y="7098"/>
                  </a:cubicBezTo>
                  <a:cubicBezTo>
                    <a:pt x="18966" y="7098"/>
                    <a:pt x="18966" y="10056"/>
                    <a:pt x="17598" y="10056"/>
                  </a:cubicBezTo>
                  <a:cubicBezTo>
                    <a:pt x="16230" y="10056"/>
                    <a:pt x="14197" y="5694"/>
                    <a:pt x="14197" y="5694"/>
                  </a:cubicBezTo>
                  <a:lnTo>
                    <a:pt x="14197" y="5694"/>
                  </a:lnTo>
                  <a:cubicBezTo>
                    <a:pt x="14197" y="5694"/>
                    <a:pt x="14271" y="6100"/>
                    <a:pt x="14271" y="6618"/>
                  </a:cubicBezTo>
                  <a:cubicBezTo>
                    <a:pt x="14271" y="7394"/>
                    <a:pt x="14086" y="8503"/>
                    <a:pt x="13273" y="9354"/>
                  </a:cubicBezTo>
                  <a:cubicBezTo>
                    <a:pt x="12311" y="10389"/>
                    <a:pt x="10722" y="10537"/>
                    <a:pt x="9834" y="10537"/>
                  </a:cubicBezTo>
                  <a:cubicBezTo>
                    <a:pt x="9428" y="10537"/>
                    <a:pt x="9169" y="10500"/>
                    <a:pt x="9169" y="10500"/>
                  </a:cubicBezTo>
                  <a:lnTo>
                    <a:pt x="370" y="16859"/>
                  </a:lnTo>
                  <a:lnTo>
                    <a:pt x="0" y="19853"/>
                  </a:lnTo>
                  <a:lnTo>
                    <a:pt x="9428" y="11868"/>
                  </a:lnTo>
                  <a:cubicBezTo>
                    <a:pt x="9465" y="11794"/>
                    <a:pt x="9539" y="11794"/>
                    <a:pt x="9613" y="11794"/>
                  </a:cubicBezTo>
                  <a:lnTo>
                    <a:pt x="11165" y="11794"/>
                  </a:lnTo>
                  <a:cubicBezTo>
                    <a:pt x="11461" y="11794"/>
                    <a:pt x="11831" y="11683"/>
                    <a:pt x="12237" y="11535"/>
                  </a:cubicBezTo>
                  <a:cubicBezTo>
                    <a:pt x="12644" y="11387"/>
                    <a:pt x="13088" y="11202"/>
                    <a:pt x="13494" y="10980"/>
                  </a:cubicBezTo>
                  <a:cubicBezTo>
                    <a:pt x="14308" y="10537"/>
                    <a:pt x="15084" y="10019"/>
                    <a:pt x="15343" y="9834"/>
                  </a:cubicBezTo>
                  <a:cubicBezTo>
                    <a:pt x="15454" y="9760"/>
                    <a:pt x="15491" y="9723"/>
                    <a:pt x="15491" y="9723"/>
                  </a:cubicBezTo>
                  <a:cubicBezTo>
                    <a:pt x="15528" y="9686"/>
                    <a:pt x="15602" y="9686"/>
                    <a:pt x="15676" y="9686"/>
                  </a:cubicBezTo>
                  <a:cubicBezTo>
                    <a:pt x="15750" y="9686"/>
                    <a:pt x="15824" y="9723"/>
                    <a:pt x="15898" y="9797"/>
                  </a:cubicBezTo>
                  <a:cubicBezTo>
                    <a:pt x="16008" y="9908"/>
                    <a:pt x="15971" y="10093"/>
                    <a:pt x="15861" y="10204"/>
                  </a:cubicBezTo>
                  <a:cubicBezTo>
                    <a:pt x="15861" y="10204"/>
                    <a:pt x="15047" y="11054"/>
                    <a:pt x="14604" y="11461"/>
                  </a:cubicBezTo>
                  <a:cubicBezTo>
                    <a:pt x="14567" y="11535"/>
                    <a:pt x="14493" y="11646"/>
                    <a:pt x="14419" y="11794"/>
                  </a:cubicBezTo>
                  <a:cubicBezTo>
                    <a:pt x="14382" y="11979"/>
                    <a:pt x="14345" y="12163"/>
                    <a:pt x="14345" y="12348"/>
                  </a:cubicBezTo>
                  <a:cubicBezTo>
                    <a:pt x="14345" y="12533"/>
                    <a:pt x="14382" y="12681"/>
                    <a:pt x="14419" y="12755"/>
                  </a:cubicBezTo>
                  <a:cubicBezTo>
                    <a:pt x="14493" y="12866"/>
                    <a:pt x="14530" y="12903"/>
                    <a:pt x="14604" y="12903"/>
                  </a:cubicBezTo>
                  <a:lnTo>
                    <a:pt x="14677" y="12903"/>
                  </a:lnTo>
                  <a:cubicBezTo>
                    <a:pt x="14825" y="12903"/>
                    <a:pt x="15084" y="12866"/>
                    <a:pt x="15454" y="12755"/>
                  </a:cubicBezTo>
                  <a:cubicBezTo>
                    <a:pt x="15787" y="12644"/>
                    <a:pt x="16230" y="12459"/>
                    <a:pt x="16785" y="12274"/>
                  </a:cubicBezTo>
                  <a:cubicBezTo>
                    <a:pt x="17820" y="11831"/>
                    <a:pt x="19151" y="11276"/>
                    <a:pt x="20741" y="10685"/>
                  </a:cubicBezTo>
                  <a:cubicBezTo>
                    <a:pt x="23218" y="9760"/>
                    <a:pt x="26619" y="7616"/>
                    <a:pt x="28431" y="6322"/>
                  </a:cubicBezTo>
                  <a:cubicBezTo>
                    <a:pt x="29022" y="5915"/>
                    <a:pt x="29466" y="5583"/>
                    <a:pt x="29614" y="5435"/>
                  </a:cubicBezTo>
                  <a:lnTo>
                    <a:pt x="29614" y="5398"/>
                  </a:lnTo>
                  <a:cubicBezTo>
                    <a:pt x="29614" y="5250"/>
                    <a:pt x="29503" y="4917"/>
                    <a:pt x="29318" y="4511"/>
                  </a:cubicBezTo>
                  <a:cubicBezTo>
                    <a:pt x="29096" y="4067"/>
                    <a:pt x="28800" y="3586"/>
                    <a:pt x="28468" y="3069"/>
                  </a:cubicBezTo>
                  <a:cubicBezTo>
                    <a:pt x="27839" y="2070"/>
                    <a:pt x="27063" y="961"/>
                    <a:pt x="26545" y="259"/>
                  </a:cubicBezTo>
                  <a:cubicBezTo>
                    <a:pt x="26471" y="185"/>
                    <a:pt x="26397" y="74"/>
                    <a:pt x="26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a:off x="5105325" y="4022100"/>
              <a:ext cx="42550" cy="68175"/>
            </a:xfrm>
            <a:custGeom>
              <a:avLst/>
              <a:gdLst/>
              <a:ahLst/>
              <a:cxnLst/>
              <a:rect l="l" t="t" r="r" b="b"/>
              <a:pathLst>
                <a:path w="1702" h="2727" extrusionOk="0">
                  <a:moveTo>
                    <a:pt x="395" y="0"/>
                  </a:moveTo>
                  <a:cubicBezTo>
                    <a:pt x="340" y="0"/>
                    <a:pt x="281" y="13"/>
                    <a:pt x="223" y="36"/>
                  </a:cubicBezTo>
                  <a:cubicBezTo>
                    <a:pt x="75" y="110"/>
                    <a:pt x="1" y="258"/>
                    <a:pt x="75" y="443"/>
                  </a:cubicBezTo>
                  <a:lnTo>
                    <a:pt x="1073" y="2550"/>
                  </a:lnTo>
                  <a:cubicBezTo>
                    <a:pt x="1127" y="2658"/>
                    <a:pt x="1241" y="2727"/>
                    <a:pt x="1356" y="2727"/>
                  </a:cubicBezTo>
                  <a:cubicBezTo>
                    <a:pt x="1398" y="2727"/>
                    <a:pt x="1440" y="2718"/>
                    <a:pt x="1480" y="2698"/>
                  </a:cubicBezTo>
                  <a:cubicBezTo>
                    <a:pt x="1627" y="2624"/>
                    <a:pt x="1701" y="2439"/>
                    <a:pt x="1627" y="2291"/>
                  </a:cubicBezTo>
                  <a:lnTo>
                    <a:pt x="666" y="184"/>
                  </a:lnTo>
                  <a:cubicBezTo>
                    <a:pt x="616" y="58"/>
                    <a:pt x="513"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a:off x="5196825" y="3955100"/>
              <a:ext cx="80450" cy="159375"/>
            </a:xfrm>
            <a:custGeom>
              <a:avLst/>
              <a:gdLst/>
              <a:ahLst/>
              <a:cxnLst/>
              <a:rect l="l" t="t" r="r" b="b"/>
              <a:pathLst>
                <a:path w="3218" h="6375" extrusionOk="0">
                  <a:moveTo>
                    <a:pt x="377" y="1"/>
                  </a:moveTo>
                  <a:cubicBezTo>
                    <a:pt x="325" y="1"/>
                    <a:pt x="272" y="17"/>
                    <a:pt x="223" y="54"/>
                  </a:cubicBezTo>
                  <a:cubicBezTo>
                    <a:pt x="75" y="128"/>
                    <a:pt x="1" y="313"/>
                    <a:pt x="75" y="461"/>
                  </a:cubicBezTo>
                  <a:cubicBezTo>
                    <a:pt x="75" y="461"/>
                    <a:pt x="260" y="757"/>
                    <a:pt x="481" y="1200"/>
                  </a:cubicBezTo>
                  <a:cubicBezTo>
                    <a:pt x="851" y="1903"/>
                    <a:pt x="1369" y="2938"/>
                    <a:pt x="1812" y="3899"/>
                  </a:cubicBezTo>
                  <a:cubicBezTo>
                    <a:pt x="2034" y="4380"/>
                    <a:pt x="2256" y="4823"/>
                    <a:pt x="2367" y="5193"/>
                  </a:cubicBezTo>
                  <a:cubicBezTo>
                    <a:pt x="2441" y="5378"/>
                    <a:pt x="2515" y="5563"/>
                    <a:pt x="2552" y="5674"/>
                  </a:cubicBezTo>
                  <a:cubicBezTo>
                    <a:pt x="2589" y="5822"/>
                    <a:pt x="2589" y="5933"/>
                    <a:pt x="2589" y="5969"/>
                  </a:cubicBezTo>
                  <a:lnTo>
                    <a:pt x="2608" y="5974"/>
                  </a:lnTo>
                  <a:lnTo>
                    <a:pt x="2608" y="5974"/>
                  </a:lnTo>
                  <a:cubicBezTo>
                    <a:pt x="2560" y="6114"/>
                    <a:pt x="2602" y="6272"/>
                    <a:pt x="2737" y="6339"/>
                  </a:cubicBezTo>
                  <a:cubicBezTo>
                    <a:pt x="2795" y="6363"/>
                    <a:pt x="2854" y="6375"/>
                    <a:pt x="2909" y="6375"/>
                  </a:cubicBezTo>
                  <a:cubicBezTo>
                    <a:pt x="3027" y="6375"/>
                    <a:pt x="3130" y="6318"/>
                    <a:pt x="3180" y="6191"/>
                  </a:cubicBezTo>
                  <a:cubicBezTo>
                    <a:pt x="3217" y="6117"/>
                    <a:pt x="3217" y="6043"/>
                    <a:pt x="3217" y="5969"/>
                  </a:cubicBezTo>
                  <a:cubicBezTo>
                    <a:pt x="3217" y="5785"/>
                    <a:pt x="3180" y="5600"/>
                    <a:pt x="3106" y="5341"/>
                  </a:cubicBezTo>
                  <a:cubicBezTo>
                    <a:pt x="2848" y="4565"/>
                    <a:pt x="2219" y="3271"/>
                    <a:pt x="1665" y="2162"/>
                  </a:cubicBezTo>
                  <a:cubicBezTo>
                    <a:pt x="1110" y="1089"/>
                    <a:pt x="629" y="165"/>
                    <a:pt x="629" y="165"/>
                  </a:cubicBezTo>
                  <a:cubicBezTo>
                    <a:pt x="580" y="67"/>
                    <a:pt x="481"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a:off x="5292025" y="3860550"/>
              <a:ext cx="109100" cy="194575"/>
            </a:xfrm>
            <a:custGeom>
              <a:avLst/>
              <a:gdLst/>
              <a:ahLst/>
              <a:cxnLst/>
              <a:rect l="l" t="t" r="r" b="b"/>
              <a:pathLst>
                <a:path w="4364" h="7783" extrusionOk="0">
                  <a:moveTo>
                    <a:pt x="342" y="1"/>
                  </a:moveTo>
                  <a:cubicBezTo>
                    <a:pt x="285" y="1"/>
                    <a:pt x="229" y="21"/>
                    <a:pt x="186" y="65"/>
                  </a:cubicBezTo>
                  <a:cubicBezTo>
                    <a:pt x="38" y="139"/>
                    <a:pt x="1" y="324"/>
                    <a:pt x="75" y="472"/>
                  </a:cubicBezTo>
                  <a:cubicBezTo>
                    <a:pt x="112" y="472"/>
                    <a:pt x="334" y="805"/>
                    <a:pt x="666" y="1322"/>
                  </a:cubicBezTo>
                  <a:cubicBezTo>
                    <a:pt x="1184" y="2099"/>
                    <a:pt x="1960" y="3319"/>
                    <a:pt x="2626" y="4465"/>
                  </a:cubicBezTo>
                  <a:cubicBezTo>
                    <a:pt x="2958" y="5019"/>
                    <a:pt x="3254" y="5574"/>
                    <a:pt x="3439" y="6054"/>
                  </a:cubicBezTo>
                  <a:cubicBezTo>
                    <a:pt x="3661" y="6535"/>
                    <a:pt x="3772" y="6942"/>
                    <a:pt x="3772" y="7164"/>
                  </a:cubicBezTo>
                  <a:cubicBezTo>
                    <a:pt x="3772" y="7237"/>
                    <a:pt x="3735" y="7274"/>
                    <a:pt x="3735" y="7274"/>
                  </a:cubicBezTo>
                  <a:cubicBezTo>
                    <a:pt x="3661" y="7422"/>
                    <a:pt x="3661" y="7607"/>
                    <a:pt x="3809" y="7718"/>
                  </a:cubicBezTo>
                  <a:cubicBezTo>
                    <a:pt x="3867" y="7762"/>
                    <a:pt x="3931" y="7783"/>
                    <a:pt x="3994" y="7783"/>
                  </a:cubicBezTo>
                  <a:cubicBezTo>
                    <a:pt x="4091" y="7783"/>
                    <a:pt x="4185" y="7734"/>
                    <a:pt x="4252" y="7644"/>
                  </a:cubicBezTo>
                  <a:cubicBezTo>
                    <a:pt x="4363" y="7496"/>
                    <a:pt x="4363" y="7311"/>
                    <a:pt x="4363" y="7164"/>
                  </a:cubicBezTo>
                  <a:cubicBezTo>
                    <a:pt x="4363" y="6905"/>
                    <a:pt x="4326" y="6646"/>
                    <a:pt x="4215" y="6313"/>
                  </a:cubicBezTo>
                  <a:cubicBezTo>
                    <a:pt x="3809" y="5241"/>
                    <a:pt x="2922" y="3688"/>
                    <a:pt x="2108" y="2431"/>
                  </a:cubicBezTo>
                  <a:cubicBezTo>
                    <a:pt x="1332" y="1137"/>
                    <a:pt x="592" y="139"/>
                    <a:pt x="592" y="139"/>
                  </a:cubicBezTo>
                  <a:cubicBezTo>
                    <a:pt x="525" y="50"/>
                    <a:pt x="431"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a:off x="4678325" y="3645900"/>
              <a:ext cx="1122075" cy="752975"/>
            </a:xfrm>
            <a:custGeom>
              <a:avLst/>
              <a:gdLst/>
              <a:ahLst/>
              <a:cxnLst/>
              <a:rect l="l" t="t" r="r" b="b"/>
              <a:pathLst>
                <a:path w="44883" h="30119" extrusionOk="0">
                  <a:moveTo>
                    <a:pt x="25436" y="629"/>
                  </a:moveTo>
                  <a:cubicBezTo>
                    <a:pt x="25510" y="629"/>
                    <a:pt x="25732" y="702"/>
                    <a:pt x="26065" y="887"/>
                  </a:cubicBezTo>
                  <a:cubicBezTo>
                    <a:pt x="27211" y="1442"/>
                    <a:pt x="29355" y="2810"/>
                    <a:pt x="31610" y="4178"/>
                  </a:cubicBezTo>
                  <a:cubicBezTo>
                    <a:pt x="33902" y="5546"/>
                    <a:pt x="36269" y="6914"/>
                    <a:pt x="38006" y="7505"/>
                  </a:cubicBezTo>
                  <a:cubicBezTo>
                    <a:pt x="39855" y="8134"/>
                    <a:pt x="41518" y="8429"/>
                    <a:pt x="42664" y="8688"/>
                  </a:cubicBezTo>
                  <a:cubicBezTo>
                    <a:pt x="43219" y="8836"/>
                    <a:pt x="43663" y="8947"/>
                    <a:pt x="43958" y="9058"/>
                  </a:cubicBezTo>
                  <a:cubicBezTo>
                    <a:pt x="44106" y="9132"/>
                    <a:pt x="44180" y="9169"/>
                    <a:pt x="44217" y="9206"/>
                  </a:cubicBezTo>
                  <a:lnTo>
                    <a:pt x="44254" y="9243"/>
                  </a:lnTo>
                  <a:cubicBezTo>
                    <a:pt x="44217" y="9391"/>
                    <a:pt x="44143" y="9538"/>
                    <a:pt x="43958" y="9686"/>
                  </a:cubicBezTo>
                  <a:cubicBezTo>
                    <a:pt x="43441" y="10204"/>
                    <a:pt x="42073" y="10685"/>
                    <a:pt x="39929" y="10685"/>
                  </a:cubicBezTo>
                  <a:cubicBezTo>
                    <a:pt x="39263" y="10685"/>
                    <a:pt x="38228" y="10426"/>
                    <a:pt x="37045" y="10056"/>
                  </a:cubicBezTo>
                  <a:cubicBezTo>
                    <a:pt x="35344" y="9465"/>
                    <a:pt x="33348" y="8577"/>
                    <a:pt x="31795" y="7838"/>
                  </a:cubicBezTo>
                  <a:cubicBezTo>
                    <a:pt x="31019" y="7468"/>
                    <a:pt x="30353" y="7135"/>
                    <a:pt x="29873" y="6914"/>
                  </a:cubicBezTo>
                  <a:cubicBezTo>
                    <a:pt x="29392" y="6655"/>
                    <a:pt x="29096" y="6507"/>
                    <a:pt x="29096" y="6507"/>
                  </a:cubicBezTo>
                  <a:cubicBezTo>
                    <a:pt x="29057" y="6481"/>
                    <a:pt x="29013" y="6468"/>
                    <a:pt x="28968" y="6468"/>
                  </a:cubicBezTo>
                  <a:cubicBezTo>
                    <a:pt x="28885" y="6468"/>
                    <a:pt x="28798" y="6509"/>
                    <a:pt x="28727" y="6581"/>
                  </a:cubicBezTo>
                  <a:cubicBezTo>
                    <a:pt x="28653" y="6692"/>
                    <a:pt x="28616" y="6840"/>
                    <a:pt x="28727" y="6987"/>
                  </a:cubicBezTo>
                  <a:cubicBezTo>
                    <a:pt x="28727" y="6987"/>
                    <a:pt x="28948" y="7283"/>
                    <a:pt x="29318" y="7727"/>
                  </a:cubicBezTo>
                  <a:cubicBezTo>
                    <a:pt x="29836" y="8429"/>
                    <a:pt x="30612" y="9538"/>
                    <a:pt x="31241" y="10537"/>
                  </a:cubicBezTo>
                  <a:cubicBezTo>
                    <a:pt x="31573" y="11054"/>
                    <a:pt x="31869" y="11535"/>
                    <a:pt x="32091" y="11979"/>
                  </a:cubicBezTo>
                  <a:cubicBezTo>
                    <a:pt x="32276" y="12385"/>
                    <a:pt x="32387" y="12718"/>
                    <a:pt x="32387" y="12866"/>
                  </a:cubicBezTo>
                  <a:cubicBezTo>
                    <a:pt x="32239" y="13014"/>
                    <a:pt x="31832" y="13383"/>
                    <a:pt x="31204" y="13790"/>
                  </a:cubicBezTo>
                  <a:cubicBezTo>
                    <a:pt x="29392" y="15084"/>
                    <a:pt x="25991" y="17228"/>
                    <a:pt x="23514" y="18153"/>
                  </a:cubicBezTo>
                  <a:cubicBezTo>
                    <a:pt x="21924" y="18744"/>
                    <a:pt x="20593" y="19299"/>
                    <a:pt x="19558" y="19742"/>
                  </a:cubicBezTo>
                  <a:cubicBezTo>
                    <a:pt x="19003" y="19927"/>
                    <a:pt x="18560" y="20112"/>
                    <a:pt x="18227" y="20223"/>
                  </a:cubicBezTo>
                  <a:cubicBezTo>
                    <a:pt x="17923" y="20314"/>
                    <a:pt x="17694" y="20381"/>
                    <a:pt x="17540" y="20381"/>
                  </a:cubicBezTo>
                  <a:cubicBezTo>
                    <a:pt x="17506" y="20381"/>
                    <a:pt x="17477" y="20377"/>
                    <a:pt x="17450" y="20371"/>
                  </a:cubicBezTo>
                  <a:lnTo>
                    <a:pt x="17377" y="20371"/>
                  </a:lnTo>
                  <a:cubicBezTo>
                    <a:pt x="17303" y="20371"/>
                    <a:pt x="17266" y="20334"/>
                    <a:pt x="17192" y="20223"/>
                  </a:cubicBezTo>
                  <a:cubicBezTo>
                    <a:pt x="17155" y="20149"/>
                    <a:pt x="17118" y="20001"/>
                    <a:pt x="17118" y="19816"/>
                  </a:cubicBezTo>
                  <a:cubicBezTo>
                    <a:pt x="17118" y="19631"/>
                    <a:pt x="17155" y="19447"/>
                    <a:pt x="17192" y="19262"/>
                  </a:cubicBezTo>
                  <a:cubicBezTo>
                    <a:pt x="17266" y="19114"/>
                    <a:pt x="17340" y="19003"/>
                    <a:pt x="17377" y="18929"/>
                  </a:cubicBezTo>
                  <a:cubicBezTo>
                    <a:pt x="17820" y="18522"/>
                    <a:pt x="18634" y="17672"/>
                    <a:pt x="18634" y="17672"/>
                  </a:cubicBezTo>
                  <a:cubicBezTo>
                    <a:pt x="18744" y="17561"/>
                    <a:pt x="18781" y="17376"/>
                    <a:pt x="18671" y="17265"/>
                  </a:cubicBezTo>
                  <a:cubicBezTo>
                    <a:pt x="18606" y="17179"/>
                    <a:pt x="18515" y="17143"/>
                    <a:pt x="18429" y="17143"/>
                  </a:cubicBezTo>
                  <a:cubicBezTo>
                    <a:pt x="18368" y="17143"/>
                    <a:pt x="18310" y="17161"/>
                    <a:pt x="18264" y="17191"/>
                  </a:cubicBezTo>
                  <a:cubicBezTo>
                    <a:pt x="18264" y="17191"/>
                    <a:pt x="18227" y="17228"/>
                    <a:pt x="18116" y="17302"/>
                  </a:cubicBezTo>
                  <a:cubicBezTo>
                    <a:pt x="17857" y="17487"/>
                    <a:pt x="17081" y="18005"/>
                    <a:pt x="16267" y="18448"/>
                  </a:cubicBezTo>
                  <a:cubicBezTo>
                    <a:pt x="15861" y="18670"/>
                    <a:pt x="15417" y="18855"/>
                    <a:pt x="15010" y="19003"/>
                  </a:cubicBezTo>
                  <a:cubicBezTo>
                    <a:pt x="14604" y="19151"/>
                    <a:pt x="14197" y="19262"/>
                    <a:pt x="13938" y="19262"/>
                  </a:cubicBezTo>
                  <a:lnTo>
                    <a:pt x="12386" y="19262"/>
                  </a:lnTo>
                  <a:cubicBezTo>
                    <a:pt x="12312" y="19262"/>
                    <a:pt x="12238" y="19262"/>
                    <a:pt x="12201" y="19336"/>
                  </a:cubicBezTo>
                  <a:lnTo>
                    <a:pt x="703" y="29096"/>
                  </a:lnTo>
                  <a:lnTo>
                    <a:pt x="1463" y="20733"/>
                  </a:lnTo>
                  <a:lnTo>
                    <a:pt x="1463" y="20733"/>
                  </a:lnTo>
                  <a:cubicBezTo>
                    <a:pt x="2668" y="20238"/>
                    <a:pt x="8882" y="17544"/>
                    <a:pt x="12718" y="14308"/>
                  </a:cubicBezTo>
                  <a:cubicBezTo>
                    <a:pt x="14863" y="12533"/>
                    <a:pt x="17746" y="9095"/>
                    <a:pt x="20297" y="6100"/>
                  </a:cubicBezTo>
                  <a:cubicBezTo>
                    <a:pt x="21554" y="4584"/>
                    <a:pt x="22737" y="3216"/>
                    <a:pt x="23662" y="2181"/>
                  </a:cubicBezTo>
                  <a:cubicBezTo>
                    <a:pt x="24142" y="1701"/>
                    <a:pt x="24549" y="1294"/>
                    <a:pt x="24845" y="998"/>
                  </a:cubicBezTo>
                  <a:cubicBezTo>
                    <a:pt x="25029" y="850"/>
                    <a:pt x="25177" y="776"/>
                    <a:pt x="25251" y="702"/>
                  </a:cubicBezTo>
                  <a:lnTo>
                    <a:pt x="25399" y="629"/>
                  </a:lnTo>
                  <a:close/>
                  <a:moveTo>
                    <a:pt x="25436" y="0"/>
                  </a:moveTo>
                  <a:cubicBezTo>
                    <a:pt x="25251" y="0"/>
                    <a:pt x="25103" y="74"/>
                    <a:pt x="24956" y="185"/>
                  </a:cubicBezTo>
                  <a:cubicBezTo>
                    <a:pt x="24660" y="333"/>
                    <a:pt x="24364" y="629"/>
                    <a:pt x="23957" y="998"/>
                  </a:cubicBezTo>
                  <a:cubicBezTo>
                    <a:pt x="22626" y="2292"/>
                    <a:pt x="20556" y="4806"/>
                    <a:pt x="18412" y="7357"/>
                  </a:cubicBezTo>
                  <a:cubicBezTo>
                    <a:pt x="16267" y="9871"/>
                    <a:pt x="14012" y="12459"/>
                    <a:pt x="12349" y="13864"/>
                  </a:cubicBezTo>
                  <a:cubicBezTo>
                    <a:pt x="10278" y="15565"/>
                    <a:pt x="7431" y="17191"/>
                    <a:pt x="5139" y="18374"/>
                  </a:cubicBezTo>
                  <a:cubicBezTo>
                    <a:pt x="3956" y="18929"/>
                    <a:pt x="2958" y="19410"/>
                    <a:pt x="2219" y="19742"/>
                  </a:cubicBezTo>
                  <a:cubicBezTo>
                    <a:pt x="1849" y="19927"/>
                    <a:pt x="1553" y="20038"/>
                    <a:pt x="1368" y="20112"/>
                  </a:cubicBezTo>
                  <a:cubicBezTo>
                    <a:pt x="1146" y="20223"/>
                    <a:pt x="1036" y="20260"/>
                    <a:pt x="1036" y="20260"/>
                  </a:cubicBezTo>
                  <a:cubicBezTo>
                    <a:pt x="925" y="20297"/>
                    <a:pt x="851" y="20408"/>
                    <a:pt x="851" y="20519"/>
                  </a:cubicBezTo>
                  <a:lnTo>
                    <a:pt x="0" y="29798"/>
                  </a:lnTo>
                  <a:cubicBezTo>
                    <a:pt x="0" y="29909"/>
                    <a:pt x="74" y="30020"/>
                    <a:pt x="185" y="30094"/>
                  </a:cubicBezTo>
                  <a:cubicBezTo>
                    <a:pt x="231" y="30109"/>
                    <a:pt x="277" y="30118"/>
                    <a:pt x="323" y="30118"/>
                  </a:cubicBezTo>
                  <a:cubicBezTo>
                    <a:pt x="388" y="30118"/>
                    <a:pt x="453" y="30101"/>
                    <a:pt x="518" y="30057"/>
                  </a:cubicBezTo>
                  <a:lnTo>
                    <a:pt x="12520" y="19853"/>
                  </a:lnTo>
                  <a:lnTo>
                    <a:pt x="13938" y="19853"/>
                  </a:lnTo>
                  <a:cubicBezTo>
                    <a:pt x="14382" y="19853"/>
                    <a:pt x="14900" y="19705"/>
                    <a:pt x="15417" y="19521"/>
                  </a:cubicBezTo>
                  <a:cubicBezTo>
                    <a:pt x="15848" y="19342"/>
                    <a:pt x="16291" y="19118"/>
                    <a:pt x="16704" y="18890"/>
                  </a:cubicBezTo>
                  <a:lnTo>
                    <a:pt x="16704" y="18890"/>
                  </a:lnTo>
                  <a:cubicBezTo>
                    <a:pt x="16681" y="18950"/>
                    <a:pt x="16659" y="19012"/>
                    <a:pt x="16637" y="19077"/>
                  </a:cubicBezTo>
                  <a:cubicBezTo>
                    <a:pt x="16563" y="19299"/>
                    <a:pt x="16526" y="19558"/>
                    <a:pt x="16526" y="19816"/>
                  </a:cubicBezTo>
                  <a:cubicBezTo>
                    <a:pt x="16526" y="20038"/>
                    <a:pt x="16563" y="20297"/>
                    <a:pt x="16637" y="20519"/>
                  </a:cubicBezTo>
                  <a:cubicBezTo>
                    <a:pt x="16748" y="20741"/>
                    <a:pt x="16970" y="20925"/>
                    <a:pt x="17266" y="20999"/>
                  </a:cubicBezTo>
                  <a:lnTo>
                    <a:pt x="17450" y="20999"/>
                  </a:lnTo>
                  <a:cubicBezTo>
                    <a:pt x="17709" y="20999"/>
                    <a:pt x="18005" y="20925"/>
                    <a:pt x="18412" y="20815"/>
                  </a:cubicBezTo>
                  <a:cubicBezTo>
                    <a:pt x="19558" y="20445"/>
                    <a:pt x="21369" y="19631"/>
                    <a:pt x="23735" y="18744"/>
                  </a:cubicBezTo>
                  <a:cubicBezTo>
                    <a:pt x="25473" y="18079"/>
                    <a:pt x="27543" y="16933"/>
                    <a:pt x="29281" y="15823"/>
                  </a:cubicBezTo>
                  <a:cubicBezTo>
                    <a:pt x="30168" y="15269"/>
                    <a:pt x="30945" y="14751"/>
                    <a:pt x="31573" y="14308"/>
                  </a:cubicBezTo>
                  <a:cubicBezTo>
                    <a:pt x="32202" y="13864"/>
                    <a:pt x="32608" y="13531"/>
                    <a:pt x="32830" y="13309"/>
                  </a:cubicBezTo>
                  <a:cubicBezTo>
                    <a:pt x="32978" y="13199"/>
                    <a:pt x="33015" y="13014"/>
                    <a:pt x="33015" y="12866"/>
                  </a:cubicBezTo>
                  <a:cubicBezTo>
                    <a:pt x="33015" y="12644"/>
                    <a:pt x="32941" y="12385"/>
                    <a:pt x="32830" y="12126"/>
                  </a:cubicBezTo>
                  <a:cubicBezTo>
                    <a:pt x="32424" y="11165"/>
                    <a:pt x="31536" y="9834"/>
                    <a:pt x="30723" y="8651"/>
                  </a:cubicBezTo>
                  <a:cubicBezTo>
                    <a:pt x="30464" y="8287"/>
                    <a:pt x="30217" y="7945"/>
                    <a:pt x="30000" y="7648"/>
                  </a:cubicBezTo>
                  <a:lnTo>
                    <a:pt x="30000" y="7648"/>
                  </a:lnTo>
                  <a:cubicBezTo>
                    <a:pt x="30804" y="8046"/>
                    <a:pt x="31950" y="8602"/>
                    <a:pt x="33200" y="9169"/>
                  </a:cubicBezTo>
                  <a:cubicBezTo>
                    <a:pt x="34420" y="9686"/>
                    <a:pt x="35677" y="10241"/>
                    <a:pt x="36860" y="10611"/>
                  </a:cubicBezTo>
                  <a:cubicBezTo>
                    <a:pt x="38043" y="11017"/>
                    <a:pt x="39115" y="11313"/>
                    <a:pt x="39929" y="11313"/>
                  </a:cubicBezTo>
                  <a:cubicBezTo>
                    <a:pt x="41407" y="11313"/>
                    <a:pt x="42590" y="11091"/>
                    <a:pt x="43404" y="10759"/>
                  </a:cubicBezTo>
                  <a:cubicBezTo>
                    <a:pt x="43811" y="10574"/>
                    <a:pt x="44143" y="10389"/>
                    <a:pt x="44402" y="10167"/>
                  </a:cubicBezTo>
                  <a:cubicBezTo>
                    <a:pt x="44661" y="9908"/>
                    <a:pt x="44809" y="9649"/>
                    <a:pt x="44846" y="9354"/>
                  </a:cubicBezTo>
                  <a:lnTo>
                    <a:pt x="44883" y="9243"/>
                  </a:lnTo>
                  <a:cubicBezTo>
                    <a:pt x="44883" y="9058"/>
                    <a:pt x="44772" y="8873"/>
                    <a:pt x="44661" y="8762"/>
                  </a:cubicBezTo>
                  <a:cubicBezTo>
                    <a:pt x="44439" y="8577"/>
                    <a:pt x="44143" y="8466"/>
                    <a:pt x="43737" y="8318"/>
                  </a:cubicBezTo>
                  <a:cubicBezTo>
                    <a:pt x="42590" y="7986"/>
                    <a:pt x="40594" y="7727"/>
                    <a:pt x="38191" y="6914"/>
                  </a:cubicBezTo>
                  <a:cubicBezTo>
                    <a:pt x="36342" y="6285"/>
                    <a:pt x="33496" y="4621"/>
                    <a:pt x="30982" y="3069"/>
                  </a:cubicBezTo>
                  <a:cubicBezTo>
                    <a:pt x="29725" y="2292"/>
                    <a:pt x="28542" y="1553"/>
                    <a:pt x="27580" y="998"/>
                  </a:cubicBezTo>
                  <a:cubicBezTo>
                    <a:pt x="27100" y="739"/>
                    <a:pt x="26693" y="518"/>
                    <a:pt x="26323" y="333"/>
                  </a:cubicBezTo>
                  <a:cubicBezTo>
                    <a:pt x="25991" y="148"/>
                    <a:pt x="25732" y="37"/>
                    <a:pt x="25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a:off x="3709700" y="2698525"/>
              <a:ext cx="1055525" cy="2070975"/>
            </a:xfrm>
            <a:custGeom>
              <a:avLst/>
              <a:gdLst/>
              <a:ahLst/>
              <a:cxnLst/>
              <a:rect l="l" t="t" r="r" b="b"/>
              <a:pathLst>
                <a:path w="42221" h="82839" extrusionOk="0">
                  <a:moveTo>
                    <a:pt x="21776" y="0"/>
                  </a:moveTo>
                  <a:cubicBezTo>
                    <a:pt x="20667" y="0"/>
                    <a:pt x="18966" y="850"/>
                    <a:pt x="18707" y="4658"/>
                  </a:cubicBezTo>
                  <a:cubicBezTo>
                    <a:pt x="18412" y="8429"/>
                    <a:pt x="0" y="79376"/>
                    <a:pt x="0" y="81188"/>
                  </a:cubicBezTo>
                  <a:cubicBezTo>
                    <a:pt x="0" y="82197"/>
                    <a:pt x="872" y="82839"/>
                    <a:pt x="3134" y="82839"/>
                  </a:cubicBezTo>
                  <a:cubicBezTo>
                    <a:pt x="4932" y="82839"/>
                    <a:pt x="7609" y="82433"/>
                    <a:pt x="11424" y="81483"/>
                  </a:cubicBezTo>
                  <a:cubicBezTo>
                    <a:pt x="18707" y="79672"/>
                    <a:pt x="40335" y="72352"/>
                    <a:pt x="40335" y="72352"/>
                  </a:cubicBezTo>
                  <a:lnTo>
                    <a:pt x="42221" y="57009"/>
                  </a:lnTo>
                  <a:lnTo>
                    <a:pt x="19669" y="61519"/>
                  </a:lnTo>
                  <a:lnTo>
                    <a:pt x="30649" y="29355"/>
                  </a:lnTo>
                  <a:lnTo>
                    <a:pt x="27543" y="444"/>
                  </a:lnTo>
                  <a:cubicBezTo>
                    <a:pt x="27543" y="444"/>
                    <a:pt x="22922" y="0"/>
                    <a:pt x="2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7"/>
            <p:cNvSpPr/>
            <p:nvPr/>
          </p:nvSpPr>
          <p:spPr>
            <a:xfrm>
              <a:off x="3709700" y="3396325"/>
              <a:ext cx="1024100" cy="1373175"/>
            </a:xfrm>
            <a:custGeom>
              <a:avLst/>
              <a:gdLst/>
              <a:ahLst/>
              <a:cxnLst/>
              <a:rect l="l" t="t" r="r" b="b"/>
              <a:pathLst>
                <a:path w="40964" h="54927" extrusionOk="0">
                  <a:moveTo>
                    <a:pt x="13199" y="1"/>
                  </a:moveTo>
                  <a:cubicBezTo>
                    <a:pt x="7690" y="22109"/>
                    <a:pt x="0" y="52093"/>
                    <a:pt x="0" y="53276"/>
                  </a:cubicBezTo>
                  <a:cubicBezTo>
                    <a:pt x="0" y="54285"/>
                    <a:pt x="872" y="54927"/>
                    <a:pt x="3134" y="54927"/>
                  </a:cubicBezTo>
                  <a:cubicBezTo>
                    <a:pt x="4932" y="54927"/>
                    <a:pt x="7609" y="54521"/>
                    <a:pt x="11424" y="53571"/>
                  </a:cubicBezTo>
                  <a:cubicBezTo>
                    <a:pt x="18707" y="51760"/>
                    <a:pt x="40335" y="44440"/>
                    <a:pt x="40335" y="44440"/>
                  </a:cubicBezTo>
                  <a:lnTo>
                    <a:pt x="40964" y="39301"/>
                  </a:lnTo>
                  <a:lnTo>
                    <a:pt x="40964" y="39301"/>
                  </a:lnTo>
                  <a:cubicBezTo>
                    <a:pt x="39374" y="39744"/>
                    <a:pt x="14197" y="46510"/>
                    <a:pt x="9391" y="48100"/>
                  </a:cubicBezTo>
                  <a:cubicBezTo>
                    <a:pt x="8943" y="48249"/>
                    <a:pt x="8622" y="48317"/>
                    <a:pt x="8405" y="48317"/>
                  </a:cubicBezTo>
                  <a:cubicBezTo>
                    <a:pt x="7334" y="48317"/>
                    <a:pt x="8820" y="46661"/>
                    <a:pt x="10204" y="45031"/>
                  </a:cubicBezTo>
                  <a:cubicBezTo>
                    <a:pt x="11587" y="43400"/>
                    <a:pt x="12868" y="41769"/>
                    <a:pt x="11502" y="41769"/>
                  </a:cubicBezTo>
                  <a:cubicBezTo>
                    <a:pt x="11444" y="41769"/>
                    <a:pt x="11381" y="41772"/>
                    <a:pt x="11313" y="41778"/>
                  </a:cubicBezTo>
                  <a:cubicBezTo>
                    <a:pt x="7764" y="42037"/>
                    <a:pt x="3623" y="46991"/>
                    <a:pt x="3623" y="46991"/>
                  </a:cubicBezTo>
                  <a:lnTo>
                    <a:pt x="13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7"/>
            <p:cNvSpPr/>
            <p:nvPr/>
          </p:nvSpPr>
          <p:spPr>
            <a:xfrm>
              <a:off x="3718000" y="3645900"/>
              <a:ext cx="1007475" cy="1115600"/>
            </a:xfrm>
            <a:custGeom>
              <a:avLst/>
              <a:gdLst/>
              <a:ahLst/>
              <a:cxnLst/>
              <a:rect l="l" t="t" r="r" b="b"/>
              <a:pathLst>
                <a:path w="40299" h="44624" extrusionOk="0">
                  <a:moveTo>
                    <a:pt x="10685" y="0"/>
                  </a:moveTo>
                  <a:cubicBezTo>
                    <a:pt x="8134" y="10241"/>
                    <a:pt x="5399" y="20925"/>
                    <a:pt x="3365" y="29170"/>
                  </a:cubicBezTo>
                  <a:cubicBezTo>
                    <a:pt x="1591" y="36268"/>
                    <a:pt x="297" y="41555"/>
                    <a:pt x="38" y="42997"/>
                  </a:cubicBezTo>
                  <a:cubicBezTo>
                    <a:pt x="1" y="43145"/>
                    <a:pt x="1" y="43293"/>
                    <a:pt x="1" y="43293"/>
                  </a:cubicBezTo>
                  <a:cubicBezTo>
                    <a:pt x="1" y="43515"/>
                    <a:pt x="38" y="43662"/>
                    <a:pt x="112" y="43847"/>
                  </a:cubicBezTo>
                  <a:cubicBezTo>
                    <a:pt x="223" y="43995"/>
                    <a:pt x="334" y="44106"/>
                    <a:pt x="555" y="44217"/>
                  </a:cubicBezTo>
                  <a:cubicBezTo>
                    <a:pt x="962" y="44476"/>
                    <a:pt x="1702" y="44624"/>
                    <a:pt x="2774" y="44624"/>
                  </a:cubicBezTo>
                  <a:cubicBezTo>
                    <a:pt x="4548" y="44624"/>
                    <a:pt x="7210" y="44217"/>
                    <a:pt x="11018" y="43293"/>
                  </a:cubicBezTo>
                  <a:cubicBezTo>
                    <a:pt x="17377" y="41703"/>
                    <a:pt x="34716" y="35899"/>
                    <a:pt x="38968" y="34457"/>
                  </a:cubicBezTo>
                  <a:cubicBezTo>
                    <a:pt x="39301" y="34346"/>
                    <a:pt x="39559" y="34272"/>
                    <a:pt x="39707" y="34235"/>
                  </a:cubicBezTo>
                  <a:lnTo>
                    <a:pt x="40299" y="29429"/>
                  </a:lnTo>
                  <a:lnTo>
                    <a:pt x="40299" y="29429"/>
                  </a:lnTo>
                  <a:cubicBezTo>
                    <a:pt x="36972" y="30316"/>
                    <a:pt x="13680" y="36564"/>
                    <a:pt x="9059" y="38117"/>
                  </a:cubicBezTo>
                  <a:cubicBezTo>
                    <a:pt x="8615" y="38265"/>
                    <a:pt x="8282" y="38339"/>
                    <a:pt x="8061" y="38339"/>
                  </a:cubicBezTo>
                  <a:cubicBezTo>
                    <a:pt x="7839" y="38339"/>
                    <a:pt x="7728" y="38228"/>
                    <a:pt x="7728" y="38080"/>
                  </a:cubicBezTo>
                  <a:cubicBezTo>
                    <a:pt x="7728" y="37525"/>
                    <a:pt x="8800" y="36305"/>
                    <a:pt x="9872" y="35048"/>
                  </a:cubicBezTo>
                  <a:cubicBezTo>
                    <a:pt x="10833" y="33902"/>
                    <a:pt x="11758" y="32756"/>
                    <a:pt x="11758" y="32165"/>
                  </a:cubicBezTo>
                  <a:cubicBezTo>
                    <a:pt x="11758" y="31943"/>
                    <a:pt x="11573" y="31795"/>
                    <a:pt x="11166" y="31795"/>
                  </a:cubicBezTo>
                  <a:lnTo>
                    <a:pt x="10981" y="31795"/>
                  </a:lnTo>
                  <a:cubicBezTo>
                    <a:pt x="7432" y="32054"/>
                    <a:pt x="3291" y="37008"/>
                    <a:pt x="3291" y="37008"/>
                  </a:cubicBezTo>
                  <a:lnTo>
                    <a:pt x="108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p:cNvSpPr/>
            <p:nvPr/>
          </p:nvSpPr>
          <p:spPr>
            <a:xfrm>
              <a:off x="3702300" y="2691125"/>
              <a:ext cx="1071250" cy="2086100"/>
            </a:xfrm>
            <a:custGeom>
              <a:avLst/>
              <a:gdLst/>
              <a:ahLst/>
              <a:cxnLst/>
              <a:rect l="l" t="t" r="r" b="b"/>
              <a:pathLst>
                <a:path w="42850" h="83444" extrusionOk="0">
                  <a:moveTo>
                    <a:pt x="22072" y="0"/>
                  </a:moveTo>
                  <a:cubicBezTo>
                    <a:pt x="21443" y="0"/>
                    <a:pt x="20630" y="259"/>
                    <a:pt x="20002" y="998"/>
                  </a:cubicBezTo>
                  <a:cubicBezTo>
                    <a:pt x="19336" y="1775"/>
                    <a:pt x="18818" y="2995"/>
                    <a:pt x="18671" y="4917"/>
                  </a:cubicBezTo>
                  <a:cubicBezTo>
                    <a:pt x="18671" y="5139"/>
                    <a:pt x="18597" y="5620"/>
                    <a:pt x="18449" y="6359"/>
                  </a:cubicBezTo>
                  <a:cubicBezTo>
                    <a:pt x="17303" y="11794"/>
                    <a:pt x="12718" y="30131"/>
                    <a:pt x="8393" y="47323"/>
                  </a:cubicBezTo>
                  <a:cubicBezTo>
                    <a:pt x="6211" y="55937"/>
                    <a:pt x="4141" y="64218"/>
                    <a:pt x="2588" y="70503"/>
                  </a:cubicBezTo>
                  <a:cubicBezTo>
                    <a:pt x="1812" y="73646"/>
                    <a:pt x="1147" y="76271"/>
                    <a:pt x="703" y="78156"/>
                  </a:cubicBezTo>
                  <a:cubicBezTo>
                    <a:pt x="481" y="79081"/>
                    <a:pt x="296" y="79857"/>
                    <a:pt x="185" y="80412"/>
                  </a:cubicBezTo>
                  <a:cubicBezTo>
                    <a:pt x="148" y="80707"/>
                    <a:pt x="74" y="80929"/>
                    <a:pt x="74" y="81114"/>
                  </a:cubicBezTo>
                  <a:cubicBezTo>
                    <a:pt x="37" y="81262"/>
                    <a:pt x="0" y="81373"/>
                    <a:pt x="0" y="81484"/>
                  </a:cubicBezTo>
                  <a:cubicBezTo>
                    <a:pt x="0" y="81779"/>
                    <a:pt x="74" y="82075"/>
                    <a:pt x="222" y="82334"/>
                  </a:cubicBezTo>
                  <a:cubicBezTo>
                    <a:pt x="444" y="82704"/>
                    <a:pt x="814" y="83000"/>
                    <a:pt x="1331" y="83184"/>
                  </a:cubicBezTo>
                  <a:cubicBezTo>
                    <a:pt x="1886" y="83369"/>
                    <a:pt x="2551" y="83443"/>
                    <a:pt x="3402" y="83443"/>
                  </a:cubicBezTo>
                  <a:cubicBezTo>
                    <a:pt x="5250" y="83443"/>
                    <a:pt x="7949" y="83037"/>
                    <a:pt x="11794" y="82075"/>
                  </a:cubicBezTo>
                  <a:cubicBezTo>
                    <a:pt x="19114" y="80227"/>
                    <a:pt x="40705" y="72943"/>
                    <a:pt x="40705" y="72943"/>
                  </a:cubicBezTo>
                  <a:cubicBezTo>
                    <a:pt x="40816" y="72907"/>
                    <a:pt x="40927" y="72796"/>
                    <a:pt x="40927" y="72685"/>
                  </a:cubicBezTo>
                  <a:lnTo>
                    <a:pt x="42849" y="57342"/>
                  </a:lnTo>
                  <a:cubicBezTo>
                    <a:pt x="42849" y="57231"/>
                    <a:pt x="42812" y="57157"/>
                    <a:pt x="42738" y="57083"/>
                  </a:cubicBezTo>
                  <a:cubicBezTo>
                    <a:pt x="42684" y="57029"/>
                    <a:pt x="42610" y="56995"/>
                    <a:pt x="42546" y="56995"/>
                  </a:cubicBezTo>
                  <a:cubicBezTo>
                    <a:pt x="42522" y="56995"/>
                    <a:pt x="42499" y="56999"/>
                    <a:pt x="42480" y="57009"/>
                  </a:cubicBezTo>
                  <a:lnTo>
                    <a:pt x="20445" y="61409"/>
                  </a:lnTo>
                  <a:lnTo>
                    <a:pt x="31204" y="29762"/>
                  </a:lnTo>
                  <a:cubicBezTo>
                    <a:pt x="31278" y="29614"/>
                    <a:pt x="31204" y="29429"/>
                    <a:pt x="31019" y="29355"/>
                  </a:cubicBezTo>
                  <a:cubicBezTo>
                    <a:pt x="30994" y="29349"/>
                    <a:pt x="30968" y="29346"/>
                    <a:pt x="30943" y="29346"/>
                  </a:cubicBezTo>
                  <a:cubicBezTo>
                    <a:pt x="30813" y="29346"/>
                    <a:pt x="30680" y="29423"/>
                    <a:pt x="30649" y="29577"/>
                  </a:cubicBezTo>
                  <a:lnTo>
                    <a:pt x="19669" y="61741"/>
                  </a:lnTo>
                  <a:cubicBezTo>
                    <a:pt x="19632" y="61815"/>
                    <a:pt x="19669" y="61963"/>
                    <a:pt x="19743" y="62037"/>
                  </a:cubicBezTo>
                  <a:cubicBezTo>
                    <a:pt x="19797" y="62091"/>
                    <a:pt x="19871" y="62126"/>
                    <a:pt x="19950" y="62126"/>
                  </a:cubicBezTo>
                  <a:cubicBezTo>
                    <a:pt x="19979" y="62126"/>
                    <a:pt x="20009" y="62121"/>
                    <a:pt x="20038" y="62111"/>
                  </a:cubicBezTo>
                  <a:lnTo>
                    <a:pt x="42184" y="57675"/>
                  </a:lnTo>
                  <a:lnTo>
                    <a:pt x="40323" y="72417"/>
                  </a:lnTo>
                  <a:lnTo>
                    <a:pt x="40323" y="72417"/>
                  </a:lnTo>
                  <a:cubicBezTo>
                    <a:pt x="40166" y="72467"/>
                    <a:pt x="39920" y="72546"/>
                    <a:pt x="39596" y="72648"/>
                  </a:cubicBezTo>
                  <a:cubicBezTo>
                    <a:pt x="35344" y="74090"/>
                    <a:pt x="18005" y="79894"/>
                    <a:pt x="11646" y="81484"/>
                  </a:cubicBezTo>
                  <a:cubicBezTo>
                    <a:pt x="7838" y="82408"/>
                    <a:pt x="5176" y="82815"/>
                    <a:pt x="3402" y="82815"/>
                  </a:cubicBezTo>
                  <a:cubicBezTo>
                    <a:pt x="2330" y="82815"/>
                    <a:pt x="1590" y="82667"/>
                    <a:pt x="1183" y="82408"/>
                  </a:cubicBezTo>
                  <a:cubicBezTo>
                    <a:pt x="962" y="82297"/>
                    <a:pt x="851" y="82186"/>
                    <a:pt x="740" y="82038"/>
                  </a:cubicBezTo>
                  <a:cubicBezTo>
                    <a:pt x="666" y="81853"/>
                    <a:pt x="629" y="81706"/>
                    <a:pt x="629" y="81484"/>
                  </a:cubicBezTo>
                  <a:cubicBezTo>
                    <a:pt x="629" y="81484"/>
                    <a:pt x="629" y="81336"/>
                    <a:pt x="666" y="81188"/>
                  </a:cubicBezTo>
                  <a:cubicBezTo>
                    <a:pt x="925" y="79746"/>
                    <a:pt x="2219" y="74459"/>
                    <a:pt x="3993" y="67361"/>
                  </a:cubicBezTo>
                  <a:cubicBezTo>
                    <a:pt x="6655" y="56676"/>
                    <a:pt x="10426" y="41777"/>
                    <a:pt x="13569" y="29207"/>
                  </a:cubicBezTo>
                  <a:cubicBezTo>
                    <a:pt x="15121" y="22922"/>
                    <a:pt x="16526" y="17229"/>
                    <a:pt x="17561" y="12903"/>
                  </a:cubicBezTo>
                  <a:cubicBezTo>
                    <a:pt x="18079" y="10759"/>
                    <a:pt x="18486" y="8947"/>
                    <a:pt x="18781" y="7616"/>
                  </a:cubicBezTo>
                  <a:cubicBezTo>
                    <a:pt x="19077" y="6248"/>
                    <a:pt x="19262" y="5361"/>
                    <a:pt x="19299" y="4954"/>
                  </a:cubicBezTo>
                  <a:cubicBezTo>
                    <a:pt x="19447" y="3106"/>
                    <a:pt x="19928" y="2034"/>
                    <a:pt x="20445" y="1405"/>
                  </a:cubicBezTo>
                  <a:cubicBezTo>
                    <a:pt x="21000" y="777"/>
                    <a:pt x="21591" y="629"/>
                    <a:pt x="22072" y="629"/>
                  </a:cubicBezTo>
                  <a:cubicBezTo>
                    <a:pt x="22626" y="629"/>
                    <a:pt x="24068" y="740"/>
                    <a:pt x="25362" y="814"/>
                  </a:cubicBezTo>
                  <a:cubicBezTo>
                    <a:pt x="26656" y="925"/>
                    <a:pt x="27802" y="1035"/>
                    <a:pt x="27802" y="1035"/>
                  </a:cubicBezTo>
                  <a:cubicBezTo>
                    <a:pt x="27822" y="1039"/>
                    <a:pt x="27841" y="1041"/>
                    <a:pt x="27859" y="1041"/>
                  </a:cubicBezTo>
                  <a:cubicBezTo>
                    <a:pt x="28017" y="1041"/>
                    <a:pt x="28135" y="909"/>
                    <a:pt x="28135" y="777"/>
                  </a:cubicBezTo>
                  <a:cubicBezTo>
                    <a:pt x="28172" y="592"/>
                    <a:pt x="28024" y="444"/>
                    <a:pt x="27876" y="444"/>
                  </a:cubicBezTo>
                  <a:cubicBezTo>
                    <a:pt x="27876" y="444"/>
                    <a:pt x="26693" y="333"/>
                    <a:pt x="25399" y="222"/>
                  </a:cubicBezTo>
                  <a:cubicBezTo>
                    <a:pt x="24105" y="111"/>
                    <a:pt x="22663" y="0"/>
                    <a:pt x="22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p:cNvSpPr/>
            <p:nvPr/>
          </p:nvSpPr>
          <p:spPr>
            <a:xfrm>
              <a:off x="4389950" y="3681000"/>
              <a:ext cx="277300" cy="403025"/>
            </a:xfrm>
            <a:custGeom>
              <a:avLst/>
              <a:gdLst/>
              <a:ahLst/>
              <a:cxnLst/>
              <a:rect l="l" t="t" r="r" b="b"/>
              <a:pathLst>
                <a:path w="11092" h="16121" extrusionOk="0">
                  <a:moveTo>
                    <a:pt x="1258" y="1"/>
                  </a:moveTo>
                  <a:lnTo>
                    <a:pt x="1" y="15713"/>
                  </a:lnTo>
                  <a:lnTo>
                    <a:pt x="10130" y="16120"/>
                  </a:lnTo>
                  <a:lnTo>
                    <a:pt x="11092" y="851"/>
                  </a:lnTo>
                  <a:lnTo>
                    <a:pt x="12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p:cNvSpPr/>
            <p:nvPr/>
          </p:nvSpPr>
          <p:spPr>
            <a:xfrm>
              <a:off x="4381625" y="3673250"/>
              <a:ext cx="293950" cy="419075"/>
            </a:xfrm>
            <a:custGeom>
              <a:avLst/>
              <a:gdLst/>
              <a:ahLst/>
              <a:cxnLst/>
              <a:rect l="l" t="t" r="r" b="b"/>
              <a:pathLst>
                <a:path w="11758" h="16763" extrusionOk="0">
                  <a:moveTo>
                    <a:pt x="1864" y="633"/>
                  </a:moveTo>
                  <a:lnTo>
                    <a:pt x="11092" y="1420"/>
                  </a:lnTo>
                  <a:lnTo>
                    <a:pt x="10205" y="16134"/>
                  </a:lnTo>
                  <a:lnTo>
                    <a:pt x="666" y="15728"/>
                  </a:lnTo>
                  <a:lnTo>
                    <a:pt x="1864" y="633"/>
                  </a:lnTo>
                  <a:close/>
                  <a:moveTo>
                    <a:pt x="1562" y="1"/>
                  </a:moveTo>
                  <a:cubicBezTo>
                    <a:pt x="1499" y="1"/>
                    <a:pt x="1433" y="35"/>
                    <a:pt x="1406" y="89"/>
                  </a:cubicBezTo>
                  <a:cubicBezTo>
                    <a:pt x="1332" y="126"/>
                    <a:pt x="1295" y="200"/>
                    <a:pt x="1295" y="274"/>
                  </a:cubicBezTo>
                  <a:lnTo>
                    <a:pt x="38" y="16023"/>
                  </a:lnTo>
                  <a:cubicBezTo>
                    <a:pt x="1" y="16097"/>
                    <a:pt x="38" y="16171"/>
                    <a:pt x="112" y="16245"/>
                  </a:cubicBezTo>
                  <a:cubicBezTo>
                    <a:pt x="149" y="16319"/>
                    <a:pt x="223" y="16356"/>
                    <a:pt x="334" y="16356"/>
                  </a:cubicBezTo>
                  <a:lnTo>
                    <a:pt x="10463" y="16763"/>
                  </a:lnTo>
                  <a:cubicBezTo>
                    <a:pt x="10648" y="16763"/>
                    <a:pt x="10759" y="16615"/>
                    <a:pt x="10796" y="16467"/>
                  </a:cubicBezTo>
                  <a:lnTo>
                    <a:pt x="11720" y="1161"/>
                  </a:lnTo>
                  <a:cubicBezTo>
                    <a:pt x="11757" y="1013"/>
                    <a:pt x="11610" y="865"/>
                    <a:pt x="11462" y="829"/>
                  </a:cubicBezTo>
                  <a:lnTo>
                    <a:pt x="1628" y="15"/>
                  </a:lnTo>
                  <a:cubicBezTo>
                    <a:pt x="1608" y="5"/>
                    <a:pt x="1585" y="1"/>
                    <a:pt x="1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p:cNvSpPr/>
            <p:nvPr/>
          </p:nvSpPr>
          <p:spPr>
            <a:xfrm>
              <a:off x="4512875" y="3582125"/>
              <a:ext cx="70275" cy="158075"/>
            </a:xfrm>
            <a:custGeom>
              <a:avLst/>
              <a:gdLst/>
              <a:ahLst/>
              <a:cxnLst/>
              <a:rect l="l" t="t" r="r" b="b"/>
              <a:pathLst>
                <a:path w="2811" h="6323" extrusionOk="0">
                  <a:moveTo>
                    <a:pt x="149" y="0"/>
                  </a:moveTo>
                  <a:lnTo>
                    <a:pt x="1" y="6174"/>
                  </a:lnTo>
                  <a:lnTo>
                    <a:pt x="2663" y="6322"/>
                  </a:lnTo>
                  <a:lnTo>
                    <a:pt x="28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p:cNvSpPr/>
            <p:nvPr/>
          </p:nvSpPr>
          <p:spPr>
            <a:xfrm>
              <a:off x="4505475" y="3574725"/>
              <a:ext cx="85075" cy="172850"/>
            </a:xfrm>
            <a:custGeom>
              <a:avLst/>
              <a:gdLst/>
              <a:ahLst/>
              <a:cxnLst/>
              <a:rect l="l" t="t" r="r" b="b"/>
              <a:pathLst>
                <a:path w="3403" h="6914" extrusionOk="0">
                  <a:moveTo>
                    <a:pt x="2774" y="592"/>
                  </a:moveTo>
                  <a:lnTo>
                    <a:pt x="2663" y="6285"/>
                  </a:lnTo>
                  <a:lnTo>
                    <a:pt x="629" y="6174"/>
                  </a:lnTo>
                  <a:lnTo>
                    <a:pt x="735" y="592"/>
                  </a:lnTo>
                  <a:close/>
                  <a:moveTo>
                    <a:pt x="445" y="0"/>
                  </a:moveTo>
                  <a:cubicBezTo>
                    <a:pt x="260" y="0"/>
                    <a:pt x="149" y="111"/>
                    <a:pt x="149" y="296"/>
                  </a:cubicBezTo>
                  <a:lnTo>
                    <a:pt x="1" y="6470"/>
                  </a:lnTo>
                  <a:cubicBezTo>
                    <a:pt x="1" y="6618"/>
                    <a:pt x="112" y="6766"/>
                    <a:pt x="297" y="6766"/>
                  </a:cubicBezTo>
                  <a:lnTo>
                    <a:pt x="2959" y="6914"/>
                  </a:lnTo>
                  <a:cubicBezTo>
                    <a:pt x="3032" y="6914"/>
                    <a:pt x="3106" y="6877"/>
                    <a:pt x="3180" y="6840"/>
                  </a:cubicBezTo>
                  <a:cubicBezTo>
                    <a:pt x="3254" y="6766"/>
                    <a:pt x="3254" y="6692"/>
                    <a:pt x="3291" y="6618"/>
                  </a:cubicBezTo>
                  <a:lnTo>
                    <a:pt x="3402" y="296"/>
                  </a:lnTo>
                  <a:cubicBezTo>
                    <a:pt x="3402" y="222"/>
                    <a:pt x="3402" y="148"/>
                    <a:pt x="3328" y="74"/>
                  </a:cubicBezTo>
                  <a:cubicBezTo>
                    <a:pt x="3254" y="0"/>
                    <a:pt x="3180"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p:cNvSpPr/>
            <p:nvPr/>
          </p:nvSpPr>
          <p:spPr>
            <a:xfrm>
              <a:off x="5426975" y="3461900"/>
              <a:ext cx="1298625" cy="1073150"/>
            </a:xfrm>
            <a:custGeom>
              <a:avLst/>
              <a:gdLst/>
              <a:ahLst/>
              <a:cxnLst/>
              <a:rect l="l" t="t" r="r" b="b"/>
              <a:pathLst>
                <a:path w="51945" h="42926" extrusionOk="0">
                  <a:moveTo>
                    <a:pt x="19915" y="0"/>
                  </a:moveTo>
                  <a:cubicBezTo>
                    <a:pt x="19319" y="0"/>
                    <a:pt x="18770" y="363"/>
                    <a:pt x="18523" y="927"/>
                  </a:cubicBezTo>
                  <a:lnTo>
                    <a:pt x="481" y="40412"/>
                  </a:lnTo>
                  <a:cubicBezTo>
                    <a:pt x="1" y="41447"/>
                    <a:pt x="740" y="42667"/>
                    <a:pt x="1886" y="42667"/>
                  </a:cubicBezTo>
                  <a:lnTo>
                    <a:pt x="31167" y="42926"/>
                  </a:lnTo>
                  <a:cubicBezTo>
                    <a:pt x="31758" y="42926"/>
                    <a:pt x="32350" y="42593"/>
                    <a:pt x="32609" y="42039"/>
                  </a:cubicBezTo>
                  <a:lnTo>
                    <a:pt x="51464" y="3145"/>
                  </a:lnTo>
                  <a:cubicBezTo>
                    <a:pt x="51944" y="2110"/>
                    <a:pt x="51205" y="890"/>
                    <a:pt x="50059" y="853"/>
                  </a:cubicBezTo>
                  <a:lnTo>
                    <a:pt x="20002" y="3"/>
                  </a:lnTo>
                  <a:cubicBezTo>
                    <a:pt x="19973" y="1"/>
                    <a:pt x="19944" y="0"/>
                    <a:pt x="199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p:cNvSpPr/>
            <p:nvPr/>
          </p:nvSpPr>
          <p:spPr>
            <a:xfrm>
              <a:off x="5426975" y="3453650"/>
              <a:ext cx="1297700" cy="1088800"/>
            </a:xfrm>
            <a:custGeom>
              <a:avLst/>
              <a:gdLst/>
              <a:ahLst/>
              <a:cxnLst/>
              <a:rect l="l" t="t" r="r" b="b"/>
              <a:pathLst>
                <a:path w="51908" h="43552" extrusionOk="0">
                  <a:moveTo>
                    <a:pt x="20002" y="629"/>
                  </a:moveTo>
                  <a:lnTo>
                    <a:pt x="50059" y="1516"/>
                  </a:lnTo>
                  <a:cubicBezTo>
                    <a:pt x="50798" y="1516"/>
                    <a:pt x="51316" y="2144"/>
                    <a:pt x="51316" y="2810"/>
                  </a:cubicBezTo>
                  <a:cubicBezTo>
                    <a:pt x="51316" y="2995"/>
                    <a:pt x="51279" y="3180"/>
                    <a:pt x="51168" y="3364"/>
                  </a:cubicBezTo>
                  <a:lnTo>
                    <a:pt x="32313" y="42221"/>
                  </a:lnTo>
                  <a:cubicBezTo>
                    <a:pt x="32128" y="42664"/>
                    <a:pt x="31647" y="42960"/>
                    <a:pt x="31167" y="42960"/>
                  </a:cubicBezTo>
                  <a:lnTo>
                    <a:pt x="1886" y="42701"/>
                  </a:lnTo>
                  <a:cubicBezTo>
                    <a:pt x="1147" y="42701"/>
                    <a:pt x="629" y="42073"/>
                    <a:pt x="629" y="41407"/>
                  </a:cubicBezTo>
                  <a:cubicBezTo>
                    <a:pt x="629" y="41222"/>
                    <a:pt x="666" y="41038"/>
                    <a:pt x="740" y="40890"/>
                  </a:cubicBezTo>
                  <a:lnTo>
                    <a:pt x="18819" y="1368"/>
                  </a:lnTo>
                  <a:cubicBezTo>
                    <a:pt x="19003" y="924"/>
                    <a:pt x="19484" y="629"/>
                    <a:pt x="19965" y="629"/>
                  </a:cubicBezTo>
                  <a:close/>
                  <a:moveTo>
                    <a:pt x="19965" y="0"/>
                  </a:moveTo>
                  <a:cubicBezTo>
                    <a:pt x="19225" y="0"/>
                    <a:pt x="18560" y="444"/>
                    <a:pt x="18227" y="1109"/>
                  </a:cubicBezTo>
                  <a:lnTo>
                    <a:pt x="185" y="40631"/>
                  </a:lnTo>
                  <a:cubicBezTo>
                    <a:pt x="74" y="40890"/>
                    <a:pt x="1" y="41149"/>
                    <a:pt x="1" y="41407"/>
                  </a:cubicBezTo>
                  <a:cubicBezTo>
                    <a:pt x="1" y="42406"/>
                    <a:pt x="814" y="43293"/>
                    <a:pt x="1886" y="43293"/>
                  </a:cubicBezTo>
                  <a:lnTo>
                    <a:pt x="31167" y="43552"/>
                  </a:lnTo>
                  <a:cubicBezTo>
                    <a:pt x="31906" y="43552"/>
                    <a:pt x="32572" y="43145"/>
                    <a:pt x="32867" y="42479"/>
                  </a:cubicBezTo>
                  <a:lnTo>
                    <a:pt x="51722" y="3623"/>
                  </a:lnTo>
                  <a:cubicBezTo>
                    <a:pt x="51870" y="3364"/>
                    <a:pt x="51907" y="3069"/>
                    <a:pt x="51907" y="2810"/>
                  </a:cubicBezTo>
                  <a:cubicBezTo>
                    <a:pt x="51907" y="1812"/>
                    <a:pt x="51168" y="924"/>
                    <a:pt x="50059" y="887"/>
                  </a:cubicBezTo>
                  <a:lnTo>
                    <a:pt x="20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p:cNvSpPr/>
            <p:nvPr/>
          </p:nvSpPr>
          <p:spPr>
            <a:xfrm>
              <a:off x="5548050" y="4175700"/>
              <a:ext cx="53625" cy="94825"/>
            </a:xfrm>
            <a:custGeom>
              <a:avLst/>
              <a:gdLst/>
              <a:ahLst/>
              <a:cxnLst/>
              <a:rect l="l" t="t" r="r" b="b"/>
              <a:pathLst>
                <a:path w="2145" h="3793" extrusionOk="0">
                  <a:moveTo>
                    <a:pt x="1777" y="0"/>
                  </a:moveTo>
                  <a:cubicBezTo>
                    <a:pt x="1650" y="0"/>
                    <a:pt x="1544" y="69"/>
                    <a:pt x="1516" y="177"/>
                  </a:cubicBezTo>
                  <a:lnTo>
                    <a:pt x="38" y="3357"/>
                  </a:lnTo>
                  <a:cubicBezTo>
                    <a:pt x="1" y="3504"/>
                    <a:pt x="38" y="3689"/>
                    <a:pt x="223" y="3763"/>
                  </a:cubicBezTo>
                  <a:cubicBezTo>
                    <a:pt x="262" y="3783"/>
                    <a:pt x="304" y="3792"/>
                    <a:pt x="347" y="3792"/>
                  </a:cubicBezTo>
                  <a:cubicBezTo>
                    <a:pt x="461" y="3792"/>
                    <a:pt x="575" y="3724"/>
                    <a:pt x="629" y="3615"/>
                  </a:cubicBezTo>
                  <a:lnTo>
                    <a:pt x="2071" y="436"/>
                  </a:lnTo>
                  <a:cubicBezTo>
                    <a:pt x="2145" y="288"/>
                    <a:pt x="2071" y="103"/>
                    <a:pt x="1923" y="29"/>
                  </a:cubicBezTo>
                  <a:cubicBezTo>
                    <a:pt x="1874" y="9"/>
                    <a:pt x="1824" y="0"/>
                    <a:pt x="1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a:off x="5610900" y="3469350"/>
              <a:ext cx="451075" cy="661600"/>
            </a:xfrm>
            <a:custGeom>
              <a:avLst/>
              <a:gdLst/>
              <a:ahLst/>
              <a:cxnLst/>
              <a:rect l="l" t="t" r="r" b="b"/>
              <a:pathLst>
                <a:path w="18043" h="26464" extrusionOk="0">
                  <a:moveTo>
                    <a:pt x="13236" y="1"/>
                  </a:moveTo>
                  <a:cubicBezTo>
                    <a:pt x="12460" y="1"/>
                    <a:pt x="11794" y="407"/>
                    <a:pt x="11499" y="1110"/>
                  </a:cubicBezTo>
                  <a:lnTo>
                    <a:pt x="75" y="26028"/>
                  </a:lnTo>
                  <a:cubicBezTo>
                    <a:pt x="1" y="26176"/>
                    <a:pt x="75" y="26361"/>
                    <a:pt x="223" y="26435"/>
                  </a:cubicBezTo>
                  <a:cubicBezTo>
                    <a:pt x="272" y="26454"/>
                    <a:pt x="322" y="26464"/>
                    <a:pt x="368" y="26464"/>
                  </a:cubicBezTo>
                  <a:cubicBezTo>
                    <a:pt x="496" y="26464"/>
                    <a:pt x="602" y="26395"/>
                    <a:pt x="629" y="26287"/>
                  </a:cubicBezTo>
                  <a:lnTo>
                    <a:pt x="12053" y="1369"/>
                  </a:lnTo>
                  <a:cubicBezTo>
                    <a:pt x="12275" y="888"/>
                    <a:pt x="12719" y="592"/>
                    <a:pt x="13236" y="592"/>
                  </a:cubicBezTo>
                  <a:lnTo>
                    <a:pt x="13273" y="592"/>
                  </a:lnTo>
                  <a:lnTo>
                    <a:pt x="17710" y="740"/>
                  </a:lnTo>
                  <a:cubicBezTo>
                    <a:pt x="17894" y="740"/>
                    <a:pt x="18042" y="592"/>
                    <a:pt x="18042" y="444"/>
                  </a:cubicBezTo>
                  <a:cubicBezTo>
                    <a:pt x="18042" y="259"/>
                    <a:pt x="17931" y="112"/>
                    <a:pt x="17747" y="112"/>
                  </a:cubicBezTo>
                  <a:lnTo>
                    <a:pt x="13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a:off x="6081350" y="3473050"/>
              <a:ext cx="74900" cy="17575"/>
            </a:xfrm>
            <a:custGeom>
              <a:avLst/>
              <a:gdLst/>
              <a:ahLst/>
              <a:cxnLst/>
              <a:rect l="l" t="t" r="r" b="b"/>
              <a:pathLst>
                <a:path w="2996" h="703" extrusionOk="0">
                  <a:moveTo>
                    <a:pt x="333" y="1"/>
                  </a:moveTo>
                  <a:cubicBezTo>
                    <a:pt x="149" y="1"/>
                    <a:pt x="1" y="148"/>
                    <a:pt x="1" y="296"/>
                  </a:cubicBezTo>
                  <a:cubicBezTo>
                    <a:pt x="1" y="481"/>
                    <a:pt x="149" y="629"/>
                    <a:pt x="296" y="629"/>
                  </a:cubicBezTo>
                  <a:lnTo>
                    <a:pt x="2663" y="703"/>
                  </a:lnTo>
                  <a:cubicBezTo>
                    <a:pt x="2847" y="703"/>
                    <a:pt x="2995" y="555"/>
                    <a:pt x="2995" y="407"/>
                  </a:cubicBezTo>
                  <a:cubicBezTo>
                    <a:pt x="2995" y="222"/>
                    <a:pt x="2847" y="74"/>
                    <a:pt x="2700" y="74"/>
                  </a:cubicBezTo>
                  <a:lnTo>
                    <a:pt x="3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a:off x="6350325" y="4060025"/>
              <a:ext cx="263225" cy="113650"/>
            </a:xfrm>
            <a:custGeom>
              <a:avLst/>
              <a:gdLst/>
              <a:ahLst/>
              <a:cxnLst/>
              <a:rect l="l" t="t" r="r" b="b"/>
              <a:pathLst>
                <a:path w="10529" h="4546" extrusionOk="0">
                  <a:moveTo>
                    <a:pt x="9134" y="1"/>
                  </a:moveTo>
                  <a:cubicBezTo>
                    <a:pt x="9019" y="1"/>
                    <a:pt x="8895" y="12"/>
                    <a:pt x="8762" y="35"/>
                  </a:cubicBezTo>
                  <a:cubicBezTo>
                    <a:pt x="8762" y="35"/>
                    <a:pt x="5287" y="1551"/>
                    <a:pt x="2625" y="2586"/>
                  </a:cubicBezTo>
                  <a:cubicBezTo>
                    <a:pt x="0" y="3621"/>
                    <a:pt x="1479" y="4545"/>
                    <a:pt x="2551" y="4545"/>
                  </a:cubicBezTo>
                  <a:cubicBezTo>
                    <a:pt x="3586" y="4545"/>
                    <a:pt x="7616" y="3325"/>
                    <a:pt x="9132" y="2364"/>
                  </a:cubicBezTo>
                  <a:cubicBezTo>
                    <a:pt x="10529" y="1512"/>
                    <a:pt x="10481" y="1"/>
                    <a:pt x="9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a:off x="6386375" y="4075675"/>
              <a:ext cx="210750" cy="90600"/>
            </a:xfrm>
            <a:custGeom>
              <a:avLst/>
              <a:gdLst/>
              <a:ahLst/>
              <a:cxnLst/>
              <a:rect l="l" t="t" r="r" b="b"/>
              <a:pathLst>
                <a:path w="8430" h="3624" extrusionOk="0">
                  <a:moveTo>
                    <a:pt x="8355" y="0"/>
                  </a:moveTo>
                  <a:cubicBezTo>
                    <a:pt x="7801" y="222"/>
                    <a:pt x="7135" y="481"/>
                    <a:pt x="6507" y="703"/>
                  </a:cubicBezTo>
                  <a:cubicBezTo>
                    <a:pt x="5139" y="1220"/>
                    <a:pt x="3697" y="1627"/>
                    <a:pt x="2551" y="1886"/>
                  </a:cubicBezTo>
                  <a:cubicBezTo>
                    <a:pt x="2218" y="1997"/>
                    <a:pt x="1922" y="2034"/>
                    <a:pt x="1627" y="2108"/>
                  </a:cubicBezTo>
                  <a:cubicBezTo>
                    <a:pt x="1516" y="2145"/>
                    <a:pt x="1405" y="2182"/>
                    <a:pt x="1294" y="2219"/>
                  </a:cubicBezTo>
                  <a:cubicBezTo>
                    <a:pt x="776" y="2440"/>
                    <a:pt x="444" y="2625"/>
                    <a:pt x="222" y="2810"/>
                  </a:cubicBezTo>
                  <a:cubicBezTo>
                    <a:pt x="37" y="2958"/>
                    <a:pt x="0" y="3069"/>
                    <a:pt x="37" y="3106"/>
                  </a:cubicBezTo>
                  <a:cubicBezTo>
                    <a:pt x="37" y="3143"/>
                    <a:pt x="37" y="3180"/>
                    <a:pt x="74" y="3254"/>
                  </a:cubicBezTo>
                  <a:cubicBezTo>
                    <a:pt x="111" y="3328"/>
                    <a:pt x="222" y="3365"/>
                    <a:pt x="333" y="3439"/>
                  </a:cubicBezTo>
                  <a:cubicBezTo>
                    <a:pt x="518" y="3550"/>
                    <a:pt x="850" y="3624"/>
                    <a:pt x="1072" y="3624"/>
                  </a:cubicBezTo>
                  <a:lnTo>
                    <a:pt x="1109" y="3624"/>
                  </a:lnTo>
                  <a:cubicBezTo>
                    <a:pt x="1294" y="3624"/>
                    <a:pt x="1738" y="3550"/>
                    <a:pt x="2292" y="3439"/>
                  </a:cubicBezTo>
                  <a:cubicBezTo>
                    <a:pt x="2810" y="3291"/>
                    <a:pt x="3475" y="3106"/>
                    <a:pt x="4141" y="2921"/>
                  </a:cubicBezTo>
                  <a:cubicBezTo>
                    <a:pt x="5435" y="2477"/>
                    <a:pt x="6840" y="1923"/>
                    <a:pt x="7542" y="1479"/>
                  </a:cubicBezTo>
                  <a:cubicBezTo>
                    <a:pt x="8171" y="1110"/>
                    <a:pt x="8429" y="592"/>
                    <a:pt x="8429" y="259"/>
                  </a:cubicBezTo>
                  <a:cubicBezTo>
                    <a:pt x="8429" y="148"/>
                    <a:pt x="8392" y="74"/>
                    <a:pt x="8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a:off x="6371575" y="4051650"/>
              <a:ext cx="240325" cy="130350"/>
            </a:xfrm>
            <a:custGeom>
              <a:avLst/>
              <a:gdLst/>
              <a:ahLst/>
              <a:cxnLst/>
              <a:rect l="l" t="t" r="r" b="b"/>
              <a:pathLst>
                <a:path w="9613" h="5214" extrusionOk="0">
                  <a:moveTo>
                    <a:pt x="8282" y="629"/>
                  </a:moveTo>
                  <a:cubicBezTo>
                    <a:pt x="8578" y="629"/>
                    <a:pt x="8726" y="703"/>
                    <a:pt x="8836" y="814"/>
                  </a:cubicBezTo>
                  <a:cubicBezTo>
                    <a:pt x="8947" y="924"/>
                    <a:pt x="9021" y="1035"/>
                    <a:pt x="9021" y="1220"/>
                  </a:cubicBezTo>
                  <a:cubicBezTo>
                    <a:pt x="9021" y="1553"/>
                    <a:pt x="8763" y="2071"/>
                    <a:pt x="8134" y="2440"/>
                  </a:cubicBezTo>
                  <a:cubicBezTo>
                    <a:pt x="7432" y="2884"/>
                    <a:pt x="6027" y="3438"/>
                    <a:pt x="4733" y="3882"/>
                  </a:cubicBezTo>
                  <a:cubicBezTo>
                    <a:pt x="4067" y="4067"/>
                    <a:pt x="3402" y="4252"/>
                    <a:pt x="2884" y="4400"/>
                  </a:cubicBezTo>
                  <a:cubicBezTo>
                    <a:pt x="2330" y="4511"/>
                    <a:pt x="1886" y="4585"/>
                    <a:pt x="1701" y="4585"/>
                  </a:cubicBezTo>
                  <a:cubicBezTo>
                    <a:pt x="1442" y="4585"/>
                    <a:pt x="1110" y="4511"/>
                    <a:pt x="925" y="4400"/>
                  </a:cubicBezTo>
                  <a:cubicBezTo>
                    <a:pt x="814" y="4326"/>
                    <a:pt x="703" y="4289"/>
                    <a:pt x="666" y="4215"/>
                  </a:cubicBezTo>
                  <a:cubicBezTo>
                    <a:pt x="629" y="4141"/>
                    <a:pt x="629" y="4104"/>
                    <a:pt x="629" y="4067"/>
                  </a:cubicBezTo>
                  <a:cubicBezTo>
                    <a:pt x="592" y="4030"/>
                    <a:pt x="629" y="3919"/>
                    <a:pt x="814" y="3771"/>
                  </a:cubicBezTo>
                  <a:cubicBezTo>
                    <a:pt x="1036" y="3586"/>
                    <a:pt x="1368" y="3401"/>
                    <a:pt x="1886" y="3180"/>
                  </a:cubicBezTo>
                  <a:cubicBezTo>
                    <a:pt x="4319" y="2234"/>
                    <a:pt x="7431" y="886"/>
                    <a:pt x="7949" y="661"/>
                  </a:cubicBezTo>
                  <a:lnTo>
                    <a:pt x="7949" y="661"/>
                  </a:lnTo>
                  <a:lnTo>
                    <a:pt x="7949" y="666"/>
                  </a:lnTo>
                  <a:cubicBezTo>
                    <a:pt x="8060" y="629"/>
                    <a:pt x="8171" y="629"/>
                    <a:pt x="8282" y="629"/>
                  </a:cubicBezTo>
                  <a:close/>
                  <a:moveTo>
                    <a:pt x="8282" y="0"/>
                  </a:moveTo>
                  <a:cubicBezTo>
                    <a:pt x="8134" y="0"/>
                    <a:pt x="8023" y="37"/>
                    <a:pt x="7875" y="37"/>
                  </a:cubicBezTo>
                  <a:lnTo>
                    <a:pt x="7801" y="74"/>
                  </a:lnTo>
                  <a:cubicBezTo>
                    <a:pt x="7801" y="74"/>
                    <a:pt x="6914" y="444"/>
                    <a:pt x="5731" y="961"/>
                  </a:cubicBezTo>
                  <a:cubicBezTo>
                    <a:pt x="4511" y="1479"/>
                    <a:pt x="2995" y="2107"/>
                    <a:pt x="1664" y="2625"/>
                  </a:cubicBezTo>
                  <a:cubicBezTo>
                    <a:pt x="1110" y="2847"/>
                    <a:pt x="703" y="3069"/>
                    <a:pt x="444" y="3291"/>
                  </a:cubicBezTo>
                  <a:cubicBezTo>
                    <a:pt x="148" y="3512"/>
                    <a:pt x="0" y="3808"/>
                    <a:pt x="0" y="4067"/>
                  </a:cubicBezTo>
                  <a:cubicBezTo>
                    <a:pt x="0" y="4289"/>
                    <a:pt x="74" y="4474"/>
                    <a:pt x="185" y="4622"/>
                  </a:cubicBezTo>
                  <a:cubicBezTo>
                    <a:pt x="370" y="4806"/>
                    <a:pt x="629" y="4954"/>
                    <a:pt x="888" y="5065"/>
                  </a:cubicBezTo>
                  <a:cubicBezTo>
                    <a:pt x="1147" y="5139"/>
                    <a:pt x="1405" y="5213"/>
                    <a:pt x="1701" y="5213"/>
                  </a:cubicBezTo>
                  <a:cubicBezTo>
                    <a:pt x="1997" y="5176"/>
                    <a:pt x="2441" y="5102"/>
                    <a:pt x="2995" y="4991"/>
                  </a:cubicBezTo>
                  <a:cubicBezTo>
                    <a:pt x="3845" y="4769"/>
                    <a:pt x="4918" y="4474"/>
                    <a:pt x="5916" y="4104"/>
                  </a:cubicBezTo>
                  <a:cubicBezTo>
                    <a:pt x="6914" y="3734"/>
                    <a:pt x="7838" y="3365"/>
                    <a:pt x="8467" y="2995"/>
                  </a:cubicBezTo>
                  <a:cubicBezTo>
                    <a:pt x="9206" y="2514"/>
                    <a:pt x="9613" y="1849"/>
                    <a:pt x="9613" y="1220"/>
                  </a:cubicBezTo>
                  <a:cubicBezTo>
                    <a:pt x="9613" y="887"/>
                    <a:pt x="9502" y="592"/>
                    <a:pt x="9243" y="370"/>
                  </a:cubicBezTo>
                  <a:cubicBezTo>
                    <a:pt x="9021" y="148"/>
                    <a:pt x="8689" y="0"/>
                    <a:pt x="8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a:off x="6319825" y="3967450"/>
              <a:ext cx="358550" cy="155375"/>
            </a:xfrm>
            <a:custGeom>
              <a:avLst/>
              <a:gdLst/>
              <a:ahLst/>
              <a:cxnLst/>
              <a:rect l="l" t="t" r="r" b="b"/>
              <a:pathLst>
                <a:path w="14342" h="6215" extrusionOk="0">
                  <a:moveTo>
                    <a:pt x="12382" y="1"/>
                  </a:moveTo>
                  <a:cubicBezTo>
                    <a:pt x="12234" y="1"/>
                    <a:pt x="12075" y="14"/>
                    <a:pt x="11905" y="41"/>
                  </a:cubicBezTo>
                  <a:cubicBezTo>
                    <a:pt x="11905" y="41"/>
                    <a:pt x="7172" y="2111"/>
                    <a:pt x="3586" y="3516"/>
                  </a:cubicBezTo>
                  <a:cubicBezTo>
                    <a:pt x="0" y="4921"/>
                    <a:pt x="2034" y="6215"/>
                    <a:pt x="3438" y="6215"/>
                  </a:cubicBezTo>
                  <a:cubicBezTo>
                    <a:pt x="4880" y="6215"/>
                    <a:pt x="10389" y="4551"/>
                    <a:pt x="12422" y="3257"/>
                  </a:cubicBezTo>
                  <a:cubicBezTo>
                    <a:pt x="14341" y="2058"/>
                    <a:pt x="14259" y="1"/>
                    <a:pt x="12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6366950" y="3975850"/>
              <a:ext cx="291175" cy="139600"/>
            </a:xfrm>
            <a:custGeom>
              <a:avLst/>
              <a:gdLst/>
              <a:ahLst/>
              <a:cxnLst/>
              <a:rect l="l" t="t" r="r" b="b"/>
              <a:pathLst>
                <a:path w="11647" h="5584" extrusionOk="0">
                  <a:moveTo>
                    <a:pt x="10722" y="1"/>
                  </a:moveTo>
                  <a:cubicBezTo>
                    <a:pt x="10685" y="38"/>
                    <a:pt x="10648" y="38"/>
                    <a:pt x="10611" y="75"/>
                  </a:cubicBezTo>
                  <a:cubicBezTo>
                    <a:pt x="9724" y="629"/>
                    <a:pt x="8356" y="1221"/>
                    <a:pt x="6877" y="1738"/>
                  </a:cubicBezTo>
                  <a:cubicBezTo>
                    <a:pt x="5731" y="2145"/>
                    <a:pt x="4548" y="2515"/>
                    <a:pt x="3513" y="2773"/>
                  </a:cubicBezTo>
                  <a:cubicBezTo>
                    <a:pt x="2921" y="3032"/>
                    <a:pt x="2367" y="3254"/>
                    <a:pt x="1812" y="3476"/>
                  </a:cubicBezTo>
                  <a:cubicBezTo>
                    <a:pt x="1073" y="3772"/>
                    <a:pt x="629" y="4030"/>
                    <a:pt x="333" y="4252"/>
                  </a:cubicBezTo>
                  <a:cubicBezTo>
                    <a:pt x="75" y="4511"/>
                    <a:pt x="1" y="4696"/>
                    <a:pt x="1" y="4770"/>
                  </a:cubicBezTo>
                  <a:cubicBezTo>
                    <a:pt x="1" y="4881"/>
                    <a:pt x="38" y="4955"/>
                    <a:pt x="112" y="5029"/>
                  </a:cubicBezTo>
                  <a:cubicBezTo>
                    <a:pt x="185" y="5139"/>
                    <a:pt x="296" y="5213"/>
                    <a:pt x="444" y="5287"/>
                  </a:cubicBezTo>
                  <a:cubicBezTo>
                    <a:pt x="777" y="5472"/>
                    <a:pt x="1184" y="5583"/>
                    <a:pt x="1553" y="5583"/>
                  </a:cubicBezTo>
                  <a:lnTo>
                    <a:pt x="1590" y="5583"/>
                  </a:lnTo>
                  <a:cubicBezTo>
                    <a:pt x="1886" y="5583"/>
                    <a:pt x="2478" y="5472"/>
                    <a:pt x="3217" y="5287"/>
                  </a:cubicBezTo>
                  <a:cubicBezTo>
                    <a:pt x="3956" y="5139"/>
                    <a:pt x="4807" y="4881"/>
                    <a:pt x="5731" y="4585"/>
                  </a:cubicBezTo>
                  <a:cubicBezTo>
                    <a:pt x="7506" y="4030"/>
                    <a:pt x="9391" y="3291"/>
                    <a:pt x="10389" y="2662"/>
                  </a:cubicBezTo>
                  <a:cubicBezTo>
                    <a:pt x="11240" y="2108"/>
                    <a:pt x="11646" y="1405"/>
                    <a:pt x="11609" y="888"/>
                  </a:cubicBezTo>
                  <a:cubicBezTo>
                    <a:pt x="11609" y="629"/>
                    <a:pt x="11535" y="407"/>
                    <a:pt x="11351" y="259"/>
                  </a:cubicBezTo>
                  <a:cubicBezTo>
                    <a:pt x="11240" y="111"/>
                    <a:pt x="11018" y="38"/>
                    <a:pt x="10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6351250" y="3960150"/>
              <a:ext cx="321650" cy="170075"/>
            </a:xfrm>
            <a:custGeom>
              <a:avLst/>
              <a:gdLst/>
              <a:ahLst/>
              <a:cxnLst/>
              <a:rect l="l" t="t" r="r" b="b"/>
              <a:pathLst>
                <a:path w="12866" h="6803" extrusionOk="0">
                  <a:moveTo>
                    <a:pt x="11128" y="629"/>
                  </a:moveTo>
                  <a:cubicBezTo>
                    <a:pt x="11572" y="629"/>
                    <a:pt x="11831" y="739"/>
                    <a:pt x="11979" y="887"/>
                  </a:cubicBezTo>
                  <a:cubicBezTo>
                    <a:pt x="12163" y="1035"/>
                    <a:pt x="12237" y="1257"/>
                    <a:pt x="12237" y="1516"/>
                  </a:cubicBezTo>
                  <a:cubicBezTo>
                    <a:pt x="12274" y="2033"/>
                    <a:pt x="11868" y="2736"/>
                    <a:pt x="11017" y="3290"/>
                  </a:cubicBezTo>
                  <a:cubicBezTo>
                    <a:pt x="10019" y="3919"/>
                    <a:pt x="8134" y="4658"/>
                    <a:pt x="6359" y="5213"/>
                  </a:cubicBezTo>
                  <a:cubicBezTo>
                    <a:pt x="5435" y="5509"/>
                    <a:pt x="4584" y="5767"/>
                    <a:pt x="3845" y="5915"/>
                  </a:cubicBezTo>
                  <a:cubicBezTo>
                    <a:pt x="3106" y="6100"/>
                    <a:pt x="2477" y="6211"/>
                    <a:pt x="2181" y="6211"/>
                  </a:cubicBezTo>
                  <a:cubicBezTo>
                    <a:pt x="1849" y="6211"/>
                    <a:pt x="1405" y="6100"/>
                    <a:pt x="1072" y="5915"/>
                  </a:cubicBezTo>
                  <a:cubicBezTo>
                    <a:pt x="924" y="5841"/>
                    <a:pt x="813" y="5767"/>
                    <a:pt x="740" y="5657"/>
                  </a:cubicBezTo>
                  <a:cubicBezTo>
                    <a:pt x="666" y="5583"/>
                    <a:pt x="629" y="5509"/>
                    <a:pt x="629" y="5398"/>
                  </a:cubicBezTo>
                  <a:cubicBezTo>
                    <a:pt x="629" y="5324"/>
                    <a:pt x="703" y="5139"/>
                    <a:pt x="961" y="4880"/>
                  </a:cubicBezTo>
                  <a:cubicBezTo>
                    <a:pt x="1257" y="4658"/>
                    <a:pt x="1701" y="4400"/>
                    <a:pt x="2440" y="4104"/>
                  </a:cubicBezTo>
                  <a:cubicBezTo>
                    <a:pt x="5763" y="2802"/>
                    <a:pt x="10101" y="929"/>
                    <a:pt x="10721" y="661"/>
                  </a:cubicBezTo>
                  <a:lnTo>
                    <a:pt x="10721" y="661"/>
                  </a:lnTo>
                  <a:lnTo>
                    <a:pt x="10722" y="666"/>
                  </a:lnTo>
                  <a:cubicBezTo>
                    <a:pt x="10869" y="629"/>
                    <a:pt x="11017" y="629"/>
                    <a:pt x="11128" y="629"/>
                  </a:cubicBezTo>
                  <a:close/>
                  <a:moveTo>
                    <a:pt x="11128" y="0"/>
                  </a:moveTo>
                  <a:cubicBezTo>
                    <a:pt x="10980" y="0"/>
                    <a:pt x="10796" y="0"/>
                    <a:pt x="10611" y="37"/>
                  </a:cubicBezTo>
                  <a:lnTo>
                    <a:pt x="10537" y="74"/>
                  </a:lnTo>
                  <a:cubicBezTo>
                    <a:pt x="10537" y="74"/>
                    <a:pt x="10241" y="185"/>
                    <a:pt x="9723" y="407"/>
                  </a:cubicBezTo>
                  <a:cubicBezTo>
                    <a:pt x="8245" y="1035"/>
                    <a:pt x="4880" y="2477"/>
                    <a:pt x="2218" y="3512"/>
                  </a:cubicBezTo>
                  <a:cubicBezTo>
                    <a:pt x="1442" y="3808"/>
                    <a:pt x="924" y="4104"/>
                    <a:pt x="555" y="4437"/>
                  </a:cubicBezTo>
                  <a:cubicBezTo>
                    <a:pt x="222" y="4732"/>
                    <a:pt x="0" y="5065"/>
                    <a:pt x="0" y="5398"/>
                  </a:cubicBezTo>
                  <a:cubicBezTo>
                    <a:pt x="0" y="5657"/>
                    <a:pt x="111" y="5878"/>
                    <a:pt x="259" y="6063"/>
                  </a:cubicBezTo>
                  <a:cubicBezTo>
                    <a:pt x="481" y="6322"/>
                    <a:pt x="777" y="6507"/>
                    <a:pt x="1146" y="6618"/>
                  </a:cubicBezTo>
                  <a:cubicBezTo>
                    <a:pt x="1479" y="6729"/>
                    <a:pt x="1849" y="6803"/>
                    <a:pt x="2181" y="6803"/>
                  </a:cubicBezTo>
                  <a:cubicBezTo>
                    <a:pt x="2588" y="6803"/>
                    <a:pt x="3217" y="6692"/>
                    <a:pt x="3956" y="6507"/>
                  </a:cubicBezTo>
                  <a:cubicBezTo>
                    <a:pt x="5102" y="6248"/>
                    <a:pt x="6544" y="5841"/>
                    <a:pt x="7912" y="5324"/>
                  </a:cubicBezTo>
                  <a:cubicBezTo>
                    <a:pt x="9243" y="4843"/>
                    <a:pt x="10537" y="4326"/>
                    <a:pt x="11350" y="3808"/>
                  </a:cubicBezTo>
                  <a:cubicBezTo>
                    <a:pt x="12348" y="3180"/>
                    <a:pt x="12866" y="2329"/>
                    <a:pt x="12866" y="1516"/>
                  </a:cubicBezTo>
                  <a:cubicBezTo>
                    <a:pt x="12866" y="1109"/>
                    <a:pt x="12718" y="703"/>
                    <a:pt x="12422" y="444"/>
                  </a:cubicBezTo>
                  <a:cubicBezTo>
                    <a:pt x="12090" y="148"/>
                    <a:pt x="11683" y="0"/>
                    <a:pt x="11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6287475" y="3882150"/>
              <a:ext cx="392175" cy="169525"/>
            </a:xfrm>
            <a:custGeom>
              <a:avLst/>
              <a:gdLst/>
              <a:ahLst/>
              <a:cxnLst/>
              <a:rect l="l" t="t" r="r" b="b"/>
              <a:pathLst>
                <a:path w="15687" h="6781" extrusionOk="0">
                  <a:moveTo>
                    <a:pt x="13608" y="0"/>
                  </a:moveTo>
                  <a:cubicBezTo>
                    <a:pt x="13436" y="0"/>
                    <a:pt x="13251" y="17"/>
                    <a:pt x="13051" y="51"/>
                  </a:cubicBezTo>
                  <a:cubicBezTo>
                    <a:pt x="13051" y="51"/>
                    <a:pt x="7875" y="2307"/>
                    <a:pt x="3919" y="3823"/>
                  </a:cubicBezTo>
                  <a:cubicBezTo>
                    <a:pt x="0" y="5375"/>
                    <a:pt x="2255" y="6780"/>
                    <a:pt x="3808" y="6780"/>
                  </a:cubicBezTo>
                  <a:cubicBezTo>
                    <a:pt x="5324" y="6780"/>
                    <a:pt x="11387" y="4969"/>
                    <a:pt x="13642" y="3564"/>
                  </a:cubicBezTo>
                  <a:cubicBezTo>
                    <a:pt x="15687" y="2269"/>
                    <a:pt x="15627" y="0"/>
                    <a:pt x="13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6338300" y="3891750"/>
              <a:ext cx="320750" cy="152525"/>
            </a:xfrm>
            <a:custGeom>
              <a:avLst/>
              <a:gdLst/>
              <a:ahLst/>
              <a:cxnLst/>
              <a:rect l="l" t="t" r="r" b="b"/>
              <a:pathLst>
                <a:path w="12830" h="6101" extrusionOk="0">
                  <a:moveTo>
                    <a:pt x="12090" y="0"/>
                  </a:moveTo>
                  <a:cubicBezTo>
                    <a:pt x="12053" y="0"/>
                    <a:pt x="12016" y="37"/>
                    <a:pt x="12016" y="37"/>
                  </a:cubicBezTo>
                  <a:cubicBezTo>
                    <a:pt x="10278" y="1109"/>
                    <a:pt x="6286" y="2440"/>
                    <a:pt x="3845" y="2995"/>
                  </a:cubicBezTo>
                  <a:cubicBezTo>
                    <a:pt x="3217" y="3254"/>
                    <a:pt x="2625" y="3512"/>
                    <a:pt x="2034" y="3734"/>
                  </a:cubicBezTo>
                  <a:cubicBezTo>
                    <a:pt x="1221" y="4067"/>
                    <a:pt x="703" y="4363"/>
                    <a:pt x="407" y="4622"/>
                  </a:cubicBezTo>
                  <a:cubicBezTo>
                    <a:pt x="74" y="4880"/>
                    <a:pt x="1" y="5065"/>
                    <a:pt x="1" y="5213"/>
                  </a:cubicBezTo>
                  <a:cubicBezTo>
                    <a:pt x="1" y="5287"/>
                    <a:pt x="38" y="5398"/>
                    <a:pt x="148" y="5509"/>
                  </a:cubicBezTo>
                  <a:cubicBezTo>
                    <a:pt x="222" y="5583"/>
                    <a:pt x="370" y="5694"/>
                    <a:pt x="555" y="5805"/>
                  </a:cubicBezTo>
                  <a:cubicBezTo>
                    <a:pt x="888" y="5989"/>
                    <a:pt x="1368" y="6100"/>
                    <a:pt x="1738" y="6100"/>
                  </a:cubicBezTo>
                  <a:lnTo>
                    <a:pt x="1775" y="6100"/>
                  </a:lnTo>
                  <a:cubicBezTo>
                    <a:pt x="2108" y="6100"/>
                    <a:pt x="2773" y="5989"/>
                    <a:pt x="3550" y="5805"/>
                  </a:cubicBezTo>
                  <a:cubicBezTo>
                    <a:pt x="4363" y="5620"/>
                    <a:pt x="5324" y="5324"/>
                    <a:pt x="6323" y="5028"/>
                  </a:cubicBezTo>
                  <a:cubicBezTo>
                    <a:pt x="8282" y="4400"/>
                    <a:pt x="10352" y="3586"/>
                    <a:pt x="11424" y="2921"/>
                  </a:cubicBezTo>
                  <a:cubicBezTo>
                    <a:pt x="12386" y="2329"/>
                    <a:pt x="12829" y="1516"/>
                    <a:pt x="12792" y="925"/>
                  </a:cubicBezTo>
                  <a:cubicBezTo>
                    <a:pt x="12792" y="629"/>
                    <a:pt x="12718" y="407"/>
                    <a:pt x="12534" y="222"/>
                  </a:cubicBezTo>
                  <a:cubicBezTo>
                    <a:pt x="12423" y="111"/>
                    <a:pt x="12275" y="37"/>
                    <a:pt x="1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6323525" y="3874175"/>
              <a:ext cx="350300" cy="184875"/>
            </a:xfrm>
            <a:custGeom>
              <a:avLst/>
              <a:gdLst/>
              <a:ahLst/>
              <a:cxnLst/>
              <a:rect l="l" t="t" r="r" b="b"/>
              <a:pathLst>
                <a:path w="14012" h="7395" extrusionOk="0">
                  <a:moveTo>
                    <a:pt x="12163" y="629"/>
                  </a:moveTo>
                  <a:cubicBezTo>
                    <a:pt x="12607" y="629"/>
                    <a:pt x="12903" y="740"/>
                    <a:pt x="13125" y="925"/>
                  </a:cubicBezTo>
                  <a:cubicBezTo>
                    <a:pt x="13309" y="1110"/>
                    <a:pt x="13383" y="1332"/>
                    <a:pt x="13383" y="1628"/>
                  </a:cubicBezTo>
                  <a:cubicBezTo>
                    <a:pt x="13420" y="2219"/>
                    <a:pt x="12977" y="3032"/>
                    <a:pt x="12015" y="3624"/>
                  </a:cubicBezTo>
                  <a:cubicBezTo>
                    <a:pt x="10943" y="4289"/>
                    <a:pt x="8873" y="5103"/>
                    <a:pt x="6914" y="5731"/>
                  </a:cubicBezTo>
                  <a:cubicBezTo>
                    <a:pt x="5915" y="6027"/>
                    <a:pt x="4954" y="6323"/>
                    <a:pt x="4141" y="6508"/>
                  </a:cubicBezTo>
                  <a:cubicBezTo>
                    <a:pt x="3364" y="6692"/>
                    <a:pt x="2699" y="6803"/>
                    <a:pt x="2366" y="6803"/>
                  </a:cubicBezTo>
                  <a:cubicBezTo>
                    <a:pt x="1959" y="6803"/>
                    <a:pt x="1479" y="6692"/>
                    <a:pt x="1146" y="6508"/>
                  </a:cubicBezTo>
                  <a:cubicBezTo>
                    <a:pt x="961" y="6397"/>
                    <a:pt x="813" y="6286"/>
                    <a:pt x="739" y="6212"/>
                  </a:cubicBezTo>
                  <a:cubicBezTo>
                    <a:pt x="629" y="6101"/>
                    <a:pt x="592" y="5990"/>
                    <a:pt x="592" y="5916"/>
                  </a:cubicBezTo>
                  <a:cubicBezTo>
                    <a:pt x="592" y="5768"/>
                    <a:pt x="665" y="5583"/>
                    <a:pt x="998" y="5325"/>
                  </a:cubicBezTo>
                  <a:cubicBezTo>
                    <a:pt x="1294" y="5066"/>
                    <a:pt x="1812" y="4770"/>
                    <a:pt x="2625" y="4437"/>
                  </a:cubicBezTo>
                  <a:cubicBezTo>
                    <a:pt x="6268" y="2994"/>
                    <a:pt x="11030" y="943"/>
                    <a:pt x="11682" y="662"/>
                  </a:cubicBezTo>
                  <a:lnTo>
                    <a:pt x="11682" y="662"/>
                  </a:lnTo>
                  <a:lnTo>
                    <a:pt x="11683" y="666"/>
                  </a:lnTo>
                  <a:cubicBezTo>
                    <a:pt x="11831" y="629"/>
                    <a:pt x="12015" y="629"/>
                    <a:pt x="12163" y="629"/>
                  </a:cubicBezTo>
                  <a:close/>
                  <a:moveTo>
                    <a:pt x="12163" y="1"/>
                  </a:moveTo>
                  <a:cubicBezTo>
                    <a:pt x="11978" y="1"/>
                    <a:pt x="11794" y="38"/>
                    <a:pt x="11572" y="75"/>
                  </a:cubicBezTo>
                  <a:lnTo>
                    <a:pt x="11498" y="75"/>
                  </a:lnTo>
                  <a:cubicBezTo>
                    <a:pt x="11498" y="75"/>
                    <a:pt x="11165" y="223"/>
                    <a:pt x="10611" y="444"/>
                  </a:cubicBezTo>
                  <a:cubicBezTo>
                    <a:pt x="8984" y="1147"/>
                    <a:pt x="5324" y="2700"/>
                    <a:pt x="2366" y="3883"/>
                  </a:cubicBezTo>
                  <a:cubicBezTo>
                    <a:pt x="1553" y="4178"/>
                    <a:pt x="961" y="4511"/>
                    <a:pt x="592" y="4844"/>
                  </a:cubicBezTo>
                  <a:cubicBezTo>
                    <a:pt x="222" y="5177"/>
                    <a:pt x="0" y="5546"/>
                    <a:pt x="0" y="5916"/>
                  </a:cubicBezTo>
                  <a:cubicBezTo>
                    <a:pt x="0" y="6175"/>
                    <a:pt x="111" y="6397"/>
                    <a:pt x="259" y="6582"/>
                  </a:cubicBezTo>
                  <a:cubicBezTo>
                    <a:pt x="481" y="6877"/>
                    <a:pt x="813" y="7062"/>
                    <a:pt x="1183" y="7210"/>
                  </a:cubicBezTo>
                  <a:cubicBezTo>
                    <a:pt x="1553" y="7321"/>
                    <a:pt x="1959" y="7395"/>
                    <a:pt x="2366" y="7395"/>
                  </a:cubicBezTo>
                  <a:cubicBezTo>
                    <a:pt x="2810" y="7395"/>
                    <a:pt x="3475" y="7284"/>
                    <a:pt x="4289" y="7099"/>
                  </a:cubicBezTo>
                  <a:cubicBezTo>
                    <a:pt x="5546" y="6803"/>
                    <a:pt x="7098" y="6323"/>
                    <a:pt x="8614" y="5805"/>
                  </a:cubicBezTo>
                  <a:cubicBezTo>
                    <a:pt x="10093" y="5288"/>
                    <a:pt x="11461" y="4696"/>
                    <a:pt x="12348" y="4142"/>
                  </a:cubicBezTo>
                  <a:cubicBezTo>
                    <a:pt x="13420" y="3439"/>
                    <a:pt x="14012" y="2515"/>
                    <a:pt x="14012" y="1628"/>
                  </a:cubicBezTo>
                  <a:cubicBezTo>
                    <a:pt x="14012" y="1184"/>
                    <a:pt x="13864" y="777"/>
                    <a:pt x="13531" y="481"/>
                  </a:cubicBezTo>
                  <a:cubicBezTo>
                    <a:pt x="13199" y="186"/>
                    <a:pt x="12718" y="1"/>
                    <a:pt x="12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6297625" y="3803775"/>
              <a:ext cx="392475" cy="169325"/>
            </a:xfrm>
            <a:custGeom>
              <a:avLst/>
              <a:gdLst/>
              <a:ahLst/>
              <a:cxnLst/>
              <a:rect l="l" t="t" r="r" b="b"/>
              <a:pathLst>
                <a:path w="15699" h="6773" extrusionOk="0">
                  <a:moveTo>
                    <a:pt x="13576" y="0"/>
                  </a:moveTo>
                  <a:cubicBezTo>
                    <a:pt x="13413" y="0"/>
                    <a:pt x="13239" y="14"/>
                    <a:pt x="13051" y="44"/>
                  </a:cubicBezTo>
                  <a:cubicBezTo>
                    <a:pt x="13051" y="44"/>
                    <a:pt x="7876" y="2299"/>
                    <a:pt x="3957" y="3852"/>
                  </a:cubicBezTo>
                  <a:cubicBezTo>
                    <a:pt x="1" y="5368"/>
                    <a:pt x="2256" y="6773"/>
                    <a:pt x="3809" y="6773"/>
                  </a:cubicBezTo>
                  <a:cubicBezTo>
                    <a:pt x="5362" y="6773"/>
                    <a:pt x="11388" y="4961"/>
                    <a:pt x="13643" y="3556"/>
                  </a:cubicBezTo>
                  <a:cubicBezTo>
                    <a:pt x="15699" y="2254"/>
                    <a:pt x="15627" y="0"/>
                    <a:pt x="13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6341075" y="3803950"/>
              <a:ext cx="335525" cy="169150"/>
            </a:xfrm>
            <a:custGeom>
              <a:avLst/>
              <a:gdLst/>
              <a:ahLst/>
              <a:cxnLst/>
              <a:rect l="l" t="t" r="r" b="b"/>
              <a:pathLst>
                <a:path w="13421" h="6766" extrusionOk="0">
                  <a:moveTo>
                    <a:pt x="11868" y="0"/>
                  </a:moveTo>
                  <a:cubicBezTo>
                    <a:pt x="11683" y="0"/>
                    <a:pt x="11535" y="0"/>
                    <a:pt x="11313" y="37"/>
                  </a:cubicBezTo>
                  <a:cubicBezTo>
                    <a:pt x="11313" y="37"/>
                    <a:pt x="6138" y="2292"/>
                    <a:pt x="2219" y="3845"/>
                  </a:cubicBezTo>
                  <a:cubicBezTo>
                    <a:pt x="592" y="4473"/>
                    <a:pt x="0" y="5065"/>
                    <a:pt x="0" y="5583"/>
                  </a:cubicBezTo>
                  <a:cubicBezTo>
                    <a:pt x="0" y="6285"/>
                    <a:pt x="1147" y="6766"/>
                    <a:pt x="2071" y="6766"/>
                  </a:cubicBezTo>
                  <a:cubicBezTo>
                    <a:pt x="3624" y="6766"/>
                    <a:pt x="9650" y="4954"/>
                    <a:pt x="11905" y="3549"/>
                  </a:cubicBezTo>
                  <a:cubicBezTo>
                    <a:pt x="11905" y="3549"/>
                    <a:pt x="11942" y="3512"/>
                    <a:pt x="11979" y="3512"/>
                  </a:cubicBezTo>
                  <a:cubicBezTo>
                    <a:pt x="12164" y="3364"/>
                    <a:pt x="12349" y="3216"/>
                    <a:pt x="12533" y="3069"/>
                  </a:cubicBezTo>
                  <a:cubicBezTo>
                    <a:pt x="13125" y="2514"/>
                    <a:pt x="13421" y="1886"/>
                    <a:pt x="13421" y="1331"/>
                  </a:cubicBezTo>
                  <a:cubicBezTo>
                    <a:pt x="13421" y="592"/>
                    <a:pt x="12903" y="0"/>
                    <a:pt x="11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6333675" y="3795625"/>
              <a:ext cx="350325" cy="185800"/>
            </a:xfrm>
            <a:custGeom>
              <a:avLst/>
              <a:gdLst/>
              <a:ahLst/>
              <a:cxnLst/>
              <a:rect l="l" t="t" r="r" b="b"/>
              <a:pathLst>
                <a:path w="14013" h="7432" extrusionOk="0">
                  <a:moveTo>
                    <a:pt x="12164" y="629"/>
                  </a:moveTo>
                  <a:cubicBezTo>
                    <a:pt x="12608" y="629"/>
                    <a:pt x="12903" y="777"/>
                    <a:pt x="13125" y="925"/>
                  </a:cubicBezTo>
                  <a:cubicBezTo>
                    <a:pt x="13310" y="1109"/>
                    <a:pt x="13384" y="1331"/>
                    <a:pt x="13421" y="1664"/>
                  </a:cubicBezTo>
                  <a:cubicBezTo>
                    <a:pt x="13421" y="2219"/>
                    <a:pt x="12977" y="3032"/>
                    <a:pt x="12016" y="3623"/>
                  </a:cubicBezTo>
                  <a:cubicBezTo>
                    <a:pt x="10944" y="4289"/>
                    <a:pt x="8874" y="5102"/>
                    <a:pt x="6914" y="5731"/>
                  </a:cubicBezTo>
                  <a:cubicBezTo>
                    <a:pt x="5916" y="6027"/>
                    <a:pt x="4955" y="6322"/>
                    <a:pt x="4141" y="6507"/>
                  </a:cubicBezTo>
                  <a:cubicBezTo>
                    <a:pt x="3365" y="6692"/>
                    <a:pt x="2700" y="6803"/>
                    <a:pt x="2367" y="6803"/>
                  </a:cubicBezTo>
                  <a:cubicBezTo>
                    <a:pt x="1960" y="6803"/>
                    <a:pt x="1480" y="6692"/>
                    <a:pt x="1147" y="6507"/>
                  </a:cubicBezTo>
                  <a:cubicBezTo>
                    <a:pt x="962" y="6433"/>
                    <a:pt x="814" y="6322"/>
                    <a:pt x="740" y="6211"/>
                  </a:cubicBezTo>
                  <a:cubicBezTo>
                    <a:pt x="629" y="6100"/>
                    <a:pt x="592" y="6027"/>
                    <a:pt x="592" y="5916"/>
                  </a:cubicBezTo>
                  <a:cubicBezTo>
                    <a:pt x="592" y="5805"/>
                    <a:pt x="666" y="5583"/>
                    <a:pt x="999" y="5324"/>
                  </a:cubicBezTo>
                  <a:cubicBezTo>
                    <a:pt x="1295" y="5065"/>
                    <a:pt x="1812" y="4770"/>
                    <a:pt x="2626" y="4437"/>
                  </a:cubicBezTo>
                  <a:cubicBezTo>
                    <a:pt x="6544" y="2884"/>
                    <a:pt x="11757" y="666"/>
                    <a:pt x="11757" y="666"/>
                  </a:cubicBezTo>
                  <a:lnTo>
                    <a:pt x="11751" y="654"/>
                  </a:lnTo>
                  <a:lnTo>
                    <a:pt x="11751" y="654"/>
                  </a:lnTo>
                  <a:cubicBezTo>
                    <a:pt x="11905" y="629"/>
                    <a:pt x="12035" y="629"/>
                    <a:pt x="12164" y="629"/>
                  </a:cubicBezTo>
                  <a:close/>
                  <a:moveTo>
                    <a:pt x="12164" y="0"/>
                  </a:moveTo>
                  <a:cubicBezTo>
                    <a:pt x="11979" y="0"/>
                    <a:pt x="11794" y="37"/>
                    <a:pt x="11572" y="74"/>
                  </a:cubicBezTo>
                  <a:lnTo>
                    <a:pt x="11499" y="74"/>
                  </a:lnTo>
                  <a:cubicBezTo>
                    <a:pt x="11499" y="74"/>
                    <a:pt x="11166" y="222"/>
                    <a:pt x="10648" y="481"/>
                  </a:cubicBezTo>
                  <a:cubicBezTo>
                    <a:pt x="8985" y="1183"/>
                    <a:pt x="5324" y="2736"/>
                    <a:pt x="2367" y="3882"/>
                  </a:cubicBezTo>
                  <a:cubicBezTo>
                    <a:pt x="1553" y="4215"/>
                    <a:pt x="962" y="4511"/>
                    <a:pt x="592" y="4843"/>
                  </a:cubicBezTo>
                  <a:cubicBezTo>
                    <a:pt x="223" y="5176"/>
                    <a:pt x="1" y="5546"/>
                    <a:pt x="1" y="5916"/>
                  </a:cubicBezTo>
                  <a:cubicBezTo>
                    <a:pt x="1" y="6174"/>
                    <a:pt x="112" y="6433"/>
                    <a:pt x="259" y="6618"/>
                  </a:cubicBezTo>
                  <a:cubicBezTo>
                    <a:pt x="481" y="6877"/>
                    <a:pt x="851" y="7062"/>
                    <a:pt x="1184" y="7210"/>
                  </a:cubicBezTo>
                  <a:cubicBezTo>
                    <a:pt x="1553" y="7357"/>
                    <a:pt x="1960" y="7431"/>
                    <a:pt x="2367" y="7431"/>
                  </a:cubicBezTo>
                  <a:cubicBezTo>
                    <a:pt x="2810" y="7431"/>
                    <a:pt x="3476" y="7284"/>
                    <a:pt x="4289" y="7099"/>
                  </a:cubicBezTo>
                  <a:cubicBezTo>
                    <a:pt x="5546" y="6803"/>
                    <a:pt x="7099" y="6359"/>
                    <a:pt x="8615" y="5805"/>
                  </a:cubicBezTo>
                  <a:cubicBezTo>
                    <a:pt x="10094" y="5287"/>
                    <a:pt x="11462" y="4696"/>
                    <a:pt x="12349" y="4141"/>
                  </a:cubicBezTo>
                  <a:cubicBezTo>
                    <a:pt x="13458" y="3476"/>
                    <a:pt x="14013" y="2514"/>
                    <a:pt x="14013" y="1664"/>
                  </a:cubicBezTo>
                  <a:cubicBezTo>
                    <a:pt x="14013" y="1220"/>
                    <a:pt x="13865" y="777"/>
                    <a:pt x="13532" y="481"/>
                  </a:cubicBezTo>
                  <a:cubicBezTo>
                    <a:pt x="13199" y="185"/>
                    <a:pt x="12719" y="0"/>
                    <a:pt x="12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4942650" y="1866675"/>
              <a:ext cx="849425" cy="1047800"/>
            </a:xfrm>
            <a:custGeom>
              <a:avLst/>
              <a:gdLst/>
              <a:ahLst/>
              <a:cxnLst/>
              <a:rect l="l" t="t" r="r" b="b"/>
              <a:pathLst>
                <a:path w="33977" h="41912" extrusionOk="0">
                  <a:moveTo>
                    <a:pt x="14309" y="0"/>
                  </a:moveTo>
                  <a:cubicBezTo>
                    <a:pt x="14309" y="0"/>
                    <a:pt x="4216" y="6470"/>
                    <a:pt x="2108" y="8984"/>
                  </a:cubicBezTo>
                  <a:cubicBezTo>
                    <a:pt x="1" y="11535"/>
                    <a:pt x="962" y="16859"/>
                    <a:pt x="1110" y="18560"/>
                  </a:cubicBezTo>
                  <a:cubicBezTo>
                    <a:pt x="1258" y="20223"/>
                    <a:pt x="1406" y="31462"/>
                    <a:pt x="2367" y="33274"/>
                  </a:cubicBezTo>
                  <a:cubicBezTo>
                    <a:pt x="3333" y="35063"/>
                    <a:pt x="6205" y="41911"/>
                    <a:pt x="15275" y="41911"/>
                  </a:cubicBezTo>
                  <a:cubicBezTo>
                    <a:pt x="15575" y="41911"/>
                    <a:pt x="15881" y="41904"/>
                    <a:pt x="16194" y="41888"/>
                  </a:cubicBezTo>
                  <a:cubicBezTo>
                    <a:pt x="23255" y="41592"/>
                    <a:pt x="26805" y="35825"/>
                    <a:pt x="28210" y="32165"/>
                  </a:cubicBezTo>
                  <a:cubicBezTo>
                    <a:pt x="29614" y="28505"/>
                    <a:pt x="29910" y="24290"/>
                    <a:pt x="29910" y="24290"/>
                  </a:cubicBezTo>
                  <a:cubicBezTo>
                    <a:pt x="29910" y="24290"/>
                    <a:pt x="33977" y="23588"/>
                    <a:pt x="33977" y="20223"/>
                  </a:cubicBezTo>
                  <a:cubicBezTo>
                    <a:pt x="33977" y="17022"/>
                    <a:pt x="33173" y="13318"/>
                    <a:pt x="31439" y="13318"/>
                  </a:cubicBezTo>
                  <a:cubicBezTo>
                    <a:pt x="31351" y="13318"/>
                    <a:pt x="31260" y="13327"/>
                    <a:pt x="31167" y="13347"/>
                  </a:cubicBezTo>
                  <a:cubicBezTo>
                    <a:pt x="30206" y="13569"/>
                    <a:pt x="28912" y="15750"/>
                    <a:pt x="28912" y="15750"/>
                  </a:cubicBezTo>
                  <a:cubicBezTo>
                    <a:pt x="28912" y="15750"/>
                    <a:pt x="23588" y="12238"/>
                    <a:pt x="19078" y="7025"/>
                  </a:cubicBezTo>
                  <a:cubicBezTo>
                    <a:pt x="14604" y="1812"/>
                    <a:pt x="14309" y="0"/>
                    <a:pt x="14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4970400" y="1866675"/>
              <a:ext cx="695050" cy="401125"/>
            </a:xfrm>
            <a:custGeom>
              <a:avLst/>
              <a:gdLst/>
              <a:ahLst/>
              <a:cxnLst/>
              <a:rect l="l" t="t" r="r" b="b"/>
              <a:pathLst>
                <a:path w="27802" h="16045" extrusionOk="0">
                  <a:moveTo>
                    <a:pt x="13199" y="0"/>
                  </a:moveTo>
                  <a:cubicBezTo>
                    <a:pt x="13199" y="0"/>
                    <a:pt x="3106" y="6470"/>
                    <a:pt x="998" y="8984"/>
                  </a:cubicBezTo>
                  <a:cubicBezTo>
                    <a:pt x="518" y="9576"/>
                    <a:pt x="185" y="10278"/>
                    <a:pt x="0" y="11055"/>
                  </a:cubicBezTo>
                  <a:lnTo>
                    <a:pt x="12570" y="5842"/>
                  </a:lnTo>
                  <a:cubicBezTo>
                    <a:pt x="12570" y="5842"/>
                    <a:pt x="20307" y="16045"/>
                    <a:pt x="26183" y="16045"/>
                  </a:cubicBezTo>
                  <a:cubicBezTo>
                    <a:pt x="26742" y="16045"/>
                    <a:pt x="27285" y="15952"/>
                    <a:pt x="27802" y="15750"/>
                  </a:cubicBezTo>
                  <a:cubicBezTo>
                    <a:pt x="27802" y="15750"/>
                    <a:pt x="22478" y="12238"/>
                    <a:pt x="17968" y="7025"/>
                  </a:cubicBezTo>
                  <a:cubicBezTo>
                    <a:pt x="13494" y="1812"/>
                    <a:pt x="13199" y="0"/>
                    <a:pt x="13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4968550" y="2285850"/>
              <a:ext cx="823525" cy="628625"/>
            </a:xfrm>
            <a:custGeom>
              <a:avLst/>
              <a:gdLst/>
              <a:ahLst/>
              <a:cxnLst/>
              <a:rect l="l" t="t" r="r" b="b"/>
              <a:pathLst>
                <a:path w="32941" h="25145" extrusionOk="0">
                  <a:moveTo>
                    <a:pt x="3235" y="0"/>
                  </a:moveTo>
                  <a:cubicBezTo>
                    <a:pt x="3026" y="0"/>
                    <a:pt x="2810" y="6"/>
                    <a:pt x="2588" y="18"/>
                  </a:cubicBezTo>
                  <a:cubicBezTo>
                    <a:pt x="1479" y="92"/>
                    <a:pt x="666" y="536"/>
                    <a:pt x="0" y="1090"/>
                  </a:cubicBezTo>
                  <a:cubicBezTo>
                    <a:pt x="37" y="1349"/>
                    <a:pt x="74" y="1608"/>
                    <a:pt x="74" y="1793"/>
                  </a:cubicBezTo>
                  <a:cubicBezTo>
                    <a:pt x="222" y="3456"/>
                    <a:pt x="370" y="14695"/>
                    <a:pt x="1331" y="16507"/>
                  </a:cubicBezTo>
                  <a:cubicBezTo>
                    <a:pt x="2297" y="18296"/>
                    <a:pt x="5169" y="25144"/>
                    <a:pt x="14239" y="25144"/>
                  </a:cubicBezTo>
                  <a:cubicBezTo>
                    <a:pt x="14539" y="25144"/>
                    <a:pt x="14845" y="25137"/>
                    <a:pt x="15158" y="25121"/>
                  </a:cubicBezTo>
                  <a:cubicBezTo>
                    <a:pt x="22219" y="24825"/>
                    <a:pt x="25769" y="19058"/>
                    <a:pt x="27174" y="15398"/>
                  </a:cubicBezTo>
                  <a:cubicBezTo>
                    <a:pt x="28578" y="11738"/>
                    <a:pt x="28874" y="7523"/>
                    <a:pt x="28874" y="7523"/>
                  </a:cubicBezTo>
                  <a:cubicBezTo>
                    <a:pt x="28874" y="7523"/>
                    <a:pt x="32941" y="6821"/>
                    <a:pt x="32941" y="3456"/>
                  </a:cubicBezTo>
                  <a:cubicBezTo>
                    <a:pt x="32941" y="2791"/>
                    <a:pt x="32904" y="2088"/>
                    <a:pt x="32830" y="1386"/>
                  </a:cubicBezTo>
                  <a:cubicBezTo>
                    <a:pt x="32719" y="2458"/>
                    <a:pt x="32497" y="3641"/>
                    <a:pt x="32054" y="4602"/>
                  </a:cubicBezTo>
                  <a:cubicBezTo>
                    <a:pt x="31225" y="6421"/>
                    <a:pt x="29447" y="6673"/>
                    <a:pt x="28528" y="6673"/>
                  </a:cubicBezTo>
                  <a:cubicBezTo>
                    <a:pt x="28176" y="6673"/>
                    <a:pt x="27950" y="6636"/>
                    <a:pt x="27950" y="6636"/>
                  </a:cubicBezTo>
                  <a:cubicBezTo>
                    <a:pt x="27950" y="6636"/>
                    <a:pt x="26101" y="16248"/>
                    <a:pt x="23587" y="19206"/>
                  </a:cubicBezTo>
                  <a:cubicBezTo>
                    <a:pt x="21937" y="21148"/>
                    <a:pt x="18421" y="22899"/>
                    <a:pt x="14265" y="22899"/>
                  </a:cubicBezTo>
                  <a:cubicBezTo>
                    <a:pt x="12091" y="22899"/>
                    <a:pt x="9743" y="22420"/>
                    <a:pt x="7394" y="21239"/>
                  </a:cubicBezTo>
                  <a:cubicBezTo>
                    <a:pt x="555" y="17838"/>
                    <a:pt x="1479" y="9409"/>
                    <a:pt x="1479" y="9409"/>
                  </a:cubicBezTo>
                  <a:cubicBezTo>
                    <a:pt x="1479" y="9409"/>
                    <a:pt x="5583" y="9409"/>
                    <a:pt x="7172" y="5527"/>
                  </a:cubicBezTo>
                  <a:cubicBezTo>
                    <a:pt x="8677" y="1853"/>
                    <a:pt x="6936" y="0"/>
                    <a:pt x="3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4968550" y="2286300"/>
              <a:ext cx="823525" cy="628525"/>
            </a:xfrm>
            <a:custGeom>
              <a:avLst/>
              <a:gdLst/>
              <a:ahLst/>
              <a:cxnLst/>
              <a:rect l="l" t="t" r="r" b="b"/>
              <a:pathLst>
                <a:path w="32941" h="25141" extrusionOk="0">
                  <a:moveTo>
                    <a:pt x="2588" y="0"/>
                  </a:moveTo>
                  <a:cubicBezTo>
                    <a:pt x="1479" y="74"/>
                    <a:pt x="666" y="518"/>
                    <a:pt x="0" y="1072"/>
                  </a:cubicBezTo>
                  <a:cubicBezTo>
                    <a:pt x="37" y="1331"/>
                    <a:pt x="74" y="1553"/>
                    <a:pt x="74" y="1775"/>
                  </a:cubicBezTo>
                  <a:cubicBezTo>
                    <a:pt x="222" y="3401"/>
                    <a:pt x="370" y="14197"/>
                    <a:pt x="1294" y="16378"/>
                  </a:cubicBezTo>
                  <a:cubicBezTo>
                    <a:pt x="1294" y="16415"/>
                    <a:pt x="1331" y="16452"/>
                    <a:pt x="1331" y="16489"/>
                  </a:cubicBezTo>
                  <a:cubicBezTo>
                    <a:pt x="1405" y="16637"/>
                    <a:pt x="1479" y="16785"/>
                    <a:pt x="1590" y="16970"/>
                  </a:cubicBezTo>
                  <a:cubicBezTo>
                    <a:pt x="1664" y="17155"/>
                    <a:pt x="1812" y="17376"/>
                    <a:pt x="1923" y="17598"/>
                  </a:cubicBezTo>
                  <a:cubicBezTo>
                    <a:pt x="2255" y="18227"/>
                    <a:pt x="2699" y="19003"/>
                    <a:pt x="3327" y="19816"/>
                  </a:cubicBezTo>
                  <a:cubicBezTo>
                    <a:pt x="3475" y="20038"/>
                    <a:pt x="3623" y="20260"/>
                    <a:pt x="3808" y="20482"/>
                  </a:cubicBezTo>
                  <a:cubicBezTo>
                    <a:pt x="3919" y="20593"/>
                    <a:pt x="3993" y="20667"/>
                    <a:pt x="4067" y="20778"/>
                  </a:cubicBezTo>
                  <a:cubicBezTo>
                    <a:pt x="6026" y="22996"/>
                    <a:pt x="9169" y="25140"/>
                    <a:pt x="14271" y="25140"/>
                  </a:cubicBezTo>
                  <a:cubicBezTo>
                    <a:pt x="14567" y="25140"/>
                    <a:pt x="14862" y="25140"/>
                    <a:pt x="15158" y="25103"/>
                  </a:cubicBezTo>
                  <a:cubicBezTo>
                    <a:pt x="16748" y="25029"/>
                    <a:pt x="18190" y="24697"/>
                    <a:pt x="19447" y="24142"/>
                  </a:cubicBezTo>
                  <a:cubicBezTo>
                    <a:pt x="19853" y="23957"/>
                    <a:pt x="20223" y="23772"/>
                    <a:pt x="20593" y="23587"/>
                  </a:cubicBezTo>
                  <a:lnTo>
                    <a:pt x="20630" y="23550"/>
                  </a:lnTo>
                  <a:cubicBezTo>
                    <a:pt x="20852" y="23403"/>
                    <a:pt x="21073" y="23292"/>
                    <a:pt x="21295" y="23144"/>
                  </a:cubicBezTo>
                  <a:cubicBezTo>
                    <a:pt x="22811" y="22109"/>
                    <a:pt x="24031" y="20815"/>
                    <a:pt x="24992" y="19484"/>
                  </a:cubicBezTo>
                  <a:cubicBezTo>
                    <a:pt x="25140" y="19299"/>
                    <a:pt x="25251" y="19114"/>
                    <a:pt x="25399" y="18892"/>
                  </a:cubicBezTo>
                  <a:cubicBezTo>
                    <a:pt x="25584" y="18596"/>
                    <a:pt x="25769" y="18301"/>
                    <a:pt x="25953" y="18005"/>
                  </a:cubicBezTo>
                  <a:cubicBezTo>
                    <a:pt x="26064" y="17783"/>
                    <a:pt x="26175" y="17598"/>
                    <a:pt x="26286" y="17376"/>
                  </a:cubicBezTo>
                  <a:cubicBezTo>
                    <a:pt x="26656" y="16674"/>
                    <a:pt x="26952" y="16008"/>
                    <a:pt x="27174" y="15380"/>
                  </a:cubicBezTo>
                  <a:cubicBezTo>
                    <a:pt x="28578" y="11720"/>
                    <a:pt x="28874" y="7505"/>
                    <a:pt x="28874" y="7505"/>
                  </a:cubicBezTo>
                  <a:cubicBezTo>
                    <a:pt x="28874" y="7505"/>
                    <a:pt x="32941" y="6803"/>
                    <a:pt x="32941" y="3438"/>
                  </a:cubicBezTo>
                  <a:cubicBezTo>
                    <a:pt x="32941" y="2773"/>
                    <a:pt x="32904" y="2070"/>
                    <a:pt x="32830" y="1368"/>
                  </a:cubicBezTo>
                  <a:cubicBezTo>
                    <a:pt x="32719" y="2440"/>
                    <a:pt x="32497" y="3623"/>
                    <a:pt x="32054" y="4584"/>
                  </a:cubicBezTo>
                  <a:cubicBezTo>
                    <a:pt x="31203" y="6433"/>
                    <a:pt x="29392" y="6655"/>
                    <a:pt x="28467" y="6655"/>
                  </a:cubicBezTo>
                  <a:cubicBezTo>
                    <a:pt x="28135" y="6655"/>
                    <a:pt x="27950" y="6618"/>
                    <a:pt x="27950" y="6618"/>
                  </a:cubicBezTo>
                  <a:cubicBezTo>
                    <a:pt x="27950" y="6618"/>
                    <a:pt x="26101" y="16230"/>
                    <a:pt x="23587" y="19188"/>
                  </a:cubicBezTo>
                  <a:cubicBezTo>
                    <a:pt x="21961" y="21147"/>
                    <a:pt x="18411" y="22885"/>
                    <a:pt x="14271" y="22885"/>
                  </a:cubicBezTo>
                  <a:cubicBezTo>
                    <a:pt x="12090" y="22885"/>
                    <a:pt x="9760" y="22404"/>
                    <a:pt x="7394" y="21221"/>
                  </a:cubicBezTo>
                  <a:cubicBezTo>
                    <a:pt x="1997" y="18522"/>
                    <a:pt x="1442" y="12718"/>
                    <a:pt x="1405" y="10389"/>
                  </a:cubicBezTo>
                  <a:cubicBezTo>
                    <a:pt x="1405" y="9760"/>
                    <a:pt x="1479" y="9391"/>
                    <a:pt x="1479" y="9391"/>
                  </a:cubicBezTo>
                  <a:cubicBezTo>
                    <a:pt x="1479" y="9391"/>
                    <a:pt x="5583" y="9391"/>
                    <a:pt x="7172" y="5509"/>
                  </a:cubicBezTo>
                  <a:cubicBezTo>
                    <a:pt x="7542" y="4584"/>
                    <a:pt x="7727" y="3808"/>
                    <a:pt x="7727" y="3143"/>
                  </a:cubicBezTo>
                  <a:cubicBezTo>
                    <a:pt x="7727" y="1035"/>
                    <a:pt x="6026" y="0"/>
                    <a:pt x="3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5305900" y="2213275"/>
              <a:ext cx="281000" cy="281000"/>
            </a:xfrm>
            <a:custGeom>
              <a:avLst/>
              <a:gdLst/>
              <a:ahLst/>
              <a:cxnLst/>
              <a:rect l="l" t="t" r="r" b="b"/>
              <a:pathLst>
                <a:path w="11240" h="11240" extrusionOk="0">
                  <a:moveTo>
                    <a:pt x="5620" y="0"/>
                  </a:moveTo>
                  <a:cubicBezTo>
                    <a:pt x="2514" y="0"/>
                    <a:pt x="0" y="2514"/>
                    <a:pt x="0" y="5620"/>
                  </a:cubicBezTo>
                  <a:cubicBezTo>
                    <a:pt x="0" y="8726"/>
                    <a:pt x="2514" y="11240"/>
                    <a:pt x="5620" y="11240"/>
                  </a:cubicBezTo>
                  <a:cubicBezTo>
                    <a:pt x="8725" y="11240"/>
                    <a:pt x="11239" y="8726"/>
                    <a:pt x="11239" y="5620"/>
                  </a:cubicBezTo>
                  <a:cubicBezTo>
                    <a:pt x="11239" y="2514"/>
                    <a:pt x="8725" y="0"/>
                    <a:pt x="5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5305900" y="2213275"/>
              <a:ext cx="281000" cy="281000"/>
            </a:xfrm>
            <a:custGeom>
              <a:avLst/>
              <a:gdLst/>
              <a:ahLst/>
              <a:cxnLst/>
              <a:rect l="l" t="t" r="r" b="b"/>
              <a:pathLst>
                <a:path w="11240" h="11240" extrusionOk="0">
                  <a:moveTo>
                    <a:pt x="5620" y="0"/>
                  </a:moveTo>
                  <a:cubicBezTo>
                    <a:pt x="2514" y="0"/>
                    <a:pt x="0" y="2514"/>
                    <a:pt x="0" y="5620"/>
                  </a:cubicBezTo>
                  <a:cubicBezTo>
                    <a:pt x="0" y="8726"/>
                    <a:pt x="2514" y="11240"/>
                    <a:pt x="5620" y="11240"/>
                  </a:cubicBezTo>
                  <a:cubicBezTo>
                    <a:pt x="8725" y="11240"/>
                    <a:pt x="11239" y="8726"/>
                    <a:pt x="11239" y="5620"/>
                  </a:cubicBezTo>
                  <a:cubicBezTo>
                    <a:pt x="11239" y="3624"/>
                    <a:pt x="10204" y="1886"/>
                    <a:pt x="8652" y="888"/>
                  </a:cubicBezTo>
                  <a:cubicBezTo>
                    <a:pt x="8504" y="814"/>
                    <a:pt x="8393" y="740"/>
                    <a:pt x="8282" y="666"/>
                  </a:cubicBezTo>
                  <a:cubicBezTo>
                    <a:pt x="7468" y="222"/>
                    <a:pt x="6581" y="0"/>
                    <a:pt x="5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4970400" y="1866675"/>
              <a:ext cx="695050" cy="401150"/>
            </a:xfrm>
            <a:custGeom>
              <a:avLst/>
              <a:gdLst/>
              <a:ahLst/>
              <a:cxnLst/>
              <a:rect l="l" t="t" r="r" b="b"/>
              <a:pathLst>
                <a:path w="27802" h="16046" extrusionOk="0">
                  <a:moveTo>
                    <a:pt x="13199" y="0"/>
                  </a:moveTo>
                  <a:cubicBezTo>
                    <a:pt x="13199" y="0"/>
                    <a:pt x="3106" y="6470"/>
                    <a:pt x="998" y="8984"/>
                  </a:cubicBezTo>
                  <a:cubicBezTo>
                    <a:pt x="518" y="9576"/>
                    <a:pt x="185" y="10278"/>
                    <a:pt x="0" y="11055"/>
                  </a:cubicBezTo>
                  <a:lnTo>
                    <a:pt x="12570" y="5842"/>
                  </a:lnTo>
                  <a:cubicBezTo>
                    <a:pt x="12570" y="5842"/>
                    <a:pt x="16970" y="11683"/>
                    <a:pt x="21702" y="14530"/>
                  </a:cubicBezTo>
                  <a:cubicBezTo>
                    <a:pt x="21813" y="14604"/>
                    <a:pt x="21924" y="14678"/>
                    <a:pt x="22072" y="14752"/>
                  </a:cubicBezTo>
                  <a:cubicBezTo>
                    <a:pt x="23439" y="15528"/>
                    <a:pt x="24844" y="16046"/>
                    <a:pt x="26175" y="16046"/>
                  </a:cubicBezTo>
                  <a:cubicBezTo>
                    <a:pt x="26730" y="16046"/>
                    <a:pt x="27284" y="15935"/>
                    <a:pt x="27802" y="15750"/>
                  </a:cubicBezTo>
                  <a:cubicBezTo>
                    <a:pt x="27802" y="15750"/>
                    <a:pt x="22478" y="12238"/>
                    <a:pt x="17968" y="7025"/>
                  </a:cubicBezTo>
                  <a:cubicBezTo>
                    <a:pt x="13494" y="1812"/>
                    <a:pt x="13199"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5512925" y="2229900"/>
              <a:ext cx="9275" cy="5575"/>
            </a:xfrm>
            <a:custGeom>
              <a:avLst/>
              <a:gdLst/>
              <a:ahLst/>
              <a:cxnLst/>
              <a:rect l="l" t="t" r="r" b="b"/>
              <a:pathLst>
                <a:path w="371" h="223" extrusionOk="0">
                  <a:moveTo>
                    <a:pt x="371" y="223"/>
                  </a:moveTo>
                  <a:cubicBezTo>
                    <a:pt x="223" y="149"/>
                    <a:pt x="112" y="75"/>
                    <a:pt x="1" y="1"/>
                  </a:cubicBezTo>
                  <a:cubicBezTo>
                    <a:pt x="112" y="75"/>
                    <a:pt x="223" y="149"/>
                    <a:pt x="371" y="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4953750" y="1859125"/>
              <a:ext cx="846650" cy="1063075"/>
            </a:xfrm>
            <a:custGeom>
              <a:avLst/>
              <a:gdLst/>
              <a:ahLst/>
              <a:cxnLst/>
              <a:rect l="l" t="t" r="r" b="b"/>
              <a:pathLst>
                <a:path w="33866" h="42523" extrusionOk="0">
                  <a:moveTo>
                    <a:pt x="13708" y="776"/>
                  </a:moveTo>
                  <a:cubicBezTo>
                    <a:pt x="14019" y="1589"/>
                    <a:pt x="15032" y="3606"/>
                    <a:pt x="18412" y="7512"/>
                  </a:cubicBezTo>
                  <a:cubicBezTo>
                    <a:pt x="22959" y="12762"/>
                    <a:pt x="28283" y="16274"/>
                    <a:pt x="28320" y="16311"/>
                  </a:cubicBezTo>
                  <a:cubicBezTo>
                    <a:pt x="28394" y="16348"/>
                    <a:pt x="28468" y="16348"/>
                    <a:pt x="28542" y="16348"/>
                  </a:cubicBezTo>
                  <a:cubicBezTo>
                    <a:pt x="28616" y="16311"/>
                    <a:pt x="28690" y="16274"/>
                    <a:pt x="28764" y="16200"/>
                  </a:cubicBezTo>
                  <a:cubicBezTo>
                    <a:pt x="28764" y="16200"/>
                    <a:pt x="28764" y="16163"/>
                    <a:pt x="28801" y="16089"/>
                  </a:cubicBezTo>
                  <a:cubicBezTo>
                    <a:pt x="28912" y="15904"/>
                    <a:pt x="29244" y="15386"/>
                    <a:pt x="29651" y="14906"/>
                  </a:cubicBezTo>
                  <a:cubicBezTo>
                    <a:pt x="29836" y="14647"/>
                    <a:pt x="30058" y="14425"/>
                    <a:pt x="30280" y="14277"/>
                  </a:cubicBezTo>
                  <a:cubicBezTo>
                    <a:pt x="30464" y="14092"/>
                    <a:pt x="30649" y="13982"/>
                    <a:pt x="30797" y="13945"/>
                  </a:cubicBezTo>
                  <a:cubicBezTo>
                    <a:pt x="30871" y="13945"/>
                    <a:pt x="30945" y="13908"/>
                    <a:pt x="31019" y="13908"/>
                  </a:cubicBezTo>
                  <a:cubicBezTo>
                    <a:pt x="31315" y="13908"/>
                    <a:pt x="31610" y="14092"/>
                    <a:pt x="31869" y="14425"/>
                  </a:cubicBezTo>
                  <a:cubicBezTo>
                    <a:pt x="32313" y="14980"/>
                    <a:pt x="32683" y="15904"/>
                    <a:pt x="32904" y="17013"/>
                  </a:cubicBezTo>
                  <a:cubicBezTo>
                    <a:pt x="33126" y="18085"/>
                    <a:pt x="33237" y="19342"/>
                    <a:pt x="33237" y="20525"/>
                  </a:cubicBezTo>
                  <a:cubicBezTo>
                    <a:pt x="33237" y="21302"/>
                    <a:pt x="33015" y="21930"/>
                    <a:pt x="32646" y="22411"/>
                  </a:cubicBezTo>
                  <a:cubicBezTo>
                    <a:pt x="32128" y="23150"/>
                    <a:pt x="31315" y="23631"/>
                    <a:pt x="30649" y="23927"/>
                  </a:cubicBezTo>
                  <a:cubicBezTo>
                    <a:pt x="30280" y="24075"/>
                    <a:pt x="29984" y="24149"/>
                    <a:pt x="29762" y="24222"/>
                  </a:cubicBezTo>
                  <a:cubicBezTo>
                    <a:pt x="29651" y="24259"/>
                    <a:pt x="29577" y="24259"/>
                    <a:pt x="29503" y="24296"/>
                  </a:cubicBezTo>
                  <a:lnTo>
                    <a:pt x="29429" y="24296"/>
                  </a:lnTo>
                  <a:cubicBezTo>
                    <a:pt x="29281" y="24333"/>
                    <a:pt x="29170" y="24444"/>
                    <a:pt x="29170" y="24592"/>
                  </a:cubicBezTo>
                  <a:cubicBezTo>
                    <a:pt x="29170" y="24592"/>
                    <a:pt x="29170" y="24629"/>
                    <a:pt x="29133" y="24777"/>
                  </a:cubicBezTo>
                  <a:cubicBezTo>
                    <a:pt x="29059" y="25590"/>
                    <a:pt x="28690" y="29213"/>
                    <a:pt x="27507" y="32356"/>
                  </a:cubicBezTo>
                  <a:cubicBezTo>
                    <a:pt x="26804" y="34168"/>
                    <a:pt x="25584" y="36460"/>
                    <a:pt x="23662" y="38382"/>
                  </a:cubicBezTo>
                  <a:cubicBezTo>
                    <a:pt x="21776" y="40268"/>
                    <a:pt x="19188" y="41747"/>
                    <a:pt x="15750" y="41894"/>
                  </a:cubicBezTo>
                  <a:cubicBezTo>
                    <a:pt x="15454" y="41894"/>
                    <a:pt x="15159" y="41931"/>
                    <a:pt x="14863" y="41931"/>
                  </a:cubicBezTo>
                  <a:cubicBezTo>
                    <a:pt x="10389" y="41931"/>
                    <a:pt x="7506" y="40231"/>
                    <a:pt x="5546" y="38345"/>
                  </a:cubicBezTo>
                  <a:cubicBezTo>
                    <a:pt x="4585" y="37421"/>
                    <a:pt x="3883" y="36386"/>
                    <a:pt x="3328" y="35535"/>
                  </a:cubicBezTo>
                  <a:cubicBezTo>
                    <a:pt x="2810" y="34648"/>
                    <a:pt x="2441" y="33909"/>
                    <a:pt x="2219" y="33428"/>
                  </a:cubicBezTo>
                  <a:cubicBezTo>
                    <a:pt x="2108" y="33280"/>
                    <a:pt x="1997" y="32911"/>
                    <a:pt x="1923" y="32430"/>
                  </a:cubicBezTo>
                  <a:cubicBezTo>
                    <a:pt x="1590" y="30766"/>
                    <a:pt x="1369" y="27735"/>
                    <a:pt x="1221" y="24925"/>
                  </a:cubicBezTo>
                  <a:cubicBezTo>
                    <a:pt x="1110" y="22115"/>
                    <a:pt x="1036" y="19564"/>
                    <a:pt x="999" y="18825"/>
                  </a:cubicBezTo>
                  <a:cubicBezTo>
                    <a:pt x="925" y="17937"/>
                    <a:pt x="629" y="16237"/>
                    <a:pt x="629" y="14388"/>
                  </a:cubicBezTo>
                  <a:cubicBezTo>
                    <a:pt x="629" y="12540"/>
                    <a:pt x="925" y="10654"/>
                    <a:pt x="1886" y="9508"/>
                  </a:cubicBezTo>
                  <a:cubicBezTo>
                    <a:pt x="2404" y="8917"/>
                    <a:pt x="3402" y="8029"/>
                    <a:pt x="4659" y="7068"/>
                  </a:cubicBezTo>
                  <a:cubicBezTo>
                    <a:pt x="6507" y="5626"/>
                    <a:pt x="8837" y="3999"/>
                    <a:pt x="10722" y="2742"/>
                  </a:cubicBezTo>
                  <a:cubicBezTo>
                    <a:pt x="11683" y="2114"/>
                    <a:pt x="12497" y="1559"/>
                    <a:pt x="13088" y="1190"/>
                  </a:cubicBezTo>
                  <a:cubicBezTo>
                    <a:pt x="13338" y="1018"/>
                    <a:pt x="13548" y="879"/>
                    <a:pt x="13708" y="776"/>
                  </a:cubicBezTo>
                  <a:close/>
                  <a:moveTo>
                    <a:pt x="13875" y="1"/>
                  </a:moveTo>
                  <a:cubicBezTo>
                    <a:pt x="13814" y="1"/>
                    <a:pt x="13759" y="22"/>
                    <a:pt x="13717" y="44"/>
                  </a:cubicBezTo>
                  <a:cubicBezTo>
                    <a:pt x="13717" y="44"/>
                    <a:pt x="11166" y="1670"/>
                    <a:pt x="8393" y="3593"/>
                  </a:cubicBezTo>
                  <a:cubicBezTo>
                    <a:pt x="6988" y="4554"/>
                    <a:pt x="5509" y="5626"/>
                    <a:pt x="4252" y="6587"/>
                  </a:cubicBezTo>
                  <a:cubicBezTo>
                    <a:pt x="3032" y="7549"/>
                    <a:pt x="1997" y="8436"/>
                    <a:pt x="1405" y="9101"/>
                  </a:cubicBezTo>
                  <a:cubicBezTo>
                    <a:pt x="296" y="10469"/>
                    <a:pt x="1" y="12503"/>
                    <a:pt x="1" y="14388"/>
                  </a:cubicBezTo>
                  <a:cubicBezTo>
                    <a:pt x="1" y="16274"/>
                    <a:pt x="296" y="18048"/>
                    <a:pt x="370" y="18862"/>
                  </a:cubicBezTo>
                  <a:cubicBezTo>
                    <a:pt x="444" y="19675"/>
                    <a:pt x="518" y="22928"/>
                    <a:pt x="666" y="26182"/>
                  </a:cubicBezTo>
                  <a:cubicBezTo>
                    <a:pt x="777" y="27809"/>
                    <a:pt x="888" y="29435"/>
                    <a:pt x="1036" y="30803"/>
                  </a:cubicBezTo>
                  <a:cubicBezTo>
                    <a:pt x="1110" y="31469"/>
                    <a:pt x="1221" y="32060"/>
                    <a:pt x="1295" y="32578"/>
                  </a:cubicBezTo>
                  <a:cubicBezTo>
                    <a:pt x="1405" y="33058"/>
                    <a:pt x="1516" y="33465"/>
                    <a:pt x="1664" y="33724"/>
                  </a:cubicBezTo>
                  <a:cubicBezTo>
                    <a:pt x="1886" y="34168"/>
                    <a:pt x="2256" y="34944"/>
                    <a:pt x="2810" y="35831"/>
                  </a:cubicBezTo>
                  <a:cubicBezTo>
                    <a:pt x="3661" y="37199"/>
                    <a:pt x="4918" y="38900"/>
                    <a:pt x="6840" y="40231"/>
                  </a:cubicBezTo>
                  <a:cubicBezTo>
                    <a:pt x="8800" y="41562"/>
                    <a:pt x="11388" y="42523"/>
                    <a:pt x="14863" y="42523"/>
                  </a:cubicBezTo>
                  <a:lnTo>
                    <a:pt x="15750" y="42523"/>
                  </a:lnTo>
                  <a:cubicBezTo>
                    <a:pt x="19373" y="42338"/>
                    <a:pt x="22109" y="40785"/>
                    <a:pt x="24105" y="38789"/>
                  </a:cubicBezTo>
                  <a:cubicBezTo>
                    <a:pt x="26102" y="36829"/>
                    <a:pt x="27359" y="34426"/>
                    <a:pt x="28061" y="32578"/>
                  </a:cubicBezTo>
                  <a:cubicBezTo>
                    <a:pt x="29304" y="29392"/>
                    <a:pt x="29668" y="25795"/>
                    <a:pt x="29745" y="24860"/>
                  </a:cubicBezTo>
                  <a:lnTo>
                    <a:pt x="29745" y="24860"/>
                  </a:lnTo>
                  <a:cubicBezTo>
                    <a:pt x="30118" y="24769"/>
                    <a:pt x="30873" y="24565"/>
                    <a:pt x="31647" y="24112"/>
                  </a:cubicBezTo>
                  <a:cubicBezTo>
                    <a:pt x="32202" y="23779"/>
                    <a:pt x="32757" y="23335"/>
                    <a:pt x="33163" y="22781"/>
                  </a:cubicBezTo>
                  <a:cubicBezTo>
                    <a:pt x="33570" y="22189"/>
                    <a:pt x="33866" y="21450"/>
                    <a:pt x="33866" y="20525"/>
                  </a:cubicBezTo>
                  <a:cubicBezTo>
                    <a:pt x="33866" y="18899"/>
                    <a:pt x="33644" y="17161"/>
                    <a:pt x="33200" y="15793"/>
                  </a:cubicBezTo>
                  <a:cubicBezTo>
                    <a:pt x="32978" y="15091"/>
                    <a:pt x="32720" y="14499"/>
                    <a:pt x="32387" y="14056"/>
                  </a:cubicBezTo>
                  <a:cubicBezTo>
                    <a:pt x="32017" y="13612"/>
                    <a:pt x="31537" y="13316"/>
                    <a:pt x="31019" y="13316"/>
                  </a:cubicBezTo>
                  <a:cubicBezTo>
                    <a:pt x="30908" y="13316"/>
                    <a:pt x="30760" y="13316"/>
                    <a:pt x="30649" y="13353"/>
                  </a:cubicBezTo>
                  <a:cubicBezTo>
                    <a:pt x="30316" y="13427"/>
                    <a:pt x="30021" y="13649"/>
                    <a:pt x="29762" y="13871"/>
                  </a:cubicBezTo>
                  <a:cubicBezTo>
                    <a:pt x="29193" y="14414"/>
                    <a:pt x="28661" y="15173"/>
                    <a:pt x="28392" y="15581"/>
                  </a:cubicBezTo>
                  <a:lnTo>
                    <a:pt x="28392" y="15581"/>
                  </a:lnTo>
                  <a:cubicBezTo>
                    <a:pt x="27251" y="14793"/>
                    <a:pt x="22729" y="11599"/>
                    <a:pt x="18893" y="7142"/>
                  </a:cubicBezTo>
                  <a:cubicBezTo>
                    <a:pt x="16637" y="4554"/>
                    <a:pt x="15454" y="2816"/>
                    <a:pt x="14863" y="1707"/>
                  </a:cubicBezTo>
                  <a:cubicBezTo>
                    <a:pt x="14530" y="1190"/>
                    <a:pt x="14382" y="783"/>
                    <a:pt x="14271" y="561"/>
                  </a:cubicBezTo>
                  <a:cubicBezTo>
                    <a:pt x="14234" y="450"/>
                    <a:pt x="14197" y="376"/>
                    <a:pt x="14197" y="302"/>
                  </a:cubicBezTo>
                  <a:lnTo>
                    <a:pt x="14197" y="265"/>
                  </a:lnTo>
                  <a:cubicBezTo>
                    <a:pt x="14160" y="155"/>
                    <a:pt x="14086" y="81"/>
                    <a:pt x="14012" y="44"/>
                  </a:cubicBezTo>
                  <a:cubicBezTo>
                    <a:pt x="13966" y="12"/>
                    <a:pt x="13919" y="1"/>
                    <a:pt x="13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4911225" y="2165200"/>
              <a:ext cx="287475" cy="288400"/>
            </a:xfrm>
            <a:custGeom>
              <a:avLst/>
              <a:gdLst/>
              <a:ahLst/>
              <a:cxnLst/>
              <a:rect l="l" t="t" r="r" b="b"/>
              <a:pathLst>
                <a:path w="11499" h="11536" extrusionOk="0">
                  <a:moveTo>
                    <a:pt x="5731" y="1"/>
                  </a:moveTo>
                  <a:cubicBezTo>
                    <a:pt x="2552" y="1"/>
                    <a:pt x="1" y="2589"/>
                    <a:pt x="1" y="5768"/>
                  </a:cubicBezTo>
                  <a:cubicBezTo>
                    <a:pt x="1" y="8948"/>
                    <a:pt x="2552" y="11536"/>
                    <a:pt x="5731" y="11536"/>
                  </a:cubicBezTo>
                  <a:cubicBezTo>
                    <a:pt x="8911" y="11536"/>
                    <a:pt x="11499" y="8948"/>
                    <a:pt x="11499" y="5768"/>
                  </a:cubicBezTo>
                  <a:cubicBezTo>
                    <a:pt x="11499" y="2589"/>
                    <a:pt x="8911" y="1"/>
                    <a:pt x="5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4936200" y="2265950"/>
              <a:ext cx="262500" cy="187650"/>
            </a:xfrm>
            <a:custGeom>
              <a:avLst/>
              <a:gdLst/>
              <a:ahLst/>
              <a:cxnLst/>
              <a:rect l="l" t="t" r="r" b="b"/>
              <a:pathLst>
                <a:path w="10500" h="7506" extrusionOk="0">
                  <a:moveTo>
                    <a:pt x="10241" y="1"/>
                  </a:moveTo>
                  <a:cubicBezTo>
                    <a:pt x="9760" y="1036"/>
                    <a:pt x="9169" y="1849"/>
                    <a:pt x="8577" y="1886"/>
                  </a:cubicBezTo>
                  <a:cubicBezTo>
                    <a:pt x="8232" y="1919"/>
                    <a:pt x="7936" y="1932"/>
                    <a:pt x="7674" y="1932"/>
                  </a:cubicBezTo>
                  <a:cubicBezTo>
                    <a:pt x="6621" y="1932"/>
                    <a:pt x="6125" y="1720"/>
                    <a:pt x="5209" y="1720"/>
                  </a:cubicBezTo>
                  <a:cubicBezTo>
                    <a:pt x="5063" y="1720"/>
                    <a:pt x="4905" y="1726"/>
                    <a:pt x="4732" y="1738"/>
                  </a:cubicBezTo>
                  <a:cubicBezTo>
                    <a:pt x="3771" y="1775"/>
                    <a:pt x="1479" y="3661"/>
                    <a:pt x="0" y="4955"/>
                  </a:cubicBezTo>
                  <a:cubicBezTo>
                    <a:pt x="1035" y="6471"/>
                    <a:pt x="2773" y="7506"/>
                    <a:pt x="4732" y="7506"/>
                  </a:cubicBezTo>
                  <a:cubicBezTo>
                    <a:pt x="7912" y="7506"/>
                    <a:pt x="10500" y="4918"/>
                    <a:pt x="10500" y="1738"/>
                  </a:cubicBezTo>
                  <a:cubicBezTo>
                    <a:pt x="10500" y="1110"/>
                    <a:pt x="10426" y="555"/>
                    <a:pt x="10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4902925" y="2157825"/>
              <a:ext cx="303175" cy="303175"/>
            </a:xfrm>
            <a:custGeom>
              <a:avLst/>
              <a:gdLst/>
              <a:ahLst/>
              <a:cxnLst/>
              <a:rect l="l" t="t" r="r" b="b"/>
              <a:pathLst>
                <a:path w="12127" h="12127" extrusionOk="0">
                  <a:moveTo>
                    <a:pt x="6063" y="592"/>
                  </a:moveTo>
                  <a:cubicBezTo>
                    <a:pt x="7579" y="592"/>
                    <a:pt x="8947" y="1220"/>
                    <a:pt x="9945" y="2218"/>
                  </a:cubicBezTo>
                  <a:cubicBezTo>
                    <a:pt x="10907" y="3180"/>
                    <a:pt x="11535" y="4548"/>
                    <a:pt x="11535" y="6063"/>
                  </a:cubicBezTo>
                  <a:cubicBezTo>
                    <a:pt x="11535" y="7542"/>
                    <a:pt x="10907" y="8910"/>
                    <a:pt x="9945" y="9908"/>
                  </a:cubicBezTo>
                  <a:cubicBezTo>
                    <a:pt x="8947" y="10907"/>
                    <a:pt x="7579" y="11498"/>
                    <a:pt x="6063" y="11498"/>
                  </a:cubicBezTo>
                  <a:cubicBezTo>
                    <a:pt x="4585" y="11498"/>
                    <a:pt x="3217" y="10907"/>
                    <a:pt x="2218" y="9908"/>
                  </a:cubicBezTo>
                  <a:cubicBezTo>
                    <a:pt x="1220" y="8910"/>
                    <a:pt x="629" y="7542"/>
                    <a:pt x="629" y="6063"/>
                  </a:cubicBezTo>
                  <a:cubicBezTo>
                    <a:pt x="629" y="4548"/>
                    <a:pt x="1220" y="3180"/>
                    <a:pt x="2218" y="2218"/>
                  </a:cubicBezTo>
                  <a:cubicBezTo>
                    <a:pt x="3217" y="1220"/>
                    <a:pt x="4585" y="592"/>
                    <a:pt x="6063" y="592"/>
                  </a:cubicBezTo>
                  <a:close/>
                  <a:moveTo>
                    <a:pt x="6063" y="0"/>
                  </a:moveTo>
                  <a:cubicBezTo>
                    <a:pt x="2736" y="0"/>
                    <a:pt x="0" y="2699"/>
                    <a:pt x="0" y="6063"/>
                  </a:cubicBezTo>
                  <a:cubicBezTo>
                    <a:pt x="0" y="9391"/>
                    <a:pt x="2736" y="12127"/>
                    <a:pt x="6063" y="12127"/>
                  </a:cubicBezTo>
                  <a:cubicBezTo>
                    <a:pt x="9428" y="12127"/>
                    <a:pt x="12127" y="9391"/>
                    <a:pt x="12127" y="6063"/>
                  </a:cubicBezTo>
                  <a:cubicBezTo>
                    <a:pt x="12127" y="2699"/>
                    <a:pt x="9428" y="0"/>
                    <a:pt x="6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5304050" y="2165200"/>
              <a:ext cx="288400" cy="288400"/>
            </a:xfrm>
            <a:custGeom>
              <a:avLst/>
              <a:gdLst/>
              <a:ahLst/>
              <a:cxnLst/>
              <a:rect l="l" t="t" r="r" b="b"/>
              <a:pathLst>
                <a:path w="11536" h="11536" extrusionOk="0">
                  <a:moveTo>
                    <a:pt x="5768" y="1"/>
                  </a:moveTo>
                  <a:cubicBezTo>
                    <a:pt x="2588" y="1"/>
                    <a:pt x="0" y="2589"/>
                    <a:pt x="0" y="5768"/>
                  </a:cubicBezTo>
                  <a:cubicBezTo>
                    <a:pt x="0" y="8948"/>
                    <a:pt x="2588" y="11536"/>
                    <a:pt x="5768" y="11536"/>
                  </a:cubicBezTo>
                  <a:cubicBezTo>
                    <a:pt x="8947" y="11536"/>
                    <a:pt x="11535" y="8948"/>
                    <a:pt x="11535" y="5768"/>
                  </a:cubicBezTo>
                  <a:cubicBezTo>
                    <a:pt x="11535" y="2589"/>
                    <a:pt x="8947" y="1"/>
                    <a:pt x="57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5318825" y="2264100"/>
              <a:ext cx="273625" cy="189500"/>
            </a:xfrm>
            <a:custGeom>
              <a:avLst/>
              <a:gdLst/>
              <a:ahLst/>
              <a:cxnLst/>
              <a:rect l="l" t="t" r="r" b="b"/>
              <a:pathLst>
                <a:path w="10945" h="7580" extrusionOk="0">
                  <a:moveTo>
                    <a:pt x="10649" y="1"/>
                  </a:moveTo>
                  <a:cubicBezTo>
                    <a:pt x="9701" y="1685"/>
                    <a:pt x="8654" y="2154"/>
                    <a:pt x="7554" y="2154"/>
                  </a:cubicBezTo>
                  <a:cubicBezTo>
                    <a:pt x="6337" y="2154"/>
                    <a:pt x="5054" y="1579"/>
                    <a:pt x="3772" y="1443"/>
                  </a:cubicBezTo>
                  <a:cubicBezTo>
                    <a:pt x="3709" y="1436"/>
                    <a:pt x="3646" y="1433"/>
                    <a:pt x="3583" y="1433"/>
                  </a:cubicBezTo>
                  <a:cubicBezTo>
                    <a:pt x="2177" y="1433"/>
                    <a:pt x="886" y="2981"/>
                    <a:pt x="1" y="4326"/>
                  </a:cubicBezTo>
                  <a:cubicBezTo>
                    <a:pt x="925" y="6249"/>
                    <a:pt x="2885" y="7580"/>
                    <a:pt x="5177" y="7580"/>
                  </a:cubicBezTo>
                  <a:cubicBezTo>
                    <a:pt x="8356" y="7580"/>
                    <a:pt x="10944" y="4992"/>
                    <a:pt x="10944" y="1812"/>
                  </a:cubicBezTo>
                  <a:cubicBezTo>
                    <a:pt x="10944" y="1184"/>
                    <a:pt x="10833" y="555"/>
                    <a:pt x="10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5296650" y="2157825"/>
              <a:ext cx="303200" cy="303175"/>
            </a:xfrm>
            <a:custGeom>
              <a:avLst/>
              <a:gdLst/>
              <a:ahLst/>
              <a:cxnLst/>
              <a:rect l="l" t="t" r="r" b="b"/>
              <a:pathLst>
                <a:path w="12128" h="12127" extrusionOk="0">
                  <a:moveTo>
                    <a:pt x="6064" y="592"/>
                  </a:moveTo>
                  <a:cubicBezTo>
                    <a:pt x="7580" y="592"/>
                    <a:pt x="8911" y="1220"/>
                    <a:pt x="9909" y="2218"/>
                  </a:cubicBezTo>
                  <a:cubicBezTo>
                    <a:pt x="10907" y="3180"/>
                    <a:pt x="11499" y="4548"/>
                    <a:pt x="11499" y="6063"/>
                  </a:cubicBezTo>
                  <a:cubicBezTo>
                    <a:pt x="11499" y="7542"/>
                    <a:pt x="10907" y="8910"/>
                    <a:pt x="9909" y="9908"/>
                  </a:cubicBezTo>
                  <a:cubicBezTo>
                    <a:pt x="8911" y="10907"/>
                    <a:pt x="7580" y="11498"/>
                    <a:pt x="6064" y="11498"/>
                  </a:cubicBezTo>
                  <a:cubicBezTo>
                    <a:pt x="4548" y="11498"/>
                    <a:pt x="3180" y="10907"/>
                    <a:pt x="2219" y="9908"/>
                  </a:cubicBezTo>
                  <a:cubicBezTo>
                    <a:pt x="1221" y="8910"/>
                    <a:pt x="592" y="7542"/>
                    <a:pt x="592" y="6063"/>
                  </a:cubicBezTo>
                  <a:cubicBezTo>
                    <a:pt x="592" y="4548"/>
                    <a:pt x="1221" y="3180"/>
                    <a:pt x="2219" y="2218"/>
                  </a:cubicBezTo>
                  <a:cubicBezTo>
                    <a:pt x="3180" y="1220"/>
                    <a:pt x="4548" y="592"/>
                    <a:pt x="6064" y="592"/>
                  </a:cubicBezTo>
                  <a:close/>
                  <a:moveTo>
                    <a:pt x="6064" y="0"/>
                  </a:moveTo>
                  <a:cubicBezTo>
                    <a:pt x="2700" y="0"/>
                    <a:pt x="1" y="2699"/>
                    <a:pt x="1" y="6063"/>
                  </a:cubicBezTo>
                  <a:cubicBezTo>
                    <a:pt x="1" y="9391"/>
                    <a:pt x="2700" y="12127"/>
                    <a:pt x="6064" y="12127"/>
                  </a:cubicBezTo>
                  <a:cubicBezTo>
                    <a:pt x="9391" y="12127"/>
                    <a:pt x="12127" y="9391"/>
                    <a:pt x="12127" y="6063"/>
                  </a:cubicBezTo>
                  <a:cubicBezTo>
                    <a:pt x="12127" y="2699"/>
                    <a:pt x="9391" y="0"/>
                    <a:pt x="6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5190375" y="2221600"/>
              <a:ext cx="129400" cy="39075"/>
            </a:xfrm>
            <a:custGeom>
              <a:avLst/>
              <a:gdLst/>
              <a:ahLst/>
              <a:cxnLst/>
              <a:rect l="l" t="t" r="r" b="b"/>
              <a:pathLst>
                <a:path w="5176" h="1563" extrusionOk="0">
                  <a:moveTo>
                    <a:pt x="2736" y="0"/>
                  </a:moveTo>
                  <a:cubicBezTo>
                    <a:pt x="1257" y="37"/>
                    <a:pt x="148" y="998"/>
                    <a:pt x="148" y="1035"/>
                  </a:cubicBezTo>
                  <a:cubicBezTo>
                    <a:pt x="0" y="1146"/>
                    <a:pt x="0" y="1331"/>
                    <a:pt x="111" y="1442"/>
                  </a:cubicBezTo>
                  <a:cubicBezTo>
                    <a:pt x="170" y="1521"/>
                    <a:pt x="251" y="1558"/>
                    <a:pt x="336" y="1558"/>
                  </a:cubicBezTo>
                  <a:cubicBezTo>
                    <a:pt x="409" y="1558"/>
                    <a:pt x="486" y="1530"/>
                    <a:pt x="555" y="1479"/>
                  </a:cubicBezTo>
                  <a:cubicBezTo>
                    <a:pt x="629" y="1405"/>
                    <a:pt x="1627" y="629"/>
                    <a:pt x="2736" y="629"/>
                  </a:cubicBezTo>
                  <a:cubicBezTo>
                    <a:pt x="3327" y="629"/>
                    <a:pt x="3956" y="814"/>
                    <a:pt x="4621" y="1479"/>
                  </a:cubicBezTo>
                  <a:cubicBezTo>
                    <a:pt x="4677" y="1534"/>
                    <a:pt x="4751" y="1562"/>
                    <a:pt x="4829" y="1562"/>
                  </a:cubicBezTo>
                  <a:cubicBezTo>
                    <a:pt x="4908" y="1562"/>
                    <a:pt x="4991" y="1534"/>
                    <a:pt x="5065" y="1479"/>
                  </a:cubicBezTo>
                  <a:cubicBezTo>
                    <a:pt x="5176" y="1368"/>
                    <a:pt x="5176" y="1146"/>
                    <a:pt x="5065" y="1035"/>
                  </a:cubicBezTo>
                  <a:cubicBezTo>
                    <a:pt x="4289" y="296"/>
                    <a:pt x="3475" y="0"/>
                    <a:pt x="2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4993500" y="2059850"/>
              <a:ext cx="154375" cy="74650"/>
            </a:xfrm>
            <a:custGeom>
              <a:avLst/>
              <a:gdLst/>
              <a:ahLst/>
              <a:cxnLst/>
              <a:rect l="l" t="t" r="r" b="b"/>
              <a:pathLst>
                <a:path w="6175" h="2986" extrusionOk="0">
                  <a:moveTo>
                    <a:pt x="4807" y="0"/>
                  </a:moveTo>
                  <a:cubicBezTo>
                    <a:pt x="3328" y="0"/>
                    <a:pt x="2145" y="629"/>
                    <a:pt x="1331" y="1257"/>
                  </a:cubicBezTo>
                  <a:cubicBezTo>
                    <a:pt x="555" y="1849"/>
                    <a:pt x="111" y="2477"/>
                    <a:pt x="111" y="2477"/>
                  </a:cubicBezTo>
                  <a:cubicBezTo>
                    <a:pt x="0" y="2625"/>
                    <a:pt x="37" y="2810"/>
                    <a:pt x="185" y="2921"/>
                  </a:cubicBezTo>
                  <a:cubicBezTo>
                    <a:pt x="229" y="2965"/>
                    <a:pt x="290" y="2985"/>
                    <a:pt x="352" y="2985"/>
                  </a:cubicBezTo>
                  <a:cubicBezTo>
                    <a:pt x="448" y="2985"/>
                    <a:pt x="547" y="2937"/>
                    <a:pt x="592" y="2847"/>
                  </a:cubicBezTo>
                  <a:lnTo>
                    <a:pt x="629" y="2847"/>
                  </a:lnTo>
                  <a:cubicBezTo>
                    <a:pt x="703" y="2699"/>
                    <a:pt x="1146" y="2145"/>
                    <a:pt x="1849" y="1627"/>
                  </a:cubicBezTo>
                  <a:cubicBezTo>
                    <a:pt x="2588" y="1109"/>
                    <a:pt x="3586" y="629"/>
                    <a:pt x="4807" y="629"/>
                  </a:cubicBezTo>
                  <a:cubicBezTo>
                    <a:pt x="5102" y="629"/>
                    <a:pt x="5435" y="666"/>
                    <a:pt x="5768" y="740"/>
                  </a:cubicBezTo>
                  <a:cubicBezTo>
                    <a:pt x="5787" y="744"/>
                    <a:pt x="5807" y="747"/>
                    <a:pt x="5827" y="747"/>
                  </a:cubicBezTo>
                  <a:cubicBezTo>
                    <a:pt x="5961" y="747"/>
                    <a:pt x="6105" y="642"/>
                    <a:pt x="6137" y="481"/>
                  </a:cubicBezTo>
                  <a:cubicBezTo>
                    <a:pt x="6174" y="333"/>
                    <a:pt x="6064" y="148"/>
                    <a:pt x="5879" y="111"/>
                  </a:cubicBezTo>
                  <a:cubicBezTo>
                    <a:pt x="5509" y="37"/>
                    <a:pt x="5139" y="0"/>
                    <a:pt x="4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5316075" y="2049675"/>
              <a:ext cx="183025" cy="81200"/>
            </a:xfrm>
            <a:custGeom>
              <a:avLst/>
              <a:gdLst/>
              <a:ahLst/>
              <a:cxnLst/>
              <a:rect l="l" t="t" r="r" b="b"/>
              <a:pathLst>
                <a:path w="7321" h="3248" extrusionOk="0">
                  <a:moveTo>
                    <a:pt x="1923" y="1"/>
                  </a:moveTo>
                  <a:cubicBezTo>
                    <a:pt x="924" y="1"/>
                    <a:pt x="259" y="259"/>
                    <a:pt x="259" y="259"/>
                  </a:cubicBezTo>
                  <a:cubicBezTo>
                    <a:pt x="74" y="333"/>
                    <a:pt x="0" y="518"/>
                    <a:pt x="74" y="666"/>
                  </a:cubicBezTo>
                  <a:cubicBezTo>
                    <a:pt x="135" y="789"/>
                    <a:pt x="273" y="860"/>
                    <a:pt x="402" y="860"/>
                  </a:cubicBezTo>
                  <a:cubicBezTo>
                    <a:pt x="429" y="860"/>
                    <a:pt x="455" y="857"/>
                    <a:pt x="481" y="851"/>
                  </a:cubicBezTo>
                  <a:cubicBezTo>
                    <a:pt x="518" y="814"/>
                    <a:pt x="1072" y="592"/>
                    <a:pt x="1923" y="592"/>
                  </a:cubicBezTo>
                  <a:cubicBezTo>
                    <a:pt x="3143" y="592"/>
                    <a:pt x="4917" y="1036"/>
                    <a:pt x="6729" y="3143"/>
                  </a:cubicBezTo>
                  <a:cubicBezTo>
                    <a:pt x="6793" y="3208"/>
                    <a:pt x="6883" y="3247"/>
                    <a:pt x="6975" y="3247"/>
                  </a:cubicBezTo>
                  <a:cubicBezTo>
                    <a:pt x="7042" y="3247"/>
                    <a:pt x="7110" y="3227"/>
                    <a:pt x="7172" y="3180"/>
                  </a:cubicBezTo>
                  <a:cubicBezTo>
                    <a:pt x="7283" y="3069"/>
                    <a:pt x="7320" y="2884"/>
                    <a:pt x="7209" y="2736"/>
                  </a:cubicBezTo>
                  <a:cubicBezTo>
                    <a:pt x="5287" y="481"/>
                    <a:pt x="3290" y="1"/>
                    <a:pt x="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5148775" y="2298125"/>
              <a:ext cx="97075" cy="268425"/>
            </a:xfrm>
            <a:custGeom>
              <a:avLst/>
              <a:gdLst/>
              <a:ahLst/>
              <a:cxnLst/>
              <a:rect l="l" t="t" r="r" b="b"/>
              <a:pathLst>
                <a:path w="3883" h="10737" extrusionOk="0">
                  <a:moveTo>
                    <a:pt x="2869" y="1"/>
                  </a:moveTo>
                  <a:cubicBezTo>
                    <a:pt x="2849" y="1"/>
                    <a:pt x="2829" y="3"/>
                    <a:pt x="2810" y="8"/>
                  </a:cubicBezTo>
                  <a:cubicBezTo>
                    <a:pt x="2625" y="8"/>
                    <a:pt x="2514" y="156"/>
                    <a:pt x="2551" y="340"/>
                  </a:cubicBezTo>
                  <a:cubicBezTo>
                    <a:pt x="2551" y="340"/>
                    <a:pt x="2551" y="377"/>
                    <a:pt x="2551" y="488"/>
                  </a:cubicBezTo>
                  <a:cubicBezTo>
                    <a:pt x="2588" y="747"/>
                    <a:pt x="2625" y="1413"/>
                    <a:pt x="2625" y="2189"/>
                  </a:cubicBezTo>
                  <a:cubicBezTo>
                    <a:pt x="2662" y="3187"/>
                    <a:pt x="2514" y="4407"/>
                    <a:pt x="2145" y="5073"/>
                  </a:cubicBezTo>
                  <a:cubicBezTo>
                    <a:pt x="1812" y="5664"/>
                    <a:pt x="1331" y="6182"/>
                    <a:pt x="851" y="6662"/>
                  </a:cubicBezTo>
                  <a:cubicBezTo>
                    <a:pt x="629" y="6921"/>
                    <a:pt x="444" y="7143"/>
                    <a:pt x="259" y="7402"/>
                  </a:cubicBezTo>
                  <a:cubicBezTo>
                    <a:pt x="111" y="7624"/>
                    <a:pt x="0" y="7919"/>
                    <a:pt x="0" y="8215"/>
                  </a:cubicBezTo>
                  <a:cubicBezTo>
                    <a:pt x="0" y="8437"/>
                    <a:pt x="74" y="8659"/>
                    <a:pt x="185" y="8881"/>
                  </a:cubicBezTo>
                  <a:cubicBezTo>
                    <a:pt x="629" y="9546"/>
                    <a:pt x="1442" y="9990"/>
                    <a:pt x="2145" y="10286"/>
                  </a:cubicBezTo>
                  <a:cubicBezTo>
                    <a:pt x="2847" y="10581"/>
                    <a:pt x="3476" y="10729"/>
                    <a:pt x="3476" y="10729"/>
                  </a:cubicBezTo>
                  <a:cubicBezTo>
                    <a:pt x="3495" y="10734"/>
                    <a:pt x="3514" y="10736"/>
                    <a:pt x="3534" y="10736"/>
                  </a:cubicBezTo>
                  <a:cubicBezTo>
                    <a:pt x="3669" y="10736"/>
                    <a:pt x="3813" y="10631"/>
                    <a:pt x="3845" y="10470"/>
                  </a:cubicBezTo>
                  <a:cubicBezTo>
                    <a:pt x="3882" y="10323"/>
                    <a:pt x="3771" y="10138"/>
                    <a:pt x="3624" y="10101"/>
                  </a:cubicBezTo>
                  <a:lnTo>
                    <a:pt x="3513" y="10101"/>
                  </a:lnTo>
                  <a:cubicBezTo>
                    <a:pt x="3291" y="10027"/>
                    <a:pt x="2736" y="9879"/>
                    <a:pt x="2145" y="9583"/>
                  </a:cubicBezTo>
                  <a:cubicBezTo>
                    <a:pt x="1553" y="9324"/>
                    <a:pt x="962" y="8955"/>
                    <a:pt x="703" y="8548"/>
                  </a:cubicBezTo>
                  <a:cubicBezTo>
                    <a:pt x="629" y="8437"/>
                    <a:pt x="592" y="8326"/>
                    <a:pt x="592" y="8215"/>
                  </a:cubicBezTo>
                  <a:cubicBezTo>
                    <a:pt x="592" y="8067"/>
                    <a:pt x="666" y="7919"/>
                    <a:pt x="777" y="7735"/>
                  </a:cubicBezTo>
                  <a:cubicBezTo>
                    <a:pt x="962" y="7439"/>
                    <a:pt x="1294" y="7106"/>
                    <a:pt x="1664" y="6699"/>
                  </a:cubicBezTo>
                  <a:cubicBezTo>
                    <a:pt x="2034" y="6330"/>
                    <a:pt x="2403" y="5886"/>
                    <a:pt x="2699" y="5368"/>
                  </a:cubicBezTo>
                  <a:cubicBezTo>
                    <a:pt x="3180" y="4481"/>
                    <a:pt x="3254" y="3224"/>
                    <a:pt x="3254" y="2189"/>
                  </a:cubicBezTo>
                  <a:cubicBezTo>
                    <a:pt x="3254" y="1117"/>
                    <a:pt x="3143" y="267"/>
                    <a:pt x="3143" y="267"/>
                  </a:cubicBezTo>
                  <a:cubicBezTo>
                    <a:pt x="3143" y="106"/>
                    <a:pt x="3003" y="1"/>
                    <a:pt x="2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5215325" y="2589325"/>
              <a:ext cx="163625" cy="61150"/>
            </a:xfrm>
            <a:custGeom>
              <a:avLst/>
              <a:gdLst/>
              <a:ahLst/>
              <a:cxnLst/>
              <a:rect l="l" t="t" r="r" b="b"/>
              <a:pathLst>
                <a:path w="6545" h="2446" extrusionOk="0">
                  <a:moveTo>
                    <a:pt x="6229" y="0"/>
                  </a:moveTo>
                  <a:cubicBezTo>
                    <a:pt x="6140" y="0"/>
                    <a:pt x="6049" y="37"/>
                    <a:pt x="5990" y="116"/>
                  </a:cubicBezTo>
                  <a:cubicBezTo>
                    <a:pt x="4659" y="1521"/>
                    <a:pt x="2921" y="1817"/>
                    <a:pt x="1701" y="1817"/>
                  </a:cubicBezTo>
                  <a:cubicBezTo>
                    <a:pt x="1331" y="1817"/>
                    <a:pt x="998" y="1780"/>
                    <a:pt x="740" y="1743"/>
                  </a:cubicBezTo>
                  <a:cubicBezTo>
                    <a:pt x="629" y="1743"/>
                    <a:pt x="555" y="1743"/>
                    <a:pt x="481" y="1706"/>
                  </a:cubicBezTo>
                  <a:lnTo>
                    <a:pt x="407" y="1706"/>
                  </a:lnTo>
                  <a:cubicBezTo>
                    <a:pt x="376" y="1700"/>
                    <a:pt x="346" y="1697"/>
                    <a:pt x="318" y="1697"/>
                  </a:cubicBezTo>
                  <a:cubicBezTo>
                    <a:pt x="176" y="1697"/>
                    <a:pt x="68" y="1774"/>
                    <a:pt x="37" y="1928"/>
                  </a:cubicBezTo>
                  <a:cubicBezTo>
                    <a:pt x="0" y="2076"/>
                    <a:pt x="74" y="2261"/>
                    <a:pt x="259" y="2298"/>
                  </a:cubicBezTo>
                  <a:cubicBezTo>
                    <a:pt x="259" y="2298"/>
                    <a:pt x="851" y="2446"/>
                    <a:pt x="1701" y="2446"/>
                  </a:cubicBezTo>
                  <a:cubicBezTo>
                    <a:pt x="2995" y="2446"/>
                    <a:pt x="4917" y="2113"/>
                    <a:pt x="6433" y="523"/>
                  </a:cubicBezTo>
                  <a:cubicBezTo>
                    <a:pt x="6544" y="412"/>
                    <a:pt x="6544" y="190"/>
                    <a:pt x="6433" y="79"/>
                  </a:cubicBezTo>
                  <a:cubicBezTo>
                    <a:pt x="6382" y="28"/>
                    <a:pt x="6306" y="0"/>
                    <a:pt x="6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862950" y="4920450"/>
              <a:ext cx="1188625" cy="15750"/>
            </a:xfrm>
            <a:custGeom>
              <a:avLst/>
              <a:gdLst/>
              <a:ahLst/>
              <a:cxnLst/>
              <a:rect l="l" t="t" r="r" b="b"/>
              <a:pathLst>
                <a:path w="47545" h="630" extrusionOk="0">
                  <a:moveTo>
                    <a:pt x="334" y="1"/>
                  </a:moveTo>
                  <a:cubicBezTo>
                    <a:pt x="149" y="1"/>
                    <a:pt x="1" y="149"/>
                    <a:pt x="1" y="296"/>
                  </a:cubicBezTo>
                  <a:cubicBezTo>
                    <a:pt x="1" y="481"/>
                    <a:pt x="149" y="629"/>
                    <a:pt x="334" y="629"/>
                  </a:cubicBezTo>
                  <a:lnTo>
                    <a:pt x="47249" y="629"/>
                  </a:lnTo>
                  <a:cubicBezTo>
                    <a:pt x="47397" y="629"/>
                    <a:pt x="47545" y="481"/>
                    <a:pt x="47545" y="296"/>
                  </a:cubicBezTo>
                  <a:cubicBezTo>
                    <a:pt x="47545" y="149"/>
                    <a:pt x="47397" y="1"/>
                    <a:pt x="47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2173575" y="4920450"/>
              <a:ext cx="4043675" cy="15750"/>
            </a:xfrm>
            <a:custGeom>
              <a:avLst/>
              <a:gdLst/>
              <a:ahLst/>
              <a:cxnLst/>
              <a:rect l="l" t="t" r="r" b="b"/>
              <a:pathLst>
                <a:path w="161747" h="630" extrusionOk="0">
                  <a:moveTo>
                    <a:pt x="296" y="1"/>
                  </a:moveTo>
                  <a:cubicBezTo>
                    <a:pt x="148" y="1"/>
                    <a:pt x="0" y="149"/>
                    <a:pt x="0" y="296"/>
                  </a:cubicBezTo>
                  <a:cubicBezTo>
                    <a:pt x="0" y="481"/>
                    <a:pt x="148" y="629"/>
                    <a:pt x="296" y="629"/>
                  </a:cubicBezTo>
                  <a:lnTo>
                    <a:pt x="161451" y="629"/>
                  </a:lnTo>
                  <a:cubicBezTo>
                    <a:pt x="161599" y="629"/>
                    <a:pt x="161746" y="481"/>
                    <a:pt x="161746" y="296"/>
                  </a:cubicBezTo>
                  <a:cubicBezTo>
                    <a:pt x="161746" y="149"/>
                    <a:pt x="161599" y="1"/>
                    <a:pt x="161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6316125" y="4920450"/>
              <a:ext cx="159000" cy="15750"/>
            </a:xfrm>
            <a:custGeom>
              <a:avLst/>
              <a:gdLst/>
              <a:ahLst/>
              <a:cxnLst/>
              <a:rect l="l" t="t" r="r" b="b"/>
              <a:pathLst>
                <a:path w="6360" h="630" extrusionOk="0">
                  <a:moveTo>
                    <a:pt x="333" y="1"/>
                  </a:moveTo>
                  <a:cubicBezTo>
                    <a:pt x="148" y="1"/>
                    <a:pt x="0" y="149"/>
                    <a:pt x="0" y="296"/>
                  </a:cubicBezTo>
                  <a:cubicBezTo>
                    <a:pt x="0" y="481"/>
                    <a:pt x="148" y="629"/>
                    <a:pt x="333" y="629"/>
                  </a:cubicBezTo>
                  <a:lnTo>
                    <a:pt x="6026" y="629"/>
                  </a:lnTo>
                  <a:cubicBezTo>
                    <a:pt x="6211" y="629"/>
                    <a:pt x="6359" y="481"/>
                    <a:pt x="6359" y="296"/>
                  </a:cubicBezTo>
                  <a:cubicBezTo>
                    <a:pt x="6359" y="149"/>
                    <a:pt x="6211" y="1"/>
                    <a:pt x="6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4014700" y="2706825"/>
              <a:ext cx="350325" cy="819850"/>
            </a:xfrm>
            <a:custGeom>
              <a:avLst/>
              <a:gdLst/>
              <a:ahLst/>
              <a:cxnLst/>
              <a:rect l="l" t="t" r="r" b="b"/>
              <a:pathLst>
                <a:path w="14013" h="32794" extrusionOk="0">
                  <a:moveTo>
                    <a:pt x="0" y="1"/>
                  </a:moveTo>
                  <a:lnTo>
                    <a:pt x="0" y="32794"/>
                  </a:lnTo>
                  <a:lnTo>
                    <a:pt x="14012" y="32794"/>
                  </a:lnTo>
                  <a:lnTo>
                    <a:pt x="140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1582025" y="1799200"/>
              <a:ext cx="1080500" cy="1727475"/>
            </a:xfrm>
            <a:custGeom>
              <a:avLst/>
              <a:gdLst/>
              <a:ahLst/>
              <a:cxnLst/>
              <a:rect l="l" t="t" r="r" b="b"/>
              <a:pathLst>
                <a:path w="43220" h="69099" extrusionOk="0">
                  <a:moveTo>
                    <a:pt x="1" y="1"/>
                  </a:moveTo>
                  <a:lnTo>
                    <a:pt x="1" y="67768"/>
                  </a:lnTo>
                  <a:cubicBezTo>
                    <a:pt x="1073" y="68175"/>
                    <a:pt x="2145" y="68618"/>
                    <a:pt x="3217" y="69099"/>
                  </a:cubicBezTo>
                  <a:lnTo>
                    <a:pt x="22738" y="69099"/>
                  </a:lnTo>
                  <a:cubicBezTo>
                    <a:pt x="30686" y="58747"/>
                    <a:pt x="31537" y="19188"/>
                    <a:pt x="43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1582025" y="1799200"/>
              <a:ext cx="2783000" cy="1727475"/>
            </a:xfrm>
            <a:custGeom>
              <a:avLst/>
              <a:gdLst/>
              <a:ahLst/>
              <a:cxnLst/>
              <a:rect l="l" t="t" r="r" b="b"/>
              <a:pathLst>
                <a:path w="111320" h="69099" extrusionOk="0">
                  <a:moveTo>
                    <a:pt x="1" y="67768"/>
                  </a:moveTo>
                  <a:lnTo>
                    <a:pt x="1" y="69099"/>
                  </a:lnTo>
                  <a:lnTo>
                    <a:pt x="3217" y="69099"/>
                  </a:lnTo>
                  <a:cubicBezTo>
                    <a:pt x="2145" y="68618"/>
                    <a:pt x="1073" y="68175"/>
                    <a:pt x="1" y="67768"/>
                  </a:cubicBezTo>
                  <a:close/>
                  <a:moveTo>
                    <a:pt x="43220" y="1"/>
                  </a:moveTo>
                  <a:cubicBezTo>
                    <a:pt x="31537" y="19188"/>
                    <a:pt x="30686" y="58747"/>
                    <a:pt x="22738" y="69099"/>
                  </a:cubicBezTo>
                  <a:lnTo>
                    <a:pt x="94904" y="69099"/>
                  </a:lnTo>
                  <a:cubicBezTo>
                    <a:pt x="95644" y="68433"/>
                    <a:pt x="96383" y="67768"/>
                    <a:pt x="97197" y="67102"/>
                  </a:cubicBezTo>
                  <a:cubicBezTo>
                    <a:pt x="100043" y="55678"/>
                    <a:pt x="102483" y="45770"/>
                    <a:pt x="103260" y="42036"/>
                  </a:cubicBezTo>
                  <a:cubicBezTo>
                    <a:pt x="103408" y="41297"/>
                    <a:pt x="103482" y="40816"/>
                    <a:pt x="103482" y="40594"/>
                  </a:cubicBezTo>
                  <a:cubicBezTo>
                    <a:pt x="103629" y="38672"/>
                    <a:pt x="104147" y="37452"/>
                    <a:pt x="104813" y="36675"/>
                  </a:cubicBezTo>
                  <a:cubicBezTo>
                    <a:pt x="105441" y="35936"/>
                    <a:pt x="106254" y="35677"/>
                    <a:pt x="106883" y="35677"/>
                  </a:cubicBezTo>
                  <a:cubicBezTo>
                    <a:pt x="107474" y="35677"/>
                    <a:pt x="108916" y="35788"/>
                    <a:pt x="110210" y="35899"/>
                  </a:cubicBezTo>
                  <a:cubicBezTo>
                    <a:pt x="110617" y="35936"/>
                    <a:pt x="110987" y="35973"/>
                    <a:pt x="111319" y="35973"/>
                  </a:cubicBezTo>
                  <a:lnTo>
                    <a:pt x="1113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3977725" y="3502625"/>
              <a:ext cx="27750" cy="24050"/>
            </a:xfrm>
            <a:custGeom>
              <a:avLst/>
              <a:gdLst/>
              <a:ahLst/>
              <a:cxnLst/>
              <a:rect l="l" t="t" r="r" b="b"/>
              <a:pathLst>
                <a:path w="1110" h="962" extrusionOk="0">
                  <a:moveTo>
                    <a:pt x="1110" y="1"/>
                  </a:moveTo>
                  <a:cubicBezTo>
                    <a:pt x="740" y="333"/>
                    <a:pt x="370" y="629"/>
                    <a:pt x="1" y="962"/>
                  </a:cubicBezTo>
                  <a:lnTo>
                    <a:pt x="851" y="962"/>
                  </a:lnTo>
                  <a:cubicBezTo>
                    <a:pt x="925" y="629"/>
                    <a:pt x="999" y="333"/>
                    <a:pt x="1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3954625" y="3476750"/>
              <a:ext cx="57325" cy="49925"/>
            </a:xfrm>
            <a:custGeom>
              <a:avLst/>
              <a:gdLst/>
              <a:ahLst/>
              <a:cxnLst/>
              <a:rect l="l" t="t" r="r" b="b"/>
              <a:pathLst>
                <a:path w="2293" h="1997" extrusionOk="0">
                  <a:moveTo>
                    <a:pt x="2293" y="0"/>
                  </a:moveTo>
                  <a:lnTo>
                    <a:pt x="2293" y="0"/>
                  </a:lnTo>
                  <a:cubicBezTo>
                    <a:pt x="1479" y="666"/>
                    <a:pt x="740" y="1331"/>
                    <a:pt x="0" y="1997"/>
                  </a:cubicBezTo>
                  <a:lnTo>
                    <a:pt x="925" y="1997"/>
                  </a:lnTo>
                  <a:cubicBezTo>
                    <a:pt x="1294" y="1664"/>
                    <a:pt x="1664" y="1368"/>
                    <a:pt x="2034" y="1036"/>
                  </a:cubicBezTo>
                  <a:cubicBezTo>
                    <a:pt x="2108" y="703"/>
                    <a:pt x="2182" y="333"/>
                    <a:pt x="2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3998975" y="2691125"/>
              <a:ext cx="366050" cy="835550"/>
            </a:xfrm>
            <a:custGeom>
              <a:avLst/>
              <a:gdLst/>
              <a:ahLst/>
              <a:cxnLst/>
              <a:rect l="l" t="t" r="r" b="b"/>
              <a:pathLst>
                <a:path w="14642" h="33422" extrusionOk="0">
                  <a:moveTo>
                    <a:pt x="10205" y="0"/>
                  </a:moveTo>
                  <a:cubicBezTo>
                    <a:pt x="9576" y="0"/>
                    <a:pt x="8763" y="259"/>
                    <a:pt x="8135" y="998"/>
                  </a:cubicBezTo>
                  <a:cubicBezTo>
                    <a:pt x="7469" y="1775"/>
                    <a:pt x="6951" y="2995"/>
                    <a:pt x="6804" y="4917"/>
                  </a:cubicBezTo>
                  <a:cubicBezTo>
                    <a:pt x="6804" y="5139"/>
                    <a:pt x="6730" y="5620"/>
                    <a:pt x="6582" y="6359"/>
                  </a:cubicBezTo>
                  <a:cubicBezTo>
                    <a:pt x="5805" y="10093"/>
                    <a:pt x="3365" y="20001"/>
                    <a:pt x="519" y="31425"/>
                  </a:cubicBezTo>
                  <a:cubicBezTo>
                    <a:pt x="408" y="31758"/>
                    <a:pt x="334" y="32128"/>
                    <a:pt x="260" y="32461"/>
                  </a:cubicBezTo>
                  <a:cubicBezTo>
                    <a:pt x="149" y="32793"/>
                    <a:pt x="75" y="33089"/>
                    <a:pt x="1" y="33422"/>
                  </a:cubicBezTo>
                  <a:lnTo>
                    <a:pt x="629" y="33422"/>
                  </a:lnTo>
                  <a:cubicBezTo>
                    <a:pt x="999" y="31980"/>
                    <a:pt x="1369" y="30575"/>
                    <a:pt x="1702" y="29207"/>
                  </a:cubicBezTo>
                  <a:cubicBezTo>
                    <a:pt x="3254" y="22922"/>
                    <a:pt x="4659" y="17229"/>
                    <a:pt x="5694" y="12903"/>
                  </a:cubicBezTo>
                  <a:cubicBezTo>
                    <a:pt x="6212" y="10759"/>
                    <a:pt x="6619" y="8947"/>
                    <a:pt x="6914" y="7616"/>
                  </a:cubicBezTo>
                  <a:cubicBezTo>
                    <a:pt x="7210" y="6248"/>
                    <a:pt x="7395" y="5361"/>
                    <a:pt x="7432" y="4954"/>
                  </a:cubicBezTo>
                  <a:cubicBezTo>
                    <a:pt x="7580" y="3106"/>
                    <a:pt x="8061" y="2034"/>
                    <a:pt x="8578" y="1405"/>
                  </a:cubicBezTo>
                  <a:cubicBezTo>
                    <a:pt x="9133" y="777"/>
                    <a:pt x="9724" y="629"/>
                    <a:pt x="10205" y="629"/>
                  </a:cubicBezTo>
                  <a:cubicBezTo>
                    <a:pt x="10759" y="629"/>
                    <a:pt x="12201" y="740"/>
                    <a:pt x="13495" y="814"/>
                  </a:cubicBezTo>
                  <a:cubicBezTo>
                    <a:pt x="13902" y="851"/>
                    <a:pt x="14309" y="888"/>
                    <a:pt x="14641" y="925"/>
                  </a:cubicBezTo>
                  <a:lnTo>
                    <a:pt x="14641" y="296"/>
                  </a:lnTo>
                  <a:cubicBezTo>
                    <a:pt x="14309" y="296"/>
                    <a:pt x="13939" y="259"/>
                    <a:pt x="13532" y="222"/>
                  </a:cubicBezTo>
                  <a:cubicBezTo>
                    <a:pt x="12238" y="111"/>
                    <a:pt x="10796" y="0"/>
                    <a:pt x="10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1529350" y="1687375"/>
              <a:ext cx="2889275" cy="1951150"/>
            </a:xfrm>
            <a:custGeom>
              <a:avLst/>
              <a:gdLst/>
              <a:ahLst/>
              <a:cxnLst/>
              <a:rect l="l" t="t" r="r" b="b"/>
              <a:pathLst>
                <a:path w="115571" h="78046" extrusionOk="0">
                  <a:moveTo>
                    <a:pt x="113759" y="4178"/>
                  </a:moveTo>
                  <a:lnTo>
                    <a:pt x="113759" y="73868"/>
                  </a:lnTo>
                  <a:lnTo>
                    <a:pt x="1812" y="73868"/>
                  </a:lnTo>
                  <a:lnTo>
                    <a:pt x="1812" y="4178"/>
                  </a:lnTo>
                  <a:close/>
                  <a:moveTo>
                    <a:pt x="1" y="0"/>
                  </a:moveTo>
                  <a:lnTo>
                    <a:pt x="1" y="78045"/>
                  </a:lnTo>
                  <a:lnTo>
                    <a:pt x="115571" y="78045"/>
                  </a:lnTo>
                  <a:lnTo>
                    <a:pt x="1155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1521025" y="1679050"/>
              <a:ext cx="2905000" cy="1966875"/>
            </a:xfrm>
            <a:custGeom>
              <a:avLst/>
              <a:gdLst/>
              <a:ahLst/>
              <a:cxnLst/>
              <a:rect l="l" t="t" r="r" b="b"/>
              <a:pathLst>
                <a:path w="116200" h="78675" extrusionOk="0">
                  <a:moveTo>
                    <a:pt x="113759" y="4807"/>
                  </a:moveTo>
                  <a:lnTo>
                    <a:pt x="113759" y="73905"/>
                  </a:lnTo>
                  <a:lnTo>
                    <a:pt x="2441" y="73905"/>
                  </a:lnTo>
                  <a:lnTo>
                    <a:pt x="2441" y="4807"/>
                  </a:lnTo>
                  <a:close/>
                  <a:moveTo>
                    <a:pt x="2145" y="4178"/>
                  </a:moveTo>
                  <a:cubicBezTo>
                    <a:pt x="2071" y="4178"/>
                    <a:pt x="1997" y="4215"/>
                    <a:pt x="1923" y="4289"/>
                  </a:cubicBezTo>
                  <a:cubicBezTo>
                    <a:pt x="1849" y="4326"/>
                    <a:pt x="1849" y="4400"/>
                    <a:pt x="1849" y="4511"/>
                  </a:cubicBezTo>
                  <a:lnTo>
                    <a:pt x="1849" y="74201"/>
                  </a:lnTo>
                  <a:cubicBezTo>
                    <a:pt x="1849" y="74275"/>
                    <a:pt x="1849" y="74385"/>
                    <a:pt x="1923" y="74422"/>
                  </a:cubicBezTo>
                  <a:cubicBezTo>
                    <a:pt x="1997" y="74496"/>
                    <a:pt x="2071" y="74533"/>
                    <a:pt x="2145" y="74533"/>
                  </a:cubicBezTo>
                  <a:lnTo>
                    <a:pt x="114092" y="74533"/>
                  </a:lnTo>
                  <a:cubicBezTo>
                    <a:pt x="114166" y="74533"/>
                    <a:pt x="114240" y="74496"/>
                    <a:pt x="114314" y="74422"/>
                  </a:cubicBezTo>
                  <a:cubicBezTo>
                    <a:pt x="114351" y="74385"/>
                    <a:pt x="114388" y="74275"/>
                    <a:pt x="114388" y="74201"/>
                  </a:cubicBezTo>
                  <a:lnTo>
                    <a:pt x="114388" y="4511"/>
                  </a:lnTo>
                  <a:cubicBezTo>
                    <a:pt x="114388" y="4400"/>
                    <a:pt x="114351" y="4326"/>
                    <a:pt x="114314" y="4289"/>
                  </a:cubicBezTo>
                  <a:cubicBezTo>
                    <a:pt x="114240" y="4215"/>
                    <a:pt x="114166" y="4178"/>
                    <a:pt x="114092" y="4178"/>
                  </a:cubicBezTo>
                  <a:close/>
                  <a:moveTo>
                    <a:pt x="115608" y="629"/>
                  </a:moveTo>
                  <a:lnTo>
                    <a:pt x="115608" y="78082"/>
                  </a:lnTo>
                  <a:lnTo>
                    <a:pt x="629" y="78082"/>
                  </a:lnTo>
                  <a:lnTo>
                    <a:pt x="629" y="629"/>
                  </a:lnTo>
                  <a:close/>
                  <a:moveTo>
                    <a:pt x="334" y="0"/>
                  </a:moveTo>
                  <a:cubicBezTo>
                    <a:pt x="223" y="0"/>
                    <a:pt x="149" y="37"/>
                    <a:pt x="112" y="111"/>
                  </a:cubicBezTo>
                  <a:cubicBezTo>
                    <a:pt x="38" y="148"/>
                    <a:pt x="1" y="259"/>
                    <a:pt x="1" y="333"/>
                  </a:cubicBezTo>
                  <a:lnTo>
                    <a:pt x="1" y="78378"/>
                  </a:lnTo>
                  <a:cubicBezTo>
                    <a:pt x="1" y="78452"/>
                    <a:pt x="38" y="78526"/>
                    <a:pt x="112" y="78600"/>
                  </a:cubicBezTo>
                  <a:cubicBezTo>
                    <a:pt x="149" y="78637"/>
                    <a:pt x="223" y="78674"/>
                    <a:pt x="334" y="78674"/>
                  </a:cubicBezTo>
                  <a:lnTo>
                    <a:pt x="115904" y="78674"/>
                  </a:lnTo>
                  <a:cubicBezTo>
                    <a:pt x="115978" y="78674"/>
                    <a:pt x="116052" y="78637"/>
                    <a:pt x="116125" y="78600"/>
                  </a:cubicBezTo>
                  <a:cubicBezTo>
                    <a:pt x="116162" y="78526"/>
                    <a:pt x="116199" y="78452"/>
                    <a:pt x="116199" y="78378"/>
                  </a:cubicBezTo>
                  <a:lnTo>
                    <a:pt x="116199" y="333"/>
                  </a:lnTo>
                  <a:cubicBezTo>
                    <a:pt x="116199" y="259"/>
                    <a:pt x="116162" y="185"/>
                    <a:pt x="116125" y="111"/>
                  </a:cubicBezTo>
                  <a:cubicBezTo>
                    <a:pt x="116052" y="37"/>
                    <a:pt x="115978" y="0"/>
                    <a:pt x="115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a:off x="1634725" y="1846350"/>
              <a:ext cx="1974250" cy="154375"/>
            </a:xfrm>
            <a:custGeom>
              <a:avLst/>
              <a:gdLst/>
              <a:ahLst/>
              <a:cxnLst/>
              <a:rect l="l" t="t" r="r" b="b"/>
              <a:pathLst>
                <a:path w="78970" h="6175" extrusionOk="0">
                  <a:moveTo>
                    <a:pt x="2071" y="0"/>
                  </a:moveTo>
                  <a:cubicBezTo>
                    <a:pt x="924" y="0"/>
                    <a:pt x="0" y="924"/>
                    <a:pt x="0" y="2070"/>
                  </a:cubicBezTo>
                  <a:lnTo>
                    <a:pt x="0" y="4104"/>
                  </a:lnTo>
                  <a:cubicBezTo>
                    <a:pt x="0" y="5250"/>
                    <a:pt x="924" y="6174"/>
                    <a:pt x="2071" y="6174"/>
                  </a:cubicBezTo>
                  <a:lnTo>
                    <a:pt x="76862" y="6174"/>
                  </a:lnTo>
                  <a:cubicBezTo>
                    <a:pt x="78008" y="6174"/>
                    <a:pt x="78969" y="5250"/>
                    <a:pt x="78969" y="4104"/>
                  </a:cubicBezTo>
                  <a:lnTo>
                    <a:pt x="78969" y="2070"/>
                  </a:lnTo>
                  <a:cubicBezTo>
                    <a:pt x="78969" y="924"/>
                    <a:pt x="78008" y="0"/>
                    <a:pt x="76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1626400" y="1838950"/>
              <a:ext cx="1989975" cy="170075"/>
            </a:xfrm>
            <a:custGeom>
              <a:avLst/>
              <a:gdLst/>
              <a:ahLst/>
              <a:cxnLst/>
              <a:rect l="l" t="t" r="r" b="b"/>
              <a:pathLst>
                <a:path w="79599" h="6803" extrusionOk="0">
                  <a:moveTo>
                    <a:pt x="77195" y="629"/>
                  </a:moveTo>
                  <a:cubicBezTo>
                    <a:pt x="78193" y="629"/>
                    <a:pt x="78970" y="1405"/>
                    <a:pt x="78970" y="2366"/>
                  </a:cubicBezTo>
                  <a:lnTo>
                    <a:pt x="78970" y="4400"/>
                  </a:lnTo>
                  <a:cubicBezTo>
                    <a:pt x="78970" y="5398"/>
                    <a:pt x="78193" y="6174"/>
                    <a:pt x="77195" y="6174"/>
                  </a:cubicBezTo>
                  <a:lnTo>
                    <a:pt x="2404" y="6174"/>
                  </a:lnTo>
                  <a:cubicBezTo>
                    <a:pt x="1442" y="6174"/>
                    <a:pt x="629" y="5398"/>
                    <a:pt x="629" y="4400"/>
                  </a:cubicBezTo>
                  <a:lnTo>
                    <a:pt x="629" y="2366"/>
                  </a:lnTo>
                  <a:cubicBezTo>
                    <a:pt x="629" y="1405"/>
                    <a:pt x="1442" y="629"/>
                    <a:pt x="2404" y="629"/>
                  </a:cubicBezTo>
                  <a:close/>
                  <a:moveTo>
                    <a:pt x="2404" y="0"/>
                  </a:moveTo>
                  <a:cubicBezTo>
                    <a:pt x="1073" y="0"/>
                    <a:pt x="0" y="1072"/>
                    <a:pt x="0" y="2366"/>
                  </a:cubicBezTo>
                  <a:lnTo>
                    <a:pt x="0" y="4400"/>
                  </a:lnTo>
                  <a:cubicBezTo>
                    <a:pt x="0" y="5731"/>
                    <a:pt x="1073" y="6803"/>
                    <a:pt x="2404" y="6803"/>
                  </a:cubicBezTo>
                  <a:lnTo>
                    <a:pt x="77195" y="6803"/>
                  </a:lnTo>
                  <a:cubicBezTo>
                    <a:pt x="78526" y="6803"/>
                    <a:pt x="79598" y="5731"/>
                    <a:pt x="79598" y="4400"/>
                  </a:cubicBezTo>
                  <a:lnTo>
                    <a:pt x="79598" y="2366"/>
                  </a:lnTo>
                  <a:cubicBezTo>
                    <a:pt x="79598" y="1072"/>
                    <a:pt x="78526" y="0"/>
                    <a:pt x="77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1658750" y="2167975"/>
              <a:ext cx="421500" cy="15750"/>
            </a:xfrm>
            <a:custGeom>
              <a:avLst/>
              <a:gdLst/>
              <a:ahLst/>
              <a:cxnLst/>
              <a:rect l="l" t="t" r="r" b="b"/>
              <a:pathLst>
                <a:path w="16860"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a:off x="1658750" y="2259475"/>
              <a:ext cx="421500" cy="15750"/>
            </a:xfrm>
            <a:custGeom>
              <a:avLst/>
              <a:gdLst/>
              <a:ahLst/>
              <a:cxnLst/>
              <a:rect l="l" t="t" r="r" b="b"/>
              <a:pathLst>
                <a:path w="16860"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a:off x="1658750" y="2351000"/>
              <a:ext cx="421500" cy="15725"/>
            </a:xfrm>
            <a:custGeom>
              <a:avLst/>
              <a:gdLst/>
              <a:ahLst/>
              <a:cxnLst/>
              <a:rect l="l" t="t" r="r" b="b"/>
              <a:pathLst>
                <a:path w="16860"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a:off x="1658750" y="2448025"/>
              <a:ext cx="421500" cy="15750"/>
            </a:xfrm>
            <a:custGeom>
              <a:avLst/>
              <a:gdLst/>
              <a:ahLst/>
              <a:cxnLst/>
              <a:rect l="l" t="t" r="r" b="b"/>
              <a:pathLst>
                <a:path w="16860"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7"/>
            <p:cNvSpPr/>
            <p:nvPr/>
          </p:nvSpPr>
          <p:spPr>
            <a:xfrm>
              <a:off x="2144000" y="2167975"/>
              <a:ext cx="421475" cy="15750"/>
            </a:xfrm>
            <a:custGeom>
              <a:avLst/>
              <a:gdLst/>
              <a:ahLst/>
              <a:cxnLst/>
              <a:rect l="l" t="t" r="r" b="b"/>
              <a:pathLst>
                <a:path w="16859"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7"/>
            <p:cNvSpPr/>
            <p:nvPr/>
          </p:nvSpPr>
          <p:spPr>
            <a:xfrm>
              <a:off x="2144000" y="225947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7"/>
            <p:cNvSpPr/>
            <p:nvPr/>
          </p:nvSpPr>
          <p:spPr>
            <a:xfrm>
              <a:off x="2144000" y="2351000"/>
              <a:ext cx="421475" cy="15725"/>
            </a:xfrm>
            <a:custGeom>
              <a:avLst/>
              <a:gdLst/>
              <a:ahLst/>
              <a:cxnLst/>
              <a:rect l="l" t="t" r="r" b="b"/>
              <a:pathLst>
                <a:path w="16859"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7"/>
            <p:cNvSpPr/>
            <p:nvPr/>
          </p:nvSpPr>
          <p:spPr>
            <a:xfrm>
              <a:off x="2144000" y="244802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a:off x="2629225" y="2167975"/>
              <a:ext cx="421500" cy="15750"/>
            </a:xfrm>
            <a:custGeom>
              <a:avLst/>
              <a:gdLst/>
              <a:ahLst/>
              <a:cxnLst/>
              <a:rect l="l" t="t" r="r" b="b"/>
              <a:pathLst>
                <a:path w="16860" h="630" extrusionOk="0">
                  <a:moveTo>
                    <a:pt x="296" y="1"/>
                  </a:moveTo>
                  <a:cubicBezTo>
                    <a:pt x="148" y="1"/>
                    <a:pt x="1" y="149"/>
                    <a:pt x="1" y="297"/>
                  </a:cubicBezTo>
                  <a:cubicBezTo>
                    <a:pt x="1"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a:off x="2629225" y="2259475"/>
              <a:ext cx="421500" cy="15750"/>
            </a:xfrm>
            <a:custGeom>
              <a:avLst/>
              <a:gdLst/>
              <a:ahLst/>
              <a:cxnLst/>
              <a:rect l="l" t="t" r="r" b="b"/>
              <a:pathLst>
                <a:path w="16860" h="630" extrusionOk="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7"/>
            <p:cNvSpPr/>
            <p:nvPr/>
          </p:nvSpPr>
          <p:spPr>
            <a:xfrm>
              <a:off x="2629225" y="2351000"/>
              <a:ext cx="421500" cy="15725"/>
            </a:xfrm>
            <a:custGeom>
              <a:avLst/>
              <a:gdLst/>
              <a:ahLst/>
              <a:cxnLst/>
              <a:rect l="l" t="t" r="r" b="b"/>
              <a:pathLst>
                <a:path w="16860" h="629" extrusionOk="0">
                  <a:moveTo>
                    <a:pt x="296" y="0"/>
                  </a:moveTo>
                  <a:cubicBezTo>
                    <a:pt x="148" y="0"/>
                    <a:pt x="1" y="148"/>
                    <a:pt x="1" y="333"/>
                  </a:cubicBezTo>
                  <a:cubicBezTo>
                    <a:pt x="1"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7"/>
            <p:cNvSpPr/>
            <p:nvPr/>
          </p:nvSpPr>
          <p:spPr>
            <a:xfrm>
              <a:off x="2629225" y="2448025"/>
              <a:ext cx="421500" cy="15750"/>
            </a:xfrm>
            <a:custGeom>
              <a:avLst/>
              <a:gdLst/>
              <a:ahLst/>
              <a:cxnLst/>
              <a:rect l="l" t="t" r="r" b="b"/>
              <a:pathLst>
                <a:path w="16860" h="630" extrusionOk="0">
                  <a:moveTo>
                    <a:pt x="296" y="1"/>
                  </a:moveTo>
                  <a:cubicBezTo>
                    <a:pt x="148" y="1"/>
                    <a:pt x="1" y="149"/>
                    <a:pt x="1" y="334"/>
                  </a:cubicBezTo>
                  <a:cubicBezTo>
                    <a:pt x="1"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a:off x="3114475" y="2167975"/>
              <a:ext cx="421475" cy="15750"/>
            </a:xfrm>
            <a:custGeom>
              <a:avLst/>
              <a:gdLst/>
              <a:ahLst/>
              <a:cxnLst/>
              <a:rect l="l" t="t" r="r" b="b"/>
              <a:pathLst>
                <a:path w="16859" h="630" extrusionOk="0">
                  <a:moveTo>
                    <a:pt x="296" y="1"/>
                  </a:moveTo>
                  <a:cubicBezTo>
                    <a:pt x="148" y="1"/>
                    <a:pt x="0" y="149"/>
                    <a:pt x="0" y="297"/>
                  </a:cubicBezTo>
                  <a:cubicBezTo>
                    <a:pt x="0" y="481"/>
                    <a:pt x="148" y="629"/>
                    <a:pt x="296" y="629"/>
                  </a:cubicBezTo>
                  <a:lnTo>
                    <a:pt x="16563" y="629"/>
                  </a:lnTo>
                  <a:cubicBezTo>
                    <a:pt x="16748" y="629"/>
                    <a:pt x="16859" y="481"/>
                    <a:pt x="16859" y="297"/>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a:off x="3114475" y="225947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7"/>
            <p:cNvSpPr/>
            <p:nvPr/>
          </p:nvSpPr>
          <p:spPr>
            <a:xfrm>
              <a:off x="3114475" y="2351000"/>
              <a:ext cx="421475" cy="15725"/>
            </a:xfrm>
            <a:custGeom>
              <a:avLst/>
              <a:gdLst/>
              <a:ahLst/>
              <a:cxnLst/>
              <a:rect l="l" t="t" r="r" b="b"/>
              <a:pathLst>
                <a:path w="16859" h="629" extrusionOk="0">
                  <a:moveTo>
                    <a:pt x="296" y="0"/>
                  </a:moveTo>
                  <a:cubicBezTo>
                    <a:pt x="148" y="0"/>
                    <a:pt x="0" y="148"/>
                    <a:pt x="0" y="333"/>
                  </a:cubicBezTo>
                  <a:cubicBezTo>
                    <a:pt x="0" y="481"/>
                    <a:pt x="148" y="629"/>
                    <a:pt x="296" y="629"/>
                  </a:cubicBezTo>
                  <a:lnTo>
                    <a:pt x="16563" y="629"/>
                  </a:lnTo>
                  <a:cubicBezTo>
                    <a:pt x="16748" y="629"/>
                    <a:pt x="16859" y="481"/>
                    <a:pt x="16859" y="333"/>
                  </a:cubicBezTo>
                  <a:cubicBezTo>
                    <a:pt x="16859" y="148"/>
                    <a:pt x="16748" y="0"/>
                    <a:pt x="16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7"/>
            <p:cNvSpPr/>
            <p:nvPr/>
          </p:nvSpPr>
          <p:spPr>
            <a:xfrm>
              <a:off x="3114475" y="2448025"/>
              <a:ext cx="421475" cy="15750"/>
            </a:xfrm>
            <a:custGeom>
              <a:avLst/>
              <a:gdLst/>
              <a:ahLst/>
              <a:cxnLst/>
              <a:rect l="l" t="t" r="r" b="b"/>
              <a:pathLst>
                <a:path w="16859" h="630" extrusionOk="0">
                  <a:moveTo>
                    <a:pt x="296" y="1"/>
                  </a:moveTo>
                  <a:cubicBezTo>
                    <a:pt x="148" y="1"/>
                    <a:pt x="0" y="149"/>
                    <a:pt x="0" y="334"/>
                  </a:cubicBezTo>
                  <a:cubicBezTo>
                    <a:pt x="0" y="482"/>
                    <a:pt x="148" y="629"/>
                    <a:pt x="296" y="629"/>
                  </a:cubicBezTo>
                  <a:lnTo>
                    <a:pt x="16563" y="629"/>
                  </a:lnTo>
                  <a:cubicBezTo>
                    <a:pt x="16748" y="629"/>
                    <a:pt x="16859" y="482"/>
                    <a:pt x="16859" y="334"/>
                  </a:cubicBezTo>
                  <a:cubicBezTo>
                    <a:pt x="16859" y="149"/>
                    <a:pt x="16748" y="1"/>
                    <a:pt x="16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7"/>
            <p:cNvSpPr/>
            <p:nvPr/>
          </p:nvSpPr>
          <p:spPr>
            <a:xfrm>
              <a:off x="1902750" y="2663150"/>
              <a:ext cx="1494575" cy="451550"/>
            </a:xfrm>
            <a:custGeom>
              <a:avLst/>
              <a:gdLst/>
              <a:ahLst/>
              <a:cxnLst/>
              <a:rect l="l" t="t" r="r" b="b"/>
              <a:pathLst>
                <a:path w="59783" h="18062" extrusionOk="0">
                  <a:moveTo>
                    <a:pt x="59431" y="1"/>
                  </a:moveTo>
                  <a:cubicBezTo>
                    <a:pt x="59357" y="1"/>
                    <a:pt x="59283" y="29"/>
                    <a:pt x="59228" y="84"/>
                  </a:cubicBezTo>
                  <a:lnTo>
                    <a:pt x="45585" y="14466"/>
                  </a:lnTo>
                  <a:lnTo>
                    <a:pt x="33052" y="5001"/>
                  </a:lnTo>
                  <a:cubicBezTo>
                    <a:pt x="33003" y="4968"/>
                    <a:pt x="32945" y="4950"/>
                    <a:pt x="32887" y="4950"/>
                  </a:cubicBezTo>
                  <a:cubicBezTo>
                    <a:pt x="32816" y="4950"/>
                    <a:pt x="32744" y="4977"/>
                    <a:pt x="32683" y="5038"/>
                  </a:cubicBezTo>
                  <a:lnTo>
                    <a:pt x="24290" y="12654"/>
                  </a:lnTo>
                  <a:lnTo>
                    <a:pt x="14345" y="3707"/>
                  </a:lnTo>
                  <a:cubicBezTo>
                    <a:pt x="14294" y="3656"/>
                    <a:pt x="14226" y="3628"/>
                    <a:pt x="14154" y="3628"/>
                  </a:cubicBezTo>
                  <a:cubicBezTo>
                    <a:pt x="14071" y="3628"/>
                    <a:pt x="13981" y="3665"/>
                    <a:pt x="13902" y="3744"/>
                  </a:cubicBezTo>
                  <a:lnTo>
                    <a:pt x="112" y="17534"/>
                  </a:lnTo>
                  <a:cubicBezTo>
                    <a:pt x="1" y="17645"/>
                    <a:pt x="1" y="17830"/>
                    <a:pt x="112" y="17978"/>
                  </a:cubicBezTo>
                  <a:cubicBezTo>
                    <a:pt x="167" y="18033"/>
                    <a:pt x="250" y="18061"/>
                    <a:pt x="333" y="18061"/>
                  </a:cubicBezTo>
                  <a:cubicBezTo>
                    <a:pt x="417" y="18061"/>
                    <a:pt x="500" y="18033"/>
                    <a:pt x="555" y="17978"/>
                  </a:cubicBezTo>
                  <a:lnTo>
                    <a:pt x="14160" y="4373"/>
                  </a:lnTo>
                  <a:lnTo>
                    <a:pt x="24069" y="13283"/>
                  </a:lnTo>
                  <a:cubicBezTo>
                    <a:pt x="24142" y="13338"/>
                    <a:pt x="24216" y="13366"/>
                    <a:pt x="24290" y="13366"/>
                  </a:cubicBezTo>
                  <a:cubicBezTo>
                    <a:pt x="24364" y="13366"/>
                    <a:pt x="24438" y="13338"/>
                    <a:pt x="24512" y="13283"/>
                  </a:cubicBezTo>
                  <a:lnTo>
                    <a:pt x="32905" y="5667"/>
                  </a:lnTo>
                  <a:lnTo>
                    <a:pt x="45438" y="15131"/>
                  </a:lnTo>
                  <a:cubicBezTo>
                    <a:pt x="45504" y="15164"/>
                    <a:pt x="45578" y="15183"/>
                    <a:pt x="45646" y="15183"/>
                  </a:cubicBezTo>
                  <a:cubicBezTo>
                    <a:pt x="45729" y="15183"/>
                    <a:pt x="45804" y="15155"/>
                    <a:pt x="45844" y="15094"/>
                  </a:cubicBezTo>
                  <a:lnTo>
                    <a:pt x="59671" y="528"/>
                  </a:lnTo>
                  <a:cubicBezTo>
                    <a:pt x="59782" y="380"/>
                    <a:pt x="59782" y="195"/>
                    <a:pt x="59634" y="84"/>
                  </a:cubicBezTo>
                  <a:cubicBezTo>
                    <a:pt x="59579" y="29"/>
                    <a:pt x="59505" y="1"/>
                    <a:pt x="59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a:off x="2210525" y="2716075"/>
              <a:ext cx="91525" cy="91525"/>
            </a:xfrm>
            <a:custGeom>
              <a:avLst/>
              <a:gdLst/>
              <a:ahLst/>
              <a:cxnLst/>
              <a:rect l="l" t="t" r="r" b="b"/>
              <a:pathLst>
                <a:path w="3661" h="3661" extrusionOk="0">
                  <a:moveTo>
                    <a:pt x="1812" y="0"/>
                  </a:moveTo>
                  <a:cubicBezTo>
                    <a:pt x="814" y="0"/>
                    <a:pt x="1" y="814"/>
                    <a:pt x="1" y="1812"/>
                  </a:cubicBezTo>
                  <a:cubicBezTo>
                    <a:pt x="1" y="2847"/>
                    <a:pt x="814" y="3661"/>
                    <a:pt x="1812" y="3661"/>
                  </a:cubicBezTo>
                  <a:cubicBezTo>
                    <a:pt x="2848" y="3661"/>
                    <a:pt x="3661" y="2847"/>
                    <a:pt x="3661" y="1812"/>
                  </a:cubicBezTo>
                  <a:cubicBezTo>
                    <a:pt x="3661" y="814"/>
                    <a:pt x="2848" y="0"/>
                    <a:pt x="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7"/>
            <p:cNvSpPr/>
            <p:nvPr/>
          </p:nvSpPr>
          <p:spPr>
            <a:xfrm>
              <a:off x="2203150" y="2708675"/>
              <a:ext cx="106300" cy="106325"/>
            </a:xfrm>
            <a:custGeom>
              <a:avLst/>
              <a:gdLst/>
              <a:ahLst/>
              <a:cxnLst/>
              <a:rect l="l" t="t" r="r" b="b"/>
              <a:pathLst>
                <a:path w="4252" h="4253" extrusionOk="0">
                  <a:moveTo>
                    <a:pt x="2107" y="629"/>
                  </a:moveTo>
                  <a:cubicBezTo>
                    <a:pt x="2958" y="629"/>
                    <a:pt x="3623" y="1295"/>
                    <a:pt x="3623" y="2108"/>
                  </a:cubicBezTo>
                  <a:cubicBezTo>
                    <a:pt x="3623" y="2958"/>
                    <a:pt x="2958" y="3624"/>
                    <a:pt x="2107" y="3624"/>
                  </a:cubicBezTo>
                  <a:cubicBezTo>
                    <a:pt x="1294" y="3624"/>
                    <a:pt x="592" y="2958"/>
                    <a:pt x="592" y="2108"/>
                  </a:cubicBezTo>
                  <a:cubicBezTo>
                    <a:pt x="592" y="1295"/>
                    <a:pt x="1294" y="629"/>
                    <a:pt x="2107" y="629"/>
                  </a:cubicBezTo>
                  <a:close/>
                  <a:moveTo>
                    <a:pt x="2107" y="1"/>
                  </a:moveTo>
                  <a:cubicBezTo>
                    <a:pt x="924" y="1"/>
                    <a:pt x="0" y="962"/>
                    <a:pt x="0" y="2108"/>
                  </a:cubicBezTo>
                  <a:cubicBezTo>
                    <a:pt x="0" y="3291"/>
                    <a:pt x="924" y="4252"/>
                    <a:pt x="2107" y="4252"/>
                  </a:cubicBezTo>
                  <a:cubicBezTo>
                    <a:pt x="3291" y="4252"/>
                    <a:pt x="4252" y="3291"/>
                    <a:pt x="4252" y="2108"/>
                  </a:cubicBezTo>
                  <a:cubicBezTo>
                    <a:pt x="4252" y="962"/>
                    <a:pt x="3291" y="1"/>
                    <a:pt x="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7"/>
            <p:cNvSpPr/>
            <p:nvPr/>
          </p:nvSpPr>
          <p:spPr>
            <a:xfrm>
              <a:off x="2679125" y="2748425"/>
              <a:ext cx="91550" cy="91525"/>
            </a:xfrm>
            <a:custGeom>
              <a:avLst/>
              <a:gdLst/>
              <a:ahLst/>
              <a:cxnLst/>
              <a:rect l="l" t="t" r="r" b="b"/>
              <a:pathLst>
                <a:path w="3662" h="3661" extrusionOk="0">
                  <a:moveTo>
                    <a:pt x="1813" y="0"/>
                  </a:moveTo>
                  <a:cubicBezTo>
                    <a:pt x="814" y="0"/>
                    <a:pt x="1" y="814"/>
                    <a:pt x="1" y="1849"/>
                  </a:cubicBezTo>
                  <a:cubicBezTo>
                    <a:pt x="1" y="2847"/>
                    <a:pt x="814" y="3661"/>
                    <a:pt x="1813" y="3661"/>
                  </a:cubicBezTo>
                  <a:cubicBezTo>
                    <a:pt x="2848" y="3661"/>
                    <a:pt x="3661" y="2847"/>
                    <a:pt x="3661" y="1849"/>
                  </a:cubicBezTo>
                  <a:cubicBezTo>
                    <a:pt x="3661" y="814"/>
                    <a:pt x="2848" y="0"/>
                    <a:pt x="1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7"/>
            <p:cNvSpPr/>
            <p:nvPr/>
          </p:nvSpPr>
          <p:spPr>
            <a:xfrm>
              <a:off x="2671750" y="2741025"/>
              <a:ext cx="106300" cy="106325"/>
            </a:xfrm>
            <a:custGeom>
              <a:avLst/>
              <a:gdLst/>
              <a:ahLst/>
              <a:cxnLst/>
              <a:rect l="l" t="t" r="r" b="b"/>
              <a:pathLst>
                <a:path w="4252" h="4253" extrusionOk="0">
                  <a:moveTo>
                    <a:pt x="2108" y="629"/>
                  </a:moveTo>
                  <a:cubicBezTo>
                    <a:pt x="2958" y="629"/>
                    <a:pt x="3623" y="1295"/>
                    <a:pt x="3623" y="2145"/>
                  </a:cubicBezTo>
                  <a:cubicBezTo>
                    <a:pt x="3623" y="2958"/>
                    <a:pt x="2958" y="3661"/>
                    <a:pt x="2108" y="3661"/>
                  </a:cubicBezTo>
                  <a:cubicBezTo>
                    <a:pt x="1294" y="3661"/>
                    <a:pt x="592" y="2958"/>
                    <a:pt x="592" y="2145"/>
                  </a:cubicBezTo>
                  <a:cubicBezTo>
                    <a:pt x="592" y="1295"/>
                    <a:pt x="1294" y="629"/>
                    <a:pt x="2108" y="629"/>
                  </a:cubicBezTo>
                  <a:close/>
                  <a:moveTo>
                    <a:pt x="2108" y="1"/>
                  </a:moveTo>
                  <a:cubicBezTo>
                    <a:pt x="961" y="1"/>
                    <a:pt x="0" y="962"/>
                    <a:pt x="0" y="2145"/>
                  </a:cubicBezTo>
                  <a:cubicBezTo>
                    <a:pt x="0" y="3328"/>
                    <a:pt x="961" y="4252"/>
                    <a:pt x="2108" y="4252"/>
                  </a:cubicBezTo>
                  <a:cubicBezTo>
                    <a:pt x="3291" y="4252"/>
                    <a:pt x="4252" y="3328"/>
                    <a:pt x="4252" y="2145"/>
                  </a:cubicBezTo>
                  <a:cubicBezTo>
                    <a:pt x="4252" y="962"/>
                    <a:pt x="3291" y="1"/>
                    <a:pt x="2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7"/>
            <p:cNvSpPr/>
            <p:nvPr/>
          </p:nvSpPr>
          <p:spPr>
            <a:xfrm>
              <a:off x="2998000" y="2989650"/>
              <a:ext cx="91525" cy="91525"/>
            </a:xfrm>
            <a:custGeom>
              <a:avLst/>
              <a:gdLst/>
              <a:ahLst/>
              <a:cxnLst/>
              <a:rect l="l" t="t" r="r" b="b"/>
              <a:pathLst>
                <a:path w="3661" h="3661" extrusionOk="0">
                  <a:moveTo>
                    <a:pt x="1812" y="1"/>
                  </a:moveTo>
                  <a:cubicBezTo>
                    <a:pt x="814" y="1"/>
                    <a:pt x="1" y="814"/>
                    <a:pt x="1" y="1812"/>
                  </a:cubicBezTo>
                  <a:cubicBezTo>
                    <a:pt x="1" y="2811"/>
                    <a:pt x="814" y="3661"/>
                    <a:pt x="1812" y="3661"/>
                  </a:cubicBezTo>
                  <a:cubicBezTo>
                    <a:pt x="2848" y="3661"/>
                    <a:pt x="3661" y="2811"/>
                    <a:pt x="3661" y="1812"/>
                  </a:cubicBezTo>
                  <a:cubicBezTo>
                    <a:pt x="3661" y="814"/>
                    <a:pt x="2848"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7"/>
            <p:cNvSpPr/>
            <p:nvPr/>
          </p:nvSpPr>
          <p:spPr>
            <a:xfrm>
              <a:off x="2990625" y="2982275"/>
              <a:ext cx="106300" cy="106300"/>
            </a:xfrm>
            <a:custGeom>
              <a:avLst/>
              <a:gdLst/>
              <a:ahLst/>
              <a:cxnLst/>
              <a:rect l="l" t="t" r="r" b="b"/>
              <a:pathLst>
                <a:path w="4252" h="4252" extrusionOk="0">
                  <a:moveTo>
                    <a:pt x="2107" y="592"/>
                  </a:moveTo>
                  <a:cubicBezTo>
                    <a:pt x="2958" y="592"/>
                    <a:pt x="3623" y="1294"/>
                    <a:pt x="3623" y="2107"/>
                  </a:cubicBezTo>
                  <a:cubicBezTo>
                    <a:pt x="3623" y="2958"/>
                    <a:pt x="2958" y="3623"/>
                    <a:pt x="2107" y="3623"/>
                  </a:cubicBezTo>
                  <a:cubicBezTo>
                    <a:pt x="1294" y="3623"/>
                    <a:pt x="592" y="2958"/>
                    <a:pt x="592" y="2107"/>
                  </a:cubicBezTo>
                  <a:cubicBezTo>
                    <a:pt x="592" y="1294"/>
                    <a:pt x="1294" y="592"/>
                    <a:pt x="2107" y="592"/>
                  </a:cubicBezTo>
                  <a:close/>
                  <a:moveTo>
                    <a:pt x="2107" y="0"/>
                  </a:moveTo>
                  <a:cubicBezTo>
                    <a:pt x="961" y="0"/>
                    <a:pt x="0" y="924"/>
                    <a:pt x="0" y="2107"/>
                  </a:cubicBezTo>
                  <a:cubicBezTo>
                    <a:pt x="0" y="3290"/>
                    <a:pt x="961" y="4252"/>
                    <a:pt x="2107" y="4252"/>
                  </a:cubicBezTo>
                  <a:cubicBezTo>
                    <a:pt x="3290" y="4252"/>
                    <a:pt x="4252" y="3290"/>
                    <a:pt x="4252" y="2107"/>
                  </a:cubicBezTo>
                  <a:cubicBezTo>
                    <a:pt x="4252" y="924"/>
                    <a:pt x="3290"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3336300" y="2625500"/>
              <a:ext cx="91525" cy="90600"/>
            </a:xfrm>
            <a:custGeom>
              <a:avLst/>
              <a:gdLst/>
              <a:ahLst/>
              <a:cxnLst/>
              <a:rect l="l" t="t" r="r" b="b"/>
              <a:pathLst>
                <a:path w="3661" h="3624" extrusionOk="0">
                  <a:moveTo>
                    <a:pt x="1849" y="0"/>
                  </a:moveTo>
                  <a:cubicBezTo>
                    <a:pt x="813" y="0"/>
                    <a:pt x="0" y="814"/>
                    <a:pt x="0" y="1812"/>
                  </a:cubicBezTo>
                  <a:cubicBezTo>
                    <a:pt x="0" y="2810"/>
                    <a:pt x="813" y="3623"/>
                    <a:pt x="1849" y="3623"/>
                  </a:cubicBezTo>
                  <a:cubicBezTo>
                    <a:pt x="2847" y="3623"/>
                    <a:pt x="3660" y="2810"/>
                    <a:pt x="3660" y="1812"/>
                  </a:cubicBezTo>
                  <a:cubicBezTo>
                    <a:pt x="3660" y="814"/>
                    <a:pt x="2847" y="0"/>
                    <a:pt x="1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3328900" y="2617175"/>
              <a:ext cx="106300" cy="107250"/>
            </a:xfrm>
            <a:custGeom>
              <a:avLst/>
              <a:gdLst/>
              <a:ahLst/>
              <a:cxnLst/>
              <a:rect l="l" t="t" r="r" b="b"/>
              <a:pathLst>
                <a:path w="4252" h="4290" extrusionOk="0">
                  <a:moveTo>
                    <a:pt x="2145" y="629"/>
                  </a:moveTo>
                  <a:cubicBezTo>
                    <a:pt x="2958" y="629"/>
                    <a:pt x="3660" y="1295"/>
                    <a:pt x="3660" y="2145"/>
                  </a:cubicBezTo>
                  <a:cubicBezTo>
                    <a:pt x="3660" y="2995"/>
                    <a:pt x="2958" y="3661"/>
                    <a:pt x="2145" y="3661"/>
                  </a:cubicBezTo>
                  <a:cubicBezTo>
                    <a:pt x="1294" y="3661"/>
                    <a:pt x="629" y="2995"/>
                    <a:pt x="629" y="2145"/>
                  </a:cubicBezTo>
                  <a:cubicBezTo>
                    <a:pt x="629" y="1295"/>
                    <a:pt x="1294" y="629"/>
                    <a:pt x="2145" y="629"/>
                  </a:cubicBezTo>
                  <a:close/>
                  <a:moveTo>
                    <a:pt x="2145" y="1"/>
                  </a:moveTo>
                  <a:cubicBezTo>
                    <a:pt x="962" y="1"/>
                    <a:pt x="0" y="962"/>
                    <a:pt x="0" y="2145"/>
                  </a:cubicBezTo>
                  <a:cubicBezTo>
                    <a:pt x="0" y="3328"/>
                    <a:pt x="962" y="4289"/>
                    <a:pt x="2145" y="4289"/>
                  </a:cubicBezTo>
                  <a:cubicBezTo>
                    <a:pt x="3291" y="4289"/>
                    <a:pt x="4252" y="3328"/>
                    <a:pt x="4252" y="2145"/>
                  </a:cubicBezTo>
                  <a:cubicBezTo>
                    <a:pt x="4252" y="962"/>
                    <a:pt x="3291" y="1"/>
                    <a:pt x="2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1865775" y="3060825"/>
              <a:ext cx="90600" cy="91525"/>
            </a:xfrm>
            <a:custGeom>
              <a:avLst/>
              <a:gdLst/>
              <a:ahLst/>
              <a:cxnLst/>
              <a:rect l="l" t="t" r="r" b="b"/>
              <a:pathLst>
                <a:path w="3624" h="3661" extrusionOk="0">
                  <a:moveTo>
                    <a:pt x="1812" y="1"/>
                  </a:moveTo>
                  <a:cubicBezTo>
                    <a:pt x="814" y="1"/>
                    <a:pt x="1" y="814"/>
                    <a:pt x="1" y="1849"/>
                  </a:cubicBezTo>
                  <a:cubicBezTo>
                    <a:pt x="1" y="2847"/>
                    <a:pt x="814" y="3661"/>
                    <a:pt x="1812" y="3661"/>
                  </a:cubicBezTo>
                  <a:cubicBezTo>
                    <a:pt x="2811" y="3661"/>
                    <a:pt x="3624" y="2847"/>
                    <a:pt x="3624" y="1849"/>
                  </a:cubicBezTo>
                  <a:cubicBezTo>
                    <a:pt x="3624" y="814"/>
                    <a:pt x="2811"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1857475" y="3053425"/>
              <a:ext cx="107225" cy="106325"/>
            </a:xfrm>
            <a:custGeom>
              <a:avLst/>
              <a:gdLst/>
              <a:ahLst/>
              <a:cxnLst/>
              <a:rect l="l" t="t" r="r" b="b"/>
              <a:pathLst>
                <a:path w="4289" h="4253" extrusionOk="0">
                  <a:moveTo>
                    <a:pt x="2144" y="629"/>
                  </a:moveTo>
                  <a:cubicBezTo>
                    <a:pt x="2995" y="629"/>
                    <a:pt x="3660" y="1295"/>
                    <a:pt x="3660" y="2145"/>
                  </a:cubicBezTo>
                  <a:cubicBezTo>
                    <a:pt x="3660" y="2958"/>
                    <a:pt x="2995" y="3661"/>
                    <a:pt x="2144" y="3661"/>
                  </a:cubicBezTo>
                  <a:cubicBezTo>
                    <a:pt x="1294" y="3661"/>
                    <a:pt x="629" y="2958"/>
                    <a:pt x="629" y="2145"/>
                  </a:cubicBezTo>
                  <a:cubicBezTo>
                    <a:pt x="629" y="1295"/>
                    <a:pt x="1294" y="629"/>
                    <a:pt x="2144" y="629"/>
                  </a:cubicBezTo>
                  <a:close/>
                  <a:moveTo>
                    <a:pt x="2144" y="1"/>
                  </a:moveTo>
                  <a:cubicBezTo>
                    <a:pt x="961" y="1"/>
                    <a:pt x="0" y="962"/>
                    <a:pt x="0" y="2145"/>
                  </a:cubicBezTo>
                  <a:cubicBezTo>
                    <a:pt x="0" y="3328"/>
                    <a:pt x="961" y="4252"/>
                    <a:pt x="2144" y="4252"/>
                  </a:cubicBezTo>
                  <a:cubicBezTo>
                    <a:pt x="3327" y="4252"/>
                    <a:pt x="4289" y="3328"/>
                    <a:pt x="4289" y="2145"/>
                  </a:cubicBezTo>
                  <a:cubicBezTo>
                    <a:pt x="4289" y="962"/>
                    <a:pt x="3327"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2464700" y="2931425"/>
              <a:ext cx="90600" cy="90600"/>
            </a:xfrm>
            <a:custGeom>
              <a:avLst/>
              <a:gdLst/>
              <a:ahLst/>
              <a:cxnLst/>
              <a:rect l="l" t="t" r="r" b="b"/>
              <a:pathLst>
                <a:path w="3624" h="3624" extrusionOk="0">
                  <a:moveTo>
                    <a:pt x="1812" y="1"/>
                  </a:moveTo>
                  <a:cubicBezTo>
                    <a:pt x="814" y="1"/>
                    <a:pt x="1" y="814"/>
                    <a:pt x="1" y="1812"/>
                  </a:cubicBezTo>
                  <a:cubicBezTo>
                    <a:pt x="1" y="2810"/>
                    <a:pt x="814" y="3624"/>
                    <a:pt x="1812" y="3624"/>
                  </a:cubicBezTo>
                  <a:cubicBezTo>
                    <a:pt x="2811" y="3624"/>
                    <a:pt x="3624" y="2810"/>
                    <a:pt x="3624" y="1812"/>
                  </a:cubicBezTo>
                  <a:cubicBezTo>
                    <a:pt x="3624" y="814"/>
                    <a:pt x="2811"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2456400" y="2923100"/>
              <a:ext cx="107225" cy="106325"/>
            </a:xfrm>
            <a:custGeom>
              <a:avLst/>
              <a:gdLst/>
              <a:ahLst/>
              <a:cxnLst/>
              <a:rect l="l" t="t" r="r" b="b"/>
              <a:pathLst>
                <a:path w="4289" h="4253" extrusionOk="0">
                  <a:moveTo>
                    <a:pt x="2144" y="629"/>
                  </a:moveTo>
                  <a:cubicBezTo>
                    <a:pt x="2995" y="629"/>
                    <a:pt x="3660" y="1295"/>
                    <a:pt x="3660" y="2145"/>
                  </a:cubicBezTo>
                  <a:cubicBezTo>
                    <a:pt x="3660" y="2959"/>
                    <a:pt x="2995" y="3661"/>
                    <a:pt x="2144" y="3661"/>
                  </a:cubicBezTo>
                  <a:cubicBezTo>
                    <a:pt x="1294" y="3661"/>
                    <a:pt x="629" y="2959"/>
                    <a:pt x="629" y="2145"/>
                  </a:cubicBezTo>
                  <a:cubicBezTo>
                    <a:pt x="629" y="1295"/>
                    <a:pt x="1294" y="629"/>
                    <a:pt x="2144" y="629"/>
                  </a:cubicBezTo>
                  <a:close/>
                  <a:moveTo>
                    <a:pt x="2144" y="1"/>
                  </a:moveTo>
                  <a:cubicBezTo>
                    <a:pt x="961" y="1"/>
                    <a:pt x="0" y="962"/>
                    <a:pt x="0" y="2145"/>
                  </a:cubicBezTo>
                  <a:cubicBezTo>
                    <a:pt x="0" y="3328"/>
                    <a:pt x="961" y="4253"/>
                    <a:pt x="2144" y="4253"/>
                  </a:cubicBezTo>
                  <a:cubicBezTo>
                    <a:pt x="3327" y="4253"/>
                    <a:pt x="4289" y="3328"/>
                    <a:pt x="4289" y="2145"/>
                  </a:cubicBezTo>
                  <a:cubicBezTo>
                    <a:pt x="4289" y="962"/>
                    <a:pt x="3327" y="1"/>
                    <a:pt x="2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3707850" y="1843575"/>
              <a:ext cx="52700" cy="1651675"/>
            </a:xfrm>
            <a:custGeom>
              <a:avLst/>
              <a:gdLst/>
              <a:ahLst/>
              <a:cxnLst/>
              <a:rect l="l" t="t" r="r" b="b"/>
              <a:pathLst>
                <a:path w="2108" h="66067" extrusionOk="0">
                  <a:moveTo>
                    <a:pt x="1035" y="0"/>
                  </a:moveTo>
                  <a:cubicBezTo>
                    <a:pt x="481" y="0"/>
                    <a:pt x="0" y="481"/>
                    <a:pt x="0" y="1072"/>
                  </a:cubicBezTo>
                  <a:lnTo>
                    <a:pt x="0" y="65032"/>
                  </a:lnTo>
                  <a:cubicBezTo>
                    <a:pt x="0" y="65586"/>
                    <a:pt x="481" y="66067"/>
                    <a:pt x="1035" y="66067"/>
                  </a:cubicBezTo>
                  <a:cubicBezTo>
                    <a:pt x="1627" y="66067"/>
                    <a:pt x="2108" y="65586"/>
                    <a:pt x="2108" y="65032"/>
                  </a:cubicBezTo>
                  <a:lnTo>
                    <a:pt x="2108" y="1072"/>
                  </a:lnTo>
                  <a:cubicBezTo>
                    <a:pt x="2108" y="481"/>
                    <a:pt x="1627" y="0"/>
                    <a:pt x="1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7"/>
            <p:cNvSpPr/>
            <p:nvPr/>
          </p:nvSpPr>
          <p:spPr>
            <a:xfrm>
              <a:off x="3700450" y="1836175"/>
              <a:ext cx="67500" cy="1666475"/>
            </a:xfrm>
            <a:custGeom>
              <a:avLst/>
              <a:gdLst/>
              <a:ahLst/>
              <a:cxnLst/>
              <a:rect l="l" t="t" r="r" b="b"/>
              <a:pathLst>
                <a:path w="2700" h="66659" extrusionOk="0">
                  <a:moveTo>
                    <a:pt x="1331" y="629"/>
                  </a:moveTo>
                  <a:cubicBezTo>
                    <a:pt x="1738" y="629"/>
                    <a:pt x="2071" y="962"/>
                    <a:pt x="2071" y="1368"/>
                  </a:cubicBezTo>
                  <a:lnTo>
                    <a:pt x="2071" y="65328"/>
                  </a:lnTo>
                  <a:cubicBezTo>
                    <a:pt x="2071" y="65734"/>
                    <a:pt x="1738" y="66067"/>
                    <a:pt x="1331" y="66067"/>
                  </a:cubicBezTo>
                  <a:cubicBezTo>
                    <a:pt x="925" y="66067"/>
                    <a:pt x="592" y="65734"/>
                    <a:pt x="592" y="65328"/>
                  </a:cubicBezTo>
                  <a:lnTo>
                    <a:pt x="592" y="1368"/>
                  </a:lnTo>
                  <a:cubicBezTo>
                    <a:pt x="592" y="962"/>
                    <a:pt x="925" y="629"/>
                    <a:pt x="1331" y="629"/>
                  </a:cubicBezTo>
                  <a:close/>
                  <a:moveTo>
                    <a:pt x="1331" y="0"/>
                  </a:moveTo>
                  <a:cubicBezTo>
                    <a:pt x="592" y="0"/>
                    <a:pt x="0" y="592"/>
                    <a:pt x="0" y="1368"/>
                  </a:cubicBezTo>
                  <a:lnTo>
                    <a:pt x="0" y="65328"/>
                  </a:lnTo>
                  <a:cubicBezTo>
                    <a:pt x="0" y="66067"/>
                    <a:pt x="592" y="66659"/>
                    <a:pt x="1331" y="66659"/>
                  </a:cubicBezTo>
                  <a:cubicBezTo>
                    <a:pt x="2108" y="66659"/>
                    <a:pt x="2699" y="66067"/>
                    <a:pt x="2699" y="65328"/>
                  </a:cubicBezTo>
                  <a:lnTo>
                    <a:pt x="2699" y="1368"/>
                  </a:lnTo>
                  <a:cubicBezTo>
                    <a:pt x="2699" y="592"/>
                    <a:pt x="2108"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7"/>
            <p:cNvSpPr/>
            <p:nvPr/>
          </p:nvSpPr>
          <p:spPr>
            <a:xfrm>
              <a:off x="4015625" y="2157825"/>
              <a:ext cx="307800" cy="14800"/>
            </a:xfrm>
            <a:custGeom>
              <a:avLst/>
              <a:gdLst/>
              <a:ahLst/>
              <a:cxnLst/>
              <a:rect l="l" t="t" r="r" b="b"/>
              <a:pathLst>
                <a:path w="12312" h="592" extrusionOk="0">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7"/>
            <p:cNvSpPr/>
            <p:nvPr/>
          </p:nvSpPr>
          <p:spPr>
            <a:xfrm>
              <a:off x="3805825" y="2157825"/>
              <a:ext cx="118325" cy="14800"/>
            </a:xfrm>
            <a:custGeom>
              <a:avLst/>
              <a:gdLst/>
              <a:ahLst/>
              <a:cxnLst/>
              <a:rect l="l" t="t" r="r" b="b"/>
              <a:pathLst>
                <a:path w="4733" h="592" extrusionOk="0">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4256850" y="2234525"/>
              <a:ext cx="66575" cy="15750"/>
            </a:xfrm>
            <a:custGeom>
              <a:avLst/>
              <a:gdLst/>
              <a:ahLst/>
              <a:cxnLst/>
              <a:rect l="l" t="t" r="r" b="b"/>
              <a:pathLst>
                <a:path w="2663" h="630" extrusionOk="0">
                  <a:moveTo>
                    <a:pt x="334" y="1"/>
                  </a:moveTo>
                  <a:cubicBezTo>
                    <a:pt x="149" y="1"/>
                    <a:pt x="1" y="149"/>
                    <a:pt x="1" y="333"/>
                  </a:cubicBezTo>
                  <a:cubicBezTo>
                    <a:pt x="1" y="481"/>
                    <a:pt x="149" y="629"/>
                    <a:pt x="334" y="629"/>
                  </a:cubicBezTo>
                  <a:lnTo>
                    <a:pt x="2367" y="629"/>
                  </a:lnTo>
                  <a:cubicBezTo>
                    <a:pt x="2552" y="629"/>
                    <a:pt x="2663" y="481"/>
                    <a:pt x="2663" y="333"/>
                  </a:cubicBezTo>
                  <a:cubicBezTo>
                    <a:pt x="2663" y="149"/>
                    <a:pt x="2552"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4112675" y="2234525"/>
              <a:ext cx="118325" cy="15750"/>
            </a:xfrm>
            <a:custGeom>
              <a:avLst/>
              <a:gdLst/>
              <a:ahLst/>
              <a:cxnLst/>
              <a:rect l="l" t="t" r="r" b="b"/>
              <a:pathLst>
                <a:path w="4733" h="630" extrusionOk="0">
                  <a:moveTo>
                    <a:pt x="333" y="1"/>
                  </a:moveTo>
                  <a:cubicBezTo>
                    <a:pt x="148" y="1"/>
                    <a:pt x="0" y="149"/>
                    <a:pt x="0" y="333"/>
                  </a:cubicBezTo>
                  <a:cubicBezTo>
                    <a:pt x="0" y="481"/>
                    <a:pt x="148" y="629"/>
                    <a:pt x="333" y="629"/>
                  </a:cubicBezTo>
                  <a:lnTo>
                    <a:pt x="4400" y="629"/>
                  </a:lnTo>
                  <a:cubicBezTo>
                    <a:pt x="4585" y="629"/>
                    <a:pt x="4733" y="481"/>
                    <a:pt x="4733" y="333"/>
                  </a:cubicBezTo>
                  <a:cubicBezTo>
                    <a:pt x="4733" y="149"/>
                    <a:pt x="4585"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3805825" y="2234525"/>
              <a:ext cx="253275" cy="15750"/>
            </a:xfrm>
            <a:custGeom>
              <a:avLst/>
              <a:gdLst/>
              <a:ahLst/>
              <a:cxnLst/>
              <a:rect l="l" t="t" r="r" b="b"/>
              <a:pathLst>
                <a:path w="10131" h="630" extrusionOk="0">
                  <a:moveTo>
                    <a:pt x="333" y="1"/>
                  </a:moveTo>
                  <a:cubicBezTo>
                    <a:pt x="148" y="1"/>
                    <a:pt x="0" y="149"/>
                    <a:pt x="0" y="333"/>
                  </a:cubicBezTo>
                  <a:cubicBezTo>
                    <a:pt x="0" y="481"/>
                    <a:pt x="148" y="629"/>
                    <a:pt x="333" y="629"/>
                  </a:cubicBezTo>
                  <a:lnTo>
                    <a:pt x="9797" y="629"/>
                  </a:lnTo>
                  <a:cubicBezTo>
                    <a:pt x="9982" y="629"/>
                    <a:pt x="10130" y="481"/>
                    <a:pt x="10130" y="333"/>
                  </a:cubicBezTo>
                  <a:cubicBezTo>
                    <a:pt x="10130" y="149"/>
                    <a:pt x="9982" y="1"/>
                    <a:pt x="9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4047975" y="2312175"/>
              <a:ext cx="275450" cy="15725"/>
            </a:xfrm>
            <a:custGeom>
              <a:avLst/>
              <a:gdLst/>
              <a:ahLst/>
              <a:cxnLst/>
              <a:rect l="l" t="t" r="r" b="b"/>
              <a:pathLst>
                <a:path w="11018" h="629" extrusionOk="0">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3805825" y="2312175"/>
              <a:ext cx="201500" cy="15725"/>
            </a:xfrm>
            <a:custGeom>
              <a:avLst/>
              <a:gdLst/>
              <a:ahLst/>
              <a:cxnLst/>
              <a:rect l="l" t="t" r="r" b="b"/>
              <a:pathLst>
                <a:path w="8060" h="629" extrusionOk="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4196775" y="2389800"/>
              <a:ext cx="126650" cy="14825"/>
            </a:xfrm>
            <a:custGeom>
              <a:avLst/>
              <a:gdLst/>
              <a:ahLst/>
              <a:cxnLst/>
              <a:rect l="l" t="t" r="r" b="b"/>
              <a:pathLst>
                <a:path w="5066" h="593" extrusionOk="0">
                  <a:moveTo>
                    <a:pt x="296" y="1"/>
                  </a:moveTo>
                  <a:cubicBezTo>
                    <a:pt x="149" y="1"/>
                    <a:pt x="1" y="112"/>
                    <a:pt x="1" y="297"/>
                  </a:cubicBezTo>
                  <a:cubicBezTo>
                    <a:pt x="1" y="444"/>
                    <a:pt x="149" y="592"/>
                    <a:pt x="296" y="592"/>
                  </a:cubicBezTo>
                  <a:lnTo>
                    <a:pt x="4770" y="592"/>
                  </a:lnTo>
                  <a:cubicBezTo>
                    <a:pt x="4955" y="592"/>
                    <a:pt x="5066" y="444"/>
                    <a:pt x="5066" y="297"/>
                  </a:cubicBezTo>
                  <a:cubicBezTo>
                    <a:pt x="5066" y="112"/>
                    <a:pt x="4955" y="1"/>
                    <a:pt x="4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3917650" y="2389800"/>
              <a:ext cx="247725" cy="14825"/>
            </a:xfrm>
            <a:custGeom>
              <a:avLst/>
              <a:gdLst/>
              <a:ahLst/>
              <a:cxnLst/>
              <a:rect l="l" t="t" r="r" b="b"/>
              <a:pathLst>
                <a:path w="9909" h="593" extrusionOk="0">
                  <a:moveTo>
                    <a:pt x="296" y="1"/>
                  </a:moveTo>
                  <a:cubicBezTo>
                    <a:pt x="148" y="1"/>
                    <a:pt x="1" y="112"/>
                    <a:pt x="1" y="297"/>
                  </a:cubicBezTo>
                  <a:cubicBezTo>
                    <a:pt x="1" y="444"/>
                    <a:pt x="148" y="592"/>
                    <a:pt x="296" y="592"/>
                  </a:cubicBezTo>
                  <a:lnTo>
                    <a:pt x="9613" y="592"/>
                  </a:lnTo>
                  <a:cubicBezTo>
                    <a:pt x="9798" y="592"/>
                    <a:pt x="9909" y="444"/>
                    <a:pt x="9909" y="297"/>
                  </a:cubicBezTo>
                  <a:cubicBezTo>
                    <a:pt x="9909" y="112"/>
                    <a:pt x="9798" y="1"/>
                    <a:pt x="9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3805825" y="2389800"/>
              <a:ext cx="75800" cy="14825"/>
            </a:xfrm>
            <a:custGeom>
              <a:avLst/>
              <a:gdLst/>
              <a:ahLst/>
              <a:cxnLst/>
              <a:rect l="l" t="t" r="r" b="b"/>
              <a:pathLst>
                <a:path w="3032" h="593" extrusionOk="0">
                  <a:moveTo>
                    <a:pt x="333" y="1"/>
                  </a:moveTo>
                  <a:cubicBezTo>
                    <a:pt x="148" y="1"/>
                    <a:pt x="0" y="112"/>
                    <a:pt x="0" y="297"/>
                  </a:cubicBezTo>
                  <a:cubicBezTo>
                    <a:pt x="0" y="444"/>
                    <a:pt x="148" y="592"/>
                    <a:pt x="333" y="592"/>
                  </a:cubicBezTo>
                  <a:lnTo>
                    <a:pt x="2736" y="592"/>
                  </a:lnTo>
                  <a:cubicBezTo>
                    <a:pt x="2921" y="592"/>
                    <a:pt x="3032" y="444"/>
                    <a:pt x="3032" y="297"/>
                  </a:cubicBezTo>
                  <a:cubicBezTo>
                    <a:pt x="3032" y="112"/>
                    <a:pt x="2921"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4015625" y="2457275"/>
              <a:ext cx="307800" cy="14825"/>
            </a:xfrm>
            <a:custGeom>
              <a:avLst/>
              <a:gdLst/>
              <a:ahLst/>
              <a:cxnLst/>
              <a:rect l="l" t="t" r="r" b="b"/>
              <a:pathLst>
                <a:path w="12312" h="593" extrusionOk="0">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3805825" y="2457275"/>
              <a:ext cx="118325" cy="14825"/>
            </a:xfrm>
            <a:custGeom>
              <a:avLst/>
              <a:gdLst/>
              <a:ahLst/>
              <a:cxnLst/>
              <a:rect l="l" t="t" r="r" b="b"/>
              <a:pathLst>
                <a:path w="4733" h="593" extrusionOk="0">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7"/>
            <p:cNvSpPr/>
            <p:nvPr/>
          </p:nvSpPr>
          <p:spPr>
            <a:xfrm>
              <a:off x="4256850" y="2534000"/>
              <a:ext cx="66575" cy="15725"/>
            </a:xfrm>
            <a:custGeom>
              <a:avLst/>
              <a:gdLst/>
              <a:ahLst/>
              <a:cxnLst/>
              <a:rect l="l" t="t" r="r" b="b"/>
              <a:pathLst>
                <a:path w="2663" h="629" extrusionOk="0">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7"/>
            <p:cNvSpPr/>
            <p:nvPr/>
          </p:nvSpPr>
          <p:spPr>
            <a:xfrm>
              <a:off x="4112675" y="2534000"/>
              <a:ext cx="118325" cy="15725"/>
            </a:xfrm>
            <a:custGeom>
              <a:avLst/>
              <a:gdLst/>
              <a:ahLst/>
              <a:cxnLst/>
              <a:rect l="l" t="t" r="r" b="b"/>
              <a:pathLst>
                <a:path w="4733" h="629" extrusionOk="0">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3805825" y="2534000"/>
              <a:ext cx="253275" cy="15725"/>
            </a:xfrm>
            <a:custGeom>
              <a:avLst/>
              <a:gdLst/>
              <a:ahLst/>
              <a:cxnLst/>
              <a:rect l="l" t="t" r="r" b="b"/>
              <a:pathLst>
                <a:path w="10131" h="629" extrusionOk="0">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4047975" y="2611625"/>
              <a:ext cx="275450" cy="15750"/>
            </a:xfrm>
            <a:custGeom>
              <a:avLst/>
              <a:gdLst/>
              <a:ahLst/>
              <a:cxnLst/>
              <a:rect l="l" t="t" r="r" b="b"/>
              <a:pathLst>
                <a:path w="11018" h="630" extrusionOk="0">
                  <a:moveTo>
                    <a:pt x="296" y="1"/>
                  </a:moveTo>
                  <a:cubicBezTo>
                    <a:pt x="148" y="1"/>
                    <a:pt x="0" y="149"/>
                    <a:pt x="0" y="297"/>
                  </a:cubicBezTo>
                  <a:cubicBezTo>
                    <a:pt x="0" y="481"/>
                    <a:pt x="148" y="629"/>
                    <a:pt x="296" y="629"/>
                  </a:cubicBezTo>
                  <a:lnTo>
                    <a:pt x="10722" y="629"/>
                  </a:lnTo>
                  <a:cubicBezTo>
                    <a:pt x="10907" y="629"/>
                    <a:pt x="11018" y="481"/>
                    <a:pt x="11018" y="297"/>
                  </a:cubicBezTo>
                  <a:cubicBezTo>
                    <a:pt x="11018" y="149"/>
                    <a:pt x="10907" y="1"/>
                    <a:pt x="10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3805825" y="2611625"/>
              <a:ext cx="201500" cy="15750"/>
            </a:xfrm>
            <a:custGeom>
              <a:avLst/>
              <a:gdLst/>
              <a:ahLst/>
              <a:cxnLst/>
              <a:rect l="l" t="t" r="r" b="b"/>
              <a:pathLst>
                <a:path w="8060" h="630" extrusionOk="0">
                  <a:moveTo>
                    <a:pt x="333" y="1"/>
                  </a:moveTo>
                  <a:cubicBezTo>
                    <a:pt x="148" y="1"/>
                    <a:pt x="0" y="149"/>
                    <a:pt x="0" y="297"/>
                  </a:cubicBezTo>
                  <a:cubicBezTo>
                    <a:pt x="0" y="481"/>
                    <a:pt x="148" y="629"/>
                    <a:pt x="333" y="629"/>
                  </a:cubicBezTo>
                  <a:lnTo>
                    <a:pt x="7764" y="629"/>
                  </a:lnTo>
                  <a:cubicBezTo>
                    <a:pt x="7949" y="629"/>
                    <a:pt x="8060" y="481"/>
                    <a:pt x="8060" y="297"/>
                  </a:cubicBezTo>
                  <a:cubicBezTo>
                    <a:pt x="8060" y="149"/>
                    <a:pt x="7949" y="1"/>
                    <a:pt x="7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4196775" y="2688350"/>
              <a:ext cx="126650" cy="15725"/>
            </a:xfrm>
            <a:custGeom>
              <a:avLst/>
              <a:gdLst/>
              <a:ahLst/>
              <a:cxnLst/>
              <a:rect l="l" t="t" r="r" b="b"/>
              <a:pathLst>
                <a:path w="5066" h="629" extrusionOk="0">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a:off x="3917650" y="2688350"/>
              <a:ext cx="247725" cy="15725"/>
            </a:xfrm>
            <a:custGeom>
              <a:avLst/>
              <a:gdLst/>
              <a:ahLst/>
              <a:cxnLst/>
              <a:rect l="l" t="t" r="r" b="b"/>
              <a:pathLst>
                <a:path w="9909" h="629" extrusionOk="0">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a:off x="3805825" y="2688350"/>
              <a:ext cx="75800" cy="15725"/>
            </a:xfrm>
            <a:custGeom>
              <a:avLst/>
              <a:gdLst/>
              <a:ahLst/>
              <a:cxnLst/>
              <a:rect l="l" t="t" r="r" b="b"/>
              <a:pathLst>
                <a:path w="3032" h="629" extrusionOk="0">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a:off x="4015625" y="2756750"/>
              <a:ext cx="307800" cy="14800"/>
            </a:xfrm>
            <a:custGeom>
              <a:avLst/>
              <a:gdLst/>
              <a:ahLst/>
              <a:cxnLst/>
              <a:rect l="l" t="t" r="r" b="b"/>
              <a:pathLst>
                <a:path w="12312" h="592" extrusionOk="0">
                  <a:moveTo>
                    <a:pt x="296" y="0"/>
                  </a:moveTo>
                  <a:cubicBezTo>
                    <a:pt x="111" y="0"/>
                    <a:pt x="0" y="111"/>
                    <a:pt x="0" y="296"/>
                  </a:cubicBezTo>
                  <a:cubicBezTo>
                    <a:pt x="0" y="481"/>
                    <a:pt x="111" y="592"/>
                    <a:pt x="296" y="592"/>
                  </a:cubicBezTo>
                  <a:lnTo>
                    <a:pt x="12016" y="592"/>
                  </a:lnTo>
                  <a:cubicBezTo>
                    <a:pt x="12201" y="592"/>
                    <a:pt x="12312" y="481"/>
                    <a:pt x="12312" y="296"/>
                  </a:cubicBezTo>
                  <a:cubicBezTo>
                    <a:pt x="12312" y="111"/>
                    <a:pt x="12201" y="0"/>
                    <a:pt x="120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a:off x="3805825" y="2756750"/>
              <a:ext cx="118325" cy="14800"/>
            </a:xfrm>
            <a:custGeom>
              <a:avLst/>
              <a:gdLst/>
              <a:ahLst/>
              <a:cxnLst/>
              <a:rect l="l" t="t" r="r" b="b"/>
              <a:pathLst>
                <a:path w="4733" h="592" extrusionOk="0">
                  <a:moveTo>
                    <a:pt x="333" y="0"/>
                  </a:moveTo>
                  <a:cubicBezTo>
                    <a:pt x="148" y="0"/>
                    <a:pt x="0" y="111"/>
                    <a:pt x="0" y="296"/>
                  </a:cubicBezTo>
                  <a:cubicBezTo>
                    <a:pt x="0" y="481"/>
                    <a:pt x="148" y="592"/>
                    <a:pt x="333" y="592"/>
                  </a:cubicBezTo>
                  <a:lnTo>
                    <a:pt x="4400" y="592"/>
                  </a:lnTo>
                  <a:cubicBezTo>
                    <a:pt x="4584" y="592"/>
                    <a:pt x="4732" y="481"/>
                    <a:pt x="4732" y="296"/>
                  </a:cubicBezTo>
                  <a:cubicBezTo>
                    <a:pt x="4732" y="111"/>
                    <a:pt x="4584"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a:off x="4256850" y="2833450"/>
              <a:ext cx="66575" cy="15750"/>
            </a:xfrm>
            <a:custGeom>
              <a:avLst/>
              <a:gdLst/>
              <a:ahLst/>
              <a:cxnLst/>
              <a:rect l="l" t="t" r="r" b="b"/>
              <a:pathLst>
                <a:path w="2663" h="630" extrusionOk="0">
                  <a:moveTo>
                    <a:pt x="334" y="1"/>
                  </a:moveTo>
                  <a:cubicBezTo>
                    <a:pt x="149" y="1"/>
                    <a:pt x="1" y="149"/>
                    <a:pt x="1" y="334"/>
                  </a:cubicBezTo>
                  <a:cubicBezTo>
                    <a:pt x="1" y="481"/>
                    <a:pt x="149" y="629"/>
                    <a:pt x="334" y="629"/>
                  </a:cubicBezTo>
                  <a:lnTo>
                    <a:pt x="2367" y="629"/>
                  </a:lnTo>
                  <a:cubicBezTo>
                    <a:pt x="2552" y="629"/>
                    <a:pt x="2663" y="481"/>
                    <a:pt x="2663" y="334"/>
                  </a:cubicBezTo>
                  <a:cubicBezTo>
                    <a:pt x="2663" y="149"/>
                    <a:pt x="2552" y="1"/>
                    <a:pt x="2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a:off x="4112675" y="2833450"/>
              <a:ext cx="118325" cy="15750"/>
            </a:xfrm>
            <a:custGeom>
              <a:avLst/>
              <a:gdLst/>
              <a:ahLst/>
              <a:cxnLst/>
              <a:rect l="l" t="t" r="r" b="b"/>
              <a:pathLst>
                <a:path w="4733" h="630" extrusionOk="0">
                  <a:moveTo>
                    <a:pt x="333" y="1"/>
                  </a:moveTo>
                  <a:cubicBezTo>
                    <a:pt x="148" y="1"/>
                    <a:pt x="0" y="149"/>
                    <a:pt x="0" y="334"/>
                  </a:cubicBezTo>
                  <a:cubicBezTo>
                    <a:pt x="0" y="481"/>
                    <a:pt x="148" y="629"/>
                    <a:pt x="333" y="629"/>
                  </a:cubicBezTo>
                  <a:lnTo>
                    <a:pt x="4400" y="629"/>
                  </a:lnTo>
                  <a:cubicBezTo>
                    <a:pt x="4585" y="629"/>
                    <a:pt x="4733" y="481"/>
                    <a:pt x="4733" y="334"/>
                  </a:cubicBezTo>
                  <a:cubicBezTo>
                    <a:pt x="4733" y="149"/>
                    <a:pt x="4585"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7"/>
            <p:cNvSpPr/>
            <p:nvPr/>
          </p:nvSpPr>
          <p:spPr>
            <a:xfrm>
              <a:off x="3805825" y="2833450"/>
              <a:ext cx="253275" cy="15750"/>
            </a:xfrm>
            <a:custGeom>
              <a:avLst/>
              <a:gdLst/>
              <a:ahLst/>
              <a:cxnLst/>
              <a:rect l="l" t="t" r="r" b="b"/>
              <a:pathLst>
                <a:path w="10131" h="630" extrusionOk="0">
                  <a:moveTo>
                    <a:pt x="333" y="1"/>
                  </a:moveTo>
                  <a:cubicBezTo>
                    <a:pt x="148" y="1"/>
                    <a:pt x="0" y="149"/>
                    <a:pt x="0" y="334"/>
                  </a:cubicBezTo>
                  <a:cubicBezTo>
                    <a:pt x="0" y="481"/>
                    <a:pt x="148" y="629"/>
                    <a:pt x="333" y="629"/>
                  </a:cubicBezTo>
                  <a:lnTo>
                    <a:pt x="9797" y="629"/>
                  </a:lnTo>
                  <a:cubicBezTo>
                    <a:pt x="9982" y="629"/>
                    <a:pt x="10130" y="481"/>
                    <a:pt x="10130" y="334"/>
                  </a:cubicBezTo>
                  <a:cubicBezTo>
                    <a:pt x="10130" y="149"/>
                    <a:pt x="9982" y="1"/>
                    <a:pt x="9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7"/>
            <p:cNvSpPr/>
            <p:nvPr/>
          </p:nvSpPr>
          <p:spPr>
            <a:xfrm>
              <a:off x="4047975" y="2911100"/>
              <a:ext cx="275450" cy="15725"/>
            </a:xfrm>
            <a:custGeom>
              <a:avLst/>
              <a:gdLst/>
              <a:ahLst/>
              <a:cxnLst/>
              <a:rect l="l" t="t" r="r" b="b"/>
              <a:pathLst>
                <a:path w="11018" h="629" extrusionOk="0">
                  <a:moveTo>
                    <a:pt x="296" y="0"/>
                  </a:moveTo>
                  <a:cubicBezTo>
                    <a:pt x="148" y="0"/>
                    <a:pt x="0" y="148"/>
                    <a:pt x="0" y="296"/>
                  </a:cubicBezTo>
                  <a:cubicBezTo>
                    <a:pt x="0" y="481"/>
                    <a:pt x="148" y="629"/>
                    <a:pt x="296" y="629"/>
                  </a:cubicBezTo>
                  <a:lnTo>
                    <a:pt x="10722" y="629"/>
                  </a:lnTo>
                  <a:cubicBezTo>
                    <a:pt x="10907" y="629"/>
                    <a:pt x="11018" y="481"/>
                    <a:pt x="11018" y="296"/>
                  </a:cubicBezTo>
                  <a:cubicBezTo>
                    <a:pt x="11018" y="148"/>
                    <a:pt x="10907" y="0"/>
                    <a:pt x="10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7"/>
            <p:cNvSpPr/>
            <p:nvPr/>
          </p:nvSpPr>
          <p:spPr>
            <a:xfrm>
              <a:off x="3805825" y="2911100"/>
              <a:ext cx="201500" cy="15725"/>
            </a:xfrm>
            <a:custGeom>
              <a:avLst/>
              <a:gdLst/>
              <a:ahLst/>
              <a:cxnLst/>
              <a:rect l="l" t="t" r="r" b="b"/>
              <a:pathLst>
                <a:path w="8060" h="629" extrusionOk="0">
                  <a:moveTo>
                    <a:pt x="333" y="0"/>
                  </a:moveTo>
                  <a:cubicBezTo>
                    <a:pt x="148" y="0"/>
                    <a:pt x="0" y="148"/>
                    <a:pt x="0" y="296"/>
                  </a:cubicBezTo>
                  <a:cubicBezTo>
                    <a:pt x="0" y="481"/>
                    <a:pt x="148" y="629"/>
                    <a:pt x="333" y="629"/>
                  </a:cubicBezTo>
                  <a:lnTo>
                    <a:pt x="7764" y="629"/>
                  </a:lnTo>
                  <a:cubicBezTo>
                    <a:pt x="7949" y="629"/>
                    <a:pt x="8060" y="481"/>
                    <a:pt x="8060" y="296"/>
                  </a:cubicBezTo>
                  <a:cubicBezTo>
                    <a:pt x="8060" y="148"/>
                    <a:pt x="7949" y="0"/>
                    <a:pt x="7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a:off x="4196775" y="2987800"/>
              <a:ext cx="126650" cy="15750"/>
            </a:xfrm>
            <a:custGeom>
              <a:avLst/>
              <a:gdLst/>
              <a:ahLst/>
              <a:cxnLst/>
              <a:rect l="l" t="t" r="r" b="b"/>
              <a:pathLst>
                <a:path w="5066" h="630" extrusionOk="0">
                  <a:moveTo>
                    <a:pt x="296" y="1"/>
                  </a:moveTo>
                  <a:cubicBezTo>
                    <a:pt x="149" y="1"/>
                    <a:pt x="1" y="149"/>
                    <a:pt x="1" y="334"/>
                  </a:cubicBezTo>
                  <a:cubicBezTo>
                    <a:pt x="1" y="481"/>
                    <a:pt x="149" y="629"/>
                    <a:pt x="296" y="629"/>
                  </a:cubicBezTo>
                  <a:lnTo>
                    <a:pt x="4770" y="629"/>
                  </a:lnTo>
                  <a:cubicBezTo>
                    <a:pt x="4955" y="629"/>
                    <a:pt x="5066" y="481"/>
                    <a:pt x="5066" y="334"/>
                  </a:cubicBezTo>
                  <a:cubicBezTo>
                    <a:pt x="5066" y="149"/>
                    <a:pt x="4955" y="1"/>
                    <a:pt x="4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a:off x="3917650" y="2987800"/>
              <a:ext cx="247725" cy="15750"/>
            </a:xfrm>
            <a:custGeom>
              <a:avLst/>
              <a:gdLst/>
              <a:ahLst/>
              <a:cxnLst/>
              <a:rect l="l" t="t" r="r" b="b"/>
              <a:pathLst>
                <a:path w="9909" h="630" extrusionOk="0">
                  <a:moveTo>
                    <a:pt x="296" y="1"/>
                  </a:moveTo>
                  <a:cubicBezTo>
                    <a:pt x="148" y="1"/>
                    <a:pt x="1" y="149"/>
                    <a:pt x="1" y="334"/>
                  </a:cubicBezTo>
                  <a:cubicBezTo>
                    <a:pt x="1" y="481"/>
                    <a:pt x="148" y="629"/>
                    <a:pt x="296" y="629"/>
                  </a:cubicBezTo>
                  <a:lnTo>
                    <a:pt x="9613" y="629"/>
                  </a:lnTo>
                  <a:cubicBezTo>
                    <a:pt x="9798" y="629"/>
                    <a:pt x="9909" y="481"/>
                    <a:pt x="9909" y="334"/>
                  </a:cubicBezTo>
                  <a:cubicBezTo>
                    <a:pt x="9909" y="149"/>
                    <a:pt x="9798" y="1"/>
                    <a:pt x="9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p:cNvSpPr/>
            <p:nvPr/>
          </p:nvSpPr>
          <p:spPr>
            <a:xfrm>
              <a:off x="3805825" y="2987800"/>
              <a:ext cx="75800" cy="15750"/>
            </a:xfrm>
            <a:custGeom>
              <a:avLst/>
              <a:gdLst/>
              <a:ahLst/>
              <a:cxnLst/>
              <a:rect l="l" t="t" r="r" b="b"/>
              <a:pathLst>
                <a:path w="3032" h="630" extrusionOk="0">
                  <a:moveTo>
                    <a:pt x="333" y="1"/>
                  </a:moveTo>
                  <a:cubicBezTo>
                    <a:pt x="148" y="1"/>
                    <a:pt x="0" y="149"/>
                    <a:pt x="0" y="334"/>
                  </a:cubicBezTo>
                  <a:cubicBezTo>
                    <a:pt x="0" y="481"/>
                    <a:pt x="148" y="629"/>
                    <a:pt x="333" y="629"/>
                  </a:cubicBezTo>
                  <a:lnTo>
                    <a:pt x="2736" y="629"/>
                  </a:lnTo>
                  <a:cubicBezTo>
                    <a:pt x="2921" y="629"/>
                    <a:pt x="3032" y="481"/>
                    <a:pt x="3032" y="334"/>
                  </a:cubicBezTo>
                  <a:cubicBezTo>
                    <a:pt x="3032" y="149"/>
                    <a:pt x="2921"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7"/>
            <p:cNvSpPr/>
            <p:nvPr/>
          </p:nvSpPr>
          <p:spPr>
            <a:xfrm>
              <a:off x="4015625" y="3056200"/>
              <a:ext cx="307800" cy="14825"/>
            </a:xfrm>
            <a:custGeom>
              <a:avLst/>
              <a:gdLst/>
              <a:ahLst/>
              <a:cxnLst/>
              <a:rect l="l" t="t" r="r" b="b"/>
              <a:pathLst>
                <a:path w="12312" h="593" extrusionOk="0">
                  <a:moveTo>
                    <a:pt x="296" y="1"/>
                  </a:moveTo>
                  <a:cubicBezTo>
                    <a:pt x="111" y="1"/>
                    <a:pt x="0" y="112"/>
                    <a:pt x="0" y="296"/>
                  </a:cubicBezTo>
                  <a:cubicBezTo>
                    <a:pt x="0" y="481"/>
                    <a:pt x="111" y="592"/>
                    <a:pt x="296" y="592"/>
                  </a:cubicBezTo>
                  <a:lnTo>
                    <a:pt x="12016" y="592"/>
                  </a:lnTo>
                  <a:cubicBezTo>
                    <a:pt x="12201" y="592"/>
                    <a:pt x="12312" y="481"/>
                    <a:pt x="12312" y="296"/>
                  </a:cubicBezTo>
                  <a:cubicBezTo>
                    <a:pt x="12312" y="112"/>
                    <a:pt x="12201" y="1"/>
                    <a:pt x="1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7"/>
            <p:cNvSpPr/>
            <p:nvPr/>
          </p:nvSpPr>
          <p:spPr>
            <a:xfrm>
              <a:off x="3805825" y="3056200"/>
              <a:ext cx="118325" cy="14825"/>
            </a:xfrm>
            <a:custGeom>
              <a:avLst/>
              <a:gdLst/>
              <a:ahLst/>
              <a:cxnLst/>
              <a:rect l="l" t="t" r="r" b="b"/>
              <a:pathLst>
                <a:path w="4733" h="593" extrusionOk="0">
                  <a:moveTo>
                    <a:pt x="333" y="1"/>
                  </a:moveTo>
                  <a:cubicBezTo>
                    <a:pt x="148" y="1"/>
                    <a:pt x="0" y="112"/>
                    <a:pt x="0" y="296"/>
                  </a:cubicBezTo>
                  <a:cubicBezTo>
                    <a:pt x="0" y="481"/>
                    <a:pt x="148" y="592"/>
                    <a:pt x="333" y="592"/>
                  </a:cubicBezTo>
                  <a:lnTo>
                    <a:pt x="4400" y="592"/>
                  </a:lnTo>
                  <a:cubicBezTo>
                    <a:pt x="4584" y="592"/>
                    <a:pt x="4732" y="481"/>
                    <a:pt x="4732" y="296"/>
                  </a:cubicBezTo>
                  <a:cubicBezTo>
                    <a:pt x="4732" y="112"/>
                    <a:pt x="4584" y="1"/>
                    <a:pt x="4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7"/>
            <p:cNvSpPr/>
            <p:nvPr/>
          </p:nvSpPr>
          <p:spPr>
            <a:xfrm>
              <a:off x="4256850" y="3132925"/>
              <a:ext cx="66575" cy="15725"/>
            </a:xfrm>
            <a:custGeom>
              <a:avLst/>
              <a:gdLst/>
              <a:ahLst/>
              <a:cxnLst/>
              <a:rect l="l" t="t" r="r" b="b"/>
              <a:pathLst>
                <a:path w="2663" h="629" extrusionOk="0">
                  <a:moveTo>
                    <a:pt x="334" y="0"/>
                  </a:moveTo>
                  <a:cubicBezTo>
                    <a:pt x="149" y="0"/>
                    <a:pt x="1" y="148"/>
                    <a:pt x="1" y="333"/>
                  </a:cubicBezTo>
                  <a:cubicBezTo>
                    <a:pt x="1" y="481"/>
                    <a:pt x="149" y="629"/>
                    <a:pt x="334" y="629"/>
                  </a:cubicBezTo>
                  <a:lnTo>
                    <a:pt x="2367" y="629"/>
                  </a:lnTo>
                  <a:cubicBezTo>
                    <a:pt x="2552" y="629"/>
                    <a:pt x="2663" y="481"/>
                    <a:pt x="2663" y="333"/>
                  </a:cubicBezTo>
                  <a:cubicBezTo>
                    <a:pt x="2663" y="148"/>
                    <a:pt x="2552" y="0"/>
                    <a:pt x="2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7"/>
            <p:cNvSpPr/>
            <p:nvPr/>
          </p:nvSpPr>
          <p:spPr>
            <a:xfrm>
              <a:off x="4112675" y="3132925"/>
              <a:ext cx="118325" cy="15725"/>
            </a:xfrm>
            <a:custGeom>
              <a:avLst/>
              <a:gdLst/>
              <a:ahLst/>
              <a:cxnLst/>
              <a:rect l="l" t="t" r="r" b="b"/>
              <a:pathLst>
                <a:path w="4733" h="629" extrusionOk="0">
                  <a:moveTo>
                    <a:pt x="333" y="0"/>
                  </a:moveTo>
                  <a:cubicBezTo>
                    <a:pt x="148" y="0"/>
                    <a:pt x="0" y="148"/>
                    <a:pt x="0" y="333"/>
                  </a:cubicBezTo>
                  <a:cubicBezTo>
                    <a:pt x="0" y="481"/>
                    <a:pt x="148" y="629"/>
                    <a:pt x="333" y="629"/>
                  </a:cubicBezTo>
                  <a:lnTo>
                    <a:pt x="4400" y="629"/>
                  </a:lnTo>
                  <a:cubicBezTo>
                    <a:pt x="4585" y="629"/>
                    <a:pt x="4733" y="481"/>
                    <a:pt x="4733" y="333"/>
                  </a:cubicBezTo>
                  <a:cubicBezTo>
                    <a:pt x="4733" y="148"/>
                    <a:pt x="4585" y="0"/>
                    <a:pt x="4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7"/>
            <p:cNvSpPr/>
            <p:nvPr/>
          </p:nvSpPr>
          <p:spPr>
            <a:xfrm>
              <a:off x="3805825" y="3132925"/>
              <a:ext cx="253275" cy="15725"/>
            </a:xfrm>
            <a:custGeom>
              <a:avLst/>
              <a:gdLst/>
              <a:ahLst/>
              <a:cxnLst/>
              <a:rect l="l" t="t" r="r" b="b"/>
              <a:pathLst>
                <a:path w="10131" h="629" extrusionOk="0">
                  <a:moveTo>
                    <a:pt x="333" y="0"/>
                  </a:moveTo>
                  <a:cubicBezTo>
                    <a:pt x="148" y="0"/>
                    <a:pt x="0" y="148"/>
                    <a:pt x="0" y="333"/>
                  </a:cubicBezTo>
                  <a:cubicBezTo>
                    <a:pt x="0" y="481"/>
                    <a:pt x="148" y="629"/>
                    <a:pt x="333" y="629"/>
                  </a:cubicBezTo>
                  <a:lnTo>
                    <a:pt x="9797" y="629"/>
                  </a:lnTo>
                  <a:cubicBezTo>
                    <a:pt x="9982" y="629"/>
                    <a:pt x="10130" y="481"/>
                    <a:pt x="10130" y="333"/>
                  </a:cubicBezTo>
                  <a:cubicBezTo>
                    <a:pt x="10130" y="148"/>
                    <a:pt x="9982" y="0"/>
                    <a:pt x="9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7"/>
            <p:cNvSpPr/>
            <p:nvPr/>
          </p:nvSpPr>
          <p:spPr>
            <a:xfrm>
              <a:off x="4047975" y="3210550"/>
              <a:ext cx="275450" cy="14825"/>
            </a:xfrm>
            <a:custGeom>
              <a:avLst/>
              <a:gdLst/>
              <a:ahLst/>
              <a:cxnLst/>
              <a:rect l="l" t="t" r="r" b="b"/>
              <a:pathLst>
                <a:path w="11018" h="593" extrusionOk="0">
                  <a:moveTo>
                    <a:pt x="296" y="1"/>
                  </a:moveTo>
                  <a:cubicBezTo>
                    <a:pt x="148" y="1"/>
                    <a:pt x="0" y="149"/>
                    <a:pt x="0" y="297"/>
                  </a:cubicBezTo>
                  <a:cubicBezTo>
                    <a:pt x="0" y="481"/>
                    <a:pt x="148" y="592"/>
                    <a:pt x="296" y="592"/>
                  </a:cubicBezTo>
                  <a:lnTo>
                    <a:pt x="10722" y="592"/>
                  </a:lnTo>
                  <a:cubicBezTo>
                    <a:pt x="10907" y="592"/>
                    <a:pt x="11018" y="481"/>
                    <a:pt x="11018" y="297"/>
                  </a:cubicBezTo>
                  <a:cubicBezTo>
                    <a:pt x="11018" y="149"/>
                    <a:pt x="10907" y="1"/>
                    <a:pt x="10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7"/>
            <p:cNvSpPr/>
            <p:nvPr/>
          </p:nvSpPr>
          <p:spPr>
            <a:xfrm>
              <a:off x="3805825" y="3210550"/>
              <a:ext cx="201500" cy="14825"/>
            </a:xfrm>
            <a:custGeom>
              <a:avLst/>
              <a:gdLst/>
              <a:ahLst/>
              <a:cxnLst/>
              <a:rect l="l" t="t" r="r" b="b"/>
              <a:pathLst>
                <a:path w="8060" h="593" extrusionOk="0">
                  <a:moveTo>
                    <a:pt x="333" y="1"/>
                  </a:moveTo>
                  <a:cubicBezTo>
                    <a:pt x="148" y="1"/>
                    <a:pt x="0" y="149"/>
                    <a:pt x="0" y="297"/>
                  </a:cubicBezTo>
                  <a:cubicBezTo>
                    <a:pt x="0" y="481"/>
                    <a:pt x="148" y="592"/>
                    <a:pt x="333" y="592"/>
                  </a:cubicBezTo>
                  <a:lnTo>
                    <a:pt x="7764" y="592"/>
                  </a:lnTo>
                  <a:cubicBezTo>
                    <a:pt x="7949" y="592"/>
                    <a:pt x="8060" y="481"/>
                    <a:pt x="8060" y="297"/>
                  </a:cubicBezTo>
                  <a:cubicBezTo>
                    <a:pt x="8060" y="149"/>
                    <a:pt x="7949" y="1"/>
                    <a:pt x="7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7"/>
            <p:cNvSpPr/>
            <p:nvPr/>
          </p:nvSpPr>
          <p:spPr>
            <a:xfrm>
              <a:off x="4196775" y="3287275"/>
              <a:ext cx="126650" cy="15725"/>
            </a:xfrm>
            <a:custGeom>
              <a:avLst/>
              <a:gdLst/>
              <a:ahLst/>
              <a:cxnLst/>
              <a:rect l="l" t="t" r="r" b="b"/>
              <a:pathLst>
                <a:path w="5066" h="629" extrusionOk="0">
                  <a:moveTo>
                    <a:pt x="296" y="0"/>
                  </a:moveTo>
                  <a:cubicBezTo>
                    <a:pt x="149" y="0"/>
                    <a:pt x="1" y="148"/>
                    <a:pt x="1" y="333"/>
                  </a:cubicBezTo>
                  <a:cubicBezTo>
                    <a:pt x="1" y="481"/>
                    <a:pt x="149" y="629"/>
                    <a:pt x="296" y="629"/>
                  </a:cubicBezTo>
                  <a:lnTo>
                    <a:pt x="4770" y="629"/>
                  </a:lnTo>
                  <a:cubicBezTo>
                    <a:pt x="4955" y="629"/>
                    <a:pt x="5066" y="481"/>
                    <a:pt x="5066" y="333"/>
                  </a:cubicBezTo>
                  <a:cubicBezTo>
                    <a:pt x="5066" y="148"/>
                    <a:pt x="4955" y="0"/>
                    <a:pt x="4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p:nvPr/>
          </p:nvSpPr>
          <p:spPr>
            <a:xfrm>
              <a:off x="3917650" y="3287275"/>
              <a:ext cx="247725" cy="15725"/>
            </a:xfrm>
            <a:custGeom>
              <a:avLst/>
              <a:gdLst/>
              <a:ahLst/>
              <a:cxnLst/>
              <a:rect l="l" t="t" r="r" b="b"/>
              <a:pathLst>
                <a:path w="9909" h="629" extrusionOk="0">
                  <a:moveTo>
                    <a:pt x="296" y="0"/>
                  </a:moveTo>
                  <a:cubicBezTo>
                    <a:pt x="148" y="0"/>
                    <a:pt x="1" y="148"/>
                    <a:pt x="1" y="333"/>
                  </a:cubicBezTo>
                  <a:cubicBezTo>
                    <a:pt x="1" y="481"/>
                    <a:pt x="148" y="629"/>
                    <a:pt x="296" y="629"/>
                  </a:cubicBezTo>
                  <a:lnTo>
                    <a:pt x="9613" y="629"/>
                  </a:lnTo>
                  <a:cubicBezTo>
                    <a:pt x="9798" y="629"/>
                    <a:pt x="9909" y="481"/>
                    <a:pt x="9909" y="333"/>
                  </a:cubicBezTo>
                  <a:cubicBezTo>
                    <a:pt x="9909" y="148"/>
                    <a:pt x="9798" y="0"/>
                    <a:pt x="9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7"/>
            <p:cNvSpPr/>
            <p:nvPr/>
          </p:nvSpPr>
          <p:spPr>
            <a:xfrm>
              <a:off x="3805825" y="3287275"/>
              <a:ext cx="75800" cy="15725"/>
            </a:xfrm>
            <a:custGeom>
              <a:avLst/>
              <a:gdLst/>
              <a:ahLst/>
              <a:cxnLst/>
              <a:rect l="l" t="t" r="r" b="b"/>
              <a:pathLst>
                <a:path w="3032" h="629" extrusionOk="0">
                  <a:moveTo>
                    <a:pt x="333" y="0"/>
                  </a:moveTo>
                  <a:cubicBezTo>
                    <a:pt x="148" y="0"/>
                    <a:pt x="0" y="148"/>
                    <a:pt x="0" y="333"/>
                  </a:cubicBezTo>
                  <a:cubicBezTo>
                    <a:pt x="0" y="481"/>
                    <a:pt x="148" y="629"/>
                    <a:pt x="333" y="629"/>
                  </a:cubicBezTo>
                  <a:lnTo>
                    <a:pt x="2736" y="629"/>
                  </a:lnTo>
                  <a:cubicBezTo>
                    <a:pt x="2921" y="629"/>
                    <a:pt x="3032" y="481"/>
                    <a:pt x="3032" y="333"/>
                  </a:cubicBezTo>
                  <a:cubicBezTo>
                    <a:pt x="3032" y="148"/>
                    <a:pt x="2921" y="0"/>
                    <a:pt x="2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7"/>
            <p:cNvSpPr/>
            <p:nvPr/>
          </p:nvSpPr>
          <p:spPr>
            <a:xfrm>
              <a:off x="1700350" y="3333475"/>
              <a:ext cx="69325" cy="154400"/>
            </a:xfrm>
            <a:custGeom>
              <a:avLst/>
              <a:gdLst/>
              <a:ahLst/>
              <a:cxnLst/>
              <a:rect l="l" t="t" r="r" b="b"/>
              <a:pathLst>
                <a:path w="2773" h="6176" extrusionOk="0">
                  <a:moveTo>
                    <a:pt x="0" y="1"/>
                  </a:moveTo>
                  <a:lnTo>
                    <a:pt x="0" y="6175"/>
                  </a:lnTo>
                  <a:lnTo>
                    <a:pt x="2773" y="6175"/>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7"/>
            <p:cNvSpPr/>
            <p:nvPr/>
          </p:nvSpPr>
          <p:spPr>
            <a:xfrm>
              <a:off x="1838975" y="3401875"/>
              <a:ext cx="69350" cy="86000"/>
            </a:xfrm>
            <a:custGeom>
              <a:avLst/>
              <a:gdLst/>
              <a:ahLst/>
              <a:cxnLst/>
              <a:rect l="l" t="t" r="r" b="b"/>
              <a:pathLst>
                <a:path w="2774" h="3440" extrusionOk="0">
                  <a:moveTo>
                    <a:pt x="1" y="1"/>
                  </a:moveTo>
                  <a:lnTo>
                    <a:pt x="1" y="3439"/>
                  </a:lnTo>
                  <a:lnTo>
                    <a:pt x="2774" y="3439"/>
                  </a:lnTo>
                  <a:lnTo>
                    <a:pt x="2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7"/>
            <p:cNvSpPr/>
            <p:nvPr/>
          </p:nvSpPr>
          <p:spPr>
            <a:xfrm>
              <a:off x="1977625" y="3441625"/>
              <a:ext cx="69350" cy="46250"/>
            </a:xfrm>
            <a:custGeom>
              <a:avLst/>
              <a:gdLst/>
              <a:ahLst/>
              <a:cxnLst/>
              <a:rect l="l" t="t" r="r" b="b"/>
              <a:pathLst>
                <a:path w="2774" h="1850" extrusionOk="0">
                  <a:moveTo>
                    <a:pt x="0" y="0"/>
                  </a:moveTo>
                  <a:lnTo>
                    <a:pt x="0" y="1849"/>
                  </a:lnTo>
                  <a:lnTo>
                    <a:pt x="2773" y="1849"/>
                  </a:lnTo>
                  <a:lnTo>
                    <a:pt x="2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7"/>
            <p:cNvSpPr/>
            <p:nvPr/>
          </p:nvSpPr>
          <p:spPr>
            <a:xfrm>
              <a:off x="2116250" y="3378775"/>
              <a:ext cx="69350" cy="109100"/>
            </a:xfrm>
            <a:custGeom>
              <a:avLst/>
              <a:gdLst/>
              <a:ahLst/>
              <a:cxnLst/>
              <a:rect l="l" t="t" r="r" b="b"/>
              <a:pathLst>
                <a:path w="2774" h="4364" extrusionOk="0">
                  <a:moveTo>
                    <a:pt x="1" y="0"/>
                  </a:moveTo>
                  <a:lnTo>
                    <a:pt x="1" y="4363"/>
                  </a:lnTo>
                  <a:lnTo>
                    <a:pt x="2774" y="4363"/>
                  </a:lnTo>
                  <a:lnTo>
                    <a:pt x="2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2254900" y="3418525"/>
              <a:ext cx="69350" cy="69350"/>
            </a:xfrm>
            <a:custGeom>
              <a:avLst/>
              <a:gdLst/>
              <a:ahLst/>
              <a:cxnLst/>
              <a:rect l="l" t="t" r="r" b="b"/>
              <a:pathLst>
                <a:path w="2774" h="2774" extrusionOk="0">
                  <a:moveTo>
                    <a:pt x="0" y="0"/>
                  </a:moveTo>
                  <a:lnTo>
                    <a:pt x="0" y="2773"/>
                  </a:lnTo>
                  <a:lnTo>
                    <a:pt x="2773" y="2773"/>
                  </a:lnTo>
                  <a:lnTo>
                    <a:pt x="2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2393550" y="3373225"/>
              <a:ext cx="69325" cy="114650"/>
            </a:xfrm>
            <a:custGeom>
              <a:avLst/>
              <a:gdLst/>
              <a:ahLst/>
              <a:cxnLst/>
              <a:rect l="l" t="t" r="r" b="b"/>
              <a:pathLst>
                <a:path w="2773" h="4586" extrusionOk="0">
                  <a:moveTo>
                    <a:pt x="0" y="1"/>
                  </a:moveTo>
                  <a:lnTo>
                    <a:pt x="0" y="4585"/>
                  </a:lnTo>
                  <a:lnTo>
                    <a:pt x="2773" y="4585"/>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2532175" y="3468425"/>
              <a:ext cx="69350" cy="19450"/>
            </a:xfrm>
            <a:custGeom>
              <a:avLst/>
              <a:gdLst/>
              <a:ahLst/>
              <a:cxnLst/>
              <a:rect l="l" t="t" r="r" b="b"/>
              <a:pathLst>
                <a:path w="2774" h="778" extrusionOk="0">
                  <a:moveTo>
                    <a:pt x="1" y="1"/>
                  </a:moveTo>
                  <a:lnTo>
                    <a:pt x="1" y="777"/>
                  </a:lnTo>
                  <a:lnTo>
                    <a:pt x="2773" y="777"/>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2670825" y="3333475"/>
              <a:ext cx="69350" cy="154400"/>
            </a:xfrm>
            <a:custGeom>
              <a:avLst/>
              <a:gdLst/>
              <a:ahLst/>
              <a:cxnLst/>
              <a:rect l="l" t="t" r="r" b="b"/>
              <a:pathLst>
                <a:path w="2774" h="6176" extrusionOk="0">
                  <a:moveTo>
                    <a:pt x="0" y="1"/>
                  </a:moveTo>
                  <a:lnTo>
                    <a:pt x="0" y="6175"/>
                  </a:lnTo>
                  <a:lnTo>
                    <a:pt x="2773" y="6175"/>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2809450" y="3431450"/>
              <a:ext cx="69350" cy="56425"/>
            </a:xfrm>
            <a:custGeom>
              <a:avLst/>
              <a:gdLst/>
              <a:ahLst/>
              <a:cxnLst/>
              <a:rect l="l" t="t" r="r" b="b"/>
              <a:pathLst>
                <a:path w="2774" h="2257" extrusionOk="0">
                  <a:moveTo>
                    <a:pt x="1" y="1"/>
                  </a:moveTo>
                  <a:lnTo>
                    <a:pt x="1" y="2256"/>
                  </a:lnTo>
                  <a:lnTo>
                    <a:pt x="2774" y="2256"/>
                  </a:lnTo>
                  <a:lnTo>
                    <a:pt x="2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2948100" y="3465650"/>
              <a:ext cx="69350" cy="22225"/>
            </a:xfrm>
            <a:custGeom>
              <a:avLst/>
              <a:gdLst/>
              <a:ahLst/>
              <a:cxnLst/>
              <a:rect l="l" t="t" r="r" b="b"/>
              <a:pathLst>
                <a:path w="2774" h="889" extrusionOk="0">
                  <a:moveTo>
                    <a:pt x="0" y="1"/>
                  </a:moveTo>
                  <a:lnTo>
                    <a:pt x="0" y="888"/>
                  </a:lnTo>
                  <a:lnTo>
                    <a:pt x="2773" y="888"/>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a:off x="3086750" y="3437000"/>
              <a:ext cx="69325" cy="50875"/>
            </a:xfrm>
            <a:custGeom>
              <a:avLst/>
              <a:gdLst/>
              <a:ahLst/>
              <a:cxnLst/>
              <a:rect l="l" t="t" r="r" b="b"/>
              <a:pathLst>
                <a:path w="2773" h="2035" extrusionOk="0">
                  <a:moveTo>
                    <a:pt x="0" y="1"/>
                  </a:moveTo>
                  <a:lnTo>
                    <a:pt x="0" y="2034"/>
                  </a:lnTo>
                  <a:lnTo>
                    <a:pt x="2773" y="2034"/>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7"/>
            <p:cNvSpPr/>
            <p:nvPr/>
          </p:nvSpPr>
          <p:spPr>
            <a:xfrm>
              <a:off x="3225375" y="3333475"/>
              <a:ext cx="69350" cy="154400"/>
            </a:xfrm>
            <a:custGeom>
              <a:avLst/>
              <a:gdLst/>
              <a:ahLst/>
              <a:cxnLst/>
              <a:rect l="l" t="t" r="r" b="b"/>
              <a:pathLst>
                <a:path w="2774" h="6176" extrusionOk="0">
                  <a:moveTo>
                    <a:pt x="1" y="1"/>
                  </a:moveTo>
                  <a:lnTo>
                    <a:pt x="1" y="6175"/>
                  </a:lnTo>
                  <a:lnTo>
                    <a:pt x="2773" y="6175"/>
                  </a:lnTo>
                  <a:lnTo>
                    <a:pt x="27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7"/>
            <p:cNvSpPr/>
            <p:nvPr/>
          </p:nvSpPr>
          <p:spPr>
            <a:xfrm>
              <a:off x="3364025" y="3364900"/>
              <a:ext cx="69325" cy="122975"/>
            </a:xfrm>
            <a:custGeom>
              <a:avLst/>
              <a:gdLst/>
              <a:ahLst/>
              <a:cxnLst/>
              <a:rect l="l" t="t" r="r" b="b"/>
              <a:pathLst>
                <a:path w="2773" h="4919" extrusionOk="0">
                  <a:moveTo>
                    <a:pt x="0" y="1"/>
                  </a:moveTo>
                  <a:lnTo>
                    <a:pt x="0" y="4918"/>
                  </a:lnTo>
                  <a:lnTo>
                    <a:pt x="2773" y="4918"/>
                  </a:lnTo>
                  <a:lnTo>
                    <a:pt x="2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7"/>
            <p:cNvSpPr/>
            <p:nvPr/>
          </p:nvSpPr>
          <p:spPr>
            <a:xfrm>
              <a:off x="3502650" y="3386175"/>
              <a:ext cx="69350" cy="101700"/>
            </a:xfrm>
            <a:custGeom>
              <a:avLst/>
              <a:gdLst/>
              <a:ahLst/>
              <a:cxnLst/>
              <a:rect l="l" t="t" r="r" b="b"/>
              <a:pathLst>
                <a:path w="2774" h="4068" extrusionOk="0">
                  <a:moveTo>
                    <a:pt x="1" y="0"/>
                  </a:moveTo>
                  <a:lnTo>
                    <a:pt x="1" y="4067"/>
                  </a:lnTo>
                  <a:lnTo>
                    <a:pt x="2774" y="4067"/>
                  </a:lnTo>
                  <a:lnTo>
                    <a:pt x="2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3855725" y="1244650"/>
              <a:ext cx="170100" cy="822625"/>
            </a:xfrm>
            <a:custGeom>
              <a:avLst/>
              <a:gdLst/>
              <a:ahLst/>
              <a:cxnLst/>
              <a:rect l="l" t="t" r="r" b="b"/>
              <a:pathLst>
                <a:path w="6804" h="32905" extrusionOk="0">
                  <a:moveTo>
                    <a:pt x="296" y="0"/>
                  </a:moveTo>
                  <a:cubicBezTo>
                    <a:pt x="222" y="0"/>
                    <a:pt x="148" y="37"/>
                    <a:pt x="111" y="74"/>
                  </a:cubicBezTo>
                  <a:cubicBezTo>
                    <a:pt x="38" y="148"/>
                    <a:pt x="1" y="222"/>
                    <a:pt x="1" y="296"/>
                  </a:cubicBezTo>
                  <a:lnTo>
                    <a:pt x="1" y="32571"/>
                  </a:lnTo>
                  <a:cubicBezTo>
                    <a:pt x="1" y="32756"/>
                    <a:pt x="148" y="32904"/>
                    <a:pt x="296" y="32904"/>
                  </a:cubicBezTo>
                  <a:cubicBezTo>
                    <a:pt x="481" y="32904"/>
                    <a:pt x="629" y="32756"/>
                    <a:pt x="629" y="32571"/>
                  </a:cubicBezTo>
                  <a:lnTo>
                    <a:pt x="629" y="629"/>
                  </a:lnTo>
                  <a:lnTo>
                    <a:pt x="6507" y="629"/>
                  </a:lnTo>
                  <a:cubicBezTo>
                    <a:pt x="6655" y="629"/>
                    <a:pt x="6803" y="481"/>
                    <a:pt x="6803" y="296"/>
                  </a:cubicBezTo>
                  <a:cubicBezTo>
                    <a:pt x="6803" y="148"/>
                    <a:pt x="6655" y="0"/>
                    <a:pt x="6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4130225" y="1239100"/>
              <a:ext cx="302275" cy="14800"/>
            </a:xfrm>
            <a:custGeom>
              <a:avLst/>
              <a:gdLst/>
              <a:ahLst/>
              <a:cxnLst/>
              <a:rect l="l" t="t" r="r" b="b"/>
              <a:pathLst>
                <a:path w="12091" h="592" extrusionOk="0">
                  <a:moveTo>
                    <a:pt x="334" y="0"/>
                  </a:moveTo>
                  <a:cubicBezTo>
                    <a:pt x="149" y="0"/>
                    <a:pt x="1" y="148"/>
                    <a:pt x="1" y="296"/>
                  </a:cubicBezTo>
                  <a:cubicBezTo>
                    <a:pt x="1" y="481"/>
                    <a:pt x="149" y="592"/>
                    <a:pt x="334" y="592"/>
                  </a:cubicBezTo>
                  <a:lnTo>
                    <a:pt x="11757" y="592"/>
                  </a:lnTo>
                  <a:cubicBezTo>
                    <a:pt x="11942" y="592"/>
                    <a:pt x="12090" y="481"/>
                    <a:pt x="12090" y="296"/>
                  </a:cubicBezTo>
                  <a:cubicBezTo>
                    <a:pt x="12090" y="148"/>
                    <a:pt x="11942" y="0"/>
                    <a:pt x="1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4130225" y="1330600"/>
              <a:ext cx="302275" cy="15725"/>
            </a:xfrm>
            <a:custGeom>
              <a:avLst/>
              <a:gdLst/>
              <a:ahLst/>
              <a:cxnLst/>
              <a:rect l="l" t="t" r="r" b="b"/>
              <a:pathLst>
                <a:path w="12091" h="629" extrusionOk="0">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4130225" y="1422100"/>
              <a:ext cx="302275" cy="15725"/>
            </a:xfrm>
            <a:custGeom>
              <a:avLst/>
              <a:gdLst/>
              <a:ahLst/>
              <a:cxnLst/>
              <a:rect l="l" t="t" r="r" b="b"/>
              <a:pathLst>
                <a:path w="12091" h="629" extrusionOk="0">
                  <a:moveTo>
                    <a:pt x="334" y="0"/>
                  </a:moveTo>
                  <a:cubicBezTo>
                    <a:pt x="149" y="0"/>
                    <a:pt x="1" y="148"/>
                    <a:pt x="1" y="296"/>
                  </a:cubicBezTo>
                  <a:cubicBezTo>
                    <a:pt x="1" y="481"/>
                    <a:pt x="149" y="629"/>
                    <a:pt x="334" y="629"/>
                  </a:cubicBezTo>
                  <a:lnTo>
                    <a:pt x="11757" y="629"/>
                  </a:lnTo>
                  <a:cubicBezTo>
                    <a:pt x="11942" y="629"/>
                    <a:pt x="12090" y="481"/>
                    <a:pt x="12090" y="296"/>
                  </a:cubicBezTo>
                  <a:cubicBezTo>
                    <a:pt x="12090" y="148"/>
                    <a:pt x="11942" y="0"/>
                    <a:pt x="1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1709575" y="4545200"/>
              <a:ext cx="317975" cy="15750"/>
            </a:xfrm>
            <a:custGeom>
              <a:avLst/>
              <a:gdLst/>
              <a:ahLst/>
              <a:cxnLst/>
              <a:rect l="l" t="t" r="r" b="b"/>
              <a:pathLst>
                <a:path w="12719" h="630" extrusionOk="0">
                  <a:moveTo>
                    <a:pt x="297" y="1"/>
                  </a:moveTo>
                  <a:cubicBezTo>
                    <a:pt x="112" y="1"/>
                    <a:pt x="1" y="148"/>
                    <a:pt x="1" y="296"/>
                  </a:cubicBezTo>
                  <a:cubicBezTo>
                    <a:pt x="1" y="481"/>
                    <a:pt x="112" y="629"/>
                    <a:pt x="297" y="629"/>
                  </a:cubicBezTo>
                  <a:lnTo>
                    <a:pt x="12423" y="629"/>
                  </a:lnTo>
                  <a:cubicBezTo>
                    <a:pt x="12608" y="629"/>
                    <a:pt x="12719" y="481"/>
                    <a:pt x="12719" y="296"/>
                  </a:cubicBezTo>
                  <a:cubicBezTo>
                    <a:pt x="12719" y="148"/>
                    <a:pt x="12608" y="1"/>
                    <a:pt x="1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1709575" y="4631150"/>
              <a:ext cx="317975" cy="15750"/>
            </a:xfrm>
            <a:custGeom>
              <a:avLst/>
              <a:gdLst/>
              <a:ahLst/>
              <a:cxnLst/>
              <a:rect l="l" t="t" r="r" b="b"/>
              <a:pathLst>
                <a:path w="12719" h="630" extrusionOk="0">
                  <a:moveTo>
                    <a:pt x="297" y="1"/>
                  </a:moveTo>
                  <a:cubicBezTo>
                    <a:pt x="112" y="1"/>
                    <a:pt x="1" y="149"/>
                    <a:pt x="1" y="297"/>
                  </a:cubicBezTo>
                  <a:cubicBezTo>
                    <a:pt x="1" y="481"/>
                    <a:pt x="112" y="629"/>
                    <a:pt x="297" y="629"/>
                  </a:cubicBezTo>
                  <a:lnTo>
                    <a:pt x="12423" y="629"/>
                  </a:lnTo>
                  <a:cubicBezTo>
                    <a:pt x="12608" y="629"/>
                    <a:pt x="12719" y="481"/>
                    <a:pt x="12719" y="297"/>
                  </a:cubicBezTo>
                  <a:cubicBezTo>
                    <a:pt x="12719" y="149"/>
                    <a:pt x="12608" y="1"/>
                    <a:pt x="1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7"/>
            <p:cNvSpPr/>
            <p:nvPr/>
          </p:nvSpPr>
          <p:spPr>
            <a:xfrm>
              <a:off x="1709575" y="4717125"/>
              <a:ext cx="317975" cy="15725"/>
            </a:xfrm>
            <a:custGeom>
              <a:avLst/>
              <a:gdLst/>
              <a:ahLst/>
              <a:cxnLst/>
              <a:rect l="l" t="t" r="r" b="b"/>
              <a:pathLst>
                <a:path w="12719" h="629" extrusionOk="0">
                  <a:moveTo>
                    <a:pt x="297" y="0"/>
                  </a:moveTo>
                  <a:cubicBezTo>
                    <a:pt x="112" y="0"/>
                    <a:pt x="1" y="148"/>
                    <a:pt x="1" y="296"/>
                  </a:cubicBezTo>
                  <a:cubicBezTo>
                    <a:pt x="1" y="481"/>
                    <a:pt x="112" y="629"/>
                    <a:pt x="297" y="629"/>
                  </a:cubicBezTo>
                  <a:lnTo>
                    <a:pt x="12423" y="629"/>
                  </a:lnTo>
                  <a:cubicBezTo>
                    <a:pt x="12608" y="629"/>
                    <a:pt x="12719" y="481"/>
                    <a:pt x="12719" y="296"/>
                  </a:cubicBezTo>
                  <a:cubicBezTo>
                    <a:pt x="12719" y="148"/>
                    <a:pt x="12608" y="0"/>
                    <a:pt x="12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7"/>
            <p:cNvSpPr/>
            <p:nvPr/>
          </p:nvSpPr>
          <p:spPr>
            <a:xfrm>
              <a:off x="1709575" y="4803075"/>
              <a:ext cx="317975" cy="14800"/>
            </a:xfrm>
            <a:custGeom>
              <a:avLst/>
              <a:gdLst/>
              <a:ahLst/>
              <a:cxnLst/>
              <a:rect l="l" t="t" r="r" b="b"/>
              <a:pathLst>
                <a:path w="12719" h="592" extrusionOk="0">
                  <a:moveTo>
                    <a:pt x="297" y="0"/>
                  </a:moveTo>
                  <a:cubicBezTo>
                    <a:pt x="112" y="0"/>
                    <a:pt x="1" y="111"/>
                    <a:pt x="1" y="296"/>
                  </a:cubicBezTo>
                  <a:cubicBezTo>
                    <a:pt x="1" y="481"/>
                    <a:pt x="112" y="592"/>
                    <a:pt x="297" y="592"/>
                  </a:cubicBezTo>
                  <a:lnTo>
                    <a:pt x="12423" y="592"/>
                  </a:lnTo>
                  <a:cubicBezTo>
                    <a:pt x="12608" y="592"/>
                    <a:pt x="12719" y="481"/>
                    <a:pt x="12719" y="296"/>
                  </a:cubicBezTo>
                  <a:cubicBezTo>
                    <a:pt x="12719" y="111"/>
                    <a:pt x="12608" y="0"/>
                    <a:pt x="12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7"/>
            <p:cNvSpPr/>
            <p:nvPr/>
          </p:nvSpPr>
          <p:spPr>
            <a:xfrm>
              <a:off x="2163400" y="3753100"/>
              <a:ext cx="949250" cy="949250"/>
            </a:xfrm>
            <a:custGeom>
              <a:avLst/>
              <a:gdLst/>
              <a:ahLst/>
              <a:cxnLst/>
              <a:rect l="l" t="t" r="r" b="b"/>
              <a:pathLst>
                <a:path w="37970" h="37970" extrusionOk="0">
                  <a:moveTo>
                    <a:pt x="19003" y="1"/>
                  </a:moveTo>
                  <a:cubicBezTo>
                    <a:pt x="8504" y="1"/>
                    <a:pt x="0" y="8504"/>
                    <a:pt x="0" y="19004"/>
                  </a:cubicBezTo>
                  <a:cubicBezTo>
                    <a:pt x="0" y="29466"/>
                    <a:pt x="8504" y="37970"/>
                    <a:pt x="19003" y="37970"/>
                  </a:cubicBezTo>
                  <a:cubicBezTo>
                    <a:pt x="29466" y="37970"/>
                    <a:pt x="37969" y="29466"/>
                    <a:pt x="37969" y="19004"/>
                  </a:cubicBezTo>
                  <a:cubicBezTo>
                    <a:pt x="37969" y="8504"/>
                    <a:pt x="29466" y="1"/>
                    <a:pt x="19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7"/>
            <p:cNvSpPr/>
            <p:nvPr/>
          </p:nvSpPr>
          <p:spPr>
            <a:xfrm>
              <a:off x="2155075" y="3744775"/>
              <a:ext cx="965875" cy="965900"/>
            </a:xfrm>
            <a:custGeom>
              <a:avLst/>
              <a:gdLst/>
              <a:ahLst/>
              <a:cxnLst/>
              <a:rect l="l" t="t" r="r" b="b"/>
              <a:pathLst>
                <a:path w="38635" h="38636" extrusionOk="0">
                  <a:moveTo>
                    <a:pt x="19336" y="629"/>
                  </a:moveTo>
                  <a:cubicBezTo>
                    <a:pt x="24475" y="629"/>
                    <a:pt x="29133" y="2737"/>
                    <a:pt x="32535" y="6101"/>
                  </a:cubicBezTo>
                  <a:cubicBezTo>
                    <a:pt x="35899" y="9502"/>
                    <a:pt x="38006" y="14161"/>
                    <a:pt x="38006" y="19337"/>
                  </a:cubicBezTo>
                  <a:cubicBezTo>
                    <a:pt x="38006" y="24476"/>
                    <a:pt x="35899" y="29171"/>
                    <a:pt x="32535" y="32535"/>
                  </a:cubicBezTo>
                  <a:cubicBezTo>
                    <a:pt x="29133" y="35936"/>
                    <a:pt x="24475" y="38007"/>
                    <a:pt x="19336" y="38007"/>
                  </a:cubicBezTo>
                  <a:cubicBezTo>
                    <a:pt x="14160" y="38007"/>
                    <a:pt x="9502" y="35936"/>
                    <a:pt x="6101" y="32535"/>
                  </a:cubicBezTo>
                  <a:cubicBezTo>
                    <a:pt x="2736" y="29171"/>
                    <a:pt x="629" y="24476"/>
                    <a:pt x="629" y="19337"/>
                  </a:cubicBezTo>
                  <a:cubicBezTo>
                    <a:pt x="629" y="14161"/>
                    <a:pt x="2736" y="9502"/>
                    <a:pt x="6101" y="6101"/>
                  </a:cubicBezTo>
                  <a:cubicBezTo>
                    <a:pt x="9502" y="2737"/>
                    <a:pt x="14160" y="629"/>
                    <a:pt x="19336" y="629"/>
                  </a:cubicBezTo>
                  <a:close/>
                  <a:moveTo>
                    <a:pt x="19336" y="1"/>
                  </a:moveTo>
                  <a:cubicBezTo>
                    <a:pt x="8652" y="1"/>
                    <a:pt x="1" y="8652"/>
                    <a:pt x="1" y="19337"/>
                  </a:cubicBezTo>
                  <a:cubicBezTo>
                    <a:pt x="1" y="29984"/>
                    <a:pt x="8652" y="38635"/>
                    <a:pt x="19336" y="38635"/>
                  </a:cubicBezTo>
                  <a:cubicBezTo>
                    <a:pt x="29984" y="38635"/>
                    <a:pt x="38635" y="29984"/>
                    <a:pt x="38635" y="19337"/>
                  </a:cubicBezTo>
                  <a:cubicBezTo>
                    <a:pt x="38635" y="8652"/>
                    <a:pt x="29984" y="1"/>
                    <a:pt x="19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7"/>
            <p:cNvSpPr/>
            <p:nvPr/>
          </p:nvSpPr>
          <p:spPr>
            <a:xfrm>
              <a:off x="2283550" y="3873250"/>
              <a:ext cx="708950" cy="708950"/>
            </a:xfrm>
            <a:custGeom>
              <a:avLst/>
              <a:gdLst/>
              <a:ahLst/>
              <a:cxnLst/>
              <a:rect l="l" t="t" r="r" b="b"/>
              <a:pathLst>
                <a:path w="28358" h="28358" extrusionOk="0">
                  <a:moveTo>
                    <a:pt x="14197" y="1"/>
                  </a:moveTo>
                  <a:cubicBezTo>
                    <a:pt x="6360" y="1"/>
                    <a:pt x="1" y="6360"/>
                    <a:pt x="1" y="14198"/>
                  </a:cubicBezTo>
                  <a:cubicBezTo>
                    <a:pt x="1" y="22035"/>
                    <a:pt x="6360" y="28357"/>
                    <a:pt x="14197" y="28357"/>
                  </a:cubicBezTo>
                  <a:cubicBezTo>
                    <a:pt x="22035" y="28357"/>
                    <a:pt x="28357" y="22035"/>
                    <a:pt x="28357" y="14198"/>
                  </a:cubicBezTo>
                  <a:cubicBezTo>
                    <a:pt x="28357" y="6360"/>
                    <a:pt x="22035" y="1"/>
                    <a:pt x="14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7"/>
            <p:cNvSpPr/>
            <p:nvPr/>
          </p:nvSpPr>
          <p:spPr>
            <a:xfrm>
              <a:off x="2275225" y="3864950"/>
              <a:ext cx="725575" cy="725575"/>
            </a:xfrm>
            <a:custGeom>
              <a:avLst/>
              <a:gdLst/>
              <a:ahLst/>
              <a:cxnLst/>
              <a:rect l="l" t="t" r="r" b="b"/>
              <a:pathLst>
                <a:path w="29023" h="29023" extrusionOk="0">
                  <a:moveTo>
                    <a:pt x="14530" y="629"/>
                  </a:moveTo>
                  <a:cubicBezTo>
                    <a:pt x="18338" y="629"/>
                    <a:pt x="21813" y="2181"/>
                    <a:pt x="24327" y="4695"/>
                  </a:cubicBezTo>
                  <a:cubicBezTo>
                    <a:pt x="26841" y="7209"/>
                    <a:pt x="28394" y="10685"/>
                    <a:pt x="28394" y="14530"/>
                  </a:cubicBezTo>
                  <a:cubicBezTo>
                    <a:pt x="28394" y="18338"/>
                    <a:pt x="26841" y="21813"/>
                    <a:pt x="24327" y="24327"/>
                  </a:cubicBezTo>
                  <a:cubicBezTo>
                    <a:pt x="21813" y="26841"/>
                    <a:pt x="18338" y="28394"/>
                    <a:pt x="14530" y="28394"/>
                  </a:cubicBezTo>
                  <a:cubicBezTo>
                    <a:pt x="10685" y="28394"/>
                    <a:pt x="7210" y="26841"/>
                    <a:pt x="4696" y="24327"/>
                  </a:cubicBezTo>
                  <a:cubicBezTo>
                    <a:pt x="2182" y="21813"/>
                    <a:pt x="629" y="18338"/>
                    <a:pt x="629" y="14530"/>
                  </a:cubicBezTo>
                  <a:cubicBezTo>
                    <a:pt x="629" y="10685"/>
                    <a:pt x="2182" y="7209"/>
                    <a:pt x="4696" y="4695"/>
                  </a:cubicBezTo>
                  <a:cubicBezTo>
                    <a:pt x="7210" y="2181"/>
                    <a:pt x="10685" y="629"/>
                    <a:pt x="14530" y="629"/>
                  </a:cubicBezTo>
                  <a:close/>
                  <a:moveTo>
                    <a:pt x="14530" y="0"/>
                  </a:moveTo>
                  <a:cubicBezTo>
                    <a:pt x="6508" y="0"/>
                    <a:pt x="1" y="6507"/>
                    <a:pt x="1" y="14530"/>
                  </a:cubicBezTo>
                  <a:cubicBezTo>
                    <a:pt x="1" y="22515"/>
                    <a:pt x="6508" y="29022"/>
                    <a:pt x="14530" y="29022"/>
                  </a:cubicBezTo>
                  <a:cubicBezTo>
                    <a:pt x="22516" y="29022"/>
                    <a:pt x="29023" y="22515"/>
                    <a:pt x="29023" y="14530"/>
                  </a:cubicBezTo>
                  <a:cubicBezTo>
                    <a:pt x="29023" y="6507"/>
                    <a:pt x="22516" y="0"/>
                    <a:pt x="14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7"/>
            <p:cNvSpPr/>
            <p:nvPr/>
          </p:nvSpPr>
          <p:spPr>
            <a:xfrm>
              <a:off x="2413875" y="4003575"/>
              <a:ext cx="448300" cy="448300"/>
            </a:xfrm>
            <a:custGeom>
              <a:avLst/>
              <a:gdLst/>
              <a:ahLst/>
              <a:cxnLst/>
              <a:rect l="l" t="t" r="r" b="b"/>
              <a:pathLst>
                <a:path w="17932" h="17932" extrusionOk="0">
                  <a:moveTo>
                    <a:pt x="8984" y="1"/>
                  </a:moveTo>
                  <a:cubicBezTo>
                    <a:pt x="4030" y="1"/>
                    <a:pt x="0" y="4030"/>
                    <a:pt x="0" y="8985"/>
                  </a:cubicBezTo>
                  <a:cubicBezTo>
                    <a:pt x="0" y="13902"/>
                    <a:pt x="4030" y="17931"/>
                    <a:pt x="8984" y="17931"/>
                  </a:cubicBezTo>
                  <a:cubicBezTo>
                    <a:pt x="13901" y="17931"/>
                    <a:pt x="17931" y="13902"/>
                    <a:pt x="17931" y="8985"/>
                  </a:cubicBezTo>
                  <a:cubicBezTo>
                    <a:pt x="17931" y="4030"/>
                    <a:pt x="13901" y="1"/>
                    <a:pt x="8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7"/>
            <p:cNvSpPr/>
            <p:nvPr/>
          </p:nvSpPr>
          <p:spPr>
            <a:xfrm>
              <a:off x="2406475" y="3996175"/>
              <a:ext cx="463075" cy="463100"/>
            </a:xfrm>
            <a:custGeom>
              <a:avLst/>
              <a:gdLst/>
              <a:ahLst/>
              <a:cxnLst/>
              <a:rect l="l" t="t" r="r" b="b"/>
              <a:pathLst>
                <a:path w="18523" h="18524" extrusionOk="0">
                  <a:moveTo>
                    <a:pt x="9280" y="592"/>
                  </a:moveTo>
                  <a:cubicBezTo>
                    <a:pt x="11646" y="592"/>
                    <a:pt x="13828" y="1591"/>
                    <a:pt x="15380" y="3143"/>
                  </a:cubicBezTo>
                  <a:cubicBezTo>
                    <a:pt x="16933" y="4696"/>
                    <a:pt x="17931" y="6877"/>
                    <a:pt x="17931" y="9281"/>
                  </a:cubicBezTo>
                  <a:cubicBezTo>
                    <a:pt x="17931" y="11647"/>
                    <a:pt x="16933" y="13828"/>
                    <a:pt x="15380" y="15381"/>
                  </a:cubicBezTo>
                  <a:cubicBezTo>
                    <a:pt x="13828" y="16934"/>
                    <a:pt x="11646" y="17932"/>
                    <a:pt x="9280" y="17932"/>
                  </a:cubicBezTo>
                  <a:cubicBezTo>
                    <a:pt x="6877" y="17932"/>
                    <a:pt x="4696" y="16934"/>
                    <a:pt x="3143" y="15381"/>
                  </a:cubicBezTo>
                  <a:cubicBezTo>
                    <a:pt x="1590" y="13828"/>
                    <a:pt x="592" y="11647"/>
                    <a:pt x="592" y="9281"/>
                  </a:cubicBezTo>
                  <a:cubicBezTo>
                    <a:pt x="592" y="6877"/>
                    <a:pt x="1590" y="4696"/>
                    <a:pt x="3143" y="3143"/>
                  </a:cubicBezTo>
                  <a:cubicBezTo>
                    <a:pt x="4696" y="1591"/>
                    <a:pt x="6877" y="592"/>
                    <a:pt x="9280" y="592"/>
                  </a:cubicBezTo>
                  <a:close/>
                  <a:moveTo>
                    <a:pt x="9280" y="1"/>
                  </a:moveTo>
                  <a:cubicBezTo>
                    <a:pt x="4141" y="1"/>
                    <a:pt x="1" y="4142"/>
                    <a:pt x="1" y="9281"/>
                  </a:cubicBezTo>
                  <a:cubicBezTo>
                    <a:pt x="1" y="14383"/>
                    <a:pt x="4141" y="18523"/>
                    <a:pt x="9280" y="18523"/>
                  </a:cubicBezTo>
                  <a:cubicBezTo>
                    <a:pt x="14382" y="18523"/>
                    <a:pt x="18523" y="14383"/>
                    <a:pt x="18523" y="9281"/>
                  </a:cubicBezTo>
                  <a:cubicBezTo>
                    <a:pt x="18523" y="4142"/>
                    <a:pt x="14382" y="1"/>
                    <a:pt x="9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7"/>
            <p:cNvSpPr/>
            <p:nvPr/>
          </p:nvSpPr>
          <p:spPr>
            <a:xfrm>
              <a:off x="1636575" y="3993425"/>
              <a:ext cx="469550" cy="468625"/>
            </a:xfrm>
            <a:custGeom>
              <a:avLst/>
              <a:gdLst/>
              <a:ahLst/>
              <a:cxnLst/>
              <a:rect l="l" t="t" r="r" b="b"/>
              <a:pathLst>
                <a:path w="18782" h="18745" extrusionOk="0">
                  <a:moveTo>
                    <a:pt x="9391" y="0"/>
                  </a:moveTo>
                  <a:cubicBezTo>
                    <a:pt x="4215" y="0"/>
                    <a:pt x="0" y="4178"/>
                    <a:pt x="0" y="9391"/>
                  </a:cubicBezTo>
                  <a:cubicBezTo>
                    <a:pt x="0" y="14566"/>
                    <a:pt x="4215" y="18744"/>
                    <a:pt x="9391" y="18744"/>
                  </a:cubicBezTo>
                  <a:cubicBezTo>
                    <a:pt x="14567" y="18744"/>
                    <a:pt x="18781" y="14566"/>
                    <a:pt x="18781" y="9391"/>
                  </a:cubicBezTo>
                  <a:cubicBezTo>
                    <a:pt x="18781" y="4178"/>
                    <a:pt x="14567" y="0"/>
                    <a:pt x="9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7"/>
            <p:cNvSpPr/>
            <p:nvPr/>
          </p:nvSpPr>
          <p:spPr>
            <a:xfrm>
              <a:off x="1629175" y="3985100"/>
              <a:ext cx="484325" cy="485250"/>
            </a:xfrm>
            <a:custGeom>
              <a:avLst/>
              <a:gdLst/>
              <a:ahLst/>
              <a:cxnLst/>
              <a:rect l="l" t="t" r="r" b="b"/>
              <a:pathLst>
                <a:path w="19373" h="19410" extrusionOk="0">
                  <a:moveTo>
                    <a:pt x="9687" y="629"/>
                  </a:moveTo>
                  <a:cubicBezTo>
                    <a:pt x="12201" y="629"/>
                    <a:pt x="14456" y="1664"/>
                    <a:pt x="16120" y="3291"/>
                  </a:cubicBezTo>
                  <a:cubicBezTo>
                    <a:pt x="17746" y="4917"/>
                    <a:pt x="18744" y="7210"/>
                    <a:pt x="18744" y="9724"/>
                  </a:cubicBezTo>
                  <a:cubicBezTo>
                    <a:pt x="18744" y="12201"/>
                    <a:pt x="17746" y="14493"/>
                    <a:pt x="16120" y="16120"/>
                  </a:cubicBezTo>
                  <a:cubicBezTo>
                    <a:pt x="14456" y="17783"/>
                    <a:pt x="12201" y="18781"/>
                    <a:pt x="9687" y="18781"/>
                  </a:cubicBezTo>
                  <a:cubicBezTo>
                    <a:pt x="7173" y="18781"/>
                    <a:pt x="4917" y="17783"/>
                    <a:pt x="3254" y="16120"/>
                  </a:cubicBezTo>
                  <a:cubicBezTo>
                    <a:pt x="1627" y="14493"/>
                    <a:pt x="592" y="12201"/>
                    <a:pt x="592" y="9724"/>
                  </a:cubicBezTo>
                  <a:cubicBezTo>
                    <a:pt x="592" y="7210"/>
                    <a:pt x="1627" y="4917"/>
                    <a:pt x="3254" y="3291"/>
                  </a:cubicBezTo>
                  <a:cubicBezTo>
                    <a:pt x="4917" y="1664"/>
                    <a:pt x="7173" y="629"/>
                    <a:pt x="9687" y="629"/>
                  </a:cubicBezTo>
                  <a:close/>
                  <a:moveTo>
                    <a:pt x="9687" y="0"/>
                  </a:moveTo>
                  <a:cubicBezTo>
                    <a:pt x="4326" y="0"/>
                    <a:pt x="0" y="4363"/>
                    <a:pt x="0" y="9724"/>
                  </a:cubicBezTo>
                  <a:cubicBezTo>
                    <a:pt x="0" y="15047"/>
                    <a:pt x="4326" y="19410"/>
                    <a:pt x="9687" y="19410"/>
                  </a:cubicBezTo>
                  <a:cubicBezTo>
                    <a:pt x="15047" y="19410"/>
                    <a:pt x="19373" y="15047"/>
                    <a:pt x="19373" y="9724"/>
                  </a:cubicBezTo>
                  <a:cubicBezTo>
                    <a:pt x="19373" y="4363"/>
                    <a:pt x="15047" y="0"/>
                    <a:pt x="9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7"/>
            <p:cNvSpPr/>
            <p:nvPr/>
          </p:nvSpPr>
          <p:spPr>
            <a:xfrm>
              <a:off x="1740075" y="4096925"/>
              <a:ext cx="262525" cy="262525"/>
            </a:xfrm>
            <a:custGeom>
              <a:avLst/>
              <a:gdLst/>
              <a:ahLst/>
              <a:cxnLst/>
              <a:rect l="l" t="t" r="r" b="b"/>
              <a:pathLst>
                <a:path w="10501" h="10501" extrusionOk="0">
                  <a:moveTo>
                    <a:pt x="5251" y="1"/>
                  </a:moveTo>
                  <a:cubicBezTo>
                    <a:pt x="2367" y="1"/>
                    <a:pt x="1" y="2330"/>
                    <a:pt x="1" y="5251"/>
                  </a:cubicBezTo>
                  <a:cubicBezTo>
                    <a:pt x="1" y="8134"/>
                    <a:pt x="2367" y="10500"/>
                    <a:pt x="5251" y="10500"/>
                  </a:cubicBezTo>
                  <a:cubicBezTo>
                    <a:pt x="8134" y="10500"/>
                    <a:pt x="10501" y="8134"/>
                    <a:pt x="10501" y="5251"/>
                  </a:cubicBezTo>
                  <a:cubicBezTo>
                    <a:pt x="10501" y="2330"/>
                    <a:pt x="8134" y="1"/>
                    <a:pt x="5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7"/>
            <p:cNvSpPr/>
            <p:nvPr/>
          </p:nvSpPr>
          <p:spPr>
            <a:xfrm>
              <a:off x="1732700" y="4088600"/>
              <a:ext cx="277300" cy="278250"/>
            </a:xfrm>
            <a:custGeom>
              <a:avLst/>
              <a:gdLst/>
              <a:ahLst/>
              <a:cxnLst/>
              <a:rect l="l" t="t" r="r" b="b"/>
              <a:pathLst>
                <a:path w="11092" h="11130" extrusionOk="0">
                  <a:moveTo>
                    <a:pt x="5546" y="629"/>
                  </a:moveTo>
                  <a:cubicBezTo>
                    <a:pt x="6914" y="629"/>
                    <a:pt x="8134" y="1184"/>
                    <a:pt x="9021" y="2071"/>
                  </a:cubicBezTo>
                  <a:cubicBezTo>
                    <a:pt x="9945" y="2959"/>
                    <a:pt x="10500" y="4216"/>
                    <a:pt x="10500" y="5584"/>
                  </a:cubicBezTo>
                  <a:cubicBezTo>
                    <a:pt x="10500" y="6915"/>
                    <a:pt x="9945" y="8172"/>
                    <a:pt x="9021" y="9059"/>
                  </a:cubicBezTo>
                  <a:cubicBezTo>
                    <a:pt x="8134" y="9946"/>
                    <a:pt x="6914" y="10501"/>
                    <a:pt x="5546" y="10501"/>
                  </a:cubicBezTo>
                  <a:cubicBezTo>
                    <a:pt x="4178" y="10501"/>
                    <a:pt x="2958" y="9946"/>
                    <a:pt x="2033" y="9059"/>
                  </a:cubicBezTo>
                  <a:cubicBezTo>
                    <a:pt x="1146" y="8172"/>
                    <a:pt x="592" y="6915"/>
                    <a:pt x="592" y="5584"/>
                  </a:cubicBezTo>
                  <a:cubicBezTo>
                    <a:pt x="592" y="4216"/>
                    <a:pt x="1146" y="2959"/>
                    <a:pt x="2033" y="2071"/>
                  </a:cubicBezTo>
                  <a:cubicBezTo>
                    <a:pt x="2958" y="1184"/>
                    <a:pt x="4178" y="629"/>
                    <a:pt x="5546" y="629"/>
                  </a:cubicBezTo>
                  <a:close/>
                  <a:moveTo>
                    <a:pt x="5546" y="1"/>
                  </a:moveTo>
                  <a:cubicBezTo>
                    <a:pt x="2477" y="1"/>
                    <a:pt x="0" y="2515"/>
                    <a:pt x="0" y="5584"/>
                  </a:cubicBezTo>
                  <a:cubicBezTo>
                    <a:pt x="0" y="8652"/>
                    <a:pt x="2477" y="11129"/>
                    <a:pt x="5546" y="11129"/>
                  </a:cubicBezTo>
                  <a:cubicBezTo>
                    <a:pt x="8614" y="11129"/>
                    <a:pt x="11091" y="8652"/>
                    <a:pt x="11091" y="5584"/>
                  </a:cubicBezTo>
                  <a:cubicBezTo>
                    <a:pt x="11091" y="2515"/>
                    <a:pt x="8614"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7"/>
            <p:cNvSpPr/>
            <p:nvPr/>
          </p:nvSpPr>
          <p:spPr>
            <a:xfrm>
              <a:off x="1304750" y="4090450"/>
              <a:ext cx="274525" cy="274550"/>
            </a:xfrm>
            <a:custGeom>
              <a:avLst/>
              <a:gdLst/>
              <a:ahLst/>
              <a:cxnLst/>
              <a:rect l="l" t="t" r="r" b="b"/>
              <a:pathLst>
                <a:path w="10981" h="10982" extrusionOk="0">
                  <a:moveTo>
                    <a:pt x="5509" y="1"/>
                  </a:moveTo>
                  <a:cubicBezTo>
                    <a:pt x="2478" y="1"/>
                    <a:pt x="1" y="2478"/>
                    <a:pt x="1" y="5510"/>
                  </a:cubicBezTo>
                  <a:cubicBezTo>
                    <a:pt x="1" y="8541"/>
                    <a:pt x="2478" y="10981"/>
                    <a:pt x="5509" y="10981"/>
                  </a:cubicBezTo>
                  <a:cubicBezTo>
                    <a:pt x="8541" y="10981"/>
                    <a:pt x="10981" y="8541"/>
                    <a:pt x="10981" y="5510"/>
                  </a:cubicBezTo>
                  <a:cubicBezTo>
                    <a:pt x="10981" y="2478"/>
                    <a:pt x="8541" y="1"/>
                    <a:pt x="5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7"/>
            <p:cNvSpPr/>
            <p:nvPr/>
          </p:nvSpPr>
          <p:spPr>
            <a:xfrm>
              <a:off x="1297350" y="4083075"/>
              <a:ext cx="290250" cy="289300"/>
            </a:xfrm>
            <a:custGeom>
              <a:avLst/>
              <a:gdLst/>
              <a:ahLst/>
              <a:cxnLst/>
              <a:rect l="l" t="t" r="r" b="b"/>
              <a:pathLst>
                <a:path w="11610" h="11572" extrusionOk="0">
                  <a:moveTo>
                    <a:pt x="5805" y="592"/>
                  </a:moveTo>
                  <a:cubicBezTo>
                    <a:pt x="7210" y="592"/>
                    <a:pt x="8504" y="1183"/>
                    <a:pt x="9465" y="2108"/>
                  </a:cubicBezTo>
                  <a:cubicBezTo>
                    <a:pt x="10390" y="3069"/>
                    <a:pt x="10981" y="4363"/>
                    <a:pt x="10981" y="5805"/>
                  </a:cubicBezTo>
                  <a:cubicBezTo>
                    <a:pt x="10981" y="7209"/>
                    <a:pt x="10390" y="8503"/>
                    <a:pt x="9465" y="9465"/>
                  </a:cubicBezTo>
                  <a:cubicBezTo>
                    <a:pt x="8504" y="10389"/>
                    <a:pt x="7210" y="10980"/>
                    <a:pt x="5805" y="10980"/>
                  </a:cubicBezTo>
                  <a:cubicBezTo>
                    <a:pt x="4363" y="10980"/>
                    <a:pt x="3070" y="10389"/>
                    <a:pt x="2108" y="9465"/>
                  </a:cubicBezTo>
                  <a:cubicBezTo>
                    <a:pt x="1184" y="8503"/>
                    <a:pt x="592" y="7209"/>
                    <a:pt x="592" y="5805"/>
                  </a:cubicBezTo>
                  <a:cubicBezTo>
                    <a:pt x="592" y="4363"/>
                    <a:pt x="1184" y="3069"/>
                    <a:pt x="2108" y="2108"/>
                  </a:cubicBezTo>
                  <a:cubicBezTo>
                    <a:pt x="3070" y="1183"/>
                    <a:pt x="4363" y="592"/>
                    <a:pt x="5805" y="592"/>
                  </a:cubicBezTo>
                  <a:close/>
                  <a:moveTo>
                    <a:pt x="5805" y="0"/>
                  </a:moveTo>
                  <a:cubicBezTo>
                    <a:pt x="2589" y="0"/>
                    <a:pt x="1" y="2588"/>
                    <a:pt x="1" y="5805"/>
                  </a:cubicBezTo>
                  <a:cubicBezTo>
                    <a:pt x="1" y="8984"/>
                    <a:pt x="2589" y="11572"/>
                    <a:pt x="5805" y="11572"/>
                  </a:cubicBezTo>
                  <a:cubicBezTo>
                    <a:pt x="8985" y="11572"/>
                    <a:pt x="11610" y="8984"/>
                    <a:pt x="11610" y="5805"/>
                  </a:cubicBezTo>
                  <a:cubicBezTo>
                    <a:pt x="11610" y="2588"/>
                    <a:pt x="8985" y="0"/>
                    <a:pt x="5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7"/>
            <p:cNvSpPr/>
            <p:nvPr/>
          </p:nvSpPr>
          <p:spPr>
            <a:xfrm>
              <a:off x="1364825" y="4150550"/>
              <a:ext cx="154375" cy="154375"/>
            </a:xfrm>
            <a:custGeom>
              <a:avLst/>
              <a:gdLst/>
              <a:ahLst/>
              <a:cxnLst/>
              <a:rect l="l" t="t" r="r" b="b"/>
              <a:pathLst>
                <a:path w="6175" h="6175" extrusionOk="0">
                  <a:moveTo>
                    <a:pt x="3106" y="0"/>
                  </a:moveTo>
                  <a:cubicBezTo>
                    <a:pt x="1406" y="0"/>
                    <a:pt x="1" y="1405"/>
                    <a:pt x="1" y="3106"/>
                  </a:cubicBezTo>
                  <a:cubicBezTo>
                    <a:pt x="1" y="4806"/>
                    <a:pt x="1406" y="6174"/>
                    <a:pt x="3106" y="6174"/>
                  </a:cubicBezTo>
                  <a:cubicBezTo>
                    <a:pt x="4807" y="6174"/>
                    <a:pt x="6175" y="4806"/>
                    <a:pt x="6175" y="3106"/>
                  </a:cubicBezTo>
                  <a:cubicBezTo>
                    <a:pt x="6175" y="1405"/>
                    <a:pt x="4807" y="0"/>
                    <a:pt x="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7"/>
            <p:cNvSpPr/>
            <p:nvPr/>
          </p:nvSpPr>
          <p:spPr>
            <a:xfrm>
              <a:off x="1357450" y="4143150"/>
              <a:ext cx="169150" cy="169150"/>
            </a:xfrm>
            <a:custGeom>
              <a:avLst/>
              <a:gdLst/>
              <a:ahLst/>
              <a:cxnLst/>
              <a:rect l="l" t="t" r="r" b="b"/>
              <a:pathLst>
                <a:path w="6766" h="6766" extrusionOk="0">
                  <a:moveTo>
                    <a:pt x="3401" y="629"/>
                  </a:moveTo>
                  <a:cubicBezTo>
                    <a:pt x="4141" y="629"/>
                    <a:pt x="4843" y="925"/>
                    <a:pt x="5361" y="1442"/>
                  </a:cubicBezTo>
                  <a:cubicBezTo>
                    <a:pt x="5841" y="1923"/>
                    <a:pt x="6174" y="2625"/>
                    <a:pt x="6174" y="3402"/>
                  </a:cubicBezTo>
                  <a:cubicBezTo>
                    <a:pt x="6174" y="4141"/>
                    <a:pt x="5841" y="4843"/>
                    <a:pt x="5361" y="5361"/>
                  </a:cubicBezTo>
                  <a:cubicBezTo>
                    <a:pt x="4843" y="5842"/>
                    <a:pt x="4141" y="6174"/>
                    <a:pt x="3401" y="6174"/>
                  </a:cubicBezTo>
                  <a:cubicBezTo>
                    <a:pt x="2625" y="6174"/>
                    <a:pt x="1923" y="5842"/>
                    <a:pt x="1442" y="5361"/>
                  </a:cubicBezTo>
                  <a:cubicBezTo>
                    <a:pt x="924" y="4843"/>
                    <a:pt x="629" y="4141"/>
                    <a:pt x="629" y="3402"/>
                  </a:cubicBezTo>
                  <a:cubicBezTo>
                    <a:pt x="629" y="2625"/>
                    <a:pt x="924" y="1923"/>
                    <a:pt x="1442" y="1442"/>
                  </a:cubicBezTo>
                  <a:cubicBezTo>
                    <a:pt x="1923" y="925"/>
                    <a:pt x="2625" y="629"/>
                    <a:pt x="3401" y="629"/>
                  </a:cubicBezTo>
                  <a:close/>
                  <a:moveTo>
                    <a:pt x="3401" y="0"/>
                  </a:moveTo>
                  <a:cubicBezTo>
                    <a:pt x="1516" y="0"/>
                    <a:pt x="0" y="1516"/>
                    <a:pt x="0" y="3402"/>
                  </a:cubicBezTo>
                  <a:cubicBezTo>
                    <a:pt x="0" y="5250"/>
                    <a:pt x="1516" y="6766"/>
                    <a:pt x="3401" y="6766"/>
                  </a:cubicBezTo>
                  <a:cubicBezTo>
                    <a:pt x="5250" y="6766"/>
                    <a:pt x="6766" y="5250"/>
                    <a:pt x="6766" y="3402"/>
                  </a:cubicBezTo>
                  <a:cubicBezTo>
                    <a:pt x="6766" y="1516"/>
                    <a:pt x="5250" y="0"/>
                    <a:pt x="3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7"/>
            <p:cNvSpPr/>
            <p:nvPr/>
          </p:nvSpPr>
          <p:spPr>
            <a:xfrm>
              <a:off x="1150400" y="4228175"/>
              <a:ext cx="1488100" cy="25"/>
            </a:xfrm>
            <a:custGeom>
              <a:avLst/>
              <a:gdLst/>
              <a:ahLst/>
              <a:cxnLst/>
              <a:rect l="l" t="t" r="r" b="b"/>
              <a:pathLst>
                <a:path w="59524" h="1" extrusionOk="0">
                  <a:moveTo>
                    <a:pt x="59523"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7"/>
            <p:cNvSpPr/>
            <p:nvPr/>
          </p:nvSpPr>
          <p:spPr>
            <a:xfrm>
              <a:off x="1143000" y="4219850"/>
              <a:ext cx="1502900" cy="15750"/>
            </a:xfrm>
            <a:custGeom>
              <a:avLst/>
              <a:gdLst/>
              <a:ahLst/>
              <a:cxnLst/>
              <a:rect l="l" t="t" r="r" b="b"/>
              <a:pathLst>
                <a:path w="60116" h="630" extrusionOk="0">
                  <a:moveTo>
                    <a:pt x="297" y="1"/>
                  </a:moveTo>
                  <a:cubicBezTo>
                    <a:pt x="112" y="1"/>
                    <a:pt x="1" y="149"/>
                    <a:pt x="1" y="334"/>
                  </a:cubicBezTo>
                  <a:cubicBezTo>
                    <a:pt x="1" y="481"/>
                    <a:pt x="112" y="629"/>
                    <a:pt x="297" y="629"/>
                  </a:cubicBezTo>
                  <a:lnTo>
                    <a:pt x="59819" y="629"/>
                  </a:lnTo>
                  <a:cubicBezTo>
                    <a:pt x="59967" y="629"/>
                    <a:pt x="60115" y="481"/>
                    <a:pt x="60115" y="334"/>
                  </a:cubicBezTo>
                  <a:cubicBezTo>
                    <a:pt x="60115" y="149"/>
                    <a:pt x="59967" y="1"/>
                    <a:pt x="59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7"/>
            <p:cNvSpPr/>
            <p:nvPr/>
          </p:nvSpPr>
          <p:spPr>
            <a:xfrm>
              <a:off x="2662500" y="939625"/>
              <a:ext cx="943700" cy="739450"/>
            </a:xfrm>
            <a:custGeom>
              <a:avLst/>
              <a:gdLst/>
              <a:ahLst/>
              <a:cxnLst/>
              <a:rect l="l" t="t" r="r" b="b"/>
              <a:pathLst>
                <a:path w="37748" h="29578" extrusionOk="0">
                  <a:moveTo>
                    <a:pt x="1" y="1"/>
                  </a:moveTo>
                  <a:lnTo>
                    <a:pt x="1" y="29577"/>
                  </a:lnTo>
                  <a:lnTo>
                    <a:pt x="3587" y="29577"/>
                  </a:lnTo>
                  <a:cubicBezTo>
                    <a:pt x="5472" y="27507"/>
                    <a:pt x="7653" y="25917"/>
                    <a:pt x="10093" y="24956"/>
                  </a:cubicBezTo>
                  <a:cubicBezTo>
                    <a:pt x="15454" y="22775"/>
                    <a:pt x="20260" y="21998"/>
                    <a:pt x="24623" y="21998"/>
                  </a:cubicBezTo>
                  <a:cubicBezTo>
                    <a:pt x="29503" y="21998"/>
                    <a:pt x="33829" y="22960"/>
                    <a:pt x="37747" y="24106"/>
                  </a:cubicBezTo>
                  <a:lnTo>
                    <a:pt x="377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7"/>
            <p:cNvSpPr/>
            <p:nvPr/>
          </p:nvSpPr>
          <p:spPr>
            <a:xfrm>
              <a:off x="2752150" y="1489575"/>
              <a:ext cx="854050" cy="189500"/>
            </a:xfrm>
            <a:custGeom>
              <a:avLst/>
              <a:gdLst/>
              <a:ahLst/>
              <a:cxnLst/>
              <a:rect l="l" t="t" r="r" b="b"/>
              <a:pathLst>
                <a:path w="34162" h="7580" extrusionOk="0">
                  <a:moveTo>
                    <a:pt x="21037" y="0"/>
                  </a:moveTo>
                  <a:cubicBezTo>
                    <a:pt x="16674" y="0"/>
                    <a:pt x="11868" y="777"/>
                    <a:pt x="6507" y="2958"/>
                  </a:cubicBezTo>
                  <a:cubicBezTo>
                    <a:pt x="4067" y="3919"/>
                    <a:pt x="1886" y="5509"/>
                    <a:pt x="1" y="7579"/>
                  </a:cubicBezTo>
                  <a:lnTo>
                    <a:pt x="34161" y="7579"/>
                  </a:lnTo>
                  <a:lnTo>
                    <a:pt x="34161" y="2108"/>
                  </a:lnTo>
                  <a:cubicBezTo>
                    <a:pt x="30243" y="962"/>
                    <a:pt x="25917" y="0"/>
                    <a:pt x="21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7"/>
            <p:cNvSpPr/>
            <p:nvPr/>
          </p:nvSpPr>
          <p:spPr>
            <a:xfrm>
              <a:off x="2662500" y="1694750"/>
              <a:ext cx="943700" cy="74900"/>
            </a:xfrm>
            <a:custGeom>
              <a:avLst/>
              <a:gdLst/>
              <a:ahLst/>
              <a:cxnLst/>
              <a:rect l="l" t="t" r="r" b="b"/>
              <a:pathLst>
                <a:path w="37748" h="2996" extrusionOk="0">
                  <a:moveTo>
                    <a:pt x="1" y="1"/>
                  </a:moveTo>
                  <a:lnTo>
                    <a:pt x="1" y="2995"/>
                  </a:lnTo>
                  <a:lnTo>
                    <a:pt x="37747" y="2995"/>
                  </a:lnTo>
                  <a:lnTo>
                    <a:pt x="377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7"/>
            <p:cNvSpPr/>
            <p:nvPr/>
          </p:nvSpPr>
          <p:spPr>
            <a:xfrm>
              <a:off x="2662500" y="1679050"/>
              <a:ext cx="943700" cy="15725"/>
            </a:xfrm>
            <a:custGeom>
              <a:avLst/>
              <a:gdLst/>
              <a:ahLst/>
              <a:cxnLst/>
              <a:rect l="l" t="t" r="r" b="b"/>
              <a:pathLst>
                <a:path w="37748" h="629" extrusionOk="0">
                  <a:moveTo>
                    <a:pt x="1" y="0"/>
                  </a:moveTo>
                  <a:lnTo>
                    <a:pt x="1" y="629"/>
                  </a:lnTo>
                  <a:lnTo>
                    <a:pt x="37747" y="629"/>
                  </a:lnTo>
                  <a:lnTo>
                    <a:pt x="37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7"/>
            <p:cNvSpPr/>
            <p:nvPr/>
          </p:nvSpPr>
          <p:spPr>
            <a:xfrm>
              <a:off x="2655100" y="932250"/>
              <a:ext cx="959425" cy="844800"/>
            </a:xfrm>
            <a:custGeom>
              <a:avLst/>
              <a:gdLst/>
              <a:ahLst/>
              <a:cxnLst/>
              <a:rect l="l" t="t" r="r" b="b"/>
              <a:pathLst>
                <a:path w="38377" h="33792" extrusionOk="0">
                  <a:moveTo>
                    <a:pt x="37748" y="629"/>
                  </a:moveTo>
                  <a:lnTo>
                    <a:pt x="37748" y="33200"/>
                  </a:lnTo>
                  <a:lnTo>
                    <a:pt x="592" y="33200"/>
                  </a:lnTo>
                  <a:lnTo>
                    <a:pt x="592" y="629"/>
                  </a:lnTo>
                  <a:close/>
                  <a:moveTo>
                    <a:pt x="297" y="0"/>
                  </a:moveTo>
                  <a:cubicBezTo>
                    <a:pt x="223" y="0"/>
                    <a:pt x="149" y="37"/>
                    <a:pt x="75" y="111"/>
                  </a:cubicBezTo>
                  <a:cubicBezTo>
                    <a:pt x="1" y="148"/>
                    <a:pt x="1" y="222"/>
                    <a:pt x="1" y="296"/>
                  </a:cubicBezTo>
                  <a:lnTo>
                    <a:pt x="1" y="33495"/>
                  </a:lnTo>
                  <a:cubicBezTo>
                    <a:pt x="1" y="33569"/>
                    <a:pt x="1" y="33643"/>
                    <a:pt x="75" y="33717"/>
                  </a:cubicBezTo>
                  <a:cubicBezTo>
                    <a:pt x="149" y="33791"/>
                    <a:pt x="223" y="33791"/>
                    <a:pt x="297" y="33791"/>
                  </a:cubicBezTo>
                  <a:lnTo>
                    <a:pt x="38043" y="33791"/>
                  </a:lnTo>
                  <a:cubicBezTo>
                    <a:pt x="38154" y="33791"/>
                    <a:pt x="38228" y="33791"/>
                    <a:pt x="38265" y="33717"/>
                  </a:cubicBezTo>
                  <a:cubicBezTo>
                    <a:pt x="38339" y="33643"/>
                    <a:pt x="38376" y="33569"/>
                    <a:pt x="38376" y="33495"/>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7"/>
            <p:cNvSpPr/>
            <p:nvPr/>
          </p:nvSpPr>
          <p:spPr>
            <a:xfrm>
              <a:off x="2662500" y="939625"/>
              <a:ext cx="943700" cy="141450"/>
            </a:xfrm>
            <a:custGeom>
              <a:avLst/>
              <a:gdLst/>
              <a:ahLst/>
              <a:cxnLst/>
              <a:rect l="l" t="t" r="r" b="b"/>
              <a:pathLst>
                <a:path w="37748" h="5658" extrusionOk="0">
                  <a:moveTo>
                    <a:pt x="1" y="1"/>
                  </a:moveTo>
                  <a:lnTo>
                    <a:pt x="1" y="5657"/>
                  </a:lnTo>
                  <a:lnTo>
                    <a:pt x="37747" y="5657"/>
                  </a:lnTo>
                  <a:lnTo>
                    <a:pt x="377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7"/>
            <p:cNvSpPr/>
            <p:nvPr/>
          </p:nvSpPr>
          <p:spPr>
            <a:xfrm>
              <a:off x="2655100" y="932250"/>
              <a:ext cx="959425" cy="156225"/>
            </a:xfrm>
            <a:custGeom>
              <a:avLst/>
              <a:gdLst/>
              <a:ahLst/>
              <a:cxnLst/>
              <a:rect l="l" t="t" r="r" b="b"/>
              <a:pathLst>
                <a:path w="38377" h="6249" extrusionOk="0">
                  <a:moveTo>
                    <a:pt x="37748" y="629"/>
                  </a:moveTo>
                  <a:lnTo>
                    <a:pt x="37748" y="5657"/>
                  </a:lnTo>
                  <a:lnTo>
                    <a:pt x="592" y="5657"/>
                  </a:lnTo>
                  <a:lnTo>
                    <a:pt x="592" y="629"/>
                  </a:lnTo>
                  <a:close/>
                  <a:moveTo>
                    <a:pt x="297" y="0"/>
                  </a:moveTo>
                  <a:cubicBezTo>
                    <a:pt x="223" y="0"/>
                    <a:pt x="149" y="37"/>
                    <a:pt x="75" y="111"/>
                  </a:cubicBezTo>
                  <a:cubicBezTo>
                    <a:pt x="1" y="148"/>
                    <a:pt x="1" y="222"/>
                    <a:pt x="1" y="296"/>
                  </a:cubicBezTo>
                  <a:lnTo>
                    <a:pt x="1" y="5952"/>
                  </a:lnTo>
                  <a:cubicBezTo>
                    <a:pt x="1" y="6026"/>
                    <a:pt x="1" y="6100"/>
                    <a:pt x="75" y="6174"/>
                  </a:cubicBezTo>
                  <a:cubicBezTo>
                    <a:pt x="149" y="6211"/>
                    <a:pt x="223" y="6248"/>
                    <a:pt x="297" y="6248"/>
                  </a:cubicBezTo>
                  <a:lnTo>
                    <a:pt x="38043" y="6248"/>
                  </a:lnTo>
                  <a:cubicBezTo>
                    <a:pt x="38154" y="6248"/>
                    <a:pt x="38228" y="6211"/>
                    <a:pt x="38265" y="6174"/>
                  </a:cubicBezTo>
                  <a:cubicBezTo>
                    <a:pt x="38339" y="6100"/>
                    <a:pt x="38376" y="6026"/>
                    <a:pt x="38376" y="5952"/>
                  </a:cubicBezTo>
                  <a:lnTo>
                    <a:pt x="38376" y="296"/>
                  </a:lnTo>
                  <a:cubicBezTo>
                    <a:pt x="38376" y="222"/>
                    <a:pt x="38339" y="148"/>
                    <a:pt x="38265" y="111"/>
                  </a:cubicBezTo>
                  <a:cubicBezTo>
                    <a:pt x="38228" y="37"/>
                    <a:pt x="38154" y="0"/>
                    <a:pt x="38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7"/>
            <p:cNvSpPr/>
            <p:nvPr/>
          </p:nvSpPr>
          <p:spPr>
            <a:xfrm>
              <a:off x="2942550" y="1191950"/>
              <a:ext cx="389150" cy="389150"/>
            </a:xfrm>
            <a:custGeom>
              <a:avLst/>
              <a:gdLst/>
              <a:ahLst/>
              <a:cxnLst/>
              <a:rect l="l" t="t" r="r" b="b"/>
              <a:pathLst>
                <a:path w="15566" h="15566" extrusionOk="0">
                  <a:moveTo>
                    <a:pt x="7801" y="1"/>
                  </a:moveTo>
                  <a:cubicBezTo>
                    <a:pt x="3476" y="1"/>
                    <a:pt x="1" y="3476"/>
                    <a:pt x="1" y="7765"/>
                  </a:cubicBezTo>
                  <a:cubicBezTo>
                    <a:pt x="1" y="12090"/>
                    <a:pt x="3476" y="15565"/>
                    <a:pt x="7801" y="15565"/>
                  </a:cubicBezTo>
                  <a:cubicBezTo>
                    <a:pt x="12090" y="15565"/>
                    <a:pt x="15565" y="12090"/>
                    <a:pt x="15565" y="7765"/>
                  </a:cubicBezTo>
                  <a:cubicBezTo>
                    <a:pt x="15565" y="3476"/>
                    <a:pt x="12090" y="1"/>
                    <a:pt x="7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7"/>
            <p:cNvSpPr/>
            <p:nvPr/>
          </p:nvSpPr>
          <p:spPr>
            <a:xfrm>
              <a:off x="2935150" y="1183650"/>
              <a:ext cx="404850" cy="404850"/>
            </a:xfrm>
            <a:custGeom>
              <a:avLst/>
              <a:gdLst/>
              <a:ahLst/>
              <a:cxnLst/>
              <a:rect l="l" t="t" r="r" b="b"/>
              <a:pathLst>
                <a:path w="16194" h="16194" extrusionOk="0">
                  <a:moveTo>
                    <a:pt x="8097" y="629"/>
                  </a:moveTo>
                  <a:cubicBezTo>
                    <a:pt x="10168" y="629"/>
                    <a:pt x="12016" y="1479"/>
                    <a:pt x="13384" y="2810"/>
                  </a:cubicBezTo>
                  <a:cubicBezTo>
                    <a:pt x="14715" y="4178"/>
                    <a:pt x="15565" y="6026"/>
                    <a:pt x="15565" y="8097"/>
                  </a:cubicBezTo>
                  <a:cubicBezTo>
                    <a:pt x="15565" y="10167"/>
                    <a:pt x="14715" y="12052"/>
                    <a:pt x="13384" y="13383"/>
                  </a:cubicBezTo>
                  <a:cubicBezTo>
                    <a:pt x="12016" y="14751"/>
                    <a:pt x="10168" y="15565"/>
                    <a:pt x="8097" y="15565"/>
                  </a:cubicBezTo>
                  <a:cubicBezTo>
                    <a:pt x="6027" y="15565"/>
                    <a:pt x="4142" y="14751"/>
                    <a:pt x="2811" y="13383"/>
                  </a:cubicBezTo>
                  <a:cubicBezTo>
                    <a:pt x="1443" y="12052"/>
                    <a:pt x="629" y="10167"/>
                    <a:pt x="629" y="8097"/>
                  </a:cubicBezTo>
                  <a:cubicBezTo>
                    <a:pt x="629" y="6026"/>
                    <a:pt x="1443" y="4178"/>
                    <a:pt x="2811" y="2810"/>
                  </a:cubicBezTo>
                  <a:cubicBezTo>
                    <a:pt x="4142" y="1479"/>
                    <a:pt x="6027" y="629"/>
                    <a:pt x="8097" y="629"/>
                  </a:cubicBezTo>
                  <a:close/>
                  <a:moveTo>
                    <a:pt x="8097" y="0"/>
                  </a:moveTo>
                  <a:cubicBezTo>
                    <a:pt x="3624" y="0"/>
                    <a:pt x="1" y="3623"/>
                    <a:pt x="1" y="8097"/>
                  </a:cubicBezTo>
                  <a:cubicBezTo>
                    <a:pt x="1" y="12570"/>
                    <a:pt x="3624" y="16193"/>
                    <a:pt x="8097" y="16193"/>
                  </a:cubicBezTo>
                  <a:cubicBezTo>
                    <a:pt x="12571" y="16193"/>
                    <a:pt x="16194" y="12570"/>
                    <a:pt x="16194" y="8097"/>
                  </a:cubicBezTo>
                  <a:cubicBezTo>
                    <a:pt x="16194" y="3623"/>
                    <a:pt x="12571" y="0"/>
                    <a:pt x="8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7"/>
            <p:cNvSpPr/>
            <p:nvPr/>
          </p:nvSpPr>
          <p:spPr>
            <a:xfrm>
              <a:off x="3046075" y="1257575"/>
              <a:ext cx="228325" cy="263450"/>
            </a:xfrm>
            <a:custGeom>
              <a:avLst/>
              <a:gdLst/>
              <a:ahLst/>
              <a:cxnLst/>
              <a:rect l="l" t="t" r="r" b="b"/>
              <a:pathLst>
                <a:path w="9133" h="10538" extrusionOk="0">
                  <a:moveTo>
                    <a:pt x="0" y="1"/>
                  </a:moveTo>
                  <a:lnTo>
                    <a:pt x="0" y="10537"/>
                  </a:lnTo>
                  <a:lnTo>
                    <a:pt x="9132" y="52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7"/>
            <p:cNvSpPr/>
            <p:nvPr/>
          </p:nvSpPr>
          <p:spPr>
            <a:xfrm>
              <a:off x="3038675" y="1250425"/>
              <a:ext cx="243100" cy="278675"/>
            </a:xfrm>
            <a:custGeom>
              <a:avLst/>
              <a:gdLst/>
              <a:ahLst/>
              <a:cxnLst/>
              <a:rect l="l" t="t" r="r" b="b"/>
              <a:pathLst>
                <a:path w="9724" h="11147" extrusionOk="0">
                  <a:moveTo>
                    <a:pt x="592" y="838"/>
                  </a:moveTo>
                  <a:lnTo>
                    <a:pt x="8800" y="5574"/>
                  </a:lnTo>
                  <a:lnTo>
                    <a:pt x="592" y="10306"/>
                  </a:lnTo>
                  <a:lnTo>
                    <a:pt x="592" y="838"/>
                  </a:lnTo>
                  <a:close/>
                  <a:moveTo>
                    <a:pt x="310" y="0"/>
                  </a:moveTo>
                  <a:cubicBezTo>
                    <a:pt x="259" y="0"/>
                    <a:pt x="204" y="9"/>
                    <a:pt x="148" y="28"/>
                  </a:cubicBezTo>
                  <a:cubicBezTo>
                    <a:pt x="38" y="102"/>
                    <a:pt x="1" y="213"/>
                    <a:pt x="1" y="287"/>
                  </a:cubicBezTo>
                  <a:lnTo>
                    <a:pt x="1" y="10823"/>
                  </a:lnTo>
                  <a:cubicBezTo>
                    <a:pt x="1" y="10934"/>
                    <a:pt x="38" y="11045"/>
                    <a:pt x="148" y="11119"/>
                  </a:cubicBezTo>
                  <a:cubicBezTo>
                    <a:pt x="204" y="11138"/>
                    <a:pt x="259" y="11147"/>
                    <a:pt x="310" y="11147"/>
                  </a:cubicBezTo>
                  <a:cubicBezTo>
                    <a:pt x="361" y="11147"/>
                    <a:pt x="407" y="11138"/>
                    <a:pt x="444" y="11119"/>
                  </a:cubicBezTo>
                  <a:lnTo>
                    <a:pt x="9576" y="5832"/>
                  </a:lnTo>
                  <a:cubicBezTo>
                    <a:pt x="9687" y="5795"/>
                    <a:pt x="9724" y="5684"/>
                    <a:pt x="9724" y="5574"/>
                  </a:cubicBezTo>
                  <a:cubicBezTo>
                    <a:pt x="9724" y="5463"/>
                    <a:pt x="9687" y="5352"/>
                    <a:pt x="9576" y="5315"/>
                  </a:cubicBezTo>
                  <a:lnTo>
                    <a:pt x="444" y="28"/>
                  </a:lnTo>
                  <a:cubicBezTo>
                    <a:pt x="407" y="9"/>
                    <a:pt x="361"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37"/>
          <p:cNvGrpSpPr/>
          <p:nvPr/>
        </p:nvGrpSpPr>
        <p:grpSpPr>
          <a:xfrm>
            <a:off x="742628" y="913164"/>
            <a:ext cx="635100" cy="734640"/>
            <a:chOff x="731647" y="573573"/>
            <a:chExt cx="635100" cy="734640"/>
          </a:xfrm>
        </p:grpSpPr>
        <p:grpSp>
          <p:nvGrpSpPr>
            <p:cNvPr id="2107" name="Google Shape;2107;p37"/>
            <p:cNvGrpSpPr/>
            <p:nvPr/>
          </p:nvGrpSpPr>
          <p:grpSpPr>
            <a:xfrm>
              <a:off x="731647" y="573573"/>
              <a:ext cx="635100" cy="635100"/>
              <a:chOff x="917231" y="750460"/>
              <a:chExt cx="635100" cy="635100"/>
            </a:xfrm>
          </p:grpSpPr>
          <p:sp>
            <p:nvSpPr>
              <p:cNvPr id="2108" name="Google Shape;2108;p37"/>
              <p:cNvSpPr/>
              <p:nvPr/>
            </p:nvSpPr>
            <p:spPr>
              <a:xfrm>
                <a:off x="917231" y="750460"/>
                <a:ext cx="635100" cy="635100"/>
              </a:xfrm>
              <a:prstGeom prst="ellipse">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7"/>
              <p:cNvSpPr/>
              <p:nvPr/>
            </p:nvSpPr>
            <p:spPr>
              <a:xfrm>
                <a:off x="1001943" y="835185"/>
                <a:ext cx="465600" cy="465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37"/>
            <p:cNvGrpSpPr/>
            <p:nvPr/>
          </p:nvGrpSpPr>
          <p:grpSpPr>
            <a:xfrm>
              <a:off x="961679" y="1281213"/>
              <a:ext cx="175013" cy="27000"/>
              <a:chOff x="5662375" y="212375"/>
              <a:chExt cx="175013" cy="27000"/>
            </a:xfrm>
          </p:grpSpPr>
          <p:sp>
            <p:nvSpPr>
              <p:cNvPr id="2111" name="Google Shape;2111;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12" name="Google Shape;2112;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13" name="Google Shape;2113;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2114" name="Google Shape;2114;p37"/>
          <p:cNvGrpSpPr/>
          <p:nvPr/>
        </p:nvGrpSpPr>
        <p:grpSpPr>
          <a:xfrm>
            <a:off x="762276" y="1732604"/>
            <a:ext cx="635100" cy="733490"/>
            <a:chOff x="731647" y="1650460"/>
            <a:chExt cx="635100" cy="733490"/>
          </a:xfrm>
        </p:grpSpPr>
        <p:grpSp>
          <p:nvGrpSpPr>
            <p:cNvPr id="2115" name="Google Shape;2115;p37"/>
            <p:cNvGrpSpPr/>
            <p:nvPr/>
          </p:nvGrpSpPr>
          <p:grpSpPr>
            <a:xfrm>
              <a:off x="731647" y="1650460"/>
              <a:ext cx="635100" cy="635100"/>
              <a:chOff x="917231" y="1827973"/>
              <a:chExt cx="635100" cy="635100"/>
            </a:xfrm>
          </p:grpSpPr>
          <p:sp>
            <p:nvSpPr>
              <p:cNvPr id="2116" name="Google Shape;2116;p37"/>
              <p:cNvSpPr/>
              <p:nvPr/>
            </p:nvSpPr>
            <p:spPr>
              <a:xfrm>
                <a:off x="917231" y="1827973"/>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7"/>
              <p:cNvSpPr/>
              <p:nvPr/>
            </p:nvSpPr>
            <p:spPr>
              <a:xfrm>
                <a:off x="1001931" y="1912710"/>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37"/>
            <p:cNvGrpSpPr/>
            <p:nvPr/>
          </p:nvGrpSpPr>
          <p:grpSpPr>
            <a:xfrm>
              <a:off x="961679" y="2356951"/>
              <a:ext cx="175013" cy="27000"/>
              <a:chOff x="5662375" y="212375"/>
              <a:chExt cx="175013" cy="27000"/>
            </a:xfrm>
          </p:grpSpPr>
          <p:sp>
            <p:nvSpPr>
              <p:cNvPr id="2119" name="Google Shape;2119;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0" name="Google Shape;2120;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1" name="Google Shape;2121;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2122" name="Google Shape;2122;p37"/>
          <p:cNvGrpSpPr/>
          <p:nvPr/>
        </p:nvGrpSpPr>
        <p:grpSpPr>
          <a:xfrm>
            <a:off x="731597" y="2550894"/>
            <a:ext cx="635100" cy="734984"/>
            <a:chOff x="731647" y="2728277"/>
            <a:chExt cx="635100" cy="734984"/>
          </a:xfrm>
        </p:grpSpPr>
        <p:grpSp>
          <p:nvGrpSpPr>
            <p:cNvPr id="2123" name="Google Shape;2123;p37"/>
            <p:cNvGrpSpPr/>
            <p:nvPr/>
          </p:nvGrpSpPr>
          <p:grpSpPr>
            <a:xfrm>
              <a:off x="731647" y="2728277"/>
              <a:ext cx="635100" cy="635100"/>
              <a:chOff x="917231" y="2905502"/>
              <a:chExt cx="635100" cy="635100"/>
            </a:xfrm>
          </p:grpSpPr>
          <p:sp>
            <p:nvSpPr>
              <p:cNvPr id="2124" name="Google Shape;2124;p37"/>
              <p:cNvSpPr/>
              <p:nvPr/>
            </p:nvSpPr>
            <p:spPr>
              <a:xfrm>
                <a:off x="917231" y="2905502"/>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7"/>
              <p:cNvSpPr/>
              <p:nvPr/>
            </p:nvSpPr>
            <p:spPr>
              <a:xfrm>
                <a:off x="1001931" y="2990252"/>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37"/>
            <p:cNvGrpSpPr/>
            <p:nvPr/>
          </p:nvGrpSpPr>
          <p:grpSpPr>
            <a:xfrm>
              <a:off x="961679" y="3436260"/>
              <a:ext cx="175013" cy="27000"/>
              <a:chOff x="5662375" y="212375"/>
              <a:chExt cx="175013" cy="27000"/>
            </a:xfrm>
          </p:grpSpPr>
          <p:sp>
            <p:nvSpPr>
              <p:cNvPr id="2127" name="Google Shape;2127;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8" name="Google Shape;2128;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29" name="Google Shape;2129;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grpSp>
        <p:nvGrpSpPr>
          <p:cNvPr id="2130" name="Google Shape;2130;p37"/>
          <p:cNvGrpSpPr/>
          <p:nvPr/>
        </p:nvGrpSpPr>
        <p:grpSpPr>
          <a:xfrm>
            <a:off x="729140" y="3400763"/>
            <a:ext cx="635100" cy="734704"/>
            <a:chOff x="731647" y="3806675"/>
            <a:chExt cx="635100" cy="734704"/>
          </a:xfrm>
        </p:grpSpPr>
        <p:grpSp>
          <p:nvGrpSpPr>
            <p:cNvPr id="2131" name="Google Shape;2131;p37"/>
            <p:cNvGrpSpPr/>
            <p:nvPr/>
          </p:nvGrpSpPr>
          <p:grpSpPr>
            <a:xfrm>
              <a:off x="731647" y="3806675"/>
              <a:ext cx="635100" cy="635100"/>
              <a:chOff x="917231" y="3983097"/>
              <a:chExt cx="635100" cy="635100"/>
            </a:xfrm>
          </p:grpSpPr>
          <p:sp>
            <p:nvSpPr>
              <p:cNvPr id="2132" name="Google Shape;2132;p37"/>
              <p:cNvSpPr/>
              <p:nvPr/>
            </p:nvSpPr>
            <p:spPr>
              <a:xfrm>
                <a:off x="917231" y="3983097"/>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7"/>
              <p:cNvSpPr/>
              <p:nvPr/>
            </p:nvSpPr>
            <p:spPr>
              <a:xfrm>
                <a:off x="1001931" y="4067797"/>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37"/>
            <p:cNvGrpSpPr/>
            <p:nvPr/>
          </p:nvGrpSpPr>
          <p:grpSpPr>
            <a:xfrm>
              <a:off x="961679" y="4514379"/>
              <a:ext cx="175013" cy="27000"/>
              <a:chOff x="5662375" y="212375"/>
              <a:chExt cx="175013" cy="27000"/>
            </a:xfrm>
          </p:grpSpPr>
          <p:sp>
            <p:nvSpPr>
              <p:cNvPr id="2135" name="Google Shape;2135;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36" name="Google Shape;2136;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37" name="Google Shape;2137;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sp>
        <p:nvSpPr>
          <p:cNvPr id="2138" name="Google Shape;2138;p37"/>
          <p:cNvSpPr txBox="1">
            <a:spLocks noGrp="1"/>
          </p:cNvSpPr>
          <p:nvPr>
            <p:ph type="title"/>
          </p:nvPr>
        </p:nvSpPr>
        <p:spPr>
          <a:xfrm>
            <a:off x="5449039" y="531867"/>
            <a:ext cx="3161315" cy="783760"/>
          </a:xfrm>
          <a:prstGeom prst="rect">
            <a:avLst/>
          </a:prstGeom>
        </p:spPr>
        <p:txBody>
          <a:bodyPr spcFirstLastPara="1" wrap="square" lIns="91425" tIns="91425" rIns="91425" bIns="91425" anchor="ctr" anchorCtr="0">
            <a:noAutofit/>
          </a:bodyPr>
          <a:lstStyle/>
          <a:p>
            <a:pPr lvl="0"/>
            <a:r>
              <a:rPr lang="en-US" sz="3600" dirty="0"/>
              <a:t>Digital world</a:t>
            </a:r>
            <a:endParaRPr sz="3600" dirty="0"/>
          </a:p>
        </p:txBody>
      </p:sp>
      <p:sp>
        <p:nvSpPr>
          <p:cNvPr id="2140" name="Google Shape;2140;p37"/>
          <p:cNvSpPr txBox="1">
            <a:spLocks noGrp="1"/>
          </p:cNvSpPr>
          <p:nvPr>
            <p:ph type="subTitle" idx="1"/>
          </p:nvPr>
        </p:nvSpPr>
        <p:spPr>
          <a:xfrm>
            <a:off x="1453373" y="1156612"/>
            <a:ext cx="2615100" cy="38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smtClean="0">
                <a:solidFill>
                  <a:schemeClr val="accent1"/>
                </a:solidFill>
              </a:rPr>
              <a:t>GPS systems</a:t>
            </a:r>
            <a:endParaRPr dirty="0"/>
          </a:p>
        </p:txBody>
      </p:sp>
      <p:sp>
        <p:nvSpPr>
          <p:cNvPr id="2141" name="Google Shape;2141;p37"/>
          <p:cNvSpPr txBox="1">
            <a:spLocks noGrp="1"/>
          </p:cNvSpPr>
          <p:nvPr>
            <p:ph type="subTitle" idx="3"/>
          </p:nvPr>
        </p:nvSpPr>
        <p:spPr>
          <a:xfrm>
            <a:off x="1477047" y="2595671"/>
            <a:ext cx="2615100" cy="384000"/>
          </a:xfrm>
          <a:prstGeom prst="rect">
            <a:avLst/>
          </a:prstGeom>
        </p:spPr>
        <p:txBody>
          <a:bodyPr spcFirstLastPara="1" wrap="square" lIns="91425" tIns="91425" rIns="91425" bIns="91425" anchor="t" anchorCtr="0">
            <a:noAutofit/>
          </a:bodyPr>
          <a:lstStyle/>
          <a:p>
            <a:pPr marL="228600" lvl="0" indent="-228600"/>
            <a:r>
              <a:rPr lang="en-US" dirty="0"/>
              <a:t>High-tech cameras</a:t>
            </a:r>
          </a:p>
        </p:txBody>
      </p:sp>
      <p:sp>
        <p:nvSpPr>
          <p:cNvPr id="2143" name="Google Shape;2143;p37"/>
          <p:cNvSpPr txBox="1">
            <a:spLocks noGrp="1"/>
          </p:cNvSpPr>
          <p:nvPr>
            <p:ph type="subTitle" idx="5"/>
          </p:nvPr>
        </p:nvSpPr>
        <p:spPr>
          <a:xfrm>
            <a:off x="1502486" y="3332718"/>
            <a:ext cx="2615100" cy="720026"/>
          </a:xfrm>
          <a:prstGeom prst="rect">
            <a:avLst/>
          </a:prstGeom>
        </p:spPr>
        <p:txBody>
          <a:bodyPr spcFirstLastPara="1" wrap="square" lIns="91425" tIns="91425" rIns="91425" bIns="91425" anchor="t" anchorCtr="0">
            <a:noAutofit/>
          </a:bodyPr>
          <a:lstStyle/>
          <a:p>
            <a:pPr marL="228600" lvl="0" indent="-228600"/>
            <a:r>
              <a:rPr lang="en-US" dirty="0"/>
              <a:t>High-performance </a:t>
            </a:r>
            <a:r>
              <a:rPr lang="en-US" dirty="0" smtClean="0"/>
              <a:t>IT</a:t>
            </a:r>
          </a:p>
          <a:p>
            <a:pPr marL="228600" lvl="0" indent="-228600"/>
            <a:r>
              <a:rPr lang="en-US" dirty="0" smtClean="0"/>
              <a:t>systems</a:t>
            </a:r>
            <a:endParaRPr lang="en-US" dirty="0"/>
          </a:p>
        </p:txBody>
      </p:sp>
      <p:sp>
        <p:nvSpPr>
          <p:cNvPr id="2145" name="Google Shape;2145;p37"/>
          <p:cNvSpPr txBox="1">
            <a:spLocks noGrp="1"/>
          </p:cNvSpPr>
          <p:nvPr>
            <p:ph type="subTitle" idx="7"/>
          </p:nvPr>
        </p:nvSpPr>
        <p:spPr>
          <a:xfrm>
            <a:off x="1468980" y="4418019"/>
            <a:ext cx="2615100" cy="384000"/>
          </a:xfrm>
          <a:prstGeom prst="rect">
            <a:avLst/>
          </a:prstGeom>
        </p:spPr>
        <p:txBody>
          <a:bodyPr spcFirstLastPara="1" wrap="square" lIns="91425" tIns="91425" rIns="91425" bIns="91425" anchor="t" anchorCtr="0">
            <a:noAutofit/>
          </a:bodyPr>
          <a:lstStyle/>
          <a:p>
            <a:pPr marL="228600" lvl="0" indent="-228600"/>
            <a:r>
              <a:rPr lang="en-US" dirty="0"/>
              <a:t>Internet technologies</a:t>
            </a:r>
          </a:p>
        </p:txBody>
      </p:sp>
      <p:sp>
        <p:nvSpPr>
          <p:cNvPr id="2147" name="Google Shape;2147;p37"/>
          <p:cNvSpPr txBox="1">
            <a:spLocks noGrp="1"/>
          </p:cNvSpPr>
          <p:nvPr>
            <p:ph type="title" idx="9"/>
          </p:nvPr>
        </p:nvSpPr>
        <p:spPr>
          <a:xfrm>
            <a:off x="835740" y="1083957"/>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148" name="Google Shape;2148;p37"/>
          <p:cNvSpPr txBox="1">
            <a:spLocks noGrp="1"/>
          </p:cNvSpPr>
          <p:nvPr>
            <p:ph type="title" idx="13"/>
          </p:nvPr>
        </p:nvSpPr>
        <p:spPr>
          <a:xfrm rot="10632069" flipV="1">
            <a:off x="805212" y="2062978"/>
            <a:ext cx="526915" cy="457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149" name="Google Shape;2149;p37"/>
          <p:cNvSpPr txBox="1">
            <a:spLocks noGrp="1"/>
          </p:cNvSpPr>
          <p:nvPr>
            <p:ph type="title" idx="14"/>
          </p:nvPr>
        </p:nvSpPr>
        <p:spPr>
          <a:xfrm>
            <a:off x="825832" y="2704004"/>
            <a:ext cx="457200" cy="3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150" name="Google Shape;2150;p37"/>
          <p:cNvSpPr txBox="1">
            <a:spLocks noGrp="1"/>
          </p:cNvSpPr>
          <p:nvPr>
            <p:ph type="title" idx="15"/>
          </p:nvPr>
        </p:nvSpPr>
        <p:spPr>
          <a:xfrm>
            <a:off x="818040" y="3557101"/>
            <a:ext cx="457200" cy="347400"/>
          </a:xfrm>
          <a:prstGeom prst="rect">
            <a:avLst/>
          </a:prstGeom>
        </p:spPr>
        <p:txBody>
          <a:bodyPr spcFirstLastPara="1" wrap="square" lIns="91425" tIns="91425" rIns="91425" bIns="91425" anchor="ctr" anchorCtr="0">
            <a:noAutofit/>
          </a:bodyPr>
          <a:lstStyle/>
          <a:p>
            <a:pPr lvl="0"/>
            <a:r>
              <a:rPr lang="en" dirty="0"/>
              <a:t>04</a:t>
            </a:r>
          </a:p>
        </p:txBody>
      </p:sp>
      <p:grpSp>
        <p:nvGrpSpPr>
          <p:cNvPr id="257" name="Google Shape;2130;p37"/>
          <p:cNvGrpSpPr/>
          <p:nvPr/>
        </p:nvGrpSpPr>
        <p:grpSpPr>
          <a:xfrm>
            <a:off x="729140" y="4264866"/>
            <a:ext cx="635100" cy="734704"/>
            <a:chOff x="731647" y="3806675"/>
            <a:chExt cx="635100" cy="734704"/>
          </a:xfrm>
        </p:grpSpPr>
        <p:grpSp>
          <p:nvGrpSpPr>
            <p:cNvPr id="258" name="Google Shape;2131;p37"/>
            <p:cNvGrpSpPr/>
            <p:nvPr/>
          </p:nvGrpSpPr>
          <p:grpSpPr>
            <a:xfrm>
              <a:off x="731647" y="3806675"/>
              <a:ext cx="635100" cy="635100"/>
              <a:chOff x="917231" y="3983097"/>
              <a:chExt cx="635100" cy="635100"/>
            </a:xfrm>
          </p:grpSpPr>
          <p:sp>
            <p:nvSpPr>
              <p:cNvPr id="263" name="Google Shape;2132;p37"/>
              <p:cNvSpPr/>
              <p:nvPr/>
            </p:nvSpPr>
            <p:spPr>
              <a:xfrm>
                <a:off x="917231" y="3983097"/>
                <a:ext cx="635100" cy="6351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133;p37"/>
              <p:cNvSpPr/>
              <p:nvPr/>
            </p:nvSpPr>
            <p:spPr>
              <a:xfrm>
                <a:off x="1001931" y="4067797"/>
                <a:ext cx="465600" cy="4656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134;p37"/>
            <p:cNvGrpSpPr/>
            <p:nvPr/>
          </p:nvGrpSpPr>
          <p:grpSpPr>
            <a:xfrm>
              <a:off x="961679" y="4514379"/>
              <a:ext cx="175013" cy="27000"/>
              <a:chOff x="5662375" y="212375"/>
              <a:chExt cx="175013" cy="27000"/>
            </a:xfrm>
          </p:grpSpPr>
          <p:sp>
            <p:nvSpPr>
              <p:cNvPr id="260" name="Google Shape;2135;p37"/>
              <p:cNvSpPr/>
              <p:nvPr/>
            </p:nvSpPr>
            <p:spPr>
              <a:xfrm>
                <a:off x="5662375"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61" name="Google Shape;2136;p37"/>
              <p:cNvSpPr/>
              <p:nvPr/>
            </p:nvSpPr>
            <p:spPr>
              <a:xfrm>
                <a:off x="5736381"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62" name="Google Shape;2137;p37"/>
              <p:cNvSpPr/>
              <p:nvPr/>
            </p:nvSpPr>
            <p:spPr>
              <a:xfrm>
                <a:off x="5810388" y="212375"/>
                <a:ext cx="27000" cy="2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grpSp>
      <p:sp>
        <p:nvSpPr>
          <p:cNvPr id="2" name="Прямоугольник 1"/>
          <p:cNvSpPr/>
          <p:nvPr/>
        </p:nvSpPr>
        <p:spPr>
          <a:xfrm>
            <a:off x="829596" y="4423638"/>
            <a:ext cx="444352" cy="400110"/>
          </a:xfrm>
          <a:prstGeom prst="rect">
            <a:avLst/>
          </a:prstGeom>
        </p:spPr>
        <p:txBody>
          <a:bodyPr wrap="none">
            <a:spAutoFit/>
          </a:bodyPr>
          <a:lstStyle/>
          <a:p>
            <a:pPr algn="ctr">
              <a:buClr>
                <a:schemeClr val="lt1"/>
              </a:buClr>
              <a:buSzPts val="2000"/>
            </a:pPr>
            <a:r>
              <a:rPr lang="en" sz="2000" dirty="0">
                <a:solidFill>
                  <a:schemeClr val="lt1"/>
                </a:solidFill>
                <a:latin typeface="Fjalla One"/>
                <a:ea typeface="Fjalla One"/>
                <a:cs typeface="Fjalla One"/>
                <a:sym typeface="Fjalla One"/>
              </a:rPr>
              <a:t>05</a:t>
            </a:r>
          </a:p>
        </p:txBody>
      </p:sp>
      <p:sp>
        <p:nvSpPr>
          <p:cNvPr id="267" name="Google Shape;2145;p37"/>
          <p:cNvSpPr txBox="1">
            <a:spLocks noGrp="1"/>
          </p:cNvSpPr>
          <p:nvPr>
            <p:ph type="subTitle" idx="7"/>
          </p:nvPr>
        </p:nvSpPr>
        <p:spPr>
          <a:xfrm>
            <a:off x="1465125" y="1811919"/>
            <a:ext cx="2615100" cy="384000"/>
          </a:xfrm>
          <a:prstGeom prst="rect">
            <a:avLst/>
          </a:prstGeom>
        </p:spPr>
        <p:txBody>
          <a:bodyPr spcFirstLastPara="1" wrap="square" lIns="91425" tIns="91425" rIns="91425" bIns="91425" anchor="t" anchorCtr="0">
            <a:noAutofit/>
          </a:bodyPr>
          <a:lstStyle/>
          <a:p>
            <a:pPr>
              <a:buClr>
                <a:schemeClr val="dk1"/>
              </a:buClr>
              <a:buSzPts val="1100"/>
            </a:pPr>
            <a:r>
              <a:rPr lang="en-US" dirty="0"/>
              <a:t>Robots</a:t>
            </a:r>
          </a:p>
        </p:txBody>
      </p:sp>
      <p:sp>
        <p:nvSpPr>
          <p:cNvPr id="3" name="Прямоугольник 2"/>
          <p:cNvSpPr/>
          <p:nvPr/>
        </p:nvSpPr>
        <p:spPr>
          <a:xfrm>
            <a:off x="1529716" y="13088"/>
            <a:ext cx="5639426" cy="954107"/>
          </a:xfrm>
          <a:prstGeom prst="rect">
            <a:avLst/>
          </a:prstGeom>
        </p:spPr>
        <p:txBody>
          <a:bodyPr wrap="square">
            <a:spAutoFit/>
          </a:bodyPr>
          <a:lstStyle/>
          <a:p>
            <a:pPr>
              <a:buSzPts val="1100"/>
            </a:pPr>
            <a:r>
              <a:rPr lang="en-US" sz="2800" b="1" dirty="0">
                <a:solidFill>
                  <a:schemeClr val="accent1"/>
                </a:solidFill>
                <a:latin typeface="Barlow Semi Condensed Medium"/>
                <a:ea typeface="Barlow Semi Condensed Medium"/>
                <a:cs typeface="Barlow Semi Condensed Medium"/>
                <a:sym typeface="Barlow Semi Condensed Medium"/>
              </a:rPr>
              <a:t>Legal technology for the criminal justice system </a:t>
            </a:r>
            <a:r>
              <a:rPr lang="en-US" sz="2800" b="1" dirty="0" smtClean="0">
                <a:solidFill>
                  <a:schemeClr val="accent1"/>
                </a:solidFill>
                <a:latin typeface="Barlow Semi Condensed Medium"/>
                <a:ea typeface="Barlow Semi Condensed Medium"/>
                <a:cs typeface="Barlow Semi Condensed Medium"/>
                <a:sym typeface="Barlow Semi Condensed Medium"/>
              </a:rPr>
              <a:t>involves:</a:t>
            </a:r>
            <a:endParaRPr lang="en-US" sz="2800" b="1" dirty="0">
              <a:solidFill>
                <a:schemeClr val="accent1"/>
              </a:solidFill>
              <a:latin typeface="Barlow Semi Condensed Medium"/>
              <a:ea typeface="Barlow Semi Condensed Medium"/>
              <a:cs typeface="Barlow Semi Condensed Medium"/>
              <a:sym typeface="Barlow Semi Condensed Medium"/>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0" name="Google Shape;1890;p36"/>
          <p:cNvSpPr txBox="1">
            <a:spLocks noGrp="1"/>
          </p:cNvSpPr>
          <p:nvPr>
            <p:ph type="title"/>
          </p:nvPr>
        </p:nvSpPr>
        <p:spPr>
          <a:xfrm>
            <a:off x="87375" y="96637"/>
            <a:ext cx="6292135" cy="1105786"/>
          </a:xfrm>
          <a:prstGeom prst="rect">
            <a:avLst/>
          </a:prstGeom>
        </p:spPr>
        <p:txBody>
          <a:bodyPr spcFirstLastPara="1" wrap="square" lIns="91425" tIns="91425" rIns="91425" bIns="91425" anchor="t" anchorCtr="0">
            <a:noAutofit/>
          </a:bodyPr>
          <a:lstStyle/>
          <a:p>
            <a:pPr lvl="0"/>
            <a:r>
              <a:rPr lang="en-US" sz="3800" dirty="0"/>
              <a:t>Looking around the </a:t>
            </a:r>
            <a:r>
              <a:rPr lang="en-US" sz="3800" dirty="0" smtClean="0"/>
              <a:t>world..</a:t>
            </a:r>
            <a:endParaRPr sz="3800" dirty="0"/>
          </a:p>
        </p:txBody>
      </p:sp>
      <p:sp>
        <p:nvSpPr>
          <p:cNvPr id="1891" name="Google Shape;1891;p36"/>
          <p:cNvSpPr txBox="1">
            <a:spLocks noGrp="1"/>
          </p:cNvSpPr>
          <p:nvPr>
            <p:ph type="body" idx="1"/>
          </p:nvPr>
        </p:nvSpPr>
        <p:spPr>
          <a:xfrm>
            <a:off x="606892" y="1370202"/>
            <a:ext cx="4369982" cy="3264195"/>
          </a:xfrm>
          <a:prstGeom prst="rect">
            <a:avLst/>
          </a:prstGeom>
        </p:spPr>
        <p:txBody>
          <a:bodyPr spcFirstLastPara="1" wrap="square" lIns="91425" tIns="91425" rIns="91425" bIns="91425" anchor="ctr" anchorCtr="0">
            <a:noAutofit/>
          </a:bodyPr>
          <a:lstStyle/>
          <a:p>
            <a:pPr marL="152400" indent="0">
              <a:buNone/>
            </a:pPr>
            <a:r>
              <a:rPr lang="en-US" sz="1600" dirty="0" smtClean="0"/>
              <a:t>..we </a:t>
            </a:r>
            <a:r>
              <a:rPr lang="en-US" sz="1600" dirty="0"/>
              <a:t>see that many of the challenges facing the justice system – whether civil, family, or criminal – are very similar, making a platform-based approach readily applicable. </a:t>
            </a:r>
            <a:endParaRPr lang="en-US" sz="1600" dirty="0" smtClean="0"/>
          </a:p>
          <a:p>
            <a:pPr marL="152400" indent="0">
              <a:buNone/>
            </a:pPr>
            <a:endParaRPr lang="en-US" sz="1600" dirty="0"/>
          </a:p>
          <a:p>
            <a:pPr marL="152400" indent="0">
              <a:buNone/>
            </a:pPr>
            <a:endParaRPr lang="en-US" sz="1600" dirty="0" smtClean="0"/>
          </a:p>
          <a:p>
            <a:pPr marL="152400" indent="0">
              <a:buClr>
                <a:schemeClr val="dk1"/>
              </a:buClr>
              <a:buSzPts val="1100"/>
              <a:buNone/>
            </a:pPr>
            <a:r>
              <a:rPr lang="en-US" sz="1800" dirty="0">
                <a:solidFill>
                  <a:schemeClr val="accent1"/>
                </a:solidFill>
                <a:latin typeface="Barlow Semi Condensed Medium"/>
                <a:ea typeface="Barlow Semi Condensed Medium"/>
                <a:cs typeface="Barlow Semi Condensed Medium"/>
                <a:sym typeface="Barlow Semi Condensed Medium"/>
              </a:rPr>
              <a:t>Reluctance to change decreases as the benefits of an end-to-end platform approach become more apparent.</a:t>
            </a:r>
            <a:endParaRPr lang="ru-RU" sz="1800" dirty="0">
              <a:solidFill>
                <a:schemeClr val="accent1"/>
              </a:solidFill>
              <a:latin typeface="Barlow Semi Condensed Medium"/>
              <a:ea typeface="Barlow Semi Condensed Medium"/>
              <a:cs typeface="Barlow Semi Condensed Medium"/>
              <a:sym typeface="Barlow Semi Condensed Medium"/>
            </a:endParaRPr>
          </a:p>
          <a:p>
            <a:pPr marL="0" lvl="0" indent="0">
              <a:buClr>
                <a:schemeClr val="dk1"/>
              </a:buClr>
              <a:buSzPts val="1100"/>
              <a:buNone/>
            </a:pPr>
            <a:endParaRPr lang="en-US" dirty="0">
              <a:sym typeface="Barlow Semi Condensed"/>
            </a:endParaRPr>
          </a:p>
        </p:txBody>
      </p:sp>
      <p:grpSp>
        <p:nvGrpSpPr>
          <p:cNvPr id="4" name="Google Shape;2343;p46"/>
          <p:cNvGrpSpPr/>
          <p:nvPr/>
        </p:nvGrpSpPr>
        <p:grpSpPr>
          <a:xfrm>
            <a:off x="4728330" y="1846600"/>
            <a:ext cx="4188013" cy="2427688"/>
            <a:chOff x="1397225" y="1410350"/>
            <a:chExt cx="4786300" cy="2774500"/>
          </a:xfrm>
        </p:grpSpPr>
        <p:grpSp>
          <p:nvGrpSpPr>
            <p:cNvPr id="5" name="Google Shape;2344;p46"/>
            <p:cNvGrpSpPr/>
            <p:nvPr/>
          </p:nvGrpSpPr>
          <p:grpSpPr>
            <a:xfrm>
              <a:off x="4293400" y="2574725"/>
              <a:ext cx="84425" cy="80100"/>
              <a:chOff x="4293400" y="2574725"/>
              <a:chExt cx="84425" cy="80100"/>
            </a:xfrm>
          </p:grpSpPr>
          <p:sp>
            <p:nvSpPr>
              <p:cNvPr id="260" name="Google Shape;2345;p46"/>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chemeClr val="dk2"/>
              </a:solidFill>
              <a:ln>
                <a:noFill/>
              </a:ln>
            </p:spPr>
          </p:sp>
          <p:sp>
            <p:nvSpPr>
              <p:cNvPr id="261" name="Google Shape;2346;p46"/>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347;p46"/>
            <p:cNvGrpSpPr/>
            <p:nvPr/>
          </p:nvGrpSpPr>
          <p:grpSpPr>
            <a:xfrm>
              <a:off x="4000175" y="1462675"/>
              <a:ext cx="1917275" cy="1140875"/>
              <a:chOff x="4000175" y="1462675"/>
              <a:chExt cx="1917275" cy="1140875"/>
            </a:xfrm>
          </p:grpSpPr>
          <p:sp>
            <p:nvSpPr>
              <p:cNvPr id="252" name="Google Shape;2348;p46"/>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chemeClr val="dk2"/>
              </a:solidFill>
              <a:ln>
                <a:noFill/>
              </a:ln>
            </p:spPr>
          </p:sp>
          <p:grpSp>
            <p:nvGrpSpPr>
              <p:cNvPr id="253" name="Google Shape;2349;p46"/>
              <p:cNvGrpSpPr/>
              <p:nvPr/>
            </p:nvGrpSpPr>
            <p:grpSpPr>
              <a:xfrm>
                <a:off x="4000175" y="1462675"/>
                <a:ext cx="1917275" cy="1140875"/>
                <a:chOff x="4000175" y="1462675"/>
                <a:chExt cx="1917275" cy="1140875"/>
              </a:xfrm>
            </p:grpSpPr>
            <p:sp>
              <p:nvSpPr>
                <p:cNvPr id="254" name="Google Shape;2350;p46"/>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chemeClr val="dk2"/>
                </a:solidFill>
                <a:ln>
                  <a:noFill/>
                </a:ln>
              </p:spPr>
            </p:sp>
            <p:sp>
              <p:nvSpPr>
                <p:cNvPr id="255" name="Google Shape;2351;p46"/>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352;p46"/>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353;p46"/>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354;p46"/>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355;p46"/>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2356;p46"/>
            <p:cNvGrpSpPr/>
            <p:nvPr/>
          </p:nvGrpSpPr>
          <p:grpSpPr>
            <a:xfrm>
              <a:off x="3960625" y="2587825"/>
              <a:ext cx="94050" cy="104125"/>
              <a:chOff x="3960625" y="2587825"/>
              <a:chExt cx="94050" cy="104125"/>
            </a:xfrm>
          </p:grpSpPr>
          <p:sp>
            <p:nvSpPr>
              <p:cNvPr id="250" name="Google Shape;2357;p46"/>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chemeClr val="dk2"/>
              </a:solidFill>
              <a:ln>
                <a:noFill/>
              </a:ln>
            </p:spPr>
          </p:sp>
          <p:sp>
            <p:nvSpPr>
              <p:cNvPr id="251" name="Google Shape;2358;p46"/>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359;p46"/>
            <p:cNvGrpSpPr/>
            <p:nvPr/>
          </p:nvGrpSpPr>
          <p:grpSpPr>
            <a:xfrm>
              <a:off x="3765350" y="2500900"/>
              <a:ext cx="173600" cy="187925"/>
              <a:chOff x="3765350" y="2500900"/>
              <a:chExt cx="173600" cy="187925"/>
            </a:xfrm>
          </p:grpSpPr>
          <p:sp>
            <p:nvSpPr>
              <p:cNvPr id="244" name="Google Shape;2360;p46"/>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chemeClr val="dk2"/>
              </a:solidFill>
              <a:ln>
                <a:noFill/>
              </a:ln>
            </p:spPr>
          </p:sp>
          <p:sp>
            <p:nvSpPr>
              <p:cNvPr id="245" name="Google Shape;2361;p46"/>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362;p46"/>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363;p46"/>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364;p46"/>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365;p46"/>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366;p46"/>
            <p:cNvGrpSpPr/>
            <p:nvPr/>
          </p:nvGrpSpPr>
          <p:grpSpPr>
            <a:xfrm>
              <a:off x="3750475" y="2481850"/>
              <a:ext cx="85125" cy="51800"/>
              <a:chOff x="3750475" y="2481850"/>
              <a:chExt cx="85125" cy="51800"/>
            </a:xfrm>
          </p:grpSpPr>
          <p:sp>
            <p:nvSpPr>
              <p:cNvPr id="242" name="Google Shape;2367;p46"/>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68;p46"/>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chemeClr val="dk2"/>
              </a:solidFill>
              <a:ln>
                <a:noFill/>
              </a:ln>
            </p:spPr>
          </p:sp>
        </p:grpSp>
        <p:grpSp>
          <p:nvGrpSpPr>
            <p:cNvPr id="10" name="Google Shape;2369;p46"/>
            <p:cNvGrpSpPr/>
            <p:nvPr/>
          </p:nvGrpSpPr>
          <p:grpSpPr>
            <a:xfrm>
              <a:off x="3627175" y="2432450"/>
              <a:ext cx="172100" cy="169075"/>
              <a:chOff x="3627175" y="2432450"/>
              <a:chExt cx="172100" cy="169075"/>
            </a:xfrm>
          </p:grpSpPr>
          <p:sp>
            <p:nvSpPr>
              <p:cNvPr id="239" name="Google Shape;2370;p46"/>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371;p46"/>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chemeClr val="dk2"/>
              </a:solidFill>
              <a:ln>
                <a:noFill/>
              </a:ln>
            </p:spPr>
          </p:sp>
          <p:sp>
            <p:nvSpPr>
              <p:cNvPr id="241" name="Google Shape;2372;p46"/>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11" name="Google Shape;2373;p46"/>
            <p:cNvGrpSpPr/>
            <p:nvPr/>
          </p:nvGrpSpPr>
          <p:grpSpPr>
            <a:xfrm>
              <a:off x="3561536" y="2585450"/>
              <a:ext cx="61539" cy="99045"/>
              <a:chOff x="3561536" y="2585450"/>
              <a:chExt cx="61539" cy="99045"/>
            </a:xfrm>
          </p:grpSpPr>
          <p:sp>
            <p:nvSpPr>
              <p:cNvPr id="237" name="Google Shape;2374;p46"/>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75;p46"/>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chemeClr val="dk2"/>
              </a:solidFill>
              <a:ln>
                <a:noFill/>
              </a:ln>
            </p:spPr>
          </p:sp>
        </p:grpSp>
        <p:grpSp>
          <p:nvGrpSpPr>
            <p:cNvPr id="12" name="Google Shape;2376;p46"/>
            <p:cNvGrpSpPr/>
            <p:nvPr/>
          </p:nvGrpSpPr>
          <p:grpSpPr>
            <a:xfrm>
              <a:off x="3906325" y="1984500"/>
              <a:ext cx="156075" cy="262825"/>
              <a:chOff x="3906325" y="1984500"/>
              <a:chExt cx="156075" cy="262825"/>
            </a:xfrm>
          </p:grpSpPr>
          <p:sp>
            <p:nvSpPr>
              <p:cNvPr id="235" name="Google Shape;2377;p46"/>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chemeClr val="dk2"/>
              </a:solidFill>
              <a:ln>
                <a:noFill/>
              </a:ln>
            </p:spPr>
          </p:sp>
          <p:sp>
            <p:nvSpPr>
              <p:cNvPr id="236" name="Google Shape;2378;p46"/>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379;p46"/>
            <p:cNvGrpSpPr/>
            <p:nvPr/>
          </p:nvGrpSpPr>
          <p:grpSpPr>
            <a:xfrm>
              <a:off x="1397225" y="1637375"/>
              <a:ext cx="1401575" cy="1228250"/>
              <a:chOff x="1397225" y="1637375"/>
              <a:chExt cx="1401575" cy="1228250"/>
            </a:xfrm>
          </p:grpSpPr>
          <p:sp>
            <p:nvSpPr>
              <p:cNvPr id="231" name="Google Shape;2380;p46"/>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chemeClr val="dk2"/>
              </a:solidFill>
              <a:ln>
                <a:noFill/>
              </a:ln>
            </p:spPr>
          </p:sp>
          <p:grpSp>
            <p:nvGrpSpPr>
              <p:cNvPr id="232" name="Google Shape;2381;p46"/>
              <p:cNvGrpSpPr/>
              <p:nvPr/>
            </p:nvGrpSpPr>
            <p:grpSpPr>
              <a:xfrm>
                <a:off x="1397225" y="1637375"/>
                <a:ext cx="1398775" cy="1228250"/>
                <a:chOff x="1397225" y="1637375"/>
                <a:chExt cx="1398775" cy="1228250"/>
              </a:xfrm>
            </p:grpSpPr>
            <p:sp>
              <p:nvSpPr>
                <p:cNvPr id="233" name="Google Shape;2382;p46"/>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83;p46"/>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oogle Shape;2384;p46"/>
            <p:cNvGrpSpPr/>
            <p:nvPr/>
          </p:nvGrpSpPr>
          <p:grpSpPr>
            <a:xfrm>
              <a:off x="2605700" y="3152850"/>
              <a:ext cx="594125" cy="616250"/>
              <a:chOff x="2605700" y="3152850"/>
              <a:chExt cx="594125" cy="616250"/>
            </a:xfrm>
          </p:grpSpPr>
          <p:sp>
            <p:nvSpPr>
              <p:cNvPr id="229" name="Google Shape;2385;p46"/>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chemeClr val="dk2"/>
              </a:solidFill>
              <a:ln>
                <a:noFill/>
              </a:ln>
            </p:spPr>
          </p:sp>
          <p:sp>
            <p:nvSpPr>
              <p:cNvPr id="230" name="Google Shape;2386;p46"/>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387;p46"/>
            <p:cNvGrpSpPr/>
            <p:nvPr/>
          </p:nvGrpSpPr>
          <p:grpSpPr>
            <a:xfrm>
              <a:off x="2680375" y="3423800"/>
              <a:ext cx="182975" cy="761050"/>
              <a:chOff x="2680375" y="3423800"/>
              <a:chExt cx="182975" cy="761050"/>
            </a:xfrm>
          </p:grpSpPr>
          <p:sp>
            <p:nvSpPr>
              <p:cNvPr id="227" name="Google Shape;2388;p46"/>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chemeClr val="dk2"/>
              </a:solidFill>
              <a:ln>
                <a:noFill/>
              </a:ln>
            </p:spPr>
          </p:sp>
          <p:sp>
            <p:nvSpPr>
              <p:cNvPr id="228" name="Google Shape;2389;p46"/>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390;p46"/>
            <p:cNvGrpSpPr/>
            <p:nvPr/>
          </p:nvGrpSpPr>
          <p:grpSpPr>
            <a:xfrm>
              <a:off x="3918000" y="3561900"/>
              <a:ext cx="236225" cy="207100"/>
              <a:chOff x="3918000" y="3561900"/>
              <a:chExt cx="236225" cy="207100"/>
            </a:xfrm>
          </p:grpSpPr>
          <p:sp>
            <p:nvSpPr>
              <p:cNvPr id="225" name="Google Shape;2391;p46"/>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chemeClr val="dk2"/>
              </a:solidFill>
              <a:ln>
                <a:noFill/>
              </a:ln>
            </p:spPr>
          </p:sp>
          <p:sp>
            <p:nvSpPr>
              <p:cNvPr id="226" name="Google Shape;2392;p46"/>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2393;p46"/>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4;p46"/>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95;p46"/>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396;p46"/>
            <p:cNvGrpSpPr/>
            <p:nvPr/>
          </p:nvGrpSpPr>
          <p:grpSpPr>
            <a:xfrm>
              <a:off x="1922950" y="1410350"/>
              <a:ext cx="1252825" cy="1162875"/>
              <a:chOff x="1922950" y="1410350"/>
              <a:chExt cx="1252825" cy="1162875"/>
            </a:xfrm>
          </p:grpSpPr>
          <p:sp>
            <p:nvSpPr>
              <p:cNvPr id="209" name="Google Shape;2397;p46"/>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98;p46"/>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99;p46"/>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400;p46"/>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401;p46"/>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402;p46"/>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403;p46"/>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404;p46"/>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405;p46"/>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406;p46"/>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07;p46"/>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08;p46"/>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09;p46"/>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10;p46"/>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11;p46"/>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12;p46"/>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413;p46"/>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14;p46"/>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15;p46"/>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16;p46"/>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17;p46"/>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18;p46"/>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9;p46"/>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20;p46"/>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21;p46"/>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22;p46"/>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23;p46"/>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24;p46"/>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25;p46"/>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26;p46"/>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27;p46"/>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28;p46"/>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29;p46"/>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30;p46"/>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31;p46"/>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2;p46"/>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33;p46"/>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34;p46"/>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2435;p46"/>
            <p:cNvGrpSpPr/>
            <p:nvPr/>
          </p:nvGrpSpPr>
          <p:grpSpPr>
            <a:xfrm>
              <a:off x="2711750" y="3572300"/>
              <a:ext cx="230725" cy="598425"/>
              <a:chOff x="2711750" y="3572300"/>
              <a:chExt cx="230725" cy="598425"/>
            </a:xfrm>
          </p:grpSpPr>
          <p:sp>
            <p:nvSpPr>
              <p:cNvPr id="207" name="Google Shape;2436;p46"/>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437;p46"/>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2438;p46"/>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2439;p46"/>
            <p:cNvGrpSpPr/>
            <p:nvPr/>
          </p:nvGrpSpPr>
          <p:grpSpPr>
            <a:xfrm>
              <a:off x="3781475" y="1624825"/>
              <a:ext cx="153300" cy="166375"/>
              <a:chOff x="3781475" y="1624825"/>
              <a:chExt cx="153300" cy="166375"/>
            </a:xfrm>
          </p:grpSpPr>
          <p:sp>
            <p:nvSpPr>
              <p:cNvPr id="203" name="Google Shape;2440;p46"/>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441;p46"/>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442;p46"/>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443;p46"/>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2444;p46"/>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45;p46"/>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46;p46"/>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47;p46"/>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48;p46"/>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49;p46"/>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50;p46"/>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2451;p46"/>
            <p:cNvGrpSpPr/>
            <p:nvPr/>
          </p:nvGrpSpPr>
          <p:grpSpPr>
            <a:xfrm>
              <a:off x="5068275" y="3161675"/>
              <a:ext cx="664875" cy="222850"/>
              <a:chOff x="5068275" y="3161675"/>
              <a:chExt cx="664875" cy="222850"/>
            </a:xfrm>
          </p:grpSpPr>
          <p:sp>
            <p:nvSpPr>
              <p:cNvPr id="199" name="Google Shape;2452;p46"/>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453;p46"/>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454;p46"/>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455;p46"/>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2456;p46"/>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57;p46"/>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58;p46"/>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59;p46"/>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60;p46"/>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61;p46"/>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62;p46"/>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63;p46"/>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64;p46"/>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65;p46"/>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66;p46"/>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67;p46"/>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68;p46"/>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69;p46"/>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70;p46"/>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71;p46"/>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472;p46"/>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73;p46"/>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74;p46"/>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75;p46"/>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76;p46"/>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77;p46"/>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78;p46"/>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79;p46"/>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80;p46"/>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81;p46"/>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82;p46"/>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83;p46"/>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84;p46"/>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2485;p46"/>
            <p:cNvGrpSpPr/>
            <p:nvPr/>
          </p:nvGrpSpPr>
          <p:grpSpPr>
            <a:xfrm>
              <a:off x="3586375" y="2281300"/>
              <a:ext cx="125025" cy="175275"/>
              <a:chOff x="3586375" y="2281300"/>
              <a:chExt cx="125025" cy="175275"/>
            </a:xfrm>
          </p:grpSpPr>
          <p:sp>
            <p:nvSpPr>
              <p:cNvPr id="197" name="Google Shape;2486;p46"/>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487;p46"/>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2488;p46"/>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2489;p46"/>
            <p:cNvGrpSpPr/>
            <p:nvPr/>
          </p:nvGrpSpPr>
          <p:grpSpPr>
            <a:xfrm>
              <a:off x="5298975" y="3412225"/>
              <a:ext cx="576450" cy="616225"/>
              <a:chOff x="5298975" y="3412225"/>
              <a:chExt cx="576450" cy="616225"/>
            </a:xfrm>
          </p:grpSpPr>
          <p:sp>
            <p:nvSpPr>
              <p:cNvPr id="195" name="Google Shape;2490;p46"/>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491;p46"/>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2492;p46"/>
            <p:cNvGrpSpPr/>
            <p:nvPr/>
          </p:nvGrpSpPr>
          <p:grpSpPr>
            <a:xfrm>
              <a:off x="5952300" y="3852150"/>
              <a:ext cx="231225" cy="287200"/>
              <a:chOff x="5952300" y="3852150"/>
              <a:chExt cx="231225" cy="287200"/>
            </a:xfrm>
          </p:grpSpPr>
          <p:sp>
            <p:nvSpPr>
              <p:cNvPr id="193" name="Google Shape;2493;p46"/>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494;p46"/>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2495;p46"/>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96;p46"/>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97;p46"/>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98;p46"/>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99;p46"/>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00;p46"/>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01;p46"/>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02;p46"/>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2503;p46"/>
            <p:cNvGrpSpPr/>
            <p:nvPr/>
          </p:nvGrpSpPr>
          <p:grpSpPr>
            <a:xfrm>
              <a:off x="4842300" y="3099950"/>
              <a:ext cx="31425" cy="59650"/>
              <a:chOff x="4842300" y="3099950"/>
              <a:chExt cx="31425" cy="59650"/>
            </a:xfrm>
          </p:grpSpPr>
          <p:sp>
            <p:nvSpPr>
              <p:cNvPr id="189" name="Google Shape;2504;p46"/>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505;p46"/>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506;p46"/>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507;p46"/>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2508;p46"/>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09;p46"/>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10;p46"/>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11;p46"/>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12;p46"/>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13;p46"/>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14;p46"/>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15;p46"/>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2516;p46"/>
            <p:cNvGrpSpPr/>
            <p:nvPr/>
          </p:nvGrpSpPr>
          <p:grpSpPr>
            <a:xfrm>
              <a:off x="3866750" y="2520350"/>
              <a:ext cx="78475" cy="60700"/>
              <a:chOff x="3866750" y="2520350"/>
              <a:chExt cx="78475" cy="60700"/>
            </a:xfrm>
          </p:grpSpPr>
          <p:sp>
            <p:nvSpPr>
              <p:cNvPr id="185" name="Google Shape;2517;p46"/>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518;p46"/>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519;p46"/>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520;p46"/>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2521;p46"/>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22;p46"/>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23;p46"/>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24;p46"/>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25;p46"/>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26;p46"/>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27;p46"/>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28;p46"/>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29;p46"/>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30;p46"/>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31;p46"/>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32;p46"/>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33;p46"/>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34;p46"/>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35;p46"/>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36;p46"/>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37;p46"/>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38;p46"/>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39;p46"/>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40;p46"/>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541;p46"/>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42;p46"/>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43;p46"/>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44;p46"/>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45;p46"/>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46;p46"/>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47;p46"/>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48;p46"/>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49;p46"/>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50;p46"/>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51;p46"/>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52;p46"/>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53;p46"/>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54;p46"/>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55;p46"/>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56;p46"/>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57;p46"/>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558;p46"/>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559;p46"/>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60;p46"/>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61;p46"/>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62;p46"/>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563;p46"/>
            <p:cNvGrpSpPr/>
            <p:nvPr/>
          </p:nvGrpSpPr>
          <p:grpSpPr>
            <a:xfrm>
              <a:off x="3450375" y="3038225"/>
              <a:ext cx="132875" cy="99400"/>
              <a:chOff x="3450375" y="3038225"/>
              <a:chExt cx="132875" cy="99400"/>
            </a:xfrm>
          </p:grpSpPr>
          <p:sp>
            <p:nvSpPr>
              <p:cNvPr id="183" name="Google Shape;2564;p46"/>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565;p46"/>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2566;p46"/>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67;p46"/>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68;p46"/>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69;p46"/>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70;p46"/>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71;p46"/>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72;p46"/>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73;p46"/>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74;p46"/>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75;p46"/>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76;p46"/>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77;p46"/>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78;p46"/>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79;p46"/>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80;p46"/>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81;p46"/>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82;p46"/>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583;p46"/>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584;p46"/>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585;p46"/>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586;p46"/>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87;p46"/>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8;p46"/>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589;p46"/>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90;p46"/>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91;p46"/>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92;p46"/>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593;p46"/>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594;p46"/>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595;p46"/>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596;p46"/>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597;p46"/>
            <p:cNvSpPr/>
            <p:nvPr/>
          </p:nvSpPr>
          <p:spPr>
            <a:xfrm>
              <a:off x="4298825" y="2603000"/>
              <a:ext cx="2625" cy="2650"/>
            </a:xfrm>
            <a:custGeom>
              <a:avLst/>
              <a:gdLst/>
              <a:ahLst/>
              <a:cxnLst/>
              <a:rect l="l" t="t" r="r" b="b"/>
              <a:pathLst>
                <a:path w="105" h="106" fill="none" extrusionOk="0">
                  <a:moveTo>
                    <a:pt x="105" y="105"/>
                  </a:moveTo>
                  <a:lnTo>
                    <a:pt x="0" y="1"/>
                  </a:lnTo>
                </a:path>
              </a:pathLst>
            </a:custGeom>
            <a:solidFill>
              <a:schemeClr val="dk2"/>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598;p46"/>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599;p46"/>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00;p46"/>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2"/>
        <p:cNvGrpSpPr/>
        <p:nvPr/>
      </p:nvGrpSpPr>
      <p:grpSpPr>
        <a:xfrm>
          <a:off x="0" y="0"/>
          <a:ext cx="0" cy="0"/>
          <a:chOff x="0" y="0"/>
          <a:chExt cx="0" cy="0"/>
        </a:xfrm>
      </p:grpSpPr>
      <p:pic>
        <p:nvPicPr>
          <p:cNvPr id="3513" name="Google Shape;3513;p62"/>
          <p:cNvPicPr preferRelativeResize="0"/>
          <p:nvPr/>
        </p:nvPicPr>
        <p:blipFill rotWithShape="1">
          <a:blip r:embed="rId3">
            <a:alphaModFix/>
          </a:blip>
          <a:srcRect l="1484" r="1494"/>
          <a:stretch/>
        </p:blipFill>
        <p:spPr>
          <a:xfrm>
            <a:off x="4696641" y="1580762"/>
            <a:ext cx="2741302" cy="1589316"/>
          </a:xfrm>
          <a:prstGeom prst="rect">
            <a:avLst/>
          </a:prstGeom>
          <a:noFill/>
          <a:ln>
            <a:noFill/>
          </a:ln>
        </p:spPr>
      </p:pic>
      <p:sp>
        <p:nvSpPr>
          <p:cNvPr id="3514" name="Google Shape;3514;p62"/>
          <p:cNvSpPr txBox="1">
            <a:spLocks noGrp="1"/>
          </p:cNvSpPr>
          <p:nvPr>
            <p:ph type="body" idx="1"/>
          </p:nvPr>
        </p:nvSpPr>
        <p:spPr>
          <a:xfrm>
            <a:off x="191386" y="1722474"/>
            <a:ext cx="3719464" cy="1587798"/>
          </a:xfrm>
          <a:prstGeom prst="rect">
            <a:avLst/>
          </a:prstGeom>
        </p:spPr>
        <p:txBody>
          <a:bodyPr spcFirstLastPara="1" wrap="square" lIns="91425" tIns="91425" rIns="91425" bIns="91425" anchor="ctr" anchorCtr="0">
            <a:noAutofit/>
          </a:bodyPr>
          <a:lstStyle/>
          <a:p>
            <a:pPr marL="0" lvl="0" indent="0">
              <a:buClr>
                <a:schemeClr val="dk1"/>
              </a:buClr>
              <a:buSzPts val="1100"/>
            </a:pPr>
            <a:r>
              <a:rPr lang="en-US" sz="1800" dirty="0"/>
              <a:t>The process of digitizing office work of the law enforcement authorities is carried out in stages. Until 2012, all office work in Azerbaijan was paper-based. From 2012 to 2021 the transition to the introduction of digital technologies started, and by 2023 the digitalization process for all office work is expected to be completed.</a:t>
            </a:r>
          </a:p>
        </p:txBody>
      </p:sp>
      <p:grpSp>
        <p:nvGrpSpPr>
          <p:cNvPr id="3516" name="Google Shape;3516;p62"/>
          <p:cNvGrpSpPr/>
          <p:nvPr/>
        </p:nvGrpSpPr>
        <p:grpSpPr>
          <a:xfrm>
            <a:off x="3831152" y="807450"/>
            <a:ext cx="4097650" cy="3780909"/>
            <a:chOff x="1230400" y="410075"/>
            <a:chExt cx="5124625" cy="4728500"/>
          </a:xfrm>
        </p:grpSpPr>
        <p:sp>
          <p:nvSpPr>
            <p:cNvPr id="3517" name="Google Shape;3517;p62"/>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2"/>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62"/>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2"/>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2"/>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2"/>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2"/>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2"/>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2"/>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2"/>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2"/>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2"/>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2"/>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2"/>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62"/>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62"/>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2"/>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2"/>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2"/>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2"/>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2"/>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2"/>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2"/>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2"/>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2"/>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2"/>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2"/>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2"/>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2"/>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2"/>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2"/>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2"/>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2"/>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2"/>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2"/>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2"/>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2"/>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2"/>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2"/>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2"/>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2"/>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2"/>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2"/>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2"/>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2"/>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2"/>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2"/>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2"/>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2"/>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2"/>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2"/>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2"/>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2"/>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2"/>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2"/>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2"/>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2"/>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2"/>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2"/>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2"/>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2"/>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2"/>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2"/>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2"/>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2"/>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2"/>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2"/>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2"/>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2"/>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2"/>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2"/>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2"/>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2"/>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2"/>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2"/>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2"/>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2"/>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2"/>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2"/>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2"/>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2"/>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2"/>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2"/>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62"/>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2233;p41"/>
          <p:cNvSpPr txBox="1"/>
          <p:nvPr/>
        </p:nvSpPr>
        <p:spPr>
          <a:xfrm>
            <a:off x="569542" y="267921"/>
            <a:ext cx="5689844" cy="674248"/>
          </a:xfrm>
          <a:prstGeom prst="rect">
            <a:avLst/>
          </a:prstGeom>
          <a:noFill/>
          <a:ln>
            <a:noFill/>
          </a:ln>
        </p:spPr>
        <p:txBody>
          <a:bodyPr spcFirstLastPara="1" wrap="square" lIns="91425" tIns="91425" rIns="91425" bIns="91425" anchor="b" anchorCtr="0">
            <a:noAutofit/>
          </a:bodyPr>
          <a:lstStyle/>
          <a:p>
            <a:pPr lvl="0" algn="ctr"/>
            <a:r>
              <a:rPr lang="en-US" sz="3600" dirty="0" smtClean="0">
                <a:solidFill>
                  <a:schemeClr val="accent1"/>
                </a:solidFill>
                <a:latin typeface="Fjalla One"/>
                <a:ea typeface="Fjalla One"/>
                <a:cs typeface="Fjalla One"/>
                <a:sym typeface="Fjalla One"/>
              </a:rPr>
              <a:t>Digitalization </a:t>
            </a:r>
            <a:r>
              <a:rPr lang="en-US" sz="3600" dirty="0">
                <a:solidFill>
                  <a:schemeClr val="accent1"/>
                </a:solidFill>
                <a:latin typeface="Fjalla One"/>
                <a:ea typeface="Fjalla One"/>
                <a:cs typeface="Fjalla One"/>
                <a:sym typeface="Fjalla One"/>
              </a:rPr>
              <a:t>process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grpSp>
        <p:nvGrpSpPr>
          <p:cNvPr id="2326" name="Google Shape;2326;p44"/>
          <p:cNvGrpSpPr/>
          <p:nvPr/>
        </p:nvGrpSpPr>
        <p:grpSpPr>
          <a:xfrm>
            <a:off x="5193873" y="1095152"/>
            <a:ext cx="3610160" cy="3519377"/>
            <a:chOff x="4522050" y="622650"/>
            <a:chExt cx="3898200" cy="3898200"/>
          </a:xfrm>
        </p:grpSpPr>
        <p:sp>
          <p:nvSpPr>
            <p:cNvPr id="2327" name="Google Shape;2327;p44"/>
            <p:cNvSpPr/>
            <p:nvPr/>
          </p:nvSpPr>
          <p:spPr>
            <a:xfrm>
              <a:off x="4522050" y="622650"/>
              <a:ext cx="3898200" cy="38982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698900" y="799500"/>
              <a:ext cx="3544500" cy="3544500"/>
            </a:xfrm>
            <a:prstGeom prst="ellipse">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0" name="Google Shape;2330;p44"/>
          <p:cNvSpPr txBox="1">
            <a:spLocks noGrp="1"/>
          </p:cNvSpPr>
          <p:nvPr>
            <p:ph type="subTitle" idx="1"/>
          </p:nvPr>
        </p:nvSpPr>
        <p:spPr>
          <a:xfrm>
            <a:off x="160378" y="1662154"/>
            <a:ext cx="4869712" cy="2208097"/>
          </a:xfrm>
          <a:prstGeom prst="rect">
            <a:avLst/>
          </a:prstGeom>
        </p:spPr>
        <p:txBody>
          <a:bodyPr spcFirstLastPara="1" wrap="square" lIns="91425" tIns="91425" rIns="91425" bIns="91425" anchor="t" anchorCtr="0">
            <a:noAutofit/>
          </a:bodyPr>
          <a:lstStyle/>
          <a:p>
            <a:pPr lvl="0"/>
            <a:r>
              <a:rPr lang="en-US" sz="1600" dirty="0"/>
              <a:t>Regulation on "Electronic Prosecution" information system came into force by Presidential Decree on </a:t>
            </a:r>
            <a:r>
              <a:rPr lang="en-US" sz="1600" b="1" i="1" dirty="0"/>
              <a:t>3 March 2022. </a:t>
            </a:r>
            <a:r>
              <a:rPr lang="en-US" sz="1600" dirty="0"/>
              <a:t>This regulation is an important milestone in the creation of effective grounds to facilitate the digitization of our country's criminal justice system. The provisions of this regulation offer more extensive opportunities and prospects of further linking electronic systems like </a:t>
            </a:r>
            <a:r>
              <a:rPr lang="en-US" sz="1600" b="1" i="1" dirty="0"/>
              <a:t>«E-Court» and «E-government» </a:t>
            </a:r>
            <a:r>
              <a:rPr lang="en-US" sz="1600" dirty="0"/>
              <a:t>and creating common digital system. </a:t>
            </a:r>
            <a:endParaRPr sz="1600" dirty="0">
              <a:sym typeface="Barlow Semi Condensed"/>
            </a:endParaRPr>
          </a:p>
        </p:txBody>
      </p:sp>
      <p:pic>
        <p:nvPicPr>
          <p:cNvPr id="2331" name="Google Shape;2331;p44"/>
          <p:cNvPicPr preferRelativeResize="0"/>
          <p:nvPr/>
        </p:nvPicPr>
        <p:blipFill rotWithShape="1">
          <a:blip r:embed="rId3">
            <a:alphaModFix/>
          </a:blip>
          <a:srcRect l="34985" r="2674"/>
          <a:stretch/>
        </p:blipFill>
        <p:spPr>
          <a:xfrm>
            <a:off x="5528927" y="1364443"/>
            <a:ext cx="2940049" cy="2980794"/>
          </a:xfrm>
          <a:prstGeom prst="ellipse">
            <a:avLst/>
          </a:prstGeom>
          <a:noFill/>
          <a:ln>
            <a:noFill/>
          </a:ln>
        </p:spPr>
      </p:pic>
      <p:sp>
        <p:nvSpPr>
          <p:cNvPr id="3" name="Прямоугольник 2"/>
          <p:cNvSpPr/>
          <p:nvPr/>
        </p:nvSpPr>
        <p:spPr>
          <a:xfrm>
            <a:off x="3805272" y="339193"/>
            <a:ext cx="4834978" cy="646331"/>
          </a:xfrm>
          <a:prstGeom prst="rect">
            <a:avLst/>
          </a:prstGeom>
        </p:spPr>
        <p:txBody>
          <a:bodyPr wrap="none">
            <a:spAutoFit/>
          </a:bodyPr>
          <a:lstStyle/>
          <a:p>
            <a:pPr algn="ctr"/>
            <a:r>
              <a:rPr lang="en-US" sz="3600" dirty="0">
                <a:solidFill>
                  <a:schemeClr val="accent1"/>
                </a:solidFill>
                <a:latin typeface="Fjalla One"/>
                <a:ea typeface="Fjalla One"/>
                <a:cs typeface="Fjalla One"/>
              </a:rPr>
              <a:t>"Electronic Prosecution" </a:t>
            </a:r>
            <a:endParaRPr lang="ru-RU" sz="3600" dirty="0">
              <a:solidFill>
                <a:schemeClr val="accent1"/>
              </a:solidFill>
              <a:latin typeface="Fjalla One"/>
              <a:ea typeface="Fjalla One"/>
              <a:cs typeface="Fjalla On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38" name="Google Shape;2738;p51"/>
          <p:cNvSpPr txBox="1">
            <a:spLocks noGrp="1"/>
          </p:cNvSpPr>
          <p:nvPr>
            <p:ph type="title"/>
          </p:nvPr>
        </p:nvSpPr>
        <p:spPr>
          <a:xfrm>
            <a:off x="165005" y="127473"/>
            <a:ext cx="6305796" cy="715019"/>
          </a:xfrm>
          <a:prstGeom prst="rect">
            <a:avLst/>
          </a:prstGeom>
        </p:spPr>
        <p:txBody>
          <a:bodyPr spcFirstLastPara="1" wrap="square" lIns="91425" tIns="91425" rIns="91425" bIns="91425" anchor="t" anchorCtr="0">
            <a:noAutofit/>
          </a:bodyPr>
          <a:lstStyle/>
          <a:p>
            <a:pPr lvl="0" algn="l"/>
            <a:r>
              <a:rPr lang="en-US" sz="1600" dirty="0"/>
              <a:t>A full switching to electronic office work opens up wide opportunities for </a:t>
            </a:r>
            <a:r>
              <a:rPr lang="en-US" sz="1600" dirty="0" smtClean="0"/>
              <a:t/>
            </a:r>
            <a:br>
              <a:rPr lang="en-US" sz="1600" dirty="0" smtClean="0"/>
            </a:br>
            <a:r>
              <a:rPr lang="en-US" sz="1600" dirty="0" smtClean="0"/>
              <a:t>the </a:t>
            </a:r>
            <a:r>
              <a:rPr lang="en-US" sz="1600" dirty="0"/>
              <a:t>prosecution authorities </a:t>
            </a:r>
            <a:r>
              <a:rPr lang="en-US" sz="1600" dirty="0" smtClean="0"/>
              <a:t>in:</a:t>
            </a:r>
            <a:endParaRPr sz="1600" dirty="0"/>
          </a:p>
        </p:txBody>
      </p:sp>
      <p:grpSp>
        <p:nvGrpSpPr>
          <p:cNvPr id="2739" name="Google Shape;2739;p51"/>
          <p:cNvGrpSpPr/>
          <p:nvPr/>
        </p:nvGrpSpPr>
        <p:grpSpPr>
          <a:xfrm>
            <a:off x="1980375" y="1074788"/>
            <a:ext cx="5183250" cy="3541786"/>
            <a:chOff x="277900" y="420125"/>
            <a:chExt cx="6852525" cy="4682425"/>
          </a:xfrm>
        </p:grpSpPr>
        <p:sp>
          <p:nvSpPr>
            <p:cNvPr id="2740" name="Google Shape;2740;p51"/>
            <p:cNvSpPr/>
            <p:nvPr/>
          </p:nvSpPr>
          <p:spPr>
            <a:xfrm>
              <a:off x="277900" y="420125"/>
              <a:ext cx="6852525" cy="4609425"/>
            </a:xfrm>
            <a:custGeom>
              <a:avLst/>
              <a:gdLst/>
              <a:ahLst/>
              <a:cxnLst/>
              <a:rect l="l" t="t" r="r" b="b"/>
              <a:pathLst>
                <a:path w="274101" h="184377" extrusionOk="0">
                  <a:moveTo>
                    <a:pt x="136337" y="1"/>
                  </a:moveTo>
                  <a:cubicBezTo>
                    <a:pt x="108563" y="1"/>
                    <a:pt x="91709" y="26310"/>
                    <a:pt x="78045" y="41336"/>
                  </a:cubicBezTo>
                  <a:cubicBezTo>
                    <a:pt x="62518" y="58454"/>
                    <a:pt x="45178" y="46845"/>
                    <a:pt x="22479" y="65183"/>
                  </a:cubicBezTo>
                  <a:cubicBezTo>
                    <a:pt x="0" y="83335"/>
                    <a:pt x="19077" y="165447"/>
                    <a:pt x="35677" y="184376"/>
                  </a:cubicBezTo>
                  <a:lnTo>
                    <a:pt x="253434" y="184376"/>
                  </a:lnTo>
                  <a:cubicBezTo>
                    <a:pt x="255208" y="177574"/>
                    <a:pt x="261124" y="154837"/>
                    <a:pt x="265116" y="131804"/>
                  </a:cubicBezTo>
                  <a:cubicBezTo>
                    <a:pt x="269923" y="104298"/>
                    <a:pt x="274100" y="66403"/>
                    <a:pt x="254987" y="50505"/>
                  </a:cubicBezTo>
                  <a:cubicBezTo>
                    <a:pt x="249034" y="45561"/>
                    <a:pt x="242499" y="43992"/>
                    <a:pt x="235926" y="43992"/>
                  </a:cubicBezTo>
                  <a:cubicBezTo>
                    <a:pt x="230211" y="43992"/>
                    <a:pt x="224467" y="45178"/>
                    <a:pt x="219051" y="46365"/>
                  </a:cubicBezTo>
                  <a:cubicBezTo>
                    <a:pt x="213642" y="47537"/>
                    <a:pt x="208543" y="48726"/>
                    <a:pt x="204134" y="48726"/>
                  </a:cubicBezTo>
                  <a:cubicBezTo>
                    <a:pt x="201733" y="48726"/>
                    <a:pt x="199538" y="48373"/>
                    <a:pt x="197608" y="47474"/>
                  </a:cubicBezTo>
                  <a:cubicBezTo>
                    <a:pt x="184447" y="41336"/>
                    <a:pt x="183855" y="10799"/>
                    <a:pt x="148585" y="1630"/>
                  </a:cubicBezTo>
                  <a:cubicBezTo>
                    <a:pt x="144277" y="510"/>
                    <a:pt x="140202" y="1"/>
                    <a:pt x="136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1"/>
            <p:cNvSpPr/>
            <p:nvPr/>
          </p:nvSpPr>
          <p:spPr>
            <a:xfrm>
              <a:off x="582900" y="420200"/>
              <a:ext cx="6424600" cy="4609350"/>
            </a:xfrm>
            <a:custGeom>
              <a:avLst/>
              <a:gdLst/>
              <a:ahLst/>
              <a:cxnLst/>
              <a:rect l="l" t="t" r="r" b="b"/>
              <a:pathLst>
                <a:path w="256984" h="184374" extrusionOk="0">
                  <a:moveTo>
                    <a:pt x="124148" y="0"/>
                  </a:moveTo>
                  <a:cubicBezTo>
                    <a:pt x="96383" y="0"/>
                    <a:pt x="79487" y="26323"/>
                    <a:pt x="65845" y="41333"/>
                  </a:cubicBezTo>
                  <a:cubicBezTo>
                    <a:pt x="50318" y="58451"/>
                    <a:pt x="32978" y="46842"/>
                    <a:pt x="10279" y="65180"/>
                  </a:cubicBezTo>
                  <a:cubicBezTo>
                    <a:pt x="2921" y="71095"/>
                    <a:pt x="38" y="83887"/>
                    <a:pt x="38" y="99082"/>
                  </a:cubicBezTo>
                  <a:cubicBezTo>
                    <a:pt x="1" y="130285"/>
                    <a:pt x="12312" y="171618"/>
                    <a:pt x="23477" y="184373"/>
                  </a:cubicBezTo>
                  <a:lnTo>
                    <a:pt x="241234" y="184373"/>
                  </a:lnTo>
                  <a:cubicBezTo>
                    <a:pt x="243008" y="177571"/>
                    <a:pt x="248924" y="154834"/>
                    <a:pt x="252916" y="131801"/>
                  </a:cubicBezTo>
                  <a:cubicBezTo>
                    <a:pt x="254987" y="119896"/>
                    <a:pt x="256946" y="106032"/>
                    <a:pt x="256983" y="92834"/>
                  </a:cubicBezTo>
                  <a:cubicBezTo>
                    <a:pt x="256983" y="75605"/>
                    <a:pt x="253619" y="59523"/>
                    <a:pt x="242787" y="50502"/>
                  </a:cubicBezTo>
                  <a:cubicBezTo>
                    <a:pt x="236834" y="45548"/>
                    <a:pt x="230290" y="43995"/>
                    <a:pt x="223710" y="43995"/>
                  </a:cubicBezTo>
                  <a:cubicBezTo>
                    <a:pt x="218016" y="43995"/>
                    <a:pt x="212286" y="45178"/>
                    <a:pt x="206851" y="46362"/>
                  </a:cubicBezTo>
                  <a:cubicBezTo>
                    <a:pt x="201453" y="47545"/>
                    <a:pt x="196388" y="48728"/>
                    <a:pt x="191989" y="48728"/>
                  </a:cubicBezTo>
                  <a:cubicBezTo>
                    <a:pt x="189549" y="48728"/>
                    <a:pt x="187331" y="48358"/>
                    <a:pt x="185408" y="47471"/>
                  </a:cubicBezTo>
                  <a:cubicBezTo>
                    <a:pt x="172247" y="41333"/>
                    <a:pt x="171655" y="10796"/>
                    <a:pt x="136385" y="1627"/>
                  </a:cubicBezTo>
                  <a:cubicBezTo>
                    <a:pt x="132097" y="481"/>
                    <a:pt x="127993" y="0"/>
                    <a:pt x="124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1"/>
            <p:cNvSpPr/>
            <p:nvPr/>
          </p:nvSpPr>
          <p:spPr>
            <a:xfrm>
              <a:off x="702125" y="5036900"/>
              <a:ext cx="6191675" cy="65650"/>
            </a:xfrm>
            <a:custGeom>
              <a:avLst/>
              <a:gdLst/>
              <a:ahLst/>
              <a:cxnLst/>
              <a:rect l="l" t="t" r="r" b="b"/>
              <a:pathLst>
                <a:path w="247667" h="2626" extrusionOk="0">
                  <a:moveTo>
                    <a:pt x="1" y="1"/>
                  </a:moveTo>
                  <a:lnTo>
                    <a:pt x="1" y="2626"/>
                  </a:lnTo>
                  <a:lnTo>
                    <a:pt x="247667" y="2626"/>
                  </a:lnTo>
                  <a:lnTo>
                    <a:pt x="247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1"/>
            <p:cNvSpPr/>
            <p:nvPr/>
          </p:nvSpPr>
          <p:spPr>
            <a:xfrm>
              <a:off x="665175" y="3566050"/>
              <a:ext cx="125725" cy="97450"/>
            </a:xfrm>
            <a:custGeom>
              <a:avLst/>
              <a:gdLst/>
              <a:ahLst/>
              <a:cxnLst/>
              <a:rect l="l" t="t" r="r" b="b"/>
              <a:pathLst>
                <a:path w="5029" h="3898" extrusionOk="0">
                  <a:moveTo>
                    <a:pt x="1558" y="0"/>
                  </a:moveTo>
                  <a:cubicBezTo>
                    <a:pt x="1494" y="0"/>
                    <a:pt x="1431" y="5"/>
                    <a:pt x="1368" y="15"/>
                  </a:cubicBezTo>
                  <a:cubicBezTo>
                    <a:pt x="481" y="125"/>
                    <a:pt x="0" y="976"/>
                    <a:pt x="185" y="1789"/>
                  </a:cubicBezTo>
                  <a:cubicBezTo>
                    <a:pt x="407" y="2639"/>
                    <a:pt x="1257" y="3231"/>
                    <a:pt x="1996" y="3564"/>
                  </a:cubicBezTo>
                  <a:cubicBezTo>
                    <a:pt x="2705" y="3872"/>
                    <a:pt x="4312" y="3897"/>
                    <a:pt x="4828" y="3897"/>
                  </a:cubicBezTo>
                  <a:cubicBezTo>
                    <a:pt x="4932" y="3897"/>
                    <a:pt x="4991" y="3896"/>
                    <a:pt x="4991" y="3896"/>
                  </a:cubicBezTo>
                  <a:cubicBezTo>
                    <a:pt x="5028" y="3896"/>
                    <a:pt x="4547" y="2529"/>
                    <a:pt x="4510" y="2418"/>
                  </a:cubicBezTo>
                  <a:cubicBezTo>
                    <a:pt x="4055" y="1507"/>
                    <a:pt x="2705"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1"/>
            <p:cNvSpPr/>
            <p:nvPr/>
          </p:nvSpPr>
          <p:spPr>
            <a:xfrm>
              <a:off x="667950" y="3411900"/>
              <a:ext cx="777325" cy="1632425"/>
            </a:xfrm>
            <a:custGeom>
              <a:avLst/>
              <a:gdLst/>
              <a:ahLst/>
              <a:cxnLst/>
              <a:rect l="l" t="t" r="r" b="b"/>
              <a:pathLst>
                <a:path w="31093" h="65297" extrusionOk="0">
                  <a:moveTo>
                    <a:pt x="14640" y="31764"/>
                  </a:moveTo>
                  <a:cubicBezTo>
                    <a:pt x="15232" y="32430"/>
                    <a:pt x="16822" y="33206"/>
                    <a:pt x="17043" y="33317"/>
                  </a:cubicBezTo>
                  <a:cubicBezTo>
                    <a:pt x="16822" y="33835"/>
                    <a:pt x="16600" y="34352"/>
                    <a:pt x="16378" y="34833"/>
                  </a:cubicBezTo>
                  <a:cubicBezTo>
                    <a:pt x="15676" y="36533"/>
                    <a:pt x="15010" y="37901"/>
                    <a:pt x="14529" y="38826"/>
                  </a:cubicBezTo>
                  <a:cubicBezTo>
                    <a:pt x="14419" y="39011"/>
                    <a:pt x="14345" y="39195"/>
                    <a:pt x="14234" y="39343"/>
                  </a:cubicBezTo>
                  <a:lnTo>
                    <a:pt x="14160" y="39343"/>
                  </a:lnTo>
                  <a:cubicBezTo>
                    <a:pt x="14160" y="39158"/>
                    <a:pt x="14123" y="38974"/>
                    <a:pt x="14086" y="38752"/>
                  </a:cubicBezTo>
                  <a:cubicBezTo>
                    <a:pt x="13938" y="37680"/>
                    <a:pt x="13716" y="36164"/>
                    <a:pt x="13346" y="34352"/>
                  </a:cubicBezTo>
                  <a:cubicBezTo>
                    <a:pt x="13235" y="33761"/>
                    <a:pt x="13125" y="33169"/>
                    <a:pt x="12977" y="32541"/>
                  </a:cubicBezTo>
                  <a:cubicBezTo>
                    <a:pt x="13125" y="32467"/>
                    <a:pt x="13901" y="32171"/>
                    <a:pt x="14640" y="31764"/>
                  </a:cubicBezTo>
                  <a:close/>
                  <a:moveTo>
                    <a:pt x="6531" y="0"/>
                  </a:moveTo>
                  <a:cubicBezTo>
                    <a:pt x="6326" y="0"/>
                    <a:pt x="6117" y="49"/>
                    <a:pt x="5915" y="154"/>
                  </a:cubicBezTo>
                  <a:cubicBezTo>
                    <a:pt x="4843" y="709"/>
                    <a:pt x="4547" y="2853"/>
                    <a:pt x="4732" y="3925"/>
                  </a:cubicBezTo>
                  <a:cubicBezTo>
                    <a:pt x="4769" y="4036"/>
                    <a:pt x="5176" y="5441"/>
                    <a:pt x="5176" y="5441"/>
                  </a:cubicBezTo>
                  <a:lnTo>
                    <a:pt x="5213" y="5404"/>
                  </a:lnTo>
                  <a:lnTo>
                    <a:pt x="5213" y="5404"/>
                  </a:lnTo>
                  <a:cubicBezTo>
                    <a:pt x="5139" y="5737"/>
                    <a:pt x="5102" y="6107"/>
                    <a:pt x="5065" y="6513"/>
                  </a:cubicBezTo>
                  <a:cubicBezTo>
                    <a:pt x="4991" y="7253"/>
                    <a:pt x="4917" y="8103"/>
                    <a:pt x="4880" y="9027"/>
                  </a:cubicBezTo>
                  <a:cubicBezTo>
                    <a:pt x="4880" y="9952"/>
                    <a:pt x="4880" y="10950"/>
                    <a:pt x="4954" y="11985"/>
                  </a:cubicBezTo>
                  <a:cubicBezTo>
                    <a:pt x="5065" y="13057"/>
                    <a:pt x="5213" y="14166"/>
                    <a:pt x="5509" y="15275"/>
                  </a:cubicBezTo>
                  <a:lnTo>
                    <a:pt x="5509" y="15312"/>
                  </a:lnTo>
                  <a:cubicBezTo>
                    <a:pt x="5324" y="15017"/>
                    <a:pt x="4769" y="14203"/>
                    <a:pt x="4732" y="14129"/>
                  </a:cubicBezTo>
                  <a:cubicBezTo>
                    <a:pt x="4142" y="13446"/>
                    <a:pt x="2744" y="12502"/>
                    <a:pt x="1654" y="12502"/>
                  </a:cubicBezTo>
                  <a:cubicBezTo>
                    <a:pt x="1446" y="12502"/>
                    <a:pt x="1250" y="12536"/>
                    <a:pt x="1072" y="12613"/>
                  </a:cubicBezTo>
                  <a:cubicBezTo>
                    <a:pt x="259" y="12946"/>
                    <a:pt x="0" y="13907"/>
                    <a:pt x="407" y="14647"/>
                  </a:cubicBezTo>
                  <a:cubicBezTo>
                    <a:pt x="850" y="15423"/>
                    <a:pt x="1812" y="15793"/>
                    <a:pt x="2625" y="15904"/>
                  </a:cubicBezTo>
                  <a:cubicBezTo>
                    <a:pt x="2705" y="15914"/>
                    <a:pt x="2794" y="15918"/>
                    <a:pt x="2889" y="15918"/>
                  </a:cubicBezTo>
                  <a:cubicBezTo>
                    <a:pt x="3840" y="15918"/>
                    <a:pt x="5414" y="15457"/>
                    <a:pt x="5583" y="15423"/>
                  </a:cubicBezTo>
                  <a:cubicBezTo>
                    <a:pt x="5878" y="16495"/>
                    <a:pt x="6248" y="17568"/>
                    <a:pt x="6729" y="18603"/>
                  </a:cubicBezTo>
                  <a:cubicBezTo>
                    <a:pt x="6987" y="19231"/>
                    <a:pt x="7246" y="19823"/>
                    <a:pt x="7542" y="20414"/>
                  </a:cubicBezTo>
                  <a:cubicBezTo>
                    <a:pt x="7357" y="20155"/>
                    <a:pt x="7209" y="19934"/>
                    <a:pt x="7209" y="19897"/>
                  </a:cubicBezTo>
                  <a:cubicBezTo>
                    <a:pt x="6584" y="19208"/>
                    <a:pt x="5164" y="18282"/>
                    <a:pt x="4070" y="18282"/>
                  </a:cubicBezTo>
                  <a:cubicBezTo>
                    <a:pt x="3871" y="18282"/>
                    <a:pt x="3683" y="18313"/>
                    <a:pt x="3512" y="18381"/>
                  </a:cubicBezTo>
                  <a:cubicBezTo>
                    <a:pt x="2736" y="18751"/>
                    <a:pt x="2477" y="19712"/>
                    <a:pt x="2884" y="20451"/>
                  </a:cubicBezTo>
                  <a:cubicBezTo>
                    <a:pt x="3290" y="21191"/>
                    <a:pt x="4289" y="21560"/>
                    <a:pt x="5102" y="21671"/>
                  </a:cubicBezTo>
                  <a:cubicBezTo>
                    <a:pt x="5187" y="21683"/>
                    <a:pt x="5282" y="21689"/>
                    <a:pt x="5385" y="21689"/>
                  </a:cubicBezTo>
                  <a:cubicBezTo>
                    <a:pt x="6221" y="21689"/>
                    <a:pt x="7554" y="21326"/>
                    <a:pt x="7949" y="21228"/>
                  </a:cubicBezTo>
                  <a:cubicBezTo>
                    <a:pt x="8060" y="21449"/>
                    <a:pt x="8171" y="21671"/>
                    <a:pt x="8281" y="21930"/>
                  </a:cubicBezTo>
                  <a:cubicBezTo>
                    <a:pt x="8836" y="23002"/>
                    <a:pt x="9391" y="24111"/>
                    <a:pt x="9908" y="25183"/>
                  </a:cubicBezTo>
                  <a:cubicBezTo>
                    <a:pt x="10093" y="25553"/>
                    <a:pt x="10241" y="25960"/>
                    <a:pt x="10426" y="26330"/>
                  </a:cubicBezTo>
                  <a:cubicBezTo>
                    <a:pt x="10241" y="26108"/>
                    <a:pt x="10130" y="25923"/>
                    <a:pt x="10093" y="25886"/>
                  </a:cubicBezTo>
                  <a:cubicBezTo>
                    <a:pt x="9499" y="25198"/>
                    <a:pt x="8084" y="24271"/>
                    <a:pt x="6990" y="24271"/>
                  </a:cubicBezTo>
                  <a:cubicBezTo>
                    <a:pt x="6792" y="24271"/>
                    <a:pt x="6604" y="24302"/>
                    <a:pt x="6433" y="24370"/>
                  </a:cubicBezTo>
                  <a:cubicBezTo>
                    <a:pt x="5620" y="24740"/>
                    <a:pt x="5398" y="25701"/>
                    <a:pt x="5804" y="26404"/>
                  </a:cubicBezTo>
                  <a:cubicBezTo>
                    <a:pt x="6211" y="27180"/>
                    <a:pt x="7209" y="27550"/>
                    <a:pt x="7986" y="27661"/>
                  </a:cubicBezTo>
                  <a:cubicBezTo>
                    <a:pt x="8077" y="27674"/>
                    <a:pt x="8179" y="27680"/>
                    <a:pt x="8289" y="27680"/>
                  </a:cubicBezTo>
                  <a:cubicBezTo>
                    <a:pt x="9106" y="27680"/>
                    <a:pt x="10339" y="27352"/>
                    <a:pt x="10795" y="27254"/>
                  </a:cubicBezTo>
                  <a:cubicBezTo>
                    <a:pt x="10943" y="27624"/>
                    <a:pt x="11091" y="28030"/>
                    <a:pt x="11239" y="28437"/>
                  </a:cubicBezTo>
                  <a:cubicBezTo>
                    <a:pt x="11313" y="28696"/>
                    <a:pt x="11424" y="28955"/>
                    <a:pt x="11498" y="29213"/>
                  </a:cubicBezTo>
                  <a:cubicBezTo>
                    <a:pt x="11572" y="29509"/>
                    <a:pt x="11646" y="29768"/>
                    <a:pt x="11720" y="30027"/>
                  </a:cubicBezTo>
                  <a:cubicBezTo>
                    <a:pt x="11831" y="30544"/>
                    <a:pt x="11978" y="31062"/>
                    <a:pt x="12089" y="31579"/>
                  </a:cubicBezTo>
                  <a:cubicBezTo>
                    <a:pt x="12163" y="31949"/>
                    <a:pt x="12237" y="32282"/>
                    <a:pt x="12274" y="32615"/>
                  </a:cubicBezTo>
                  <a:cubicBezTo>
                    <a:pt x="12126" y="32245"/>
                    <a:pt x="11757" y="31505"/>
                    <a:pt x="11720" y="31432"/>
                  </a:cubicBezTo>
                  <a:cubicBezTo>
                    <a:pt x="11183" y="30593"/>
                    <a:pt x="9793" y="29358"/>
                    <a:pt x="8657" y="29358"/>
                  </a:cubicBezTo>
                  <a:cubicBezTo>
                    <a:pt x="8541" y="29358"/>
                    <a:pt x="8428" y="29371"/>
                    <a:pt x="8318" y="29398"/>
                  </a:cubicBezTo>
                  <a:cubicBezTo>
                    <a:pt x="7468" y="29583"/>
                    <a:pt x="7098" y="30507"/>
                    <a:pt x="7394" y="31284"/>
                  </a:cubicBezTo>
                  <a:cubicBezTo>
                    <a:pt x="7690" y="32097"/>
                    <a:pt x="8614" y="32615"/>
                    <a:pt x="9354" y="32836"/>
                  </a:cubicBezTo>
                  <a:cubicBezTo>
                    <a:pt x="9658" y="32929"/>
                    <a:pt x="10095" y="32960"/>
                    <a:pt x="10542" y="32960"/>
                  </a:cubicBezTo>
                  <a:cubicBezTo>
                    <a:pt x="11345" y="32960"/>
                    <a:pt x="12182" y="32860"/>
                    <a:pt x="12348" y="32836"/>
                  </a:cubicBezTo>
                  <a:cubicBezTo>
                    <a:pt x="12459" y="33391"/>
                    <a:pt x="12570" y="33946"/>
                    <a:pt x="12644" y="34463"/>
                  </a:cubicBezTo>
                  <a:cubicBezTo>
                    <a:pt x="12977" y="36275"/>
                    <a:pt x="13162" y="37791"/>
                    <a:pt x="13272" y="38826"/>
                  </a:cubicBezTo>
                  <a:cubicBezTo>
                    <a:pt x="13309" y="39011"/>
                    <a:pt x="13309" y="39195"/>
                    <a:pt x="13346" y="39343"/>
                  </a:cubicBezTo>
                  <a:lnTo>
                    <a:pt x="9686" y="39343"/>
                  </a:lnTo>
                  <a:lnTo>
                    <a:pt x="11017" y="65297"/>
                  </a:lnTo>
                  <a:lnTo>
                    <a:pt x="17228" y="65297"/>
                  </a:lnTo>
                  <a:lnTo>
                    <a:pt x="18559" y="39343"/>
                  </a:lnTo>
                  <a:lnTo>
                    <a:pt x="15158" y="39343"/>
                  </a:lnTo>
                  <a:lnTo>
                    <a:pt x="15232" y="39195"/>
                  </a:lnTo>
                  <a:cubicBezTo>
                    <a:pt x="15712" y="38234"/>
                    <a:pt x="16341" y="36829"/>
                    <a:pt x="17043" y="35129"/>
                  </a:cubicBezTo>
                  <a:cubicBezTo>
                    <a:pt x="17265" y="34574"/>
                    <a:pt x="17487" y="34019"/>
                    <a:pt x="17746" y="33391"/>
                  </a:cubicBezTo>
                  <a:cubicBezTo>
                    <a:pt x="17924" y="33450"/>
                    <a:pt x="19154" y="33701"/>
                    <a:pt x="20090" y="33701"/>
                  </a:cubicBezTo>
                  <a:cubicBezTo>
                    <a:pt x="20318" y="33701"/>
                    <a:pt x="20529" y="33686"/>
                    <a:pt x="20704" y="33650"/>
                  </a:cubicBezTo>
                  <a:cubicBezTo>
                    <a:pt x="21480" y="33465"/>
                    <a:pt x="22441" y="33021"/>
                    <a:pt x="22774" y="32245"/>
                  </a:cubicBezTo>
                  <a:cubicBezTo>
                    <a:pt x="23144" y="31469"/>
                    <a:pt x="22811" y="30544"/>
                    <a:pt x="21997" y="30248"/>
                  </a:cubicBezTo>
                  <a:cubicBezTo>
                    <a:pt x="21860" y="30204"/>
                    <a:pt x="21713" y="30184"/>
                    <a:pt x="21561" y="30184"/>
                  </a:cubicBezTo>
                  <a:cubicBezTo>
                    <a:pt x="20442" y="30184"/>
                    <a:pt x="19001" y="31279"/>
                    <a:pt x="18448" y="32060"/>
                  </a:cubicBezTo>
                  <a:cubicBezTo>
                    <a:pt x="18411" y="32097"/>
                    <a:pt x="18079" y="32689"/>
                    <a:pt x="17857" y="33095"/>
                  </a:cubicBezTo>
                  <a:cubicBezTo>
                    <a:pt x="17931" y="32836"/>
                    <a:pt x="18042" y="32615"/>
                    <a:pt x="18116" y="32356"/>
                  </a:cubicBezTo>
                  <a:cubicBezTo>
                    <a:pt x="18300" y="31838"/>
                    <a:pt x="18485" y="31358"/>
                    <a:pt x="18670" y="30803"/>
                  </a:cubicBezTo>
                  <a:cubicBezTo>
                    <a:pt x="18744" y="30544"/>
                    <a:pt x="18818" y="30285"/>
                    <a:pt x="18892" y="29990"/>
                  </a:cubicBezTo>
                  <a:cubicBezTo>
                    <a:pt x="18966" y="29731"/>
                    <a:pt x="19040" y="29435"/>
                    <a:pt x="19114" y="29176"/>
                  </a:cubicBezTo>
                  <a:cubicBezTo>
                    <a:pt x="19262" y="28511"/>
                    <a:pt x="19410" y="27845"/>
                    <a:pt x="19520" y="27143"/>
                  </a:cubicBezTo>
                  <a:cubicBezTo>
                    <a:pt x="19949" y="27321"/>
                    <a:pt x="21412" y="27810"/>
                    <a:pt x="22244" y="27810"/>
                  </a:cubicBezTo>
                  <a:cubicBezTo>
                    <a:pt x="22274" y="27810"/>
                    <a:pt x="22302" y="27810"/>
                    <a:pt x="22330" y="27808"/>
                  </a:cubicBezTo>
                  <a:cubicBezTo>
                    <a:pt x="23107" y="27734"/>
                    <a:pt x="24142" y="27439"/>
                    <a:pt x="24585" y="26736"/>
                  </a:cubicBezTo>
                  <a:cubicBezTo>
                    <a:pt x="25066" y="26034"/>
                    <a:pt x="24881" y="25073"/>
                    <a:pt x="24105" y="24666"/>
                  </a:cubicBezTo>
                  <a:cubicBezTo>
                    <a:pt x="23888" y="24554"/>
                    <a:pt x="23637" y="24505"/>
                    <a:pt x="23368" y="24505"/>
                  </a:cubicBezTo>
                  <a:cubicBezTo>
                    <a:pt x="22303" y="24505"/>
                    <a:pt x="20953" y="25266"/>
                    <a:pt x="20334" y="25886"/>
                  </a:cubicBezTo>
                  <a:cubicBezTo>
                    <a:pt x="20297" y="25923"/>
                    <a:pt x="19816" y="26551"/>
                    <a:pt x="19557" y="26884"/>
                  </a:cubicBezTo>
                  <a:cubicBezTo>
                    <a:pt x="19594" y="26477"/>
                    <a:pt x="19668" y="26071"/>
                    <a:pt x="19742" y="25664"/>
                  </a:cubicBezTo>
                  <a:cubicBezTo>
                    <a:pt x="19890" y="24444"/>
                    <a:pt x="20001" y="23224"/>
                    <a:pt x="20112" y="22004"/>
                  </a:cubicBezTo>
                  <a:cubicBezTo>
                    <a:pt x="20149" y="21634"/>
                    <a:pt x="20186" y="21265"/>
                    <a:pt x="20223" y="20895"/>
                  </a:cubicBezTo>
                  <a:cubicBezTo>
                    <a:pt x="20367" y="20967"/>
                    <a:pt x="22121" y="21599"/>
                    <a:pt x="23067" y="21599"/>
                  </a:cubicBezTo>
                  <a:cubicBezTo>
                    <a:pt x="23093" y="21599"/>
                    <a:pt x="23119" y="21598"/>
                    <a:pt x="23144" y="21597"/>
                  </a:cubicBezTo>
                  <a:cubicBezTo>
                    <a:pt x="23920" y="21523"/>
                    <a:pt x="24955" y="21228"/>
                    <a:pt x="25399" y="20525"/>
                  </a:cubicBezTo>
                  <a:cubicBezTo>
                    <a:pt x="25879" y="19823"/>
                    <a:pt x="25695" y="18825"/>
                    <a:pt x="24918" y="18418"/>
                  </a:cubicBezTo>
                  <a:cubicBezTo>
                    <a:pt x="24707" y="18309"/>
                    <a:pt x="24463" y="18261"/>
                    <a:pt x="24201" y="18261"/>
                  </a:cubicBezTo>
                  <a:cubicBezTo>
                    <a:pt x="23133" y="18261"/>
                    <a:pt x="21771" y="19051"/>
                    <a:pt x="21147" y="19675"/>
                  </a:cubicBezTo>
                  <a:cubicBezTo>
                    <a:pt x="21110" y="19712"/>
                    <a:pt x="20408" y="20599"/>
                    <a:pt x="20223" y="20821"/>
                  </a:cubicBezTo>
                  <a:cubicBezTo>
                    <a:pt x="20334" y="20008"/>
                    <a:pt x="20408" y="19194"/>
                    <a:pt x="20556" y="18418"/>
                  </a:cubicBezTo>
                  <a:cubicBezTo>
                    <a:pt x="20704" y="17309"/>
                    <a:pt x="20925" y="16237"/>
                    <a:pt x="21221" y="15201"/>
                  </a:cubicBezTo>
                  <a:cubicBezTo>
                    <a:pt x="21293" y="15237"/>
                    <a:pt x="23120" y="15905"/>
                    <a:pt x="24069" y="15905"/>
                  </a:cubicBezTo>
                  <a:cubicBezTo>
                    <a:pt x="24094" y="15905"/>
                    <a:pt x="24118" y="15905"/>
                    <a:pt x="24142" y="15904"/>
                  </a:cubicBezTo>
                  <a:cubicBezTo>
                    <a:pt x="24955" y="15830"/>
                    <a:pt x="25990" y="15534"/>
                    <a:pt x="26434" y="14832"/>
                  </a:cubicBezTo>
                  <a:cubicBezTo>
                    <a:pt x="26915" y="14129"/>
                    <a:pt x="26730" y="13131"/>
                    <a:pt x="25953" y="12761"/>
                  </a:cubicBezTo>
                  <a:cubicBezTo>
                    <a:pt x="25732" y="12639"/>
                    <a:pt x="25474" y="12586"/>
                    <a:pt x="25198" y="12586"/>
                  </a:cubicBezTo>
                  <a:cubicBezTo>
                    <a:pt x="24136" y="12586"/>
                    <a:pt x="22798" y="13365"/>
                    <a:pt x="22182" y="13981"/>
                  </a:cubicBezTo>
                  <a:cubicBezTo>
                    <a:pt x="22145" y="14018"/>
                    <a:pt x="21369" y="14980"/>
                    <a:pt x="21258" y="15164"/>
                  </a:cubicBezTo>
                  <a:cubicBezTo>
                    <a:pt x="21258" y="15090"/>
                    <a:pt x="21295" y="15017"/>
                    <a:pt x="21295" y="14980"/>
                  </a:cubicBezTo>
                  <a:cubicBezTo>
                    <a:pt x="21628" y="13870"/>
                    <a:pt x="22071" y="12872"/>
                    <a:pt x="22552" y="11948"/>
                  </a:cubicBezTo>
                  <a:cubicBezTo>
                    <a:pt x="22848" y="11393"/>
                    <a:pt x="23144" y="10913"/>
                    <a:pt x="23439" y="10432"/>
                  </a:cubicBezTo>
                  <a:cubicBezTo>
                    <a:pt x="23772" y="10617"/>
                    <a:pt x="25362" y="11356"/>
                    <a:pt x="26212" y="11393"/>
                  </a:cubicBezTo>
                  <a:cubicBezTo>
                    <a:pt x="26274" y="11396"/>
                    <a:pt x="26337" y="11398"/>
                    <a:pt x="26402" y="11398"/>
                  </a:cubicBezTo>
                  <a:cubicBezTo>
                    <a:pt x="27150" y="11398"/>
                    <a:pt x="28068" y="11193"/>
                    <a:pt x="28578" y="10580"/>
                  </a:cubicBezTo>
                  <a:cubicBezTo>
                    <a:pt x="29096" y="9952"/>
                    <a:pt x="29059" y="8953"/>
                    <a:pt x="28319" y="8473"/>
                  </a:cubicBezTo>
                  <a:cubicBezTo>
                    <a:pt x="28057" y="8298"/>
                    <a:pt x="27723" y="8225"/>
                    <a:pt x="27357" y="8225"/>
                  </a:cubicBezTo>
                  <a:cubicBezTo>
                    <a:pt x="26333" y="8225"/>
                    <a:pt x="25064" y="8796"/>
                    <a:pt x="24438" y="9286"/>
                  </a:cubicBezTo>
                  <a:cubicBezTo>
                    <a:pt x="24401" y="9323"/>
                    <a:pt x="23957" y="9730"/>
                    <a:pt x="23661" y="10062"/>
                  </a:cubicBezTo>
                  <a:cubicBezTo>
                    <a:pt x="23809" y="9841"/>
                    <a:pt x="23957" y="9619"/>
                    <a:pt x="24068" y="9397"/>
                  </a:cubicBezTo>
                  <a:cubicBezTo>
                    <a:pt x="24585" y="8658"/>
                    <a:pt x="25103" y="7992"/>
                    <a:pt x="25547" y="7401"/>
                  </a:cubicBezTo>
                  <a:cubicBezTo>
                    <a:pt x="25805" y="7068"/>
                    <a:pt x="26064" y="6772"/>
                    <a:pt x="26286" y="6513"/>
                  </a:cubicBezTo>
                  <a:cubicBezTo>
                    <a:pt x="26730" y="6476"/>
                    <a:pt x="28430" y="6439"/>
                    <a:pt x="29170" y="6070"/>
                  </a:cubicBezTo>
                  <a:cubicBezTo>
                    <a:pt x="29909" y="5737"/>
                    <a:pt x="30760" y="5108"/>
                    <a:pt x="30907" y="4258"/>
                  </a:cubicBezTo>
                  <a:cubicBezTo>
                    <a:pt x="31092" y="3445"/>
                    <a:pt x="30575" y="2594"/>
                    <a:pt x="29724" y="2483"/>
                  </a:cubicBezTo>
                  <a:cubicBezTo>
                    <a:pt x="29685" y="2480"/>
                    <a:pt x="29646" y="2478"/>
                    <a:pt x="29607" y="2478"/>
                  </a:cubicBezTo>
                  <a:cubicBezTo>
                    <a:pt x="28415" y="2478"/>
                    <a:pt x="27085" y="4067"/>
                    <a:pt x="26656" y="4997"/>
                  </a:cubicBezTo>
                  <a:cubicBezTo>
                    <a:pt x="26619" y="5108"/>
                    <a:pt x="26175" y="6513"/>
                    <a:pt x="26175" y="6513"/>
                  </a:cubicBezTo>
                  <a:lnTo>
                    <a:pt x="26212" y="6513"/>
                  </a:lnTo>
                  <a:cubicBezTo>
                    <a:pt x="25990" y="6772"/>
                    <a:pt x="25732" y="7031"/>
                    <a:pt x="25473" y="7364"/>
                  </a:cubicBezTo>
                  <a:cubicBezTo>
                    <a:pt x="25029" y="7918"/>
                    <a:pt x="24511" y="8584"/>
                    <a:pt x="23957" y="9323"/>
                  </a:cubicBezTo>
                  <a:cubicBezTo>
                    <a:pt x="23439" y="10099"/>
                    <a:pt x="22885" y="10913"/>
                    <a:pt x="22404" y="11837"/>
                  </a:cubicBezTo>
                  <a:cubicBezTo>
                    <a:pt x="21887" y="12798"/>
                    <a:pt x="21406" y="13797"/>
                    <a:pt x="21036" y="14906"/>
                  </a:cubicBezTo>
                  <a:lnTo>
                    <a:pt x="21036" y="14943"/>
                  </a:lnTo>
                  <a:cubicBezTo>
                    <a:pt x="21036" y="14573"/>
                    <a:pt x="21036" y="13575"/>
                    <a:pt x="20999" y="13501"/>
                  </a:cubicBezTo>
                  <a:cubicBezTo>
                    <a:pt x="20888" y="12429"/>
                    <a:pt x="19964" y="10432"/>
                    <a:pt x="18781" y="10210"/>
                  </a:cubicBezTo>
                  <a:cubicBezTo>
                    <a:pt x="18701" y="10196"/>
                    <a:pt x="18622" y="10190"/>
                    <a:pt x="18544" y="10190"/>
                  </a:cubicBezTo>
                  <a:cubicBezTo>
                    <a:pt x="17797" y="10190"/>
                    <a:pt x="17184" y="10808"/>
                    <a:pt x="17117" y="11578"/>
                  </a:cubicBezTo>
                  <a:cubicBezTo>
                    <a:pt x="17043" y="12429"/>
                    <a:pt x="17672" y="13279"/>
                    <a:pt x="18263" y="13797"/>
                  </a:cubicBezTo>
                  <a:cubicBezTo>
                    <a:pt x="18966" y="14425"/>
                    <a:pt x="20851" y="15017"/>
                    <a:pt x="20999" y="15054"/>
                  </a:cubicBezTo>
                  <a:cubicBezTo>
                    <a:pt x="20667" y="16089"/>
                    <a:pt x="20408" y="17198"/>
                    <a:pt x="20186" y="18344"/>
                  </a:cubicBezTo>
                  <a:cubicBezTo>
                    <a:pt x="20075" y="19009"/>
                    <a:pt x="20001" y="19638"/>
                    <a:pt x="19890" y="20303"/>
                  </a:cubicBezTo>
                  <a:cubicBezTo>
                    <a:pt x="19890" y="20008"/>
                    <a:pt x="19890" y="19712"/>
                    <a:pt x="19890" y="19675"/>
                  </a:cubicBezTo>
                  <a:cubicBezTo>
                    <a:pt x="19742" y="18603"/>
                    <a:pt x="18855" y="16606"/>
                    <a:pt x="17672" y="16421"/>
                  </a:cubicBezTo>
                  <a:cubicBezTo>
                    <a:pt x="17571" y="16400"/>
                    <a:pt x="17472" y="16390"/>
                    <a:pt x="17377" y="16390"/>
                  </a:cubicBezTo>
                  <a:cubicBezTo>
                    <a:pt x="16633" y="16390"/>
                    <a:pt x="16074" y="16999"/>
                    <a:pt x="16008" y="17752"/>
                  </a:cubicBezTo>
                  <a:cubicBezTo>
                    <a:pt x="15934" y="18603"/>
                    <a:pt x="16563" y="19453"/>
                    <a:pt x="17154" y="20008"/>
                  </a:cubicBezTo>
                  <a:cubicBezTo>
                    <a:pt x="17746" y="20525"/>
                    <a:pt x="19373" y="21080"/>
                    <a:pt x="19779" y="21191"/>
                  </a:cubicBezTo>
                  <a:cubicBezTo>
                    <a:pt x="19742" y="21449"/>
                    <a:pt x="19705" y="21708"/>
                    <a:pt x="19705" y="21967"/>
                  </a:cubicBezTo>
                  <a:cubicBezTo>
                    <a:pt x="19557" y="23187"/>
                    <a:pt x="19410" y="24407"/>
                    <a:pt x="19225" y="25590"/>
                  </a:cubicBezTo>
                  <a:cubicBezTo>
                    <a:pt x="19188" y="25997"/>
                    <a:pt x="19077" y="26404"/>
                    <a:pt x="19003" y="26810"/>
                  </a:cubicBezTo>
                  <a:cubicBezTo>
                    <a:pt x="19003" y="26551"/>
                    <a:pt x="19003" y="26330"/>
                    <a:pt x="19003" y="26293"/>
                  </a:cubicBezTo>
                  <a:cubicBezTo>
                    <a:pt x="18855" y="25220"/>
                    <a:pt x="17968" y="23224"/>
                    <a:pt x="16785" y="23002"/>
                  </a:cubicBezTo>
                  <a:cubicBezTo>
                    <a:pt x="16704" y="22988"/>
                    <a:pt x="16625" y="22982"/>
                    <a:pt x="16547" y="22982"/>
                  </a:cubicBezTo>
                  <a:cubicBezTo>
                    <a:pt x="15800" y="22982"/>
                    <a:pt x="15188" y="23597"/>
                    <a:pt x="15121" y="24333"/>
                  </a:cubicBezTo>
                  <a:cubicBezTo>
                    <a:pt x="15047" y="25183"/>
                    <a:pt x="15676" y="26034"/>
                    <a:pt x="16267" y="26588"/>
                  </a:cubicBezTo>
                  <a:cubicBezTo>
                    <a:pt x="16859" y="27106"/>
                    <a:pt x="18337" y="27624"/>
                    <a:pt x="18818" y="27771"/>
                  </a:cubicBezTo>
                  <a:cubicBezTo>
                    <a:pt x="18744" y="28178"/>
                    <a:pt x="18670" y="28622"/>
                    <a:pt x="18559" y="29028"/>
                  </a:cubicBezTo>
                  <a:cubicBezTo>
                    <a:pt x="18485" y="29287"/>
                    <a:pt x="18411" y="29546"/>
                    <a:pt x="18337" y="29842"/>
                  </a:cubicBezTo>
                  <a:cubicBezTo>
                    <a:pt x="18226" y="30101"/>
                    <a:pt x="18153" y="30359"/>
                    <a:pt x="18079" y="30618"/>
                  </a:cubicBezTo>
                  <a:cubicBezTo>
                    <a:pt x="17894" y="31136"/>
                    <a:pt x="17709" y="31653"/>
                    <a:pt x="17524" y="32134"/>
                  </a:cubicBezTo>
                  <a:cubicBezTo>
                    <a:pt x="17376" y="32467"/>
                    <a:pt x="17265" y="32762"/>
                    <a:pt x="17117" y="33095"/>
                  </a:cubicBezTo>
                  <a:cubicBezTo>
                    <a:pt x="17191" y="32689"/>
                    <a:pt x="17302" y="31875"/>
                    <a:pt x="17302" y="31801"/>
                  </a:cubicBezTo>
                  <a:cubicBezTo>
                    <a:pt x="17302" y="31062"/>
                    <a:pt x="17080" y="29916"/>
                    <a:pt x="16563" y="29102"/>
                  </a:cubicBezTo>
                  <a:cubicBezTo>
                    <a:pt x="16563" y="28991"/>
                    <a:pt x="16563" y="28881"/>
                    <a:pt x="16526" y="28770"/>
                  </a:cubicBezTo>
                  <a:cubicBezTo>
                    <a:pt x="16430" y="28068"/>
                    <a:pt x="15840" y="27505"/>
                    <a:pt x="15134" y="27505"/>
                  </a:cubicBezTo>
                  <a:cubicBezTo>
                    <a:pt x="15021" y="27505"/>
                    <a:pt x="14905" y="27519"/>
                    <a:pt x="14788" y="27550"/>
                  </a:cubicBezTo>
                  <a:cubicBezTo>
                    <a:pt x="13605" y="27882"/>
                    <a:pt x="12866" y="29916"/>
                    <a:pt x="12829" y="30988"/>
                  </a:cubicBezTo>
                  <a:cubicBezTo>
                    <a:pt x="12829" y="31062"/>
                    <a:pt x="12866" y="31764"/>
                    <a:pt x="12903" y="32208"/>
                  </a:cubicBezTo>
                  <a:cubicBezTo>
                    <a:pt x="12829" y="31949"/>
                    <a:pt x="12792" y="31690"/>
                    <a:pt x="12718" y="31432"/>
                  </a:cubicBezTo>
                  <a:cubicBezTo>
                    <a:pt x="12607" y="30914"/>
                    <a:pt x="12459" y="30396"/>
                    <a:pt x="12311" y="29842"/>
                  </a:cubicBezTo>
                  <a:cubicBezTo>
                    <a:pt x="12237" y="29583"/>
                    <a:pt x="12126" y="29324"/>
                    <a:pt x="12052" y="29065"/>
                  </a:cubicBezTo>
                  <a:cubicBezTo>
                    <a:pt x="11978" y="28770"/>
                    <a:pt x="11868" y="28511"/>
                    <a:pt x="11794" y="28252"/>
                  </a:cubicBezTo>
                  <a:cubicBezTo>
                    <a:pt x="11535" y="27587"/>
                    <a:pt x="11276" y="26958"/>
                    <a:pt x="11017" y="26330"/>
                  </a:cubicBezTo>
                  <a:cubicBezTo>
                    <a:pt x="11461" y="26219"/>
                    <a:pt x="13051" y="25812"/>
                    <a:pt x="13716" y="25331"/>
                  </a:cubicBezTo>
                  <a:cubicBezTo>
                    <a:pt x="14345" y="24851"/>
                    <a:pt x="15010" y="24037"/>
                    <a:pt x="15010" y="23187"/>
                  </a:cubicBezTo>
                  <a:cubicBezTo>
                    <a:pt x="15010" y="22378"/>
                    <a:pt x="14408" y="21703"/>
                    <a:pt x="13585" y="21703"/>
                  </a:cubicBezTo>
                  <a:cubicBezTo>
                    <a:pt x="13543" y="21703"/>
                    <a:pt x="13500" y="21705"/>
                    <a:pt x="13457" y="21708"/>
                  </a:cubicBezTo>
                  <a:cubicBezTo>
                    <a:pt x="12274" y="21856"/>
                    <a:pt x="11202" y="23779"/>
                    <a:pt x="11017" y="24814"/>
                  </a:cubicBezTo>
                  <a:cubicBezTo>
                    <a:pt x="10980" y="24888"/>
                    <a:pt x="10906" y="25664"/>
                    <a:pt x="10869" y="26108"/>
                  </a:cubicBezTo>
                  <a:cubicBezTo>
                    <a:pt x="10721" y="25701"/>
                    <a:pt x="10537" y="25331"/>
                    <a:pt x="10352" y="24962"/>
                  </a:cubicBezTo>
                  <a:cubicBezTo>
                    <a:pt x="9834" y="23890"/>
                    <a:pt x="9243" y="22817"/>
                    <a:pt x="8651" y="21708"/>
                  </a:cubicBezTo>
                  <a:cubicBezTo>
                    <a:pt x="8503" y="21376"/>
                    <a:pt x="8318" y="21043"/>
                    <a:pt x="8134" y="20710"/>
                  </a:cubicBezTo>
                  <a:cubicBezTo>
                    <a:pt x="8318" y="20673"/>
                    <a:pt x="10241" y="20229"/>
                    <a:pt x="10943" y="19675"/>
                  </a:cubicBezTo>
                  <a:cubicBezTo>
                    <a:pt x="11572" y="19194"/>
                    <a:pt x="12274" y="18381"/>
                    <a:pt x="12274" y="17531"/>
                  </a:cubicBezTo>
                  <a:cubicBezTo>
                    <a:pt x="12274" y="16772"/>
                    <a:pt x="11663" y="16078"/>
                    <a:pt x="10891" y="16078"/>
                  </a:cubicBezTo>
                  <a:cubicBezTo>
                    <a:pt x="10835" y="16078"/>
                    <a:pt x="10779" y="16081"/>
                    <a:pt x="10721" y="16089"/>
                  </a:cubicBezTo>
                  <a:cubicBezTo>
                    <a:pt x="9501" y="16200"/>
                    <a:pt x="8466" y="18122"/>
                    <a:pt x="8244" y="19194"/>
                  </a:cubicBezTo>
                  <a:cubicBezTo>
                    <a:pt x="8244" y="19268"/>
                    <a:pt x="8134" y="20377"/>
                    <a:pt x="8134" y="20673"/>
                  </a:cubicBezTo>
                  <a:cubicBezTo>
                    <a:pt x="7727" y="19934"/>
                    <a:pt x="7357" y="19194"/>
                    <a:pt x="7024" y="18455"/>
                  </a:cubicBezTo>
                  <a:cubicBezTo>
                    <a:pt x="6581" y="17457"/>
                    <a:pt x="6174" y="16421"/>
                    <a:pt x="5841" y="15423"/>
                  </a:cubicBezTo>
                  <a:cubicBezTo>
                    <a:pt x="5915" y="15386"/>
                    <a:pt x="7912" y="14943"/>
                    <a:pt x="8651" y="14388"/>
                  </a:cubicBezTo>
                  <a:cubicBezTo>
                    <a:pt x="9317" y="13870"/>
                    <a:pt x="9982" y="13094"/>
                    <a:pt x="9982" y="12244"/>
                  </a:cubicBezTo>
                  <a:cubicBezTo>
                    <a:pt x="9982" y="11451"/>
                    <a:pt x="9403" y="10754"/>
                    <a:pt x="8605" y="10754"/>
                  </a:cubicBezTo>
                  <a:cubicBezTo>
                    <a:pt x="8548" y="10754"/>
                    <a:pt x="8489" y="10757"/>
                    <a:pt x="8429" y="10765"/>
                  </a:cubicBezTo>
                  <a:cubicBezTo>
                    <a:pt x="7209" y="10876"/>
                    <a:pt x="6174" y="12798"/>
                    <a:pt x="5952" y="13870"/>
                  </a:cubicBezTo>
                  <a:cubicBezTo>
                    <a:pt x="5952" y="13944"/>
                    <a:pt x="5841" y="15164"/>
                    <a:pt x="5841" y="15386"/>
                  </a:cubicBezTo>
                  <a:cubicBezTo>
                    <a:pt x="5804" y="15312"/>
                    <a:pt x="5804" y="15238"/>
                    <a:pt x="5767" y="15201"/>
                  </a:cubicBezTo>
                  <a:cubicBezTo>
                    <a:pt x="5435" y="14092"/>
                    <a:pt x="5287" y="13020"/>
                    <a:pt x="5176" y="11985"/>
                  </a:cubicBezTo>
                  <a:cubicBezTo>
                    <a:pt x="5102" y="11356"/>
                    <a:pt x="5065" y="10802"/>
                    <a:pt x="5028" y="10210"/>
                  </a:cubicBezTo>
                  <a:cubicBezTo>
                    <a:pt x="5435" y="10173"/>
                    <a:pt x="7172" y="9952"/>
                    <a:pt x="7875" y="9508"/>
                  </a:cubicBezTo>
                  <a:cubicBezTo>
                    <a:pt x="8577" y="9101"/>
                    <a:pt x="9354" y="8362"/>
                    <a:pt x="9427" y="7511"/>
                  </a:cubicBezTo>
                  <a:cubicBezTo>
                    <a:pt x="9501" y="6698"/>
                    <a:pt x="8910" y="5885"/>
                    <a:pt x="8060" y="5885"/>
                  </a:cubicBezTo>
                  <a:cubicBezTo>
                    <a:pt x="6840" y="5885"/>
                    <a:pt x="5583" y="7696"/>
                    <a:pt x="5250" y="8695"/>
                  </a:cubicBezTo>
                  <a:cubicBezTo>
                    <a:pt x="5250" y="8768"/>
                    <a:pt x="5102" y="9360"/>
                    <a:pt x="5028" y="9804"/>
                  </a:cubicBezTo>
                  <a:cubicBezTo>
                    <a:pt x="5028" y="9545"/>
                    <a:pt x="5028" y="9286"/>
                    <a:pt x="5028" y="9027"/>
                  </a:cubicBezTo>
                  <a:cubicBezTo>
                    <a:pt x="5028" y="8103"/>
                    <a:pt x="5102" y="7253"/>
                    <a:pt x="5139" y="6513"/>
                  </a:cubicBezTo>
                  <a:cubicBezTo>
                    <a:pt x="5176" y="6107"/>
                    <a:pt x="5213" y="5737"/>
                    <a:pt x="5250" y="5367"/>
                  </a:cubicBezTo>
                  <a:cubicBezTo>
                    <a:pt x="5620" y="5145"/>
                    <a:pt x="7024" y="4147"/>
                    <a:pt x="7431" y="3445"/>
                  </a:cubicBezTo>
                  <a:cubicBezTo>
                    <a:pt x="7875" y="2742"/>
                    <a:pt x="8207" y="1744"/>
                    <a:pt x="7912" y="968"/>
                  </a:cubicBezTo>
                  <a:cubicBezTo>
                    <a:pt x="7665" y="393"/>
                    <a:pt x="7115" y="0"/>
                    <a:pt x="6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1"/>
            <p:cNvSpPr/>
            <p:nvPr/>
          </p:nvSpPr>
          <p:spPr>
            <a:xfrm>
              <a:off x="1174425" y="3532200"/>
              <a:ext cx="91525" cy="134975"/>
            </a:xfrm>
            <a:custGeom>
              <a:avLst/>
              <a:gdLst/>
              <a:ahLst/>
              <a:cxnLst/>
              <a:rect l="l" t="t" r="r" b="b"/>
              <a:pathLst>
                <a:path w="3661" h="5399" extrusionOk="0">
                  <a:moveTo>
                    <a:pt x="1633" y="1"/>
                  </a:moveTo>
                  <a:cubicBezTo>
                    <a:pt x="1052" y="1"/>
                    <a:pt x="518" y="417"/>
                    <a:pt x="297" y="999"/>
                  </a:cubicBezTo>
                  <a:cubicBezTo>
                    <a:pt x="1" y="1812"/>
                    <a:pt x="371" y="2773"/>
                    <a:pt x="814" y="3476"/>
                  </a:cubicBezTo>
                  <a:cubicBezTo>
                    <a:pt x="1332" y="4252"/>
                    <a:pt x="3106" y="5398"/>
                    <a:pt x="3106" y="5398"/>
                  </a:cubicBezTo>
                  <a:cubicBezTo>
                    <a:pt x="3143" y="5398"/>
                    <a:pt x="3513" y="3993"/>
                    <a:pt x="3513" y="3883"/>
                  </a:cubicBezTo>
                  <a:cubicBezTo>
                    <a:pt x="3661" y="2810"/>
                    <a:pt x="3328" y="666"/>
                    <a:pt x="2219" y="149"/>
                  </a:cubicBezTo>
                  <a:cubicBezTo>
                    <a:pt x="2025" y="47"/>
                    <a:pt x="1826"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1"/>
            <p:cNvSpPr/>
            <p:nvPr/>
          </p:nvSpPr>
          <p:spPr>
            <a:xfrm>
              <a:off x="4182000" y="4206925"/>
              <a:ext cx="147900" cy="871025"/>
            </a:xfrm>
            <a:custGeom>
              <a:avLst/>
              <a:gdLst/>
              <a:ahLst/>
              <a:cxnLst/>
              <a:rect l="l" t="t" r="r" b="b"/>
              <a:pathLst>
                <a:path w="5916" h="34841" extrusionOk="0">
                  <a:moveTo>
                    <a:pt x="2551" y="0"/>
                  </a:moveTo>
                  <a:lnTo>
                    <a:pt x="0" y="555"/>
                  </a:lnTo>
                  <a:lnTo>
                    <a:pt x="4769" y="34346"/>
                  </a:lnTo>
                  <a:cubicBezTo>
                    <a:pt x="4802" y="34635"/>
                    <a:pt x="5057" y="34841"/>
                    <a:pt x="5342" y="34841"/>
                  </a:cubicBezTo>
                  <a:cubicBezTo>
                    <a:pt x="5385" y="34841"/>
                    <a:pt x="5428" y="34836"/>
                    <a:pt x="5472" y="34827"/>
                  </a:cubicBezTo>
                  <a:cubicBezTo>
                    <a:pt x="5731" y="34790"/>
                    <a:pt x="5915" y="34531"/>
                    <a:pt x="5878" y="34235"/>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1"/>
            <p:cNvSpPr/>
            <p:nvPr/>
          </p:nvSpPr>
          <p:spPr>
            <a:xfrm>
              <a:off x="4173675" y="4199525"/>
              <a:ext cx="163625" cy="886400"/>
            </a:xfrm>
            <a:custGeom>
              <a:avLst/>
              <a:gdLst/>
              <a:ahLst/>
              <a:cxnLst/>
              <a:rect l="l" t="t" r="r" b="b"/>
              <a:pathLst>
                <a:path w="6545" h="35456" extrusionOk="0">
                  <a:moveTo>
                    <a:pt x="2588" y="703"/>
                  </a:moveTo>
                  <a:lnTo>
                    <a:pt x="5916" y="34568"/>
                  </a:lnTo>
                  <a:cubicBezTo>
                    <a:pt x="5916" y="34716"/>
                    <a:pt x="5842" y="34790"/>
                    <a:pt x="5731" y="34827"/>
                  </a:cubicBezTo>
                  <a:lnTo>
                    <a:pt x="5657" y="34827"/>
                  </a:lnTo>
                  <a:cubicBezTo>
                    <a:pt x="5546" y="34827"/>
                    <a:pt x="5398" y="34753"/>
                    <a:pt x="5398" y="34605"/>
                  </a:cubicBezTo>
                  <a:lnTo>
                    <a:pt x="673" y="1125"/>
                  </a:lnTo>
                  <a:lnTo>
                    <a:pt x="673" y="1125"/>
                  </a:lnTo>
                  <a:lnTo>
                    <a:pt x="2588" y="703"/>
                  </a:lnTo>
                  <a:close/>
                  <a:moveTo>
                    <a:pt x="2810" y="0"/>
                  </a:moveTo>
                  <a:lnTo>
                    <a:pt x="259" y="555"/>
                  </a:lnTo>
                  <a:cubicBezTo>
                    <a:pt x="111" y="592"/>
                    <a:pt x="0" y="740"/>
                    <a:pt x="37" y="925"/>
                  </a:cubicBezTo>
                  <a:lnTo>
                    <a:pt x="4770" y="34716"/>
                  </a:lnTo>
                  <a:cubicBezTo>
                    <a:pt x="4844" y="35160"/>
                    <a:pt x="5213" y="35455"/>
                    <a:pt x="5657" y="35455"/>
                  </a:cubicBezTo>
                  <a:cubicBezTo>
                    <a:pt x="5731" y="35455"/>
                    <a:pt x="5805" y="35455"/>
                    <a:pt x="5842" y="35418"/>
                  </a:cubicBezTo>
                  <a:cubicBezTo>
                    <a:pt x="6248" y="35344"/>
                    <a:pt x="6544" y="34975"/>
                    <a:pt x="6544" y="34568"/>
                  </a:cubicBezTo>
                  <a:lnTo>
                    <a:pt x="6544" y="34494"/>
                  </a:lnTo>
                  <a:lnTo>
                    <a:pt x="3180" y="296"/>
                  </a:lnTo>
                  <a:cubicBezTo>
                    <a:pt x="3180" y="185"/>
                    <a:pt x="3143" y="111"/>
                    <a:pt x="3069" y="74"/>
                  </a:cubicBezTo>
                  <a:cubicBezTo>
                    <a:pt x="2995" y="0"/>
                    <a:pt x="2884"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1"/>
            <p:cNvSpPr/>
            <p:nvPr/>
          </p:nvSpPr>
          <p:spPr>
            <a:xfrm>
              <a:off x="3355700"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1"/>
            <p:cNvSpPr/>
            <p:nvPr/>
          </p:nvSpPr>
          <p:spPr>
            <a:xfrm>
              <a:off x="3348300"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4" y="740"/>
                    <a:pt x="6434" y="592"/>
                    <a:pt x="6286" y="555"/>
                  </a:cubicBezTo>
                  <a:lnTo>
                    <a:pt x="3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1"/>
            <p:cNvSpPr/>
            <p:nvPr/>
          </p:nvSpPr>
          <p:spPr>
            <a:xfrm>
              <a:off x="3415775" y="3231825"/>
              <a:ext cx="889175" cy="1075875"/>
            </a:xfrm>
            <a:custGeom>
              <a:avLst/>
              <a:gdLst/>
              <a:ahLst/>
              <a:cxnLst/>
              <a:rect l="l" t="t" r="r" b="b"/>
              <a:pathLst>
                <a:path w="35567" h="43035" extrusionOk="0">
                  <a:moveTo>
                    <a:pt x="4178" y="0"/>
                  </a:moveTo>
                  <a:cubicBezTo>
                    <a:pt x="1849" y="0"/>
                    <a:pt x="1" y="1923"/>
                    <a:pt x="111" y="4215"/>
                  </a:cubicBezTo>
                  <a:lnTo>
                    <a:pt x="1738" y="43034"/>
                  </a:lnTo>
                  <a:lnTo>
                    <a:pt x="32387" y="43034"/>
                  </a:lnTo>
                  <a:lnTo>
                    <a:pt x="35381" y="4363"/>
                  </a:lnTo>
                  <a:cubicBezTo>
                    <a:pt x="35566" y="1997"/>
                    <a:pt x="33718" y="0"/>
                    <a:pt x="3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1"/>
            <p:cNvSpPr/>
            <p:nvPr/>
          </p:nvSpPr>
          <p:spPr>
            <a:xfrm>
              <a:off x="3410225" y="3223500"/>
              <a:ext cx="898425" cy="1091575"/>
            </a:xfrm>
            <a:custGeom>
              <a:avLst/>
              <a:gdLst/>
              <a:ahLst/>
              <a:cxnLst/>
              <a:rect l="l" t="t" r="r" b="b"/>
              <a:pathLst>
                <a:path w="35937" h="43663" extrusionOk="0">
                  <a:moveTo>
                    <a:pt x="31574" y="629"/>
                  </a:moveTo>
                  <a:cubicBezTo>
                    <a:pt x="32609" y="629"/>
                    <a:pt x="33533" y="1073"/>
                    <a:pt x="34235" y="1738"/>
                  </a:cubicBezTo>
                  <a:cubicBezTo>
                    <a:pt x="34901" y="2440"/>
                    <a:pt x="35308" y="3365"/>
                    <a:pt x="35308" y="4400"/>
                  </a:cubicBezTo>
                  <a:cubicBezTo>
                    <a:pt x="35308" y="4474"/>
                    <a:pt x="35308" y="4585"/>
                    <a:pt x="35308" y="4696"/>
                  </a:cubicBezTo>
                  <a:lnTo>
                    <a:pt x="32313" y="43034"/>
                  </a:lnTo>
                  <a:lnTo>
                    <a:pt x="2244" y="43034"/>
                  </a:lnTo>
                  <a:lnTo>
                    <a:pt x="629" y="4548"/>
                  </a:lnTo>
                  <a:cubicBezTo>
                    <a:pt x="629" y="4511"/>
                    <a:pt x="629" y="4437"/>
                    <a:pt x="629" y="4400"/>
                  </a:cubicBezTo>
                  <a:cubicBezTo>
                    <a:pt x="629" y="3365"/>
                    <a:pt x="1036" y="2404"/>
                    <a:pt x="1738" y="1738"/>
                  </a:cubicBezTo>
                  <a:cubicBezTo>
                    <a:pt x="2404" y="1073"/>
                    <a:pt x="3328" y="629"/>
                    <a:pt x="4400" y="629"/>
                  </a:cubicBezTo>
                  <a:close/>
                  <a:moveTo>
                    <a:pt x="4400" y="0"/>
                  </a:moveTo>
                  <a:cubicBezTo>
                    <a:pt x="1960" y="0"/>
                    <a:pt x="1" y="1997"/>
                    <a:pt x="1" y="4400"/>
                  </a:cubicBezTo>
                  <a:cubicBezTo>
                    <a:pt x="1" y="4437"/>
                    <a:pt x="1" y="4511"/>
                    <a:pt x="1" y="4585"/>
                  </a:cubicBezTo>
                  <a:lnTo>
                    <a:pt x="1627" y="43367"/>
                  </a:lnTo>
                  <a:cubicBezTo>
                    <a:pt x="1664" y="43552"/>
                    <a:pt x="1775" y="43663"/>
                    <a:pt x="1960" y="43663"/>
                  </a:cubicBezTo>
                  <a:lnTo>
                    <a:pt x="32609" y="43663"/>
                  </a:lnTo>
                  <a:cubicBezTo>
                    <a:pt x="32757" y="43663"/>
                    <a:pt x="32905" y="43552"/>
                    <a:pt x="32905" y="43367"/>
                  </a:cubicBezTo>
                  <a:lnTo>
                    <a:pt x="35936" y="4733"/>
                  </a:lnTo>
                  <a:cubicBezTo>
                    <a:pt x="35936" y="4622"/>
                    <a:pt x="35936" y="4511"/>
                    <a:pt x="35936" y="4400"/>
                  </a:cubicBezTo>
                  <a:cubicBezTo>
                    <a:pt x="35936" y="1997"/>
                    <a:pt x="34014" y="0"/>
                    <a:pt x="31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1"/>
            <p:cNvSpPr/>
            <p:nvPr/>
          </p:nvSpPr>
          <p:spPr>
            <a:xfrm>
              <a:off x="3388050" y="4095075"/>
              <a:ext cx="902100" cy="212625"/>
            </a:xfrm>
            <a:custGeom>
              <a:avLst/>
              <a:gdLst/>
              <a:ahLst/>
              <a:cxnLst/>
              <a:rect l="l" t="t" r="r" b="b"/>
              <a:pathLst>
                <a:path w="36084" h="8505" extrusionOk="0">
                  <a:moveTo>
                    <a:pt x="0" y="1"/>
                  </a:moveTo>
                  <a:lnTo>
                    <a:pt x="0" y="8504"/>
                  </a:lnTo>
                  <a:lnTo>
                    <a:pt x="36084" y="8504"/>
                  </a:lnTo>
                  <a:lnTo>
                    <a:pt x="36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1"/>
            <p:cNvSpPr/>
            <p:nvPr/>
          </p:nvSpPr>
          <p:spPr>
            <a:xfrm>
              <a:off x="3380650" y="4086775"/>
              <a:ext cx="916900" cy="228300"/>
            </a:xfrm>
            <a:custGeom>
              <a:avLst/>
              <a:gdLst/>
              <a:ahLst/>
              <a:cxnLst/>
              <a:rect l="l" t="t" r="r" b="b"/>
              <a:pathLst>
                <a:path w="36676" h="9132" extrusionOk="0">
                  <a:moveTo>
                    <a:pt x="36047" y="629"/>
                  </a:moveTo>
                  <a:lnTo>
                    <a:pt x="36047" y="8503"/>
                  </a:lnTo>
                  <a:lnTo>
                    <a:pt x="592" y="8503"/>
                  </a:lnTo>
                  <a:lnTo>
                    <a:pt x="592" y="629"/>
                  </a:lnTo>
                  <a:close/>
                  <a:moveTo>
                    <a:pt x="296" y="0"/>
                  </a:moveTo>
                  <a:cubicBezTo>
                    <a:pt x="222" y="0"/>
                    <a:pt x="149" y="37"/>
                    <a:pt x="75" y="111"/>
                  </a:cubicBezTo>
                  <a:cubicBezTo>
                    <a:pt x="1" y="148"/>
                    <a:pt x="1" y="259"/>
                    <a:pt x="1" y="333"/>
                  </a:cubicBezTo>
                  <a:lnTo>
                    <a:pt x="1" y="8836"/>
                  </a:lnTo>
                  <a:cubicBezTo>
                    <a:pt x="1" y="8910"/>
                    <a:pt x="1" y="8984"/>
                    <a:pt x="75" y="9058"/>
                  </a:cubicBezTo>
                  <a:cubicBezTo>
                    <a:pt x="149" y="9095"/>
                    <a:pt x="222" y="9132"/>
                    <a:pt x="296" y="9132"/>
                  </a:cubicBezTo>
                  <a:lnTo>
                    <a:pt x="36380" y="9132"/>
                  </a:lnTo>
                  <a:cubicBezTo>
                    <a:pt x="36454" y="9132"/>
                    <a:pt x="36528" y="9095"/>
                    <a:pt x="36602" y="9058"/>
                  </a:cubicBezTo>
                  <a:cubicBezTo>
                    <a:pt x="36639" y="8984"/>
                    <a:pt x="36675" y="8910"/>
                    <a:pt x="36675" y="8836"/>
                  </a:cubicBezTo>
                  <a:lnTo>
                    <a:pt x="36675" y="333"/>
                  </a:lnTo>
                  <a:cubicBezTo>
                    <a:pt x="36675" y="259"/>
                    <a:pt x="36639" y="148"/>
                    <a:pt x="36602" y="111"/>
                  </a:cubicBezTo>
                  <a:cubicBezTo>
                    <a:pt x="36528" y="37"/>
                    <a:pt x="36454" y="0"/>
                    <a:pt x="36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1"/>
            <p:cNvSpPr/>
            <p:nvPr/>
          </p:nvSpPr>
          <p:spPr>
            <a:xfrm>
              <a:off x="3342750" y="3850150"/>
              <a:ext cx="116500" cy="457550"/>
            </a:xfrm>
            <a:custGeom>
              <a:avLst/>
              <a:gdLst/>
              <a:ahLst/>
              <a:cxnLst/>
              <a:rect l="l" t="t" r="r" b="b"/>
              <a:pathLst>
                <a:path w="4660" h="18302" extrusionOk="0">
                  <a:moveTo>
                    <a:pt x="2330" y="1"/>
                  </a:moveTo>
                  <a:cubicBezTo>
                    <a:pt x="1036" y="1"/>
                    <a:pt x="1" y="1036"/>
                    <a:pt x="1" y="2330"/>
                  </a:cubicBezTo>
                  <a:lnTo>
                    <a:pt x="1923" y="18301"/>
                  </a:lnTo>
                  <a:lnTo>
                    <a:pt x="4659" y="18301"/>
                  </a:lnTo>
                  <a:lnTo>
                    <a:pt x="4659" y="2330"/>
                  </a:lnTo>
                  <a:cubicBezTo>
                    <a:pt x="4659" y="1036"/>
                    <a:pt x="3624" y="1"/>
                    <a:pt x="2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1"/>
            <p:cNvSpPr/>
            <p:nvPr/>
          </p:nvSpPr>
          <p:spPr>
            <a:xfrm>
              <a:off x="3335375" y="3842750"/>
              <a:ext cx="131250" cy="472325"/>
            </a:xfrm>
            <a:custGeom>
              <a:avLst/>
              <a:gdLst/>
              <a:ahLst/>
              <a:cxnLst/>
              <a:rect l="l" t="t" r="r" b="b"/>
              <a:pathLst>
                <a:path w="5250" h="18893" extrusionOk="0">
                  <a:moveTo>
                    <a:pt x="2625" y="592"/>
                  </a:moveTo>
                  <a:cubicBezTo>
                    <a:pt x="3734" y="592"/>
                    <a:pt x="4621" y="1517"/>
                    <a:pt x="4621" y="2626"/>
                  </a:cubicBezTo>
                  <a:lnTo>
                    <a:pt x="4621" y="18264"/>
                  </a:lnTo>
                  <a:lnTo>
                    <a:pt x="2477" y="18264"/>
                  </a:lnTo>
                  <a:lnTo>
                    <a:pt x="593" y="2598"/>
                  </a:lnTo>
                  <a:lnTo>
                    <a:pt x="593" y="2598"/>
                  </a:lnTo>
                  <a:cubicBezTo>
                    <a:pt x="643" y="1501"/>
                    <a:pt x="1525" y="592"/>
                    <a:pt x="2625" y="592"/>
                  </a:cubicBezTo>
                  <a:close/>
                  <a:moveTo>
                    <a:pt x="2625" y="1"/>
                  </a:moveTo>
                  <a:cubicBezTo>
                    <a:pt x="1183" y="1"/>
                    <a:pt x="0" y="1147"/>
                    <a:pt x="0" y="2626"/>
                  </a:cubicBezTo>
                  <a:lnTo>
                    <a:pt x="0" y="2663"/>
                  </a:lnTo>
                  <a:lnTo>
                    <a:pt x="1923" y="18634"/>
                  </a:lnTo>
                  <a:cubicBezTo>
                    <a:pt x="1923" y="18782"/>
                    <a:pt x="2070" y="18893"/>
                    <a:pt x="2218" y="18893"/>
                  </a:cubicBezTo>
                  <a:lnTo>
                    <a:pt x="4954" y="18893"/>
                  </a:lnTo>
                  <a:cubicBezTo>
                    <a:pt x="5028" y="18893"/>
                    <a:pt x="5102" y="18856"/>
                    <a:pt x="5176" y="18819"/>
                  </a:cubicBezTo>
                  <a:cubicBezTo>
                    <a:pt x="5213" y="18745"/>
                    <a:pt x="5250" y="18671"/>
                    <a:pt x="5250" y="18597"/>
                  </a:cubicBezTo>
                  <a:lnTo>
                    <a:pt x="5250" y="2626"/>
                  </a:lnTo>
                  <a:cubicBezTo>
                    <a:pt x="5250" y="1147"/>
                    <a:pt x="4067"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1"/>
            <p:cNvSpPr/>
            <p:nvPr/>
          </p:nvSpPr>
          <p:spPr>
            <a:xfrm>
              <a:off x="4225425" y="3850150"/>
              <a:ext cx="116500" cy="457550"/>
            </a:xfrm>
            <a:custGeom>
              <a:avLst/>
              <a:gdLst/>
              <a:ahLst/>
              <a:cxnLst/>
              <a:rect l="l" t="t" r="r" b="b"/>
              <a:pathLst>
                <a:path w="4660" h="18302" extrusionOk="0">
                  <a:moveTo>
                    <a:pt x="2330" y="1"/>
                  </a:moveTo>
                  <a:cubicBezTo>
                    <a:pt x="1036" y="1"/>
                    <a:pt x="1" y="1036"/>
                    <a:pt x="1" y="2330"/>
                  </a:cubicBezTo>
                  <a:lnTo>
                    <a:pt x="1" y="18301"/>
                  </a:lnTo>
                  <a:lnTo>
                    <a:pt x="2737" y="18301"/>
                  </a:lnTo>
                  <a:lnTo>
                    <a:pt x="4659" y="2330"/>
                  </a:lnTo>
                  <a:cubicBezTo>
                    <a:pt x="4659" y="1036"/>
                    <a:pt x="3587" y="1"/>
                    <a:pt x="2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1"/>
            <p:cNvSpPr/>
            <p:nvPr/>
          </p:nvSpPr>
          <p:spPr>
            <a:xfrm>
              <a:off x="4218050" y="3842750"/>
              <a:ext cx="131250" cy="472325"/>
            </a:xfrm>
            <a:custGeom>
              <a:avLst/>
              <a:gdLst/>
              <a:ahLst/>
              <a:cxnLst/>
              <a:rect l="l" t="t" r="r" b="b"/>
              <a:pathLst>
                <a:path w="5250" h="18893" extrusionOk="0">
                  <a:moveTo>
                    <a:pt x="2625" y="592"/>
                  </a:moveTo>
                  <a:cubicBezTo>
                    <a:pt x="3723" y="592"/>
                    <a:pt x="4603" y="1497"/>
                    <a:pt x="4621" y="2591"/>
                  </a:cubicBezTo>
                  <a:lnTo>
                    <a:pt x="4621" y="2591"/>
                  </a:lnTo>
                  <a:lnTo>
                    <a:pt x="2736" y="18264"/>
                  </a:lnTo>
                  <a:lnTo>
                    <a:pt x="592" y="18264"/>
                  </a:lnTo>
                  <a:lnTo>
                    <a:pt x="592" y="2626"/>
                  </a:lnTo>
                  <a:cubicBezTo>
                    <a:pt x="592" y="1517"/>
                    <a:pt x="1516" y="592"/>
                    <a:pt x="2625" y="592"/>
                  </a:cubicBezTo>
                  <a:close/>
                  <a:moveTo>
                    <a:pt x="2625" y="1"/>
                  </a:moveTo>
                  <a:cubicBezTo>
                    <a:pt x="1183" y="1"/>
                    <a:pt x="0" y="1147"/>
                    <a:pt x="0" y="2626"/>
                  </a:cubicBezTo>
                  <a:lnTo>
                    <a:pt x="0" y="18597"/>
                  </a:lnTo>
                  <a:cubicBezTo>
                    <a:pt x="0" y="18671"/>
                    <a:pt x="37" y="18745"/>
                    <a:pt x="74" y="18819"/>
                  </a:cubicBezTo>
                  <a:cubicBezTo>
                    <a:pt x="148" y="18856"/>
                    <a:pt x="222" y="18893"/>
                    <a:pt x="296" y="18893"/>
                  </a:cubicBezTo>
                  <a:lnTo>
                    <a:pt x="3032" y="18893"/>
                  </a:lnTo>
                  <a:cubicBezTo>
                    <a:pt x="3179" y="18893"/>
                    <a:pt x="3327" y="18782"/>
                    <a:pt x="3327" y="18634"/>
                  </a:cubicBezTo>
                  <a:lnTo>
                    <a:pt x="5250" y="2663"/>
                  </a:lnTo>
                  <a:lnTo>
                    <a:pt x="5250" y="2626"/>
                  </a:lnTo>
                  <a:cubicBezTo>
                    <a:pt x="5250" y="1147"/>
                    <a:pt x="4067"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1"/>
            <p:cNvSpPr/>
            <p:nvPr/>
          </p:nvSpPr>
          <p:spPr>
            <a:xfrm>
              <a:off x="3548875" y="3556225"/>
              <a:ext cx="574000" cy="329075"/>
            </a:xfrm>
            <a:custGeom>
              <a:avLst/>
              <a:gdLst/>
              <a:ahLst/>
              <a:cxnLst/>
              <a:rect l="l" t="t" r="r" b="b"/>
              <a:pathLst>
                <a:path w="22960" h="13163" extrusionOk="0">
                  <a:moveTo>
                    <a:pt x="0" y="1"/>
                  </a:moveTo>
                  <a:lnTo>
                    <a:pt x="1294" y="13162"/>
                  </a:lnTo>
                  <a:lnTo>
                    <a:pt x="21665" y="13162"/>
                  </a:lnTo>
                  <a:lnTo>
                    <a:pt x="229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1"/>
            <p:cNvSpPr/>
            <p:nvPr/>
          </p:nvSpPr>
          <p:spPr>
            <a:xfrm>
              <a:off x="3541475" y="3548850"/>
              <a:ext cx="588775" cy="343850"/>
            </a:xfrm>
            <a:custGeom>
              <a:avLst/>
              <a:gdLst/>
              <a:ahLst/>
              <a:cxnLst/>
              <a:rect l="l" t="t" r="r" b="b"/>
              <a:pathLst>
                <a:path w="23551" h="13754" extrusionOk="0">
                  <a:moveTo>
                    <a:pt x="22885" y="592"/>
                  </a:moveTo>
                  <a:lnTo>
                    <a:pt x="21665" y="13125"/>
                  </a:lnTo>
                  <a:lnTo>
                    <a:pt x="1886" y="13125"/>
                  </a:lnTo>
                  <a:lnTo>
                    <a:pt x="626" y="592"/>
                  </a:lnTo>
                  <a:close/>
                  <a:moveTo>
                    <a:pt x="296" y="0"/>
                  </a:moveTo>
                  <a:cubicBezTo>
                    <a:pt x="222" y="0"/>
                    <a:pt x="148" y="37"/>
                    <a:pt x="74" y="74"/>
                  </a:cubicBezTo>
                  <a:cubicBezTo>
                    <a:pt x="1" y="148"/>
                    <a:pt x="1" y="259"/>
                    <a:pt x="1" y="333"/>
                  </a:cubicBezTo>
                  <a:lnTo>
                    <a:pt x="1295" y="13457"/>
                  </a:lnTo>
                  <a:cubicBezTo>
                    <a:pt x="1295" y="13642"/>
                    <a:pt x="1442" y="13753"/>
                    <a:pt x="1590" y="13753"/>
                  </a:cubicBezTo>
                  <a:lnTo>
                    <a:pt x="21961" y="13753"/>
                  </a:lnTo>
                  <a:cubicBezTo>
                    <a:pt x="22109" y="13753"/>
                    <a:pt x="22257" y="13642"/>
                    <a:pt x="22257" y="13457"/>
                  </a:cubicBezTo>
                  <a:lnTo>
                    <a:pt x="23551" y="333"/>
                  </a:lnTo>
                  <a:cubicBezTo>
                    <a:pt x="23551" y="259"/>
                    <a:pt x="23514" y="148"/>
                    <a:pt x="23477" y="74"/>
                  </a:cubicBezTo>
                  <a:cubicBezTo>
                    <a:pt x="23403" y="37"/>
                    <a:pt x="23329" y="0"/>
                    <a:pt x="23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1"/>
            <p:cNvSpPr/>
            <p:nvPr/>
          </p:nvSpPr>
          <p:spPr>
            <a:xfrm>
              <a:off x="3337225" y="3015525"/>
              <a:ext cx="1061075" cy="603575"/>
            </a:xfrm>
            <a:custGeom>
              <a:avLst/>
              <a:gdLst/>
              <a:ahLst/>
              <a:cxnLst/>
              <a:rect l="l" t="t" r="r" b="b"/>
              <a:pathLst>
                <a:path w="42443" h="24143" extrusionOk="0">
                  <a:moveTo>
                    <a:pt x="22552" y="1"/>
                  </a:moveTo>
                  <a:lnTo>
                    <a:pt x="16748" y="112"/>
                  </a:lnTo>
                  <a:lnTo>
                    <a:pt x="5878" y="6212"/>
                  </a:lnTo>
                  <a:lnTo>
                    <a:pt x="0" y="24143"/>
                  </a:lnTo>
                  <a:lnTo>
                    <a:pt x="42442" y="24143"/>
                  </a:lnTo>
                  <a:cubicBezTo>
                    <a:pt x="42442" y="24143"/>
                    <a:pt x="35640" y="6693"/>
                    <a:pt x="34309" y="5805"/>
                  </a:cubicBezTo>
                  <a:cubicBezTo>
                    <a:pt x="32978" y="4881"/>
                    <a:pt x="22552" y="1"/>
                    <a:pt x="22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1"/>
            <p:cNvSpPr/>
            <p:nvPr/>
          </p:nvSpPr>
          <p:spPr>
            <a:xfrm>
              <a:off x="3328900" y="3008150"/>
              <a:ext cx="1076800" cy="619275"/>
            </a:xfrm>
            <a:custGeom>
              <a:avLst/>
              <a:gdLst/>
              <a:ahLst/>
              <a:cxnLst/>
              <a:rect l="l" t="t" r="r" b="b"/>
              <a:pathLst>
                <a:path w="43072" h="24771" extrusionOk="0">
                  <a:moveTo>
                    <a:pt x="22743" y="594"/>
                  </a:moveTo>
                  <a:cubicBezTo>
                    <a:pt x="22812" y="625"/>
                    <a:pt x="23458" y="914"/>
                    <a:pt x="24401" y="1368"/>
                  </a:cubicBezTo>
                  <a:cubicBezTo>
                    <a:pt x="25880" y="2071"/>
                    <a:pt x="28172" y="3143"/>
                    <a:pt x="30205" y="4141"/>
                  </a:cubicBezTo>
                  <a:cubicBezTo>
                    <a:pt x="31203" y="4622"/>
                    <a:pt x="32165" y="5102"/>
                    <a:pt x="32941" y="5472"/>
                  </a:cubicBezTo>
                  <a:cubicBezTo>
                    <a:pt x="33681" y="5879"/>
                    <a:pt x="34235" y="6174"/>
                    <a:pt x="34457" y="6322"/>
                  </a:cubicBezTo>
                  <a:cubicBezTo>
                    <a:pt x="34494" y="6359"/>
                    <a:pt x="34605" y="6433"/>
                    <a:pt x="34716" y="6618"/>
                  </a:cubicBezTo>
                  <a:cubicBezTo>
                    <a:pt x="35122" y="7246"/>
                    <a:pt x="35862" y="8688"/>
                    <a:pt x="36675" y="10500"/>
                  </a:cubicBezTo>
                  <a:cubicBezTo>
                    <a:pt x="37895" y="13236"/>
                    <a:pt x="39337" y="16748"/>
                    <a:pt x="40483" y="19558"/>
                  </a:cubicBezTo>
                  <a:cubicBezTo>
                    <a:pt x="41075" y="21000"/>
                    <a:pt x="41555" y="22257"/>
                    <a:pt x="41925" y="23144"/>
                  </a:cubicBezTo>
                  <a:cubicBezTo>
                    <a:pt x="42082" y="23563"/>
                    <a:pt x="42215" y="23900"/>
                    <a:pt x="42311" y="24142"/>
                  </a:cubicBezTo>
                  <a:lnTo>
                    <a:pt x="777" y="24142"/>
                  </a:lnTo>
                  <a:lnTo>
                    <a:pt x="6470" y="6692"/>
                  </a:lnTo>
                  <a:lnTo>
                    <a:pt x="17166" y="701"/>
                  </a:lnTo>
                  <a:lnTo>
                    <a:pt x="17166" y="701"/>
                  </a:lnTo>
                  <a:lnTo>
                    <a:pt x="22743" y="594"/>
                  </a:lnTo>
                  <a:close/>
                  <a:moveTo>
                    <a:pt x="22848" y="0"/>
                  </a:moveTo>
                  <a:lnTo>
                    <a:pt x="17081" y="74"/>
                  </a:lnTo>
                  <a:lnTo>
                    <a:pt x="16933" y="148"/>
                  </a:lnTo>
                  <a:lnTo>
                    <a:pt x="6063" y="6211"/>
                  </a:lnTo>
                  <a:cubicBezTo>
                    <a:pt x="5990" y="6248"/>
                    <a:pt x="5953" y="6322"/>
                    <a:pt x="5916" y="6396"/>
                  </a:cubicBezTo>
                  <a:lnTo>
                    <a:pt x="37" y="24364"/>
                  </a:lnTo>
                  <a:cubicBezTo>
                    <a:pt x="0" y="24438"/>
                    <a:pt x="37" y="24549"/>
                    <a:pt x="74" y="24623"/>
                  </a:cubicBezTo>
                  <a:cubicBezTo>
                    <a:pt x="148" y="24734"/>
                    <a:pt x="222" y="24771"/>
                    <a:pt x="333" y="24771"/>
                  </a:cubicBezTo>
                  <a:lnTo>
                    <a:pt x="42775" y="24771"/>
                  </a:lnTo>
                  <a:cubicBezTo>
                    <a:pt x="42849" y="24771"/>
                    <a:pt x="42960" y="24697"/>
                    <a:pt x="43034" y="24623"/>
                  </a:cubicBezTo>
                  <a:cubicBezTo>
                    <a:pt x="43071" y="24549"/>
                    <a:pt x="43071" y="24438"/>
                    <a:pt x="43034" y="24327"/>
                  </a:cubicBezTo>
                  <a:cubicBezTo>
                    <a:pt x="43034" y="24327"/>
                    <a:pt x="41333" y="19964"/>
                    <a:pt x="39485" y="15491"/>
                  </a:cubicBezTo>
                  <a:cubicBezTo>
                    <a:pt x="38561" y="13236"/>
                    <a:pt x="37562" y="10981"/>
                    <a:pt x="36749" y="9206"/>
                  </a:cubicBezTo>
                  <a:cubicBezTo>
                    <a:pt x="36342" y="8319"/>
                    <a:pt x="35973" y="7579"/>
                    <a:pt x="35640" y="6988"/>
                  </a:cubicBezTo>
                  <a:cubicBezTo>
                    <a:pt x="35492" y="6692"/>
                    <a:pt x="35344" y="6470"/>
                    <a:pt x="35196" y="6285"/>
                  </a:cubicBezTo>
                  <a:cubicBezTo>
                    <a:pt x="35085" y="6063"/>
                    <a:pt x="34974" y="5953"/>
                    <a:pt x="34827" y="5842"/>
                  </a:cubicBezTo>
                  <a:cubicBezTo>
                    <a:pt x="34642" y="5694"/>
                    <a:pt x="34309" y="5509"/>
                    <a:pt x="33902" y="5287"/>
                  </a:cubicBezTo>
                  <a:cubicBezTo>
                    <a:pt x="31019" y="3734"/>
                    <a:pt x="22996" y="37"/>
                    <a:pt x="22996" y="37"/>
                  </a:cubicBezTo>
                  <a:lnTo>
                    <a:pt x="22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1"/>
            <p:cNvSpPr/>
            <p:nvPr/>
          </p:nvSpPr>
          <p:spPr>
            <a:xfrm>
              <a:off x="3938900" y="2856775"/>
              <a:ext cx="52725" cy="82300"/>
            </a:xfrm>
            <a:custGeom>
              <a:avLst/>
              <a:gdLst/>
              <a:ahLst/>
              <a:cxnLst/>
              <a:rect l="l" t="t" r="r" b="b"/>
              <a:pathLst>
                <a:path w="2109" h="3292" extrusionOk="0">
                  <a:moveTo>
                    <a:pt x="1480" y="0"/>
                  </a:moveTo>
                  <a:cubicBezTo>
                    <a:pt x="1085" y="0"/>
                    <a:pt x="592" y="362"/>
                    <a:pt x="592" y="362"/>
                  </a:cubicBezTo>
                  <a:lnTo>
                    <a:pt x="518" y="768"/>
                  </a:lnTo>
                  <a:lnTo>
                    <a:pt x="1" y="2913"/>
                  </a:lnTo>
                  <a:cubicBezTo>
                    <a:pt x="1" y="2913"/>
                    <a:pt x="332" y="3291"/>
                    <a:pt x="824" y="3291"/>
                  </a:cubicBezTo>
                  <a:cubicBezTo>
                    <a:pt x="947" y="3291"/>
                    <a:pt x="1080" y="3268"/>
                    <a:pt x="1221" y="3208"/>
                  </a:cubicBezTo>
                  <a:cubicBezTo>
                    <a:pt x="1923" y="2913"/>
                    <a:pt x="2108" y="1175"/>
                    <a:pt x="1923" y="362"/>
                  </a:cubicBezTo>
                  <a:cubicBezTo>
                    <a:pt x="1849" y="91"/>
                    <a:pt x="1677" y="0"/>
                    <a:pt x="14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1"/>
            <p:cNvSpPr/>
            <p:nvPr/>
          </p:nvSpPr>
          <p:spPr>
            <a:xfrm>
              <a:off x="3930600" y="2849175"/>
              <a:ext cx="65650" cy="98000"/>
            </a:xfrm>
            <a:custGeom>
              <a:avLst/>
              <a:gdLst/>
              <a:ahLst/>
              <a:cxnLst/>
              <a:rect l="l" t="t" r="r" b="b"/>
              <a:pathLst>
                <a:path w="2626" h="3920" extrusionOk="0">
                  <a:moveTo>
                    <a:pt x="1886" y="629"/>
                  </a:moveTo>
                  <a:cubicBezTo>
                    <a:pt x="1923" y="629"/>
                    <a:pt x="1923" y="666"/>
                    <a:pt x="1960" y="740"/>
                  </a:cubicBezTo>
                  <a:cubicBezTo>
                    <a:pt x="1997" y="888"/>
                    <a:pt x="2034" y="1146"/>
                    <a:pt x="2034" y="1405"/>
                  </a:cubicBezTo>
                  <a:cubicBezTo>
                    <a:pt x="2034" y="1775"/>
                    <a:pt x="1960" y="2219"/>
                    <a:pt x="1849" y="2588"/>
                  </a:cubicBezTo>
                  <a:cubicBezTo>
                    <a:pt x="1738" y="2958"/>
                    <a:pt x="1553" y="3180"/>
                    <a:pt x="1405" y="3217"/>
                  </a:cubicBezTo>
                  <a:cubicBezTo>
                    <a:pt x="1331" y="3291"/>
                    <a:pt x="1220" y="3291"/>
                    <a:pt x="1146" y="3291"/>
                  </a:cubicBezTo>
                  <a:cubicBezTo>
                    <a:pt x="961" y="3291"/>
                    <a:pt x="850" y="3217"/>
                    <a:pt x="740" y="3143"/>
                  </a:cubicBezTo>
                  <a:lnTo>
                    <a:pt x="676" y="3095"/>
                  </a:lnTo>
                  <a:lnTo>
                    <a:pt x="676" y="3095"/>
                  </a:lnTo>
                  <a:lnTo>
                    <a:pt x="1146" y="1146"/>
                  </a:lnTo>
                  <a:lnTo>
                    <a:pt x="1194" y="886"/>
                  </a:lnTo>
                  <a:lnTo>
                    <a:pt x="1194" y="886"/>
                  </a:lnTo>
                  <a:cubicBezTo>
                    <a:pt x="1248" y="846"/>
                    <a:pt x="1335" y="793"/>
                    <a:pt x="1442" y="740"/>
                  </a:cubicBezTo>
                  <a:cubicBezTo>
                    <a:pt x="1553" y="666"/>
                    <a:pt x="1738" y="629"/>
                    <a:pt x="1812" y="629"/>
                  </a:cubicBezTo>
                  <a:close/>
                  <a:moveTo>
                    <a:pt x="1812" y="0"/>
                  </a:moveTo>
                  <a:cubicBezTo>
                    <a:pt x="1516" y="0"/>
                    <a:pt x="1294" y="111"/>
                    <a:pt x="1072" y="222"/>
                  </a:cubicBezTo>
                  <a:cubicBezTo>
                    <a:pt x="887" y="333"/>
                    <a:pt x="777" y="407"/>
                    <a:pt x="740" y="407"/>
                  </a:cubicBezTo>
                  <a:cubicBezTo>
                    <a:pt x="703" y="481"/>
                    <a:pt x="666" y="518"/>
                    <a:pt x="629" y="592"/>
                  </a:cubicBezTo>
                  <a:lnTo>
                    <a:pt x="518" y="998"/>
                  </a:lnTo>
                  <a:lnTo>
                    <a:pt x="37" y="3143"/>
                  </a:lnTo>
                  <a:cubicBezTo>
                    <a:pt x="0" y="3217"/>
                    <a:pt x="37" y="3328"/>
                    <a:pt x="74" y="3402"/>
                  </a:cubicBezTo>
                  <a:cubicBezTo>
                    <a:pt x="111" y="3402"/>
                    <a:pt x="185" y="3549"/>
                    <a:pt x="370" y="3660"/>
                  </a:cubicBezTo>
                  <a:cubicBezTo>
                    <a:pt x="555" y="3771"/>
                    <a:pt x="814" y="3919"/>
                    <a:pt x="1146" y="3919"/>
                  </a:cubicBezTo>
                  <a:cubicBezTo>
                    <a:pt x="1294" y="3919"/>
                    <a:pt x="1479" y="3882"/>
                    <a:pt x="1664" y="3808"/>
                  </a:cubicBezTo>
                  <a:cubicBezTo>
                    <a:pt x="2071" y="3623"/>
                    <a:pt x="2292" y="3217"/>
                    <a:pt x="2440" y="2773"/>
                  </a:cubicBezTo>
                  <a:cubicBezTo>
                    <a:pt x="2588" y="2329"/>
                    <a:pt x="2625" y="1849"/>
                    <a:pt x="2625" y="1405"/>
                  </a:cubicBezTo>
                  <a:cubicBezTo>
                    <a:pt x="2625" y="1109"/>
                    <a:pt x="2625" y="814"/>
                    <a:pt x="2551" y="592"/>
                  </a:cubicBezTo>
                  <a:cubicBezTo>
                    <a:pt x="2514" y="407"/>
                    <a:pt x="2403" y="259"/>
                    <a:pt x="2255" y="148"/>
                  </a:cubicBezTo>
                  <a:cubicBezTo>
                    <a:pt x="2144" y="37"/>
                    <a:pt x="1960" y="0"/>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1"/>
            <p:cNvSpPr/>
            <p:nvPr/>
          </p:nvSpPr>
          <p:spPr>
            <a:xfrm>
              <a:off x="3667175" y="2856775"/>
              <a:ext cx="53625" cy="82300"/>
            </a:xfrm>
            <a:custGeom>
              <a:avLst/>
              <a:gdLst/>
              <a:ahLst/>
              <a:cxnLst/>
              <a:rect l="l" t="t" r="r" b="b"/>
              <a:pathLst>
                <a:path w="2145" h="3292" extrusionOk="0">
                  <a:moveTo>
                    <a:pt x="640" y="0"/>
                  </a:moveTo>
                  <a:cubicBezTo>
                    <a:pt x="448" y="0"/>
                    <a:pt x="284" y="91"/>
                    <a:pt x="222" y="362"/>
                  </a:cubicBezTo>
                  <a:cubicBezTo>
                    <a:pt x="1" y="1175"/>
                    <a:pt x="222" y="2913"/>
                    <a:pt x="925" y="3208"/>
                  </a:cubicBezTo>
                  <a:cubicBezTo>
                    <a:pt x="1065" y="3268"/>
                    <a:pt x="1198" y="3291"/>
                    <a:pt x="1321" y="3291"/>
                  </a:cubicBezTo>
                  <a:cubicBezTo>
                    <a:pt x="1814" y="3291"/>
                    <a:pt x="2145" y="2913"/>
                    <a:pt x="2145" y="2913"/>
                  </a:cubicBezTo>
                  <a:lnTo>
                    <a:pt x="1627" y="768"/>
                  </a:lnTo>
                  <a:lnTo>
                    <a:pt x="1516" y="362"/>
                  </a:lnTo>
                  <a:cubicBezTo>
                    <a:pt x="1516" y="362"/>
                    <a:pt x="1023"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1"/>
            <p:cNvSpPr/>
            <p:nvPr/>
          </p:nvSpPr>
          <p:spPr>
            <a:xfrm>
              <a:off x="3662550" y="2849175"/>
              <a:ext cx="65650" cy="98000"/>
            </a:xfrm>
            <a:custGeom>
              <a:avLst/>
              <a:gdLst/>
              <a:ahLst/>
              <a:cxnLst/>
              <a:rect l="l" t="t" r="r" b="b"/>
              <a:pathLst>
                <a:path w="2626" h="3920" extrusionOk="0">
                  <a:moveTo>
                    <a:pt x="814" y="629"/>
                  </a:moveTo>
                  <a:cubicBezTo>
                    <a:pt x="925" y="629"/>
                    <a:pt x="1110" y="666"/>
                    <a:pt x="1258" y="777"/>
                  </a:cubicBezTo>
                  <a:cubicBezTo>
                    <a:pt x="1332" y="814"/>
                    <a:pt x="1406" y="851"/>
                    <a:pt x="1443" y="888"/>
                  </a:cubicBezTo>
                  <a:lnTo>
                    <a:pt x="1446" y="890"/>
                  </a:lnTo>
                  <a:lnTo>
                    <a:pt x="1516" y="1146"/>
                  </a:lnTo>
                  <a:lnTo>
                    <a:pt x="1987" y="3094"/>
                  </a:lnTo>
                  <a:lnTo>
                    <a:pt x="1987" y="3094"/>
                  </a:lnTo>
                  <a:cubicBezTo>
                    <a:pt x="1959" y="3113"/>
                    <a:pt x="1925" y="3130"/>
                    <a:pt x="1886" y="3143"/>
                  </a:cubicBezTo>
                  <a:cubicBezTo>
                    <a:pt x="1775" y="3217"/>
                    <a:pt x="1664" y="3291"/>
                    <a:pt x="1516" y="3291"/>
                  </a:cubicBezTo>
                  <a:cubicBezTo>
                    <a:pt x="1406" y="3291"/>
                    <a:pt x="1332" y="3291"/>
                    <a:pt x="1221" y="3217"/>
                  </a:cubicBezTo>
                  <a:cubicBezTo>
                    <a:pt x="1110" y="3180"/>
                    <a:pt x="925" y="2958"/>
                    <a:pt x="814" y="2588"/>
                  </a:cubicBezTo>
                  <a:cubicBezTo>
                    <a:pt x="666" y="2219"/>
                    <a:pt x="629" y="1775"/>
                    <a:pt x="629" y="1405"/>
                  </a:cubicBezTo>
                  <a:cubicBezTo>
                    <a:pt x="629" y="1146"/>
                    <a:pt x="629" y="925"/>
                    <a:pt x="703" y="740"/>
                  </a:cubicBezTo>
                  <a:cubicBezTo>
                    <a:pt x="703" y="666"/>
                    <a:pt x="740" y="629"/>
                    <a:pt x="740" y="629"/>
                  </a:cubicBezTo>
                  <a:close/>
                  <a:moveTo>
                    <a:pt x="814" y="0"/>
                  </a:moveTo>
                  <a:cubicBezTo>
                    <a:pt x="666" y="0"/>
                    <a:pt x="518" y="37"/>
                    <a:pt x="370" y="148"/>
                  </a:cubicBezTo>
                  <a:cubicBezTo>
                    <a:pt x="223" y="259"/>
                    <a:pt x="149" y="407"/>
                    <a:pt x="75" y="592"/>
                  </a:cubicBezTo>
                  <a:cubicBezTo>
                    <a:pt x="38" y="814"/>
                    <a:pt x="1" y="1109"/>
                    <a:pt x="1" y="1405"/>
                  </a:cubicBezTo>
                  <a:cubicBezTo>
                    <a:pt x="1" y="1849"/>
                    <a:pt x="75" y="2329"/>
                    <a:pt x="223" y="2773"/>
                  </a:cubicBezTo>
                  <a:cubicBezTo>
                    <a:pt x="370" y="3217"/>
                    <a:pt x="555" y="3623"/>
                    <a:pt x="962" y="3808"/>
                  </a:cubicBezTo>
                  <a:cubicBezTo>
                    <a:pt x="1147" y="3882"/>
                    <a:pt x="1332" y="3919"/>
                    <a:pt x="1516" y="3919"/>
                  </a:cubicBezTo>
                  <a:cubicBezTo>
                    <a:pt x="1812" y="3919"/>
                    <a:pt x="2108" y="3771"/>
                    <a:pt x="2256" y="3660"/>
                  </a:cubicBezTo>
                  <a:cubicBezTo>
                    <a:pt x="2441" y="3549"/>
                    <a:pt x="2552" y="3402"/>
                    <a:pt x="2552" y="3402"/>
                  </a:cubicBezTo>
                  <a:cubicBezTo>
                    <a:pt x="2626" y="3328"/>
                    <a:pt x="2626" y="3217"/>
                    <a:pt x="2626" y="3143"/>
                  </a:cubicBezTo>
                  <a:lnTo>
                    <a:pt x="2108" y="998"/>
                  </a:lnTo>
                  <a:lnTo>
                    <a:pt x="1997" y="592"/>
                  </a:lnTo>
                  <a:cubicBezTo>
                    <a:pt x="1997" y="518"/>
                    <a:pt x="1960" y="481"/>
                    <a:pt x="1886" y="407"/>
                  </a:cubicBezTo>
                  <a:cubicBezTo>
                    <a:pt x="1886" y="407"/>
                    <a:pt x="1738" y="333"/>
                    <a:pt x="1553" y="222"/>
                  </a:cubicBezTo>
                  <a:cubicBezTo>
                    <a:pt x="1369" y="111"/>
                    <a:pt x="1110"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1"/>
            <p:cNvSpPr/>
            <p:nvPr/>
          </p:nvSpPr>
          <p:spPr>
            <a:xfrm>
              <a:off x="3694900" y="2954900"/>
              <a:ext cx="289325" cy="233500"/>
            </a:xfrm>
            <a:custGeom>
              <a:avLst/>
              <a:gdLst/>
              <a:ahLst/>
              <a:cxnLst/>
              <a:rect l="l" t="t" r="r" b="b"/>
              <a:pathLst>
                <a:path w="11573" h="9340" extrusionOk="0">
                  <a:moveTo>
                    <a:pt x="5371" y="0"/>
                  </a:moveTo>
                  <a:cubicBezTo>
                    <a:pt x="4082" y="0"/>
                    <a:pt x="2795" y="308"/>
                    <a:pt x="2034" y="1021"/>
                  </a:cubicBezTo>
                  <a:cubicBezTo>
                    <a:pt x="2034" y="1021"/>
                    <a:pt x="1110" y="1724"/>
                    <a:pt x="925" y="2426"/>
                  </a:cubicBezTo>
                  <a:cubicBezTo>
                    <a:pt x="703" y="3128"/>
                    <a:pt x="1" y="8933"/>
                    <a:pt x="1" y="8933"/>
                  </a:cubicBezTo>
                  <a:cubicBezTo>
                    <a:pt x="1" y="8933"/>
                    <a:pt x="3883" y="6382"/>
                    <a:pt x="4992" y="6197"/>
                  </a:cubicBezTo>
                  <a:cubicBezTo>
                    <a:pt x="5027" y="6190"/>
                    <a:pt x="5067" y="6187"/>
                    <a:pt x="5111" y="6187"/>
                  </a:cubicBezTo>
                  <a:cubicBezTo>
                    <a:pt x="6444" y="6187"/>
                    <a:pt x="11572" y="9340"/>
                    <a:pt x="11572" y="9340"/>
                  </a:cubicBezTo>
                  <a:cubicBezTo>
                    <a:pt x="11572" y="9340"/>
                    <a:pt x="10278" y="2722"/>
                    <a:pt x="9243" y="1317"/>
                  </a:cubicBezTo>
                  <a:cubicBezTo>
                    <a:pt x="8682" y="507"/>
                    <a:pt x="7025" y="0"/>
                    <a:pt x="53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1"/>
            <p:cNvSpPr/>
            <p:nvPr/>
          </p:nvSpPr>
          <p:spPr>
            <a:xfrm>
              <a:off x="3687500" y="2947150"/>
              <a:ext cx="305050" cy="249100"/>
            </a:xfrm>
            <a:custGeom>
              <a:avLst/>
              <a:gdLst/>
              <a:ahLst/>
              <a:cxnLst/>
              <a:rect l="l" t="t" r="r" b="b"/>
              <a:pathLst>
                <a:path w="12202" h="9964" extrusionOk="0">
                  <a:moveTo>
                    <a:pt x="2146" y="1074"/>
                  </a:moveTo>
                  <a:lnTo>
                    <a:pt x="2146" y="1074"/>
                  </a:lnTo>
                  <a:cubicBezTo>
                    <a:pt x="2146" y="1074"/>
                    <a:pt x="2146" y="1074"/>
                    <a:pt x="2146" y="1074"/>
                  </a:cubicBezTo>
                  <a:lnTo>
                    <a:pt x="2146" y="1074"/>
                  </a:lnTo>
                  <a:lnTo>
                    <a:pt x="2146" y="1074"/>
                  </a:lnTo>
                  <a:close/>
                  <a:moveTo>
                    <a:pt x="5620" y="629"/>
                  </a:moveTo>
                  <a:cubicBezTo>
                    <a:pt x="6434" y="629"/>
                    <a:pt x="7247" y="740"/>
                    <a:pt x="7913" y="961"/>
                  </a:cubicBezTo>
                  <a:cubicBezTo>
                    <a:pt x="8578" y="1183"/>
                    <a:pt x="9059" y="1479"/>
                    <a:pt x="9281" y="1812"/>
                  </a:cubicBezTo>
                  <a:cubicBezTo>
                    <a:pt x="9502" y="2107"/>
                    <a:pt x="9798" y="2773"/>
                    <a:pt x="10057" y="3586"/>
                  </a:cubicBezTo>
                  <a:cubicBezTo>
                    <a:pt x="10427" y="4769"/>
                    <a:pt x="10833" y="6322"/>
                    <a:pt x="11092" y="7542"/>
                  </a:cubicBezTo>
                  <a:cubicBezTo>
                    <a:pt x="11233" y="8141"/>
                    <a:pt x="11340" y="8639"/>
                    <a:pt x="11446" y="9037"/>
                  </a:cubicBezTo>
                  <a:lnTo>
                    <a:pt x="11446" y="9037"/>
                  </a:lnTo>
                  <a:cubicBezTo>
                    <a:pt x="10926" y="8727"/>
                    <a:pt x="10129" y="8258"/>
                    <a:pt x="9281" y="7801"/>
                  </a:cubicBezTo>
                  <a:cubicBezTo>
                    <a:pt x="8541" y="7394"/>
                    <a:pt x="7765" y="6988"/>
                    <a:pt x="7099" y="6692"/>
                  </a:cubicBezTo>
                  <a:cubicBezTo>
                    <a:pt x="6730" y="6544"/>
                    <a:pt x="6434" y="6433"/>
                    <a:pt x="6138" y="6322"/>
                  </a:cubicBezTo>
                  <a:cubicBezTo>
                    <a:pt x="5842" y="6248"/>
                    <a:pt x="5620" y="6174"/>
                    <a:pt x="5399" y="6174"/>
                  </a:cubicBezTo>
                  <a:lnTo>
                    <a:pt x="5214" y="6174"/>
                  </a:lnTo>
                  <a:cubicBezTo>
                    <a:pt x="4881" y="6248"/>
                    <a:pt x="4437" y="6470"/>
                    <a:pt x="3883" y="6729"/>
                  </a:cubicBezTo>
                  <a:cubicBezTo>
                    <a:pt x="2781" y="7293"/>
                    <a:pt x="1413" y="8158"/>
                    <a:pt x="676" y="8637"/>
                  </a:cubicBezTo>
                  <a:lnTo>
                    <a:pt x="676" y="8637"/>
                  </a:lnTo>
                  <a:cubicBezTo>
                    <a:pt x="751" y="8071"/>
                    <a:pt x="869" y="7197"/>
                    <a:pt x="999" y="6285"/>
                  </a:cubicBezTo>
                  <a:cubicBezTo>
                    <a:pt x="1110" y="5509"/>
                    <a:pt x="1184" y="4732"/>
                    <a:pt x="1295" y="4104"/>
                  </a:cubicBezTo>
                  <a:cubicBezTo>
                    <a:pt x="1332" y="3771"/>
                    <a:pt x="1369" y="3512"/>
                    <a:pt x="1406" y="3291"/>
                  </a:cubicBezTo>
                  <a:cubicBezTo>
                    <a:pt x="1480" y="3069"/>
                    <a:pt x="1480" y="2884"/>
                    <a:pt x="1517" y="2810"/>
                  </a:cubicBezTo>
                  <a:cubicBezTo>
                    <a:pt x="1591" y="2551"/>
                    <a:pt x="1849" y="2218"/>
                    <a:pt x="2071" y="1960"/>
                  </a:cubicBezTo>
                  <a:cubicBezTo>
                    <a:pt x="2182" y="1849"/>
                    <a:pt x="2293" y="1738"/>
                    <a:pt x="2404" y="1664"/>
                  </a:cubicBezTo>
                  <a:lnTo>
                    <a:pt x="2478" y="1590"/>
                  </a:lnTo>
                  <a:lnTo>
                    <a:pt x="2515" y="1553"/>
                  </a:lnTo>
                  <a:lnTo>
                    <a:pt x="2552" y="1553"/>
                  </a:lnTo>
                  <a:cubicBezTo>
                    <a:pt x="3180" y="924"/>
                    <a:pt x="4400" y="629"/>
                    <a:pt x="5620" y="629"/>
                  </a:cubicBezTo>
                  <a:close/>
                  <a:moveTo>
                    <a:pt x="5620" y="0"/>
                  </a:moveTo>
                  <a:cubicBezTo>
                    <a:pt x="4309" y="0"/>
                    <a:pt x="2998" y="287"/>
                    <a:pt x="2146" y="1074"/>
                  </a:cubicBezTo>
                  <a:lnTo>
                    <a:pt x="2145" y="1072"/>
                  </a:lnTo>
                  <a:cubicBezTo>
                    <a:pt x="2145" y="1072"/>
                    <a:pt x="1886" y="1257"/>
                    <a:pt x="1628" y="1553"/>
                  </a:cubicBezTo>
                  <a:cubicBezTo>
                    <a:pt x="1369" y="1849"/>
                    <a:pt x="1036" y="2218"/>
                    <a:pt x="925" y="2662"/>
                  </a:cubicBezTo>
                  <a:cubicBezTo>
                    <a:pt x="888" y="2773"/>
                    <a:pt x="851" y="2921"/>
                    <a:pt x="814" y="3180"/>
                  </a:cubicBezTo>
                  <a:cubicBezTo>
                    <a:pt x="555" y="4769"/>
                    <a:pt x="1" y="9206"/>
                    <a:pt x="1" y="9206"/>
                  </a:cubicBezTo>
                  <a:cubicBezTo>
                    <a:pt x="1" y="9317"/>
                    <a:pt x="38" y="9428"/>
                    <a:pt x="149" y="9502"/>
                  </a:cubicBezTo>
                  <a:cubicBezTo>
                    <a:pt x="204" y="9539"/>
                    <a:pt x="260" y="9557"/>
                    <a:pt x="315" y="9557"/>
                  </a:cubicBezTo>
                  <a:cubicBezTo>
                    <a:pt x="371" y="9557"/>
                    <a:pt x="426" y="9539"/>
                    <a:pt x="482" y="9502"/>
                  </a:cubicBezTo>
                  <a:cubicBezTo>
                    <a:pt x="482" y="9502"/>
                    <a:pt x="703" y="9317"/>
                    <a:pt x="1073" y="9095"/>
                  </a:cubicBezTo>
                  <a:cubicBezTo>
                    <a:pt x="1665" y="8725"/>
                    <a:pt x="2515" y="8208"/>
                    <a:pt x="3365" y="7727"/>
                  </a:cubicBezTo>
                  <a:cubicBezTo>
                    <a:pt x="3772" y="7468"/>
                    <a:pt x="4179" y="7283"/>
                    <a:pt x="4548" y="7099"/>
                  </a:cubicBezTo>
                  <a:cubicBezTo>
                    <a:pt x="4881" y="6951"/>
                    <a:pt x="5177" y="6840"/>
                    <a:pt x="5325" y="6803"/>
                  </a:cubicBezTo>
                  <a:lnTo>
                    <a:pt x="5399" y="6803"/>
                  </a:lnTo>
                  <a:cubicBezTo>
                    <a:pt x="5510" y="6803"/>
                    <a:pt x="5694" y="6840"/>
                    <a:pt x="5953" y="6914"/>
                  </a:cubicBezTo>
                  <a:cubicBezTo>
                    <a:pt x="6840" y="7209"/>
                    <a:pt x="8319" y="7949"/>
                    <a:pt x="9502" y="8614"/>
                  </a:cubicBezTo>
                  <a:cubicBezTo>
                    <a:pt x="10131" y="8947"/>
                    <a:pt x="10685" y="9280"/>
                    <a:pt x="11055" y="9502"/>
                  </a:cubicBezTo>
                  <a:cubicBezTo>
                    <a:pt x="11462" y="9760"/>
                    <a:pt x="11721" y="9908"/>
                    <a:pt x="11721" y="9908"/>
                  </a:cubicBezTo>
                  <a:cubicBezTo>
                    <a:pt x="11776" y="9945"/>
                    <a:pt x="11831" y="9964"/>
                    <a:pt x="11887" y="9964"/>
                  </a:cubicBezTo>
                  <a:cubicBezTo>
                    <a:pt x="11942" y="9964"/>
                    <a:pt x="11998" y="9945"/>
                    <a:pt x="12053" y="9908"/>
                  </a:cubicBezTo>
                  <a:cubicBezTo>
                    <a:pt x="12164" y="9834"/>
                    <a:pt x="12201" y="9686"/>
                    <a:pt x="12164" y="9576"/>
                  </a:cubicBezTo>
                  <a:cubicBezTo>
                    <a:pt x="12164" y="9576"/>
                    <a:pt x="11831" y="7912"/>
                    <a:pt x="11388" y="6100"/>
                  </a:cubicBezTo>
                  <a:cubicBezTo>
                    <a:pt x="11166" y="5176"/>
                    <a:pt x="10907" y="4215"/>
                    <a:pt x="10611" y="3364"/>
                  </a:cubicBezTo>
                  <a:cubicBezTo>
                    <a:pt x="10353" y="2551"/>
                    <a:pt x="10094" y="1849"/>
                    <a:pt x="9798" y="1442"/>
                  </a:cubicBezTo>
                  <a:cubicBezTo>
                    <a:pt x="9428" y="961"/>
                    <a:pt x="8837" y="629"/>
                    <a:pt x="8097" y="370"/>
                  </a:cubicBezTo>
                  <a:cubicBezTo>
                    <a:pt x="7358" y="148"/>
                    <a:pt x="6508" y="0"/>
                    <a:pt x="5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1"/>
            <p:cNvSpPr/>
            <p:nvPr/>
          </p:nvSpPr>
          <p:spPr>
            <a:xfrm>
              <a:off x="3761450" y="3038650"/>
              <a:ext cx="139600" cy="207225"/>
            </a:xfrm>
            <a:custGeom>
              <a:avLst/>
              <a:gdLst/>
              <a:ahLst/>
              <a:cxnLst/>
              <a:rect l="l" t="t" r="r" b="b"/>
              <a:pathLst>
                <a:path w="5584" h="8289" extrusionOk="0">
                  <a:moveTo>
                    <a:pt x="1" y="0"/>
                  </a:moveTo>
                  <a:cubicBezTo>
                    <a:pt x="1" y="1"/>
                    <a:pt x="2454" y="8289"/>
                    <a:pt x="2871" y="8289"/>
                  </a:cubicBezTo>
                  <a:cubicBezTo>
                    <a:pt x="2894" y="8289"/>
                    <a:pt x="2911" y="8263"/>
                    <a:pt x="2921" y="8208"/>
                  </a:cubicBezTo>
                  <a:cubicBezTo>
                    <a:pt x="3143" y="7210"/>
                    <a:pt x="5583" y="296"/>
                    <a:pt x="5583" y="296"/>
                  </a:cubicBezTo>
                  <a:lnTo>
                    <a:pt x="5583" y="296"/>
                  </a:lnTo>
                  <a:cubicBezTo>
                    <a:pt x="5583" y="296"/>
                    <a:pt x="4263" y="413"/>
                    <a:pt x="2886" y="413"/>
                  </a:cubicBezTo>
                  <a:cubicBezTo>
                    <a:pt x="1696" y="413"/>
                    <a:pt x="463" y="3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1"/>
            <p:cNvSpPr/>
            <p:nvPr/>
          </p:nvSpPr>
          <p:spPr>
            <a:xfrm>
              <a:off x="3753125" y="3030800"/>
              <a:ext cx="155300" cy="223225"/>
            </a:xfrm>
            <a:custGeom>
              <a:avLst/>
              <a:gdLst/>
              <a:ahLst/>
              <a:cxnLst/>
              <a:rect l="l" t="t" r="r" b="b"/>
              <a:pathLst>
                <a:path w="6212" h="8929" extrusionOk="0">
                  <a:moveTo>
                    <a:pt x="793" y="828"/>
                  </a:moveTo>
                  <a:cubicBezTo>
                    <a:pt x="999" y="876"/>
                    <a:pt x="1228" y="909"/>
                    <a:pt x="1480" y="943"/>
                  </a:cubicBezTo>
                  <a:cubicBezTo>
                    <a:pt x="1997" y="1017"/>
                    <a:pt x="2626" y="1017"/>
                    <a:pt x="3217" y="1017"/>
                  </a:cubicBezTo>
                  <a:cubicBezTo>
                    <a:pt x="4113" y="1017"/>
                    <a:pt x="4963" y="972"/>
                    <a:pt x="5462" y="939"/>
                  </a:cubicBezTo>
                  <a:lnTo>
                    <a:pt x="5462" y="939"/>
                  </a:lnTo>
                  <a:cubicBezTo>
                    <a:pt x="5236" y="1571"/>
                    <a:pt x="4800" y="2801"/>
                    <a:pt x="4363" y="4085"/>
                  </a:cubicBezTo>
                  <a:cubicBezTo>
                    <a:pt x="4031" y="5010"/>
                    <a:pt x="3735" y="5971"/>
                    <a:pt x="3476" y="6784"/>
                  </a:cubicBezTo>
                  <a:cubicBezTo>
                    <a:pt x="3336" y="7205"/>
                    <a:pt x="3217" y="7583"/>
                    <a:pt x="3126" y="7888"/>
                  </a:cubicBezTo>
                  <a:lnTo>
                    <a:pt x="3126" y="7888"/>
                  </a:lnTo>
                  <a:cubicBezTo>
                    <a:pt x="3107" y="7843"/>
                    <a:pt x="3088" y="7796"/>
                    <a:pt x="3069" y="7745"/>
                  </a:cubicBezTo>
                  <a:cubicBezTo>
                    <a:pt x="2663" y="6747"/>
                    <a:pt x="2034" y="4862"/>
                    <a:pt x="1517" y="3235"/>
                  </a:cubicBezTo>
                  <a:cubicBezTo>
                    <a:pt x="1295" y="2422"/>
                    <a:pt x="1036" y="1645"/>
                    <a:pt x="888" y="1128"/>
                  </a:cubicBezTo>
                  <a:cubicBezTo>
                    <a:pt x="852" y="1020"/>
                    <a:pt x="821" y="920"/>
                    <a:pt x="793" y="828"/>
                  </a:cubicBezTo>
                  <a:close/>
                  <a:moveTo>
                    <a:pt x="315" y="0"/>
                  </a:moveTo>
                  <a:cubicBezTo>
                    <a:pt x="260" y="0"/>
                    <a:pt x="204" y="18"/>
                    <a:pt x="149" y="55"/>
                  </a:cubicBezTo>
                  <a:cubicBezTo>
                    <a:pt x="38" y="129"/>
                    <a:pt x="1" y="277"/>
                    <a:pt x="38" y="388"/>
                  </a:cubicBezTo>
                  <a:cubicBezTo>
                    <a:pt x="38" y="388"/>
                    <a:pt x="629" y="2459"/>
                    <a:pt x="1295" y="4566"/>
                  </a:cubicBezTo>
                  <a:cubicBezTo>
                    <a:pt x="1628" y="5601"/>
                    <a:pt x="1997" y="6636"/>
                    <a:pt x="2293" y="7413"/>
                  </a:cubicBezTo>
                  <a:cubicBezTo>
                    <a:pt x="2441" y="7819"/>
                    <a:pt x="2552" y="8152"/>
                    <a:pt x="2700" y="8374"/>
                  </a:cubicBezTo>
                  <a:cubicBezTo>
                    <a:pt x="2737" y="8522"/>
                    <a:pt x="2811" y="8596"/>
                    <a:pt x="2848" y="8670"/>
                  </a:cubicBezTo>
                  <a:lnTo>
                    <a:pt x="2958" y="8818"/>
                  </a:lnTo>
                  <a:cubicBezTo>
                    <a:pt x="2995" y="8854"/>
                    <a:pt x="3069" y="8891"/>
                    <a:pt x="3217" y="8928"/>
                  </a:cubicBezTo>
                  <a:cubicBezTo>
                    <a:pt x="3254" y="8928"/>
                    <a:pt x="3328" y="8891"/>
                    <a:pt x="3402" y="8854"/>
                  </a:cubicBezTo>
                  <a:cubicBezTo>
                    <a:pt x="3476" y="8818"/>
                    <a:pt x="3513" y="8744"/>
                    <a:pt x="3513" y="8707"/>
                  </a:cubicBezTo>
                  <a:lnTo>
                    <a:pt x="3550" y="8596"/>
                  </a:lnTo>
                  <a:cubicBezTo>
                    <a:pt x="3624" y="8374"/>
                    <a:pt x="3809" y="7745"/>
                    <a:pt x="4068" y="6969"/>
                  </a:cubicBezTo>
                  <a:cubicBezTo>
                    <a:pt x="4437" y="5786"/>
                    <a:pt x="4955" y="4233"/>
                    <a:pt x="5399" y="2939"/>
                  </a:cubicBezTo>
                  <a:cubicBezTo>
                    <a:pt x="5842" y="1682"/>
                    <a:pt x="6175" y="721"/>
                    <a:pt x="6175" y="721"/>
                  </a:cubicBezTo>
                  <a:cubicBezTo>
                    <a:pt x="6212" y="610"/>
                    <a:pt x="6212" y="499"/>
                    <a:pt x="6138" y="425"/>
                  </a:cubicBezTo>
                  <a:cubicBezTo>
                    <a:pt x="6078" y="365"/>
                    <a:pt x="6017" y="304"/>
                    <a:pt x="5937" y="304"/>
                  </a:cubicBezTo>
                  <a:cubicBezTo>
                    <a:pt x="5919" y="304"/>
                    <a:pt x="5899" y="307"/>
                    <a:pt x="5879" y="314"/>
                  </a:cubicBezTo>
                  <a:cubicBezTo>
                    <a:pt x="5879" y="314"/>
                    <a:pt x="5546" y="314"/>
                    <a:pt x="5066" y="351"/>
                  </a:cubicBezTo>
                  <a:cubicBezTo>
                    <a:pt x="4585" y="388"/>
                    <a:pt x="3920" y="425"/>
                    <a:pt x="3217" y="425"/>
                  </a:cubicBezTo>
                  <a:cubicBezTo>
                    <a:pt x="2663" y="425"/>
                    <a:pt x="2034" y="388"/>
                    <a:pt x="1554" y="351"/>
                  </a:cubicBezTo>
                  <a:cubicBezTo>
                    <a:pt x="1036" y="277"/>
                    <a:pt x="629" y="166"/>
                    <a:pt x="481" y="55"/>
                  </a:cubicBezTo>
                  <a:cubicBezTo>
                    <a:pt x="426" y="18"/>
                    <a:pt x="371"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1"/>
            <p:cNvSpPr/>
            <p:nvPr/>
          </p:nvSpPr>
          <p:spPr>
            <a:xfrm>
              <a:off x="3715250" y="2777775"/>
              <a:ext cx="241250" cy="327075"/>
            </a:xfrm>
            <a:custGeom>
              <a:avLst/>
              <a:gdLst/>
              <a:ahLst/>
              <a:cxnLst/>
              <a:rect l="l" t="t" r="r" b="b"/>
              <a:pathLst>
                <a:path w="9650" h="13083" extrusionOk="0">
                  <a:moveTo>
                    <a:pt x="7210" y="0"/>
                  </a:moveTo>
                  <a:cubicBezTo>
                    <a:pt x="6721" y="0"/>
                    <a:pt x="6145" y="80"/>
                    <a:pt x="5472" y="268"/>
                  </a:cubicBezTo>
                  <a:cubicBezTo>
                    <a:pt x="2329" y="1193"/>
                    <a:pt x="111" y="2597"/>
                    <a:pt x="0" y="4631"/>
                  </a:cubicBezTo>
                  <a:cubicBezTo>
                    <a:pt x="0" y="4631"/>
                    <a:pt x="629" y="7995"/>
                    <a:pt x="1109" y="9326"/>
                  </a:cubicBezTo>
                  <a:cubicBezTo>
                    <a:pt x="1600" y="10555"/>
                    <a:pt x="3291" y="13082"/>
                    <a:pt x="4663" y="13082"/>
                  </a:cubicBezTo>
                  <a:cubicBezTo>
                    <a:pt x="4737" y="13082"/>
                    <a:pt x="4809" y="13075"/>
                    <a:pt x="4880" y="13060"/>
                  </a:cubicBezTo>
                  <a:cubicBezTo>
                    <a:pt x="6285" y="12764"/>
                    <a:pt x="8651" y="9807"/>
                    <a:pt x="8947" y="8698"/>
                  </a:cubicBezTo>
                  <a:cubicBezTo>
                    <a:pt x="9243" y="7589"/>
                    <a:pt x="9649" y="2930"/>
                    <a:pt x="9649" y="1895"/>
                  </a:cubicBezTo>
                  <a:cubicBezTo>
                    <a:pt x="9649" y="1108"/>
                    <a:pt x="9029" y="0"/>
                    <a:pt x="7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1"/>
            <p:cNvSpPr/>
            <p:nvPr/>
          </p:nvSpPr>
          <p:spPr>
            <a:xfrm>
              <a:off x="3707850" y="2769675"/>
              <a:ext cx="256050" cy="342925"/>
            </a:xfrm>
            <a:custGeom>
              <a:avLst/>
              <a:gdLst/>
              <a:ahLst/>
              <a:cxnLst/>
              <a:rect l="l" t="t" r="r" b="b"/>
              <a:pathLst>
                <a:path w="10242" h="13717" extrusionOk="0">
                  <a:moveTo>
                    <a:pt x="7542" y="629"/>
                  </a:moveTo>
                  <a:cubicBezTo>
                    <a:pt x="8356" y="629"/>
                    <a:pt x="8873" y="888"/>
                    <a:pt x="9206" y="1184"/>
                  </a:cubicBezTo>
                  <a:cubicBezTo>
                    <a:pt x="9502" y="1517"/>
                    <a:pt x="9650" y="1923"/>
                    <a:pt x="9650" y="2219"/>
                  </a:cubicBezTo>
                  <a:cubicBezTo>
                    <a:pt x="9650" y="2700"/>
                    <a:pt x="9539" y="4142"/>
                    <a:pt x="9391" y="5546"/>
                  </a:cubicBezTo>
                  <a:cubicBezTo>
                    <a:pt x="9317" y="6286"/>
                    <a:pt x="9243" y="6988"/>
                    <a:pt x="9169" y="7580"/>
                  </a:cubicBezTo>
                  <a:cubicBezTo>
                    <a:pt x="9095" y="8208"/>
                    <a:pt x="9021" y="8689"/>
                    <a:pt x="8947" y="8948"/>
                  </a:cubicBezTo>
                  <a:cubicBezTo>
                    <a:pt x="8873" y="9170"/>
                    <a:pt x="8688" y="9539"/>
                    <a:pt x="8430" y="9983"/>
                  </a:cubicBezTo>
                  <a:cubicBezTo>
                    <a:pt x="7986" y="10611"/>
                    <a:pt x="7394" y="11351"/>
                    <a:pt x="6803" y="11942"/>
                  </a:cubicBezTo>
                  <a:cubicBezTo>
                    <a:pt x="6174" y="12571"/>
                    <a:pt x="5509" y="13014"/>
                    <a:pt x="5102" y="13088"/>
                  </a:cubicBezTo>
                  <a:lnTo>
                    <a:pt x="4954" y="13088"/>
                  </a:lnTo>
                  <a:cubicBezTo>
                    <a:pt x="4928" y="13092"/>
                    <a:pt x="4901" y="13094"/>
                    <a:pt x="4873" y="13094"/>
                  </a:cubicBezTo>
                  <a:cubicBezTo>
                    <a:pt x="4634" y="13094"/>
                    <a:pt x="4365" y="12955"/>
                    <a:pt x="4067" y="12756"/>
                  </a:cubicBezTo>
                  <a:cubicBezTo>
                    <a:pt x="3586" y="12386"/>
                    <a:pt x="3069" y="11831"/>
                    <a:pt x="2625" y="11203"/>
                  </a:cubicBezTo>
                  <a:cubicBezTo>
                    <a:pt x="2218" y="10611"/>
                    <a:pt x="1886" y="9946"/>
                    <a:pt x="1701" y="9539"/>
                  </a:cubicBezTo>
                  <a:cubicBezTo>
                    <a:pt x="1479" y="8911"/>
                    <a:pt x="1183" y="7728"/>
                    <a:pt x="961" y="6729"/>
                  </a:cubicBezTo>
                  <a:cubicBezTo>
                    <a:pt x="851" y="6249"/>
                    <a:pt x="777" y="5768"/>
                    <a:pt x="703" y="5435"/>
                  </a:cubicBezTo>
                  <a:cubicBezTo>
                    <a:pt x="656" y="5224"/>
                    <a:pt x="624" y="5072"/>
                    <a:pt x="606" y="4989"/>
                  </a:cubicBezTo>
                  <a:lnTo>
                    <a:pt x="606" y="4989"/>
                  </a:lnTo>
                  <a:lnTo>
                    <a:pt x="629" y="4992"/>
                  </a:lnTo>
                  <a:cubicBezTo>
                    <a:pt x="666" y="4068"/>
                    <a:pt x="1183" y="3291"/>
                    <a:pt x="2071" y="2626"/>
                  </a:cubicBezTo>
                  <a:cubicBezTo>
                    <a:pt x="2995" y="1923"/>
                    <a:pt x="4326" y="1332"/>
                    <a:pt x="5879" y="888"/>
                  </a:cubicBezTo>
                  <a:cubicBezTo>
                    <a:pt x="6507" y="703"/>
                    <a:pt x="7062" y="629"/>
                    <a:pt x="7542" y="629"/>
                  </a:cubicBezTo>
                  <a:close/>
                  <a:moveTo>
                    <a:pt x="7542" y="1"/>
                  </a:moveTo>
                  <a:cubicBezTo>
                    <a:pt x="6988" y="1"/>
                    <a:pt x="6396" y="112"/>
                    <a:pt x="5694" y="297"/>
                  </a:cubicBezTo>
                  <a:cubicBezTo>
                    <a:pt x="4104" y="777"/>
                    <a:pt x="2736" y="1369"/>
                    <a:pt x="1701" y="2108"/>
                  </a:cubicBezTo>
                  <a:cubicBezTo>
                    <a:pt x="703" y="2885"/>
                    <a:pt x="37" y="3809"/>
                    <a:pt x="0" y="4955"/>
                  </a:cubicBezTo>
                  <a:lnTo>
                    <a:pt x="0" y="5029"/>
                  </a:lnTo>
                  <a:cubicBezTo>
                    <a:pt x="0" y="5029"/>
                    <a:pt x="148" y="5879"/>
                    <a:pt x="370" y="6877"/>
                  </a:cubicBezTo>
                  <a:cubicBezTo>
                    <a:pt x="592" y="7876"/>
                    <a:pt x="851" y="9059"/>
                    <a:pt x="1146" y="9761"/>
                  </a:cubicBezTo>
                  <a:cubicBezTo>
                    <a:pt x="1405" y="10427"/>
                    <a:pt x="1923" y="11388"/>
                    <a:pt x="2625" y="12201"/>
                  </a:cubicBezTo>
                  <a:cubicBezTo>
                    <a:pt x="2958" y="12608"/>
                    <a:pt x="3328" y="12978"/>
                    <a:pt x="3697" y="13236"/>
                  </a:cubicBezTo>
                  <a:cubicBezTo>
                    <a:pt x="4104" y="13532"/>
                    <a:pt x="4511" y="13717"/>
                    <a:pt x="4954" y="13717"/>
                  </a:cubicBezTo>
                  <a:cubicBezTo>
                    <a:pt x="5028" y="13717"/>
                    <a:pt x="5139" y="13717"/>
                    <a:pt x="5250" y="13680"/>
                  </a:cubicBezTo>
                  <a:cubicBezTo>
                    <a:pt x="5694" y="13606"/>
                    <a:pt x="6100" y="13347"/>
                    <a:pt x="6544" y="12978"/>
                  </a:cubicBezTo>
                  <a:cubicBezTo>
                    <a:pt x="7210" y="12460"/>
                    <a:pt x="7875" y="11721"/>
                    <a:pt x="8430" y="11018"/>
                  </a:cubicBezTo>
                  <a:cubicBezTo>
                    <a:pt x="8984" y="10279"/>
                    <a:pt x="9391" y="9613"/>
                    <a:pt x="9539" y="9096"/>
                  </a:cubicBezTo>
                  <a:cubicBezTo>
                    <a:pt x="9613" y="8800"/>
                    <a:pt x="9687" y="8282"/>
                    <a:pt x="9797" y="7691"/>
                  </a:cubicBezTo>
                  <a:cubicBezTo>
                    <a:pt x="10019" y="5842"/>
                    <a:pt x="10241" y="3032"/>
                    <a:pt x="10241" y="2219"/>
                  </a:cubicBezTo>
                  <a:cubicBezTo>
                    <a:pt x="10241" y="1738"/>
                    <a:pt x="10056" y="1184"/>
                    <a:pt x="9613" y="740"/>
                  </a:cubicBezTo>
                  <a:cubicBezTo>
                    <a:pt x="9169" y="297"/>
                    <a:pt x="8503" y="1"/>
                    <a:pt x="7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1"/>
            <p:cNvSpPr/>
            <p:nvPr/>
          </p:nvSpPr>
          <p:spPr>
            <a:xfrm>
              <a:off x="3659775" y="2613900"/>
              <a:ext cx="321675" cy="302000"/>
            </a:xfrm>
            <a:custGeom>
              <a:avLst/>
              <a:gdLst/>
              <a:ahLst/>
              <a:cxnLst/>
              <a:rect l="l" t="t" r="r" b="b"/>
              <a:pathLst>
                <a:path w="12867" h="12080" extrusionOk="0">
                  <a:moveTo>
                    <a:pt x="8223" y="1"/>
                  </a:moveTo>
                  <a:cubicBezTo>
                    <a:pt x="6105" y="1"/>
                    <a:pt x="3346" y="637"/>
                    <a:pt x="1923" y="1758"/>
                  </a:cubicBezTo>
                  <a:cubicBezTo>
                    <a:pt x="1" y="3274"/>
                    <a:pt x="407" y="7119"/>
                    <a:pt x="592" y="8857"/>
                  </a:cubicBezTo>
                  <a:cubicBezTo>
                    <a:pt x="758" y="10153"/>
                    <a:pt x="1294" y="10318"/>
                    <a:pt x="1555" y="10318"/>
                  </a:cubicBezTo>
                  <a:cubicBezTo>
                    <a:pt x="1644" y="10318"/>
                    <a:pt x="1701" y="10299"/>
                    <a:pt x="1701" y="10299"/>
                  </a:cubicBezTo>
                  <a:lnTo>
                    <a:pt x="1701" y="10299"/>
                  </a:lnTo>
                  <a:cubicBezTo>
                    <a:pt x="1701" y="10299"/>
                    <a:pt x="1295" y="11001"/>
                    <a:pt x="1221" y="11519"/>
                  </a:cubicBezTo>
                  <a:cubicBezTo>
                    <a:pt x="1163" y="11769"/>
                    <a:pt x="1737" y="12079"/>
                    <a:pt x="2660" y="12079"/>
                  </a:cubicBezTo>
                  <a:cubicBezTo>
                    <a:pt x="3510" y="12079"/>
                    <a:pt x="4656" y="11816"/>
                    <a:pt x="5879" y="11001"/>
                  </a:cubicBezTo>
                  <a:cubicBezTo>
                    <a:pt x="8430" y="9263"/>
                    <a:pt x="9946" y="7858"/>
                    <a:pt x="9946" y="7858"/>
                  </a:cubicBezTo>
                  <a:cubicBezTo>
                    <a:pt x="9946" y="7858"/>
                    <a:pt x="10242" y="8265"/>
                    <a:pt x="10057" y="9152"/>
                  </a:cubicBezTo>
                  <a:cubicBezTo>
                    <a:pt x="9895" y="9825"/>
                    <a:pt x="10282" y="10282"/>
                    <a:pt x="10931" y="10282"/>
                  </a:cubicBezTo>
                  <a:cubicBezTo>
                    <a:pt x="11175" y="10282"/>
                    <a:pt x="11455" y="10218"/>
                    <a:pt x="11757" y="10077"/>
                  </a:cubicBezTo>
                  <a:cubicBezTo>
                    <a:pt x="12867" y="9559"/>
                    <a:pt x="12460" y="8968"/>
                    <a:pt x="12460" y="8968"/>
                  </a:cubicBezTo>
                  <a:cubicBezTo>
                    <a:pt x="12460" y="8968"/>
                    <a:pt x="12867" y="6343"/>
                    <a:pt x="12867" y="5012"/>
                  </a:cubicBezTo>
                  <a:cubicBezTo>
                    <a:pt x="12867" y="3681"/>
                    <a:pt x="12053" y="834"/>
                    <a:pt x="10131" y="243"/>
                  </a:cubicBezTo>
                  <a:cubicBezTo>
                    <a:pt x="9631" y="79"/>
                    <a:pt x="8966" y="1"/>
                    <a:pt x="8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1"/>
            <p:cNvSpPr/>
            <p:nvPr/>
          </p:nvSpPr>
          <p:spPr>
            <a:xfrm>
              <a:off x="3662550" y="2606075"/>
              <a:ext cx="327225" cy="317975"/>
            </a:xfrm>
            <a:custGeom>
              <a:avLst/>
              <a:gdLst/>
              <a:ahLst/>
              <a:cxnLst/>
              <a:rect l="l" t="t" r="r" b="b"/>
              <a:pathLst>
                <a:path w="13089" h="12719" extrusionOk="0">
                  <a:moveTo>
                    <a:pt x="8134" y="629"/>
                  </a:moveTo>
                  <a:cubicBezTo>
                    <a:pt x="8837" y="629"/>
                    <a:pt x="9502" y="703"/>
                    <a:pt x="9946" y="851"/>
                  </a:cubicBezTo>
                  <a:cubicBezTo>
                    <a:pt x="10796" y="1110"/>
                    <a:pt x="11425" y="1886"/>
                    <a:pt x="11831" y="2811"/>
                  </a:cubicBezTo>
                  <a:cubicBezTo>
                    <a:pt x="12275" y="3698"/>
                    <a:pt x="12460" y="4733"/>
                    <a:pt x="12460" y="5325"/>
                  </a:cubicBezTo>
                  <a:cubicBezTo>
                    <a:pt x="12460" y="5953"/>
                    <a:pt x="12349" y="6951"/>
                    <a:pt x="12275" y="7765"/>
                  </a:cubicBezTo>
                  <a:cubicBezTo>
                    <a:pt x="12164" y="8578"/>
                    <a:pt x="12053" y="9244"/>
                    <a:pt x="12053" y="9244"/>
                  </a:cubicBezTo>
                  <a:cubicBezTo>
                    <a:pt x="12053" y="9305"/>
                    <a:pt x="12053" y="9366"/>
                    <a:pt x="12095" y="9427"/>
                  </a:cubicBezTo>
                  <a:lnTo>
                    <a:pt x="12095" y="9427"/>
                  </a:lnTo>
                  <a:lnTo>
                    <a:pt x="12090" y="9429"/>
                  </a:lnTo>
                  <a:lnTo>
                    <a:pt x="12127" y="9539"/>
                  </a:lnTo>
                  <a:cubicBezTo>
                    <a:pt x="12127" y="9613"/>
                    <a:pt x="12127" y="9650"/>
                    <a:pt x="12053" y="9761"/>
                  </a:cubicBezTo>
                  <a:cubicBezTo>
                    <a:pt x="11979" y="9835"/>
                    <a:pt x="11831" y="9983"/>
                    <a:pt x="11536" y="10131"/>
                  </a:cubicBezTo>
                  <a:cubicBezTo>
                    <a:pt x="11240" y="10242"/>
                    <a:pt x="11018" y="10279"/>
                    <a:pt x="10833" y="10279"/>
                  </a:cubicBezTo>
                  <a:cubicBezTo>
                    <a:pt x="10611" y="10279"/>
                    <a:pt x="10463" y="10205"/>
                    <a:pt x="10352" y="10131"/>
                  </a:cubicBezTo>
                  <a:cubicBezTo>
                    <a:pt x="10279" y="10057"/>
                    <a:pt x="10205" y="9946"/>
                    <a:pt x="10205" y="9761"/>
                  </a:cubicBezTo>
                  <a:cubicBezTo>
                    <a:pt x="10205" y="9687"/>
                    <a:pt x="10205" y="9613"/>
                    <a:pt x="10242" y="9539"/>
                  </a:cubicBezTo>
                  <a:cubicBezTo>
                    <a:pt x="10279" y="9281"/>
                    <a:pt x="10315" y="9096"/>
                    <a:pt x="10315" y="8874"/>
                  </a:cubicBezTo>
                  <a:cubicBezTo>
                    <a:pt x="10315" y="8319"/>
                    <a:pt x="10094" y="8024"/>
                    <a:pt x="10057" y="7987"/>
                  </a:cubicBezTo>
                  <a:cubicBezTo>
                    <a:pt x="10020" y="7913"/>
                    <a:pt x="9946" y="7876"/>
                    <a:pt x="9872" y="7839"/>
                  </a:cubicBezTo>
                  <a:cubicBezTo>
                    <a:pt x="9761" y="7839"/>
                    <a:pt x="9687" y="7876"/>
                    <a:pt x="9613" y="7950"/>
                  </a:cubicBezTo>
                  <a:lnTo>
                    <a:pt x="9539" y="7987"/>
                  </a:lnTo>
                  <a:cubicBezTo>
                    <a:pt x="9243" y="8282"/>
                    <a:pt x="7801" y="9539"/>
                    <a:pt x="5583" y="11055"/>
                  </a:cubicBezTo>
                  <a:cubicBezTo>
                    <a:pt x="4437" y="11832"/>
                    <a:pt x="3365" y="12090"/>
                    <a:pt x="2552" y="12090"/>
                  </a:cubicBezTo>
                  <a:cubicBezTo>
                    <a:pt x="2145" y="12090"/>
                    <a:pt x="1812" y="12016"/>
                    <a:pt x="1627" y="11943"/>
                  </a:cubicBezTo>
                  <a:cubicBezTo>
                    <a:pt x="1524" y="11908"/>
                    <a:pt x="1452" y="11841"/>
                    <a:pt x="1413" y="11833"/>
                  </a:cubicBezTo>
                  <a:lnTo>
                    <a:pt x="1413" y="11833"/>
                  </a:lnTo>
                  <a:cubicBezTo>
                    <a:pt x="1456" y="11647"/>
                    <a:pt x="1560" y="11372"/>
                    <a:pt x="1664" y="11129"/>
                  </a:cubicBezTo>
                  <a:cubicBezTo>
                    <a:pt x="1738" y="11018"/>
                    <a:pt x="1775" y="10944"/>
                    <a:pt x="1812" y="10870"/>
                  </a:cubicBezTo>
                  <a:cubicBezTo>
                    <a:pt x="1849" y="10796"/>
                    <a:pt x="1886" y="10759"/>
                    <a:pt x="1886" y="10759"/>
                  </a:cubicBezTo>
                  <a:cubicBezTo>
                    <a:pt x="1923" y="10649"/>
                    <a:pt x="1923" y="10501"/>
                    <a:pt x="1849" y="10390"/>
                  </a:cubicBezTo>
                  <a:cubicBezTo>
                    <a:pt x="1795" y="10336"/>
                    <a:pt x="1701" y="10301"/>
                    <a:pt x="1611" y="10301"/>
                  </a:cubicBezTo>
                  <a:cubicBezTo>
                    <a:pt x="1579" y="10301"/>
                    <a:pt x="1546" y="10306"/>
                    <a:pt x="1516" y="10316"/>
                  </a:cubicBezTo>
                  <a:lnTo>
                    <a:pt x="1443" y="10316"/>
                  </a:lnTo>
                  <a:cubicBezTo>
                    <a:pt x="1369" y="10316"/>
                    <a:pt x="1258" y="10279"/>
                    <a:pt x="1147" y="10168"/>
                  </a:cubicBezTo>
                  <a:cubicBezTo>
                    <a:pt x="1036" y="10020"/>
                    <a:pt x="851" y="9724"/>
                    <a:pt x="814" y="9133"/>
                  </a:cubicBezTo>
                  <a:cubicBezTo>
                    <a:pt x="703" y="8504"/>
                    <a:pt x="629" y="7580"/>
                    <a:pt x="629" y="6582"/>
                  </a:cubicBezTo>
                  <a:cubicBezTo>
                    <a:pt x="629" y="5768"/>
                    <a:pt x="703" y="4881"/>
                    <a:pt x="888" y="4142"/>
                  </a:cubicBezTo>
                  <a:cubicBezTo>
                    <a:pt x="1110" y="3365"/>
                    <a:pt x="1480" y="2737"/>
                    <a:pt x="1997" y="2330"/>
                  </a:cubicBezTo>
                  <a:cubicBezTo>
                    <a:pt x="2663" y="1776"/>
                    <a:pt x="3698" y="1369"/>
                    <a:pt x="4807" y="1073"/>
                  </a:cubicBezTo>
                  <a:cubicBezTo>
                    <a:pt x="5916" y="777"/>
                    <a:pt x="7099" y="629"/>
                    <a:pt x="8134" y="629"/>
                  </a:cubicBezTo>
                  <a:close/>
                  <a:moveTo>
                    <a:pt x="8134" y="1"/>
                  </a:moveTo>
                  <a:cubicBezTo>
                    <a:pt x="7025" y="1"/>
                    <a:pt x="5805" y="149"/>
                    <a:pt x="4622" y="482"/>
                  </a:cubicBezTo>
                  <a:cubicBezTo>
                    <a:pt x="3476" y="777"/>
                    <a:pt x="2404" y="1221"/>
                    <a:pt x="1627" y="1813"/>
                  </a:cubicBezTo>
                  <a:cubicBezTo>
                    <a:pt x="962" y="2367"/>
                    <a:pt x="555" y="3143"/>
                    <a:pt x="296" y="3957"/>
                  </a:cubicBezTo>
                  <a:cubicBezTo>
                    <a:pt x="75" y="4807"/>
                    <a:pt x="1" y="5731"/>
                    <a:pt x="1" y="6582"/>
                  </a:cubicBezTo>
                  <a:cubicBezTo>
                    <a:pt x="1" y="7617"/>
                    <a:pt x="112" y="8578"/>
                    <a:pt x="186" y="9207"/>
                  </a:cubicBezTo>
                  <a:cubicBezTo>
                    <a:pt x="259" y="9872"/>
                    <a:pt x="444" y="10316"/>
                    <a:pt x="703" y="10575"/>
                  </a:cubicBezTo>
                  <a:cubicBezTo>
                    <a:pt x="836" y="10726"/>
                    <a:pt x="978" y="10819"/>
                    <a:pt x="1110" y="10869"/>
                  </a:cubicBezTo>
                  <a:lnTo>
                    <a:pt x="1110" y="10869"/>
                  </a:lnTo>
                  <a:cubicBezTo>
                    <a:pt x="1110" y="10870"/>
                    <a:pt x="1110" y="10870"/>
                    <a:pt x="1110" y="10870"/>
                  </a:cubicBezTo>
                  <a:cubicBezTo>
                    <a:pt x="1003" y="11119"/>
                    <a:pt x="863" y="11436"/>
                    <a:pt x="819" y="11723"/>
                  </a:cubicBezTo>
                  <a:lnTo>
                    <a:pt x="819" y="11723"/>
                  </a:lnTo>
                  <a:lnTo>
                    <a:pt x="814" y="11721"/>
                  </a:lnTo>
                  <a:lnTo>
                    <a:pt x="777" y="11832"/>
                  </a:lnTo>
                  <a:cubicBezTo>
                    <a:pt x="777" y="12016"/>
                    <a:pt x="888" y="12164"/>
                    <a:pt x="999" y="12275"/>
                  </a:cubicBezTo>
                  <a:cubicBezTo>
                    <a:pt x="1147" y="12423"/>
                    <a:pt x="1369" y="12497"/>
                    <a:pt x="1627" y="12608"/>
                  </a:cubicBezTo>
                  <a:cubicBezTo>
                    <a:pt x="1886" y="12682"/>
                    <a:pt x="2182" y="12719"/>
                    <a:pt x="2552" y="12719"/>
                  </a:cubicBezTo>
                  <a:cubicBezTo>
                    <a:pt x="3476" y="12719"/>
                    <a:pt x="4696" y="12423"/>
                    <a:pt x="5953" y="11573"/>
                  </a:cubicBezTo>
                  <a:cubicBezTo>
                    <a:pt x="7781" y="10327"/>
                    <a:pt x="9078" y="9234"/>
                    <a:pt x="9679" y="8714"/>
                  </a:cubicBezTo>
                  <a:lnTo>
                    <a:pt x="9679" y="8714"/>
                  </a:lnTo>
                  <a:cubicBezTo>
                    <a:pt x="9684" y="8762"/>
                    <a:pt x="9687" y="8815"/>
                    <a:pt x="9687" y="8874"/>
                  </a:cubicBezTo>
                  <a:cubicBezTo>
                    <a:pt x="9687" y="9014"/>
                    <a:pt x="9687" y="9187"/>
                    <a:pt x="9624" y="9394"/>
                  </a:cubicBezTo>
                  <a:lnTo>
                    <a:pt x="9624" y="9394"/>
                  </a:lnTo>
                  <a:lnTo>
                    <a:pt x="9613" y="9392"/>
                  </a:lnTo>
                  <a:cubicBezTo>
                    <a:pt x="9613" y="9539"/>
                    <a:pt x="9576" y="9650"/>
                    <a:pt x="9576" y="9761"/>
                  </a:cubicBezTo>
                  <a:cubicBezTo>
                    <a:pt x="9576" y="10094"/>
                    <a:pt x="9724" y="10390"/>
                    <a:pt x="9946" y="10575"/>
                  </a:cubicBezTo>
                  <a:cubicBezTo>
                    <a:pt x="10168" y="10796"/>
                    <a:pt x="10500" y="10907"/>
                    <a:pt x="10833" y="10907"/>
                  </a:cubicBezTo>
                  <a:cubicBezTo>
                    <a:pt x="11129" y="10907"/>
                    <a:pt x="11462" y="10833"/>
                    <a:pt x="11794" y="10686"/>
                  </a:cubicBezTo>
                  <a:cubicBezTo>
                    <a:pt x="12127" y="10501"/>
                    <a:pt x="12386" y="10316"/>
                    <a:pt x="12534" y="10131"/>
                  </a:cubicBezTo>
                  <a:cubicBezTo>
                    <a:pt x="12682" y="9946"/>
                    <a:pt x="12756" y="9724"/>
                    <a:pt x="12756" y="9539"/>
                  </a:cubicBezTo>
                  <a:cubicBezTo>
                    <a:pt x="12756" y="9409"/>
                    <a:pt x="12727" y="9306"/>
                    <a:pt x="12695" y="9232"/>
                  </a:cubicBezTo>
                  <a:lnTo>
                    <a:pt x="12695" y="9232"/>
                  </a:lnTo>
                  <a:cubicBezTo>
                    <a:pt x="12764" y="8771"/>
                    <a:pt x="13088" y="6546"/>
                    <a:pt x="13088" y="5325"/>
                  </a:cubicBezTo>
                  <a:cubicBezTo>
                    <a:pt x="13088" y="4585"/>
                    <a:pt x="12866" y="3550"/>
                    <a:pt x="12423" y="2552"/>
                  </a:cubicBezTo>
                  <a:cubicBezTo>
                    <a:pt x="11942" y="1554"/>
                    <a:pt x="11203" y="593"/>
                    <a:pt x="10131" y="260"/>
                  </a:cubicBezTo>
                  <a:cubicBezTo>
                    <a:pt x="9576" y="75"/>
                    <a:pt x="8911" y="1"/>
                    <a:pt x="8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1"/>
            <p:cNvSpPr/>
            <p:nvPr/>
          </p:nvSpPr>
          <p:spPr>
            <a:xfrm>
              <a:off x="3314100" y="3493950"/>
              <a:ext cx="431675" cy="128850"/>
            </a:xfrm>
            <a:custGeom>
              <a:avLst/>
              <a:gdLst/>
              <a:ahLst/>
              <a:cxnLst/>
              <a:rect l="l" t="t" r="r" b="b"/>
              <a:pathLst>
                <a:path w="17267" h="5154" extrusionOk="0">
                  <a:moveTo>
                    <a:pt x="3848" y="0"/>
                  </a:moveTo>
                  <a:cubicBezTo>
                    <a:pt x="3145" y="0"/>
                    <a:pt x="2774" y="163"/>
                    <a:pt x="2774" y="163"/>
                  </a:cubicBezTo>
                  <a:cubicBezTo>
                    <a:pt x="334" y="1789"/>
                    <a:pt x="1" y="4710"/>
                    <a:pt x="925" y="5006"/>
                  </a:cubicBezTo>
                  <a:cubicBezTo>
                    <a:pt x="1233" y="5117"/>
                    <a:pt x="3152" y="5154"/>
                    <a:pt x="5572" y="5154"/>
                  </a:cubicBezTo>
                  <a:cubicBezTo>
                    <a:pt x="10414" y="5154"/>
                    <a:pt x="17266" y="5006"/>
                    <a:pt x="17266" y="5006"/>
                  </a:cubicBezTo>
                  <a:lnTo>
                    <a:pt x="17155" y="2788"/>
                  </a:lnTo>
                  <a:cubicBezTo>
                    <a:pt x="17155" y="2788"/>
                    <a:pt x="13717" y="2492"/>
                    <a:pt x="13125" y="2492"/>
                  </a:cubicBezTo>
                  <a:cubicBezTo>
                    <a:pt x="12497" y="2492"/>
                    <a:pt x="8245" y="1272"/>
                    <a:pt x="6101" y="458"/>
                  </a:cubicBezTo>
                  <a:cubicBezTo>
                    <a:pt x="5157" y="101"/>
                    <a:pt x="4400" y="0"/>
                    <a:pt x="3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1"/>
            <p:cNvSpPr/>
            <p:nvPr/>
          </p:nvSpPr>
          <p:spPr>
            <a:xfrm>
              <a:off x="3317800" y="3486000"/>
              <a:ext cx="436275" cy="144200"/>
            </a:xfrm>
            <a:custGeom>
              <a:avLst/>
              <a:gdLst/>
              <a:ahLst/>
              <a:cxnLst/>
              <a:rect l="l" t="t" r="r" b="b"/>
              <a:pathLst>
                <a:path w="17451" h="5768" extrusionOk="0">
                  <a:moveTo>
                    <a:pt x="3698" y="629"/>
                  </a:moveTo>
                  <a:cubicBezTo>
                    <a:pt x="4215" y="629"/>
                    <a:pt x="4918" y="703"/>
                    <a:pt x="5842" y="1072"/>
                  </a:cubicBezTo>
                  <a:cubicBezTo>
                    <a:pt x="6914" y="1479"/>
                    <a:pt x="8541" y="1997"/>
                    <a:pt x="9946" y="2403"/>
                  </a:cubicBezTo>
                  <a:cubicBezTo>
                    <a:pt x="10648" y="2588"/>
                    <a:pt x="11314" y="2773"/>
                    <a:pt x="11831" y="2884"/>
                  </a:cubicBezTo>
                  <a:cubicBezTo>
                    <a:pt x="12090" y="2958"/>
                    <a:pt x="12312" y="3032"/>
                    <a:pt x="12497" y="3069"/>
                  </a:cubicBezTo>
                  <a:cubicBezTo>
                    <a:pt x="12719" y="3106"/>
                    <a:pt x="12829" y="3106"/>
                    <a:pt x="12977" y="3106"/>
                  </a:cubicBezTo>
                  <a:cubicBezTo>
                    <a:pt x="13236" y="3106"/>
                    <a:pt x="14271" y="3180"/>
                    <a:pt x="15196" y="3254"/>
                  </a:cubicBezTo>
                  <a:cubicBezTo>
                    <a:pt x="15801" y="3302"/>
                    <a:pt x="16390" y="3350"/>
                    <a:pt x="16725" y="3378"/>
                  </a:cubicBezTo>
                  <a:lnTo>
                    <a:pt x="16725" y="3378"/>
                  </a:lnTo>
                  <a:lnTo>
                    <a:pt x="16806" y="5033"/>
                  </a:lnTo>
                  <a:lnTo>
                    <a:pt x="16806" y="5033"/>
                  </a:lnTo>
                  <a:cubicBezTo>
                    <a:pt x="16608" y="5037"/>
                    <a:pt x="16322" y="5047"/>
                    <a:pt x="15972" y="5065"/>
                  </a:cubicBezTo>
                  <a:cubicBezTo>
                    <a:pt x="13828" y="5102"/>
                    <a:pt x="9058" y="5176"/>
                    <a:pt x="5435" y="5176"/>
                  </a:cubicBezTo>
                  <a:cubicBezTo>
                    <a:pt x="4215" y="5176"/>
                    <a:pt x="3143" y="5176"/>
                    <a:pt x="2330" y="5139"/>
                  </a:cubicBezTo>
                  <a:cubicBezTo>
                    <a:pt x="1923" y="5139"/>
                    <a:pt x="1553" y="5102"/>
                    <a:pt x="1332" y="5102"/>
                  </a:cubicBezTo>
                  <a:cubicBezTo>
                    <a:pt x="1184" y="5102"/>
                    <a:pt x="1073" y="5065"/>
                    <a:pt x="999" y="5065"/>
                  </a:cubicBezTo>
                  <a:lnTo>
                    <a:pt x="888" y="5065"/>
                  </a:lnTo>
                  <a:cubicBezTo>
                    <a:pt x="814" y="5028"/>
                    <a:pt x="777" y="4991"/>
                    <a:pt x="703" y="4843"/>
                  </a:cubicBezTo>
                  <a:cubicBezTo>
                    <a:pt x="666" y="4732"/>
                    <a:pt x="629" y="4547"/>
                    <a:pt x="629" y="4289"/>
                  </a:cubicBezTo>
                  <a:cubicBezTo>
                    <a:pt x="629" y="3808"/>
                    <a:pt x="777" y="3180"/>
                    <a:pt x="1110" y="2551"/>
                  </a:cubicBezTo>
                  <a:cubicBezTo>
                    <a:pt x="1479" y="1886"/>
                    <a:pt x="1997" y="1220"/>
                    <a:pt x="2773" y="740"/>
                  </a:cubicBezTo>
                  <a:lnTo>
                    <a:pt x="2768" y="730"/>
                  </a:lnTo>
                  <a:lnTo>
                    <a:pt x="2768" y="730"/>
                  </a:lnTo>
                  <a:cubicBezTo>
                    <a:pt x="2865" y="703"/>
                    <a:pt x="3181" y="629"/>
                    <a:pt x="3698" y="629"/>
                  </a:cubicBezTo>
                  <a:close/>
                  <a:moveTo>
                    <a:pt x="3698" y="0"/>
                  </a:moveTo>
                  <a:cubicBezTo>
                    <a:pt x="2921" y="0"/>
                    <a:pt x="2515" y="185"/>
                    <a:pt x="2478" y="185"/>
                  </a:cubicBezTo>
                  <a:lnTo>
                    <a:pt x="2441" y="222"/>
                  </a:lnTo>
                  <a:cubicBezTo>
                    <a:pt x="1590" y="776"/>
                    <a:pt x="962" y="1516"/>
                    <a:pt x="592" y="2255"/>
                  </a:cubicBezTo>
                  <a:cubicBezTo>
                    <a:pt x="186" y="2958"/>
                    <a:pt x="1" y="3697"/>
                    <a:pt x="1" y="4289"/>
                  </a:cubicBezTo>
                  <a:cubicBezTo>
                    <a:pt x="1" y="4621"/>
                    <a:pt x="38" y="4880"/>
                    <a:pt x="149" y="5102"/>
                  </a:cubicBezTo>
                  <a:cubicBezTo>
                    <a:pt x="259" y="5361"/>
                    <a:pt x="444" y="5546"/>
                    <a:pt x="666" y="5620"/>
                  </a:cubicBezTo>
                  <a:cubicBezTo>
                    <a:pt x="777" y="5657"/>
                    <a:pt x="851" y="5657"/>
                    <a:pt x="925" y="5694"/>
                  </a:cubicBezTo>
                  <a:cubicBezTo>
                    <a:pt x="1258" y="5731"/>
                    <a:pt x="1849" y="5731"/>
                    <a:pt x="2626" y="5768"/>
                  </a:cubicBezTo>
                  <a:lnTo>
                    <a:pt x="5435" y="5768"/>
                  </a:lnTo>
                  <a:cubicBezTo>
                    <a:pt x="10278" y="5768"/>
                    <a:pt x="17118" y="5657"/>
                    <a:pt x="17118" y="5657"/>
                  </a:cubicBezTo>
                  <a:cubicBezTo>
                    <a:pt x="17229" y="5657"/>
                    <a:pt x="17303" y="5620"/>
                    <a:pt x="17340" y="5546"/>
                  </a:cubicBezTo>
                  <a:cubicBezTo>
                    <a:pt x="17414" y="5509"/>
                    <a:pt x="17451" y="5398"/>
                    <a:pt x="17414" y="5324"/>
                  </a:cubicBezTo>
                  <a:lnTo>
                    <a:pt x="17340" y="3106"/>
                  </a:lnTo>
                  <a:cubicBezTo>
                    <a:pt x="17340" y="2958"/>
                    <a:pt x="17192" y="2810"/>
                    <a:pt x="17044" y="2810"/>
                  </a:cubicBezTo>
                  <a:cubicBezTo>
                    <a:pt x="17044" y="2810"/>
                    <a:pt x="16194" y="2736"/>
                    <a:pt x="15233" y="2662"/>
                  </a:cubicBezTo>
                  <a:cubicBezTo>
                    <a:pt x="14308" y="2588"/>
                    <a:pt x="13310" y="2514"/>
                    <a:pt x="12977" y="2514"/>
                  </a:cubicBezTo>
                  <a:cubicBezTo>
                    <a:pt x="12940" y="2514"/>
                    <a:pt x="12792" y="2477"/>
                    <a:pt x="12645" y="2440"/>
                  </a:cubicBezTo>
                  <a:cubicBezTo>
                    <a:pt x="11425" y="2218"/>
                    <a:pt x="7912" y="1183"/>
                    <a:pt x="6064" y="481"/>
                  </a:cubicBezTo>
                  <a:cubicBezTo>
                    <a:pt x="5103" y="111"/>
                    <a:pt x="4289" y="0"/>
                    <a:pt x="3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1"/>
            <p:cNvSpPr/>
            <p:nvPr/>
          </p:nvSpPr>
          <p:spPr>
            <a:xfrm>
              <a:off x="3642225" y="3515250"/>
              <a:ext cx="183025" cy="99250"/>
            </a:xfrm>
            <a:custGeom>
              <a:avLst/>
              <a:gdLst/>
              <a:ahLst/>
              <a:cxnLst/>
              <a:rect l="l" t="t" r="r" b="b"/>
              <a:pathLst>
                <a:path w="7321" h="3970" extrusionOk="0">
                  <a:moveTo>
                    <a:pt x="4177" y="1"/>
                  </a:moveTo>
                  <a:cubicBezTo>
                    <a:pt x="4110" y="1"/>
                    <a:pt x="4049" y="16"/>
                    <a:pt x="3993" y="50"/>
                  </a:cubicBezTo>
                  <a:cubicBezTo>
                    <a:pt x="3180" y="605"/>
                    <a:pt x="481" y="2934"/>
                    <a:pt x="481" y="2934"/>
                  </a:cubicBezTo>
                  <a:lnTo>
                    <a:pt x="0" y="3821"/>
                  </a:lnTo>
                  <a:lnTo>
                    <a:pt x="2736" y="3821"/>
                  </a:lnTo>
                  <a:cubicBezTo>
                    <a:pt x="3610" y="3821"/>
                    <a:pt x="3995" y="3516"/>
                    <a:pt x="4336" y="3516"/>
                  </a:cubicBezTo>
                  <a:cubicBezTo>
                    <a:pt x="4370" y="3516"/>
                    <a:pt x="4403" y="3519"/>
                    <a:pt x="4437" y="3525"/>
                  </a:cubicBezTo>
                  <a:cubicBezTo>
                    <a:pt x="4843" y="3599"/>
                    <a:pt x="6618" y="3969"/>
                    <a:pt x="6618" y="3969"/>
                  </a:cubicBezTo>
                  <a:cubicBezTo>
                    <a:pt x="6618" y="3969"/>
                    <a:pt x="7321" y="3821"/>
                    <a:pt x="7247" y="3525"/>
                  </a:cubicBezTo>
                  <a:cubicBezTo>
                    <a:pt x="7177" y="3249"/>
                    <a:pt x="5138" y="1"/>
                    <a:pt x="4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1"/>
            <p:cNvSpPr/>
            <p:nvPr/>
          </p:nvSpPr>
          <p:spPr>
            <a:xfrm>
              <a:off x="3634825" y="3508175"/>
              <a:ext cx="195975" cy="113700"/>
            </a:xfrm>
            <a:custGeom>
              <a:avLst/>
              <a:gdLst/>
              <a:ahLst/>
              <a:cxnLst/>
              <a:rect l="l" t="t" r="r" b="b"/>
              <a:pathLst>
                <a:path w="7839" h="4548" extrusionOk="0">
                  <a:moveTo>
                    <a:pt x="4474" y="0"/>
                  </a:moveTo>
                  <a:cubicBezTo>
                    <a:pt x="4363" y="0"/>
                    <a:pt x="4252" y="0"/>
                    <a:pt x="4141" y="74"/>
                  </a:cubicBezTo>
                  <a:cubicBezTo>
                    <a:pt x="3698" y="370"/>
                    <a:pt x="2810" y="1073"/>
                    <a:pt x="2034" y="1738"/>
                  </a:cubicBezTo>
                  <a:cubicBezTo>
                    <a:pt x="1258" y="2403"/>
                    <a:pt x="555" y="2958"/>
                    <a:pt x="555" y="2958"/>
                  </a:cubicBezTo>
                  <a:cubicBezTo>
                    <a:pt x="444" y="3069"/>
                    <a:pt x="407" y="3291"/>
                    <a:pt x="518" y="3402"/>
                  </a:cubicBezTo>
                  <a:cubicBezTo>
                    <a:pt x="578" y="3481"/>
                    <a:pt x="669" y="3518"/>
                    <a:pt x="758" y="3518"/>
                  </a:cubicBezTo>
                  <a:cubicBezTo>
                    <a:pt x="835" y="3518"/>
                    <a:pt x="910" y="3490"/>
                    <a:pt x="962" y="3439"/>
                  </a:cubicBezTo>
                  <a:cubicBezTo>
                    <a:pt x="962" y="3439"/>
                    <a:pt x="1147" y="3291"/>
                    <a:pt x="1405" y="3069"/>
                  </a:cubicBezTo>
                  <a:cubicBezTo>
                    <a:pt x="1812" y="2736"/>
                    <a:pt x="2404" y="2219"/>
                    <a:pt x="2995" y="1701"/>
                  </a:cubicBezTo>
                  <a:cubicBezTo>
                    <a:pt x="3587" y="1220"/>
                    <a:pt x="4178" y="777"/>
                    <a:pt x="4474" y="592"/>
                  </a:cubicBezTo>
                  <a:cubicBezTo>
                    <a:pt x="4511" y="592"/>
                    <a:pt x="4585" y="629"/>
                    <a:pt x="4733" y="703"/>
                  </a:cubicBezTo>
                  <a:cubicBezTo>
                    <a:pt x="4918" y="814"/>
                    <a:pt x="5213" y="1073"/>
                    <a:pt x="5472" y="1405"/>
                  </a:cubicBezTo>
                  <a:cubicBezTo>
                    <a:pt x="5916" y="1849"/>
                    <a:pt x="6360" y="2477"/>
                    <a:pt x="6692" y="2958"/>
                  </a:cubicBezTo>
                  <a:cubicBezTo>
                    <a:pt x="6840" y="3217"/>
                    <a:pt x="6988" y="3439"/>
                    <a:pt x="7099" y="3624"/>
                  </a:cubicBezTo>
                  <a:cubicBezTo>
                    <a:pt x="7136" y="3697"/>
                    <a:pt x="7173" y="3771"/>
                    <a:pt x="7210" y="3808"/>
                  </a:cubicBezTo>
                  <a:lnTo>
                    <a:pt x="7214" y="3817"/>
                  </a:lnTo>
                  <a:lnTo>
                    <a:pt x="7214" y="3817"/>
                  </a:lnTo>
                  <a:cubicBezTo>
                    <a:pt x="7176" y="3850"/>
                    <a:pt x="7111" y="3882"/>
                    <a:pt x="7062" y="3882"/>
                  </a:cubicBezTo>
                  <a:lnTo>
                    <a:pt x="6936" y="3946"/>
                  </a:lnTo>
                  <a:lnTo>
                    <a:pt x="6936" y="3946"/>
                  </a:lnTo>
                  <a:cubicBezTo>
                    <a:pt x="6635" y="3884"/>
                    <a:pt x="5139" y="3579"/>
                    <a:pt x="4807" y="3513"/>
                  </a:cubicBezTo>
                  <a:lnTo>
                    <a:pt x="4659" y="3476"/>
                  </a:lnTo>
                  <a:cubicBezTo>
                    <a:pt x="4363" y="3476"/>
                    <a:pt x="4178" y="3587"/>
                    <a:pt x="3956" y="3660"/>
                  </a:cubicBezTo>
                  <a:cubicBezTo>
                    <a:pt x="3698" y="3734"/>
                    <a:pt x="3439" y="3808"/>
                    <a:pt x="3032" y="3808"/>
                  </a:cubicBezTo>
                  <a:lnTo>
                    <a:pt x="296" y="3808"/>
                  </a:lnTo>
                  <a:cubicBezTo>
                    <a:pt x="148" y="3808"/>
                    <a:pt x="1" y="3919"/>
                    <a:pt x="1" y="4104"/>
                  </a:cubicBezTo>
                  <a:cubicBezTo>
                    <a:pt x="1" y="4289"/>
                    <a:pt x="148" y="4400"/>
                    <a:pt x="296" y="4400"/>
                  </a:cubicBezTo>
                  <a:lnTo>
                    <a:pt x="3032" y="4400"/>
                  </a:lnTo>
                  <a:cubicBezTo>
                    <a:pt x="3513" y="4400"/>
                    <a:pt x="3846" y="4326"/>
                    <a:pt x="4141" y="4252"/>
                  </a:cubicBezTo>
                  <a:cubicBezTo>
                    <a:pt x="4400" y="4141"/>
                    <a:pt x="4585" y="4104"/>
                    <a:pt x="4659" y="4104"/>
                  </a:cubicBezTo>
                  <a:lnTo>
                    <a:pt x="4696" y="4104"/>
                  </a:lnTo>
                  <a:cubicBezTo>
                    <a:pt x="5066" y="4178"/>
                    <a:pt x="6877" y="4548"/>
                    <a:pt x="6877" y="4548"/>
                  </a:cubicBezTo>
                  <a:lnTo>
                    <a:pt x="6988" y="4548"/>
                  </a:lnTo>
                  <a:cubicBezTo>
                    <a:pt x="7025" y="4548"/>
                    <a:pt x="7173" y="4511"/>
                    <a:pt x="7358" y="4437"/>
                  </a:cubicBezTo>
                  <a:cubicBezTo>
                    <a:pt x="7469" y="4400"/>
                    <a:pt x="7543" y="4326"/>
                    <a:pt x="7653" y="4252"/>
                  </a:cubicBezTo>
                  <a:cubicBezTo>
                    <a:pt x="7727" y="4178"/>
                    <a:pt x="7838" y="4030"/>
                    <a:pt x="7838" y="3845"/>
                  </a:cubicBezTo>
                  <a:lnTo>
                    <a:pt x="7838" y="3734"/>
                  </a:lnTo>
                  <a:cubicBezTo>
                    <a:pt x="7801" y="3660"/>
                    <a:pt x="7801" y="3624"/>
                    <a:pt x="7764" y="3587"/>
                  </a:cubicBezTo>
                  <a:cubicBezTo>
                    <a:pt x="7690" y="3402"/>
                    <a:pt x="7506" y="3143"/>
                    <a:pt x="7284" y="2773"/>
                  </a:cubicBezTo>
                  <a:cubicBezTo>
                    <a:pt x="6951" y="2219"/>
                    <a:pt x="6470" y="1553"/>
                    <a:pt x="5990" y="1036"/>
                  </a:cubicBezTo>
                  <a:cubicBezTo>
                    <a:pt x="5731" y="740"/>
                    <a:pt x="5509" y="518"/>
                    <a:pt x="5250" y="296"/>
                  </a:cubicBezTo>
                  <a:cubicBezTo>
                    <a:pt x="4992" y="148"/>
                    <a:pt x="4770" y="0"/>
                    <a:pt x="4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1"/>
            <p:cNvSpPr/>
            <p:nvPr/>
          </p:nvSpPr>
          <p:spPr>
            <a:xfrm>
              <a:off x="4000825" y="3493950"/>
              <a:ext cx="430750" cy="128850"/>
            </a:xfrm>
            <a:custGeom>
              <a:avLst/>
              <a:gdLst/>
              <a:ahLst/>
              <a:cxnLst/>
              <a:rect l="l" t="t" r="r" b="b"/>
              <a:pathLst>
                <a:path w="17230" h="5154" extrusionOk="0">
                  <a:moveTo>
                    <a:pt x="13404" y="0"/>
                  </a:moveTo>
                  <a:cubicBezTo>
                    <a:pt x="12849" y="0"/>
                    <a:pt x="12093" y="101"/>
                    <a:pt x="11166" y="458"/>
                  </a:cubicBezTo>
                  <a:cubicBezTo>
                    <a:pt x="9022" y="1272"/>
                    <a:pt x="4770" y="2492"/>
                    <a:pt x="4142" y="2492"/>
                  </a:cubicBezTo>
                  <a:cubicBezTo>
                    <a:pt x="3550" y="2492"/>
                    <a:pt x="75" y="2788"/>
                    <a:pt x="75" y="2788"/>
                  </a:cubicBezTo>
                  <a:lnTo>
                    <a:pt x="1" y="5006"/>
                  </a:lnTo>
                  <a:cubicBezTo>
                    <a:pt x="1" y="5006"/>
                    <a:pt x="6853" y="5154"/>
                    <a:pt x="11695" y="5154"/>
                  </a:cubicBezTo>
                  <a:cubicBezTo>
                    <a:pt x="14115" y="5154"/>
                    <a:pt x="16034" y="5117"/>
                    <a:pt x="16342" y="5006"/>
                  </a:cubicBezTo>
                  <a:cubicBezTo>
                    <a:pt x="17229" y="4710"/>
                    <a:pt x="16933" y="1789"/>
                    <a:pt x="14493" y="163"/>
                  </a:cubicBezTo>
                  <a:cubicBezTo>
                    <a:pt x="14493" y="163"/>
                    <a:pt x="14111" y="0"/>
                    <a:pt x="13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1"/>
            <p:cNvSpPr/>
            <p:nvPr/>
          </p:nvSpPr>
          <p:spPr>
            <a:xfrm>
              <a:off x="3992525" y="3486000"/>
              <a:ext cx="436275" cy="144200"/>
            </a:xfrm>
            <a:custGeom>
              <a:avLst/>
              <a:gdLst/>
              <a:ahLst/>
              <a:cxnLst/>
              <a:rect l="l" t="t" r="r" b="b"/>
              <a:pathLst>
                <a:path w="17451" h="5768" extrusionOk="0">
                  <a:moveTo>
                    <a:pt x="13753" y="629"/>
                  </a:moveTo>
                  <a:cubicBezTo>
                    <a:pt x="14086" y="629"/>
                    <a:pt x="14345" y="666"/>
                    <a:pt x="14493" y="703"/>
                  </a:cubicBezTo>
                  <a:cubicBezTo>
                    <a:pt x="14567" y="703"/>
                    <a:pt x="14641" y="740"/>
                    <a:pt x="14678" y="740"/>
                  </a:cubicBezTo>
                  <a:cubicBezTo>
                    <a:pt x="15417" y="1220"/>
                    <a:pt x="15971" y="1886"/>
                    <a:pt x="16304" y="2551"/>
                  </a:cubicBezTo>
                  <a:cubicBezTo>
                    <a:pt x="16674" y="3180"/>
                    <a:pt x="16822" y="3808"/>
                    <a:pt x="16822" y="4289"/>
                  </a:cubicBezTo>
                  <a:cubicBezTo>
                    <a:pt x="16822" y="4547"/>
                    <a:pt x="16785" y="4732"/>
                    <a:pt x="16711" y="4880"/>
                  </a:cubicBezTo>
                  <a:cubicBezTo>
                    <a:pt x="16674" y="4991"/>
                    <a:pt x="16600" y="5028"/>
                    <a:pt x="16563" y="5065"/>
                  </a:cubicBezTo>
                  <a:lnTo>
                    <a:pt x="16415" y="5065"/>
                  </a:lnTo>
                  <a:cubicBezTo>
                    <a:pt x="16156" y="5102"/>
                    <a:pt x="15565" y="5139"/>
                    <a:pt x="14788" y="5139"/>
                  </a:cubicBezTo>
                  <a:cubicBezTo>
                    <a:pt x="14049" y="5176"/>
                    <a:pt x="13088" y="5176"/>
                    <a:pt x="12016" y="5176"/>
                  </a:cubicBezTo>
                  <a:cubicBezTo>
                    <a:pt x="9613" y="5176"/>
                    <a:pt x="6692" y="5139"/>
                    <a:pt x="4363" y="5102"/>
                  </a:cubicBezTo>
                  <a:cubicBezTo>
                    <a:pt x="3180" y="5102"/>
                    <a:pt x="2181" y="5065"/>
                    <a:pt x="1479" y="5065"/>
                  </a:cubicBezTo>
                  <a:cubicBezTo>
                    <a:pt x="1119" y="5047"/>
                    <a:pt x="839" y="5038"/>
                    <a:pt x="645" y="5033"/>
                  </a:cubicBezTo>
                  <a:lnTo>
                    <a:pt x="645" y="5033"/>
                  </a:lnTo>
                  <a:lnTo>
                    <a:pt x="726" y="3377"/>
                  </a:lnTo>
                  <a:lnTo>
                    <a:pt x="726" y="3377"/>
                  </a:lnTo>
                  <a:cubicBezTo>
                    <a:pt x="1055" y="3349"/>
                    <a:pt x="1632" y="3301"/>
                    <a:pt x="2255" y="3254"/>
                  </a:cubicBezTo>
                  <a:cubicBezTo>
                    <a:pt x="3180" y="3180"/>
                    <a:pt x="4215" y="3106"/>
                    <a:pt x="4474" y="3106"/>
                  </a:cubicBezTo>
                  <a:cubicBezTo>
                    <a:pt x="4585" y="3106"/>
                    <a:pt x="4732" y="3106"/>
                    <a:pt x="4917" y="3069"/>
                  </a:cubicBezTo>
                  <a:cubicBezTo>
                    <a:pt x="6211" y="2810"/>
                    <a:pt x="9686" y="1775"/>
                    <a:pt x="11609" y="1072"/>
                  </a:cubicBezTo>
                  <a:cubicBezTo>
                    <a:pt x="12496" y="703"/>
                    <a:pt x="13236" y="629"/>
                    <a:pt x="13753" y="629"/>
                  </a:cubicBezTo>
                  <a:close/>
                  <a:moveTo>
                    <a:pt x="13753" y="0"/>
                  </a:moveTo>
                  <a:cubicBezTo>
                    <a:pt x="13162" y="0"/>
                    <a:pt x="12348" y="111"/>
                    <a:pt x="11387" y="481"/>
                  </a:cubicBezTo>
                  <a:cubicBezTo>
                    <a:pt x="10315" y="887"/>
                    <a:pt x="8725" y="1405"/>
                    <a:pt x="7320" y="1812"/>
                  </a:cubicBezTo>
                  <a:cubicBezTo>
                    <a:pt x="6618" y="1997"/>
                    <a:pt x="5952" y="2181"/>
                    <a:pt x="5472" y="2292"/>
                  </a:cubicBezTo>
                  <a:cubicBezTo>
                    <a:pt x="5213" y="2366"/>
                    <a:pt x="4991" y="2403"/>
                    <a:pt x="4806" y="2440"/>
                  </a:cubicBezTo>
                  <a:cubicBezTo>
                    <a:pt x="4622" y="2477"/>
                    <a:pt x="4511" y="2514"/>
                    <a:pt x="4474" y="2514"/>
                  </a:cubicBezTo>
                  <a:cubicBezTo>
                    <a:pt x="4141" y="2514"/>
                    <a:pt x="3143" y="2588"/>
                    <a:pt x="2181" y="2662"/>
                  </a:cubicBezTo>
                  <a:cubicBezTo>
                    <a:pt x="1257" y="2736"/>
                    <a:pt x="407" y="2810"/>
                    <a:pt x="407" y="2810"/>
                  </a:cubicBezTo>
                  <a:cubicBezTo>
                    <a:pt x="222" y="2810"/>
                    <a:pt x="111" y="2958"/>
                    <a:pt x="111" y="3106"/>
                  </a:cubicBezTo>
                  <a:lnTo>
                    <a:pt x="0" y="5324"/>
                  </a:lnTo>
                  <a:cubicBezTo>
                    <a:pt x="0" y="5398"/>
                    <a:pt x="37" y="5509"/>
                    <a:pt x="74" y="5546"/>
                  </a:cubicBezTo>
                  <a:cubicBezTo>
                    <a:pt x="148" y="5620"/>
                    <a:pt x="222" y="5657"/>
                    <a:pt x="296" y="5657"/>
                  </a:cubicBezTo>
                  <a:cubicBezTo>
                    <a:pt x="296" y="5657"/>
                    <a:pt x="7172" y="5768"/>
                    <a:pt x="12016" y="5768"/>
                  </a:cubicBezTo>
                  <a:lnTo>
                    <a:pt x="15121" y="5768"/>
                  </a:lnTo>
                  <a:cubicBezTo>
                    <a:pt x="15565" y="5731"/>
                    <a:pt x="15898" y="5731"/>
                    <a:pt x="16156" y="5731"/>
                  </a:cubicBezTo>
                  <a:cubicBezTo>
                    <a:pt x="16304" y="5694"/>
                    <a:pt x="16415" y="5694"/>
                    <a:pt x="16526" y="5694"/>
                  </a:cubicBezTo>
                  <a:cubicBezTo>
                    <a:pt x="16600" y="5657"/>
                    <a:pt x="16674" y="5657"/>
                    <a:pt x="16748" y="5620"/>
                  </a:cubicBezTo>
                  <a:cubicBezTo>
                    <a:pt x="17007" y="5546"/>
                    <a:pt x="17192" y="5361"/>
                    <a:pt x="17302" y="5102"/>
                  </a:cubicBezTo>
                  <a:cubicBezTo>
                    <a:pt x="17376" y="4880"/>
                    <a:pt x="17450" y="4621"/>
                    <a:pt x="17450" y="4289"/>
                  </a:cubicBezTo>
                  <a:cubicBezTo>
                    <a:pt x="17450" y="3697"/>
                    <a:pt x="17265" y="2958"/>
                    <a:pt x="16859" y="2255"/>
                  </a:cubicBezTo>
                  <a:cubicBezTo>
                    <a:pt x="16452" y="1516"/>
                    <a:pt x="15861" y="776"/>
                    <a:pt x="15010" y="222"/>
                  </a:cubicBezTo>
                  <a:lnTo>
                    <a:pt x="14936" y="185"/>
                  </a:lnTo>
                  <a:cubicBezTo>
                    <a:pt x="14936" y="185"/>
                    <a:pt x="14493" y="0"/>
                    <a:pt x="13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1"/>
            <p:cNvSpPr/>
            <p:nvPr/>
          </p:nvSpPr>
          <p:spPr>
            <a:xfrm>
              <a:off x="3898250" y="3515250"/>
              <a:ext cx="183025" cy="99250"/>
            </a:xfrm>
            <a:custGeom>
              <a:avLst/>
              <a:gdLst/>
              <a:ahLst/>
              <a:cxnLst/>
              <a:rect l="l" t="t" r="r" b="b"/>
              <a:pathLst>
                <a:path w="7321" h="3970" extrusionOk="0">
                  <a:moveTo>
                    <a:pt x="3143" y="1"/>
                  </a:moveTo>
                  <a:cubicBezTo>
                    <a:pt x="2183" y="1"/>
                    <a:pt x="143" y="3249"/>
                    <a:pt x="74" y="3525"/>
                  </a:cubicBezTo>
                  <a:cubicBezTo>
                    <a:pt x="0" y="3821"/>
                    <a:pt x="703" y="3969"/>
                    <a:pt x="703" y="3969"/>
                  </a:cubicBezTo>
                  <a:cubicBezTo>
                    <a:pt x="703" y="3969"/>
                    <a:pt x="2477" y="3599"/>
                    <a:pt x="2884" y="3525"/>
                  </a:cubicBezTo>
                  <a:cubicBezTo>
                    <a:pt x="2918" y="3519"/>
                    <a:pt x="2951" y="3516"/>
                    <a:pt x="2985" y="3516"/>
                  </a:cubicBezTo>
                  <a:cubicBezTo>
                    <a:pt x="3326" y="3516"/>
                    <a:pt x="3711" y="3821"/>
                    <a:pt x="4585" y="3821"/>
                  </a:cubicBezTo>
                  <a:lnTo>
                    <a:pt x="7320" y="3821"/>
                  </a:lnTo>
                  <a:lnTo>
                    <a:pt x="6840" y="2934"/>
                  </a:lnTo>
                  <a:cubicBezTo>
                    <a:pt x="6840" y="2934"/>
                    <a:pt x="4141" y="605"/>
                    <a:pt x="3328" y="50"/>
                  </a:cubicBezTo>
                  <a:cubicBezTo>
                    <a:pt x="3272" y="16"/>
                    <a:pt x="3210" y="1"/>
                    <a:pt x="3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1"/>
            <p:cNvSpPr/>
            <p:nvPr/>
          </p:nvSpPr>
          <p:spPr>
            <a:xfrm>
              <a:off x="3892700" y="3508175"/>
              <a:ext cx="195975" cy="113700"/>
            </a:xfrm>
            <a:custGeom>
              <a:avLst/>
              <a:gdLst/>
              <a:ahLst/>
              <a:cxnLst/>
              <a:rect l="l" t="t" r="r" b="b"/>
              <a:pathLst>
                <a:path w="7839" h="4548" extrusionOk="0">
                  <a:moveTo>
                    <a:pt x="3365" y="0"/>
                  </a:moveTo>
                  <a:cubicBezTo>
                    <a:pt x="3143" y="0"/>
                    <a:pt x="2958" y="74"/>
                    <a:pt x="2810" y="185"/>
                  </a:cubicBezTo>
                  <a:cubicBezTo>
                    <a:pt x="2477" y="370"/>
                    <a:pt x="2182" y="629"/>
                    <a:pt x="1886" y="999"/>
                  </a:cubicBezTo>
                  <a:cubicBezTo>
                    <a:pt x="1442" y="1479"/>
                    <a:pt x="999" y="2108"/>
                    <a:pt x="629" y="2625"/>
                  </a:cubicBezTo>
                  <a:cubicBezTo>
                    <a:pt x="481" y="2884"/>
                    <a:pt x="333" y="3106"/>
                    <a:pt x="222" y="3291"/>
                  </a:cubicBezTo>
                  <a:cubicBezTo>
                    <a:pt x="185" y="3402"/>
                    <a:pt x="111" y="3476"/>
                    <a:pt x="74" y="3550"/>
                  </a:cubicBezTo>
                  <a:cubicBezTo>
                    <a:pt x="37" y="3624"/>
                    <a:pt x="37" y="3660"/>
                    <a:pt x="0" y="3734"/>
                  </a:cubicBezTo>
                  <a:lnTo>
                    <a:pt x="0" y="3845"/>
                  </a:lnTo>
                  <a:cubicBezTo>
                    <a:pt x="0" y="4030"/>
                    <a:pt x="111" y="4178"/>
                    <a:pt x="185" y="4252"/>
                  </a:cubicBezTo>
                  <a:cubicBezTo>
                    <a:pt x="333" y="4400"/>
                    <a:pt x="481" y="4437"/>
                    <a:pt x="629" y="4474"/>
                  </a:cubicBezTo>
                  <a:cubicBezTo>
                    <a:pt x="740" y="4548"/>
                    <a:pt x="851" y="4548"/>
                    <a:pt x="851" y="4548"/>
                  </a:cubicBezTo>
                  <a:lnTo>
                    <a:pt x="962" y="4548"/>
                  </a:lnTo>
                  <a:cubicBezTo>
                    <a:pt x="962" y="4548"/>
                    <a:pt x="2773" y="4178"/>
                    <a:pt x="3143" y="4104"/>
                  </a:cubicBezTo>
                  <a:lnTo>
                    <a:pt x="3180" y="4104"/>
                  </a:lnTo>
                  <a:cubicBezTo>
                    <a:pt x="3254" y="4104"/>
                    <a:pt x="3439" y="4141"/>
                    <a:pt x="3697" y="4252"/>
                  </a:cubicBezTo>
                  <a:cubicBezTo>
                    <a:pt x="3993" y="4326"/>
                    <a:pt x="4326" y="4400"/>
                    <a:pt x="4807" y="4400"/>
                  </a:cubicBezTo>
                  <a:lnTo>
                    <a:pt x="7542" y="4400"/>
                  </a:lnTo>
                  <a:cubicBezTo>
                    <a:pt x="7690" y="4400"/>
                    <a:pt x="7838" y="4289"/>
                    <a:pt x="7838" y="4104"/>
                  </a:cubicBezTo>
                  <a:cubicBezTo>
                    <a:pt x="7838" y="3919"/>
                    <a:pt x="7690" y="3808"/>
                    <a:pt x="7542" y="3808"/>
                  </a:cubicBezTo>
                  <a:lnTo>
                    <a:pt x="4807" y="3808"/>
                  </a:lnTo>
                  <a:cubicBezTo>
                    <a:pt x="4400" y="3808"/>
                    <a:pt x="4141" y="3734"/>
                    <a:pt x="3882" y="3660"/>
                  </a:cubicBezTo>
                  <a:cubicBezTo>
                    <a:pt x="3660" y="3587"/>
                    <a:pt x="3476" y="3476"/>
                    <a:pt x="3180" y="3476"/>
                  </a:cubicBezTo>
                  <a:lnTo>
                    <a:pt x="3032" y="3513"/>
                  </a:lnTo>
                  <a:cubicBezTo>
                    <a:pt x="2699" y="3579"/>
                    <a:pt x="1198" y="3885"/>
                    <a:pt x="902" y="3946"/>
                  </a:cubicBezTo>
                  <a:lnTo>
                    <a:pt x="902" y="3946"/>
                  </a:lnTo>
                  <a:cubicBezTo>
                    <a:pt x="841" y="3930"/>
                    <a:pt x="754" y="3897"/>
                    <a:pt x="703" y="3845"/>
                  </a:cubicBezTo>
                  <a:lnTo>
                    <a:pt x="626" y="3820"/>
                  </a:lnTo>
                  <a:lnTo>
                    <a:pt x="626" y="3820"/>
                  </a:lnTo>
                  <a:cubicBezTo>
                    <a:pt x="645" y="3788"/>
                    <a:pt x="670" y="3747"/>
                    <a:pt x="703" y="3697"/>
                  </a:cubicBezTo>
                  <a:cubicBezTo>
                    <a:pt x="925" y="3291"/>
                    <a:pt x="1442" y="2477"/>
                    <a:pt x="1997" y="1775"/>
                  </a:cubicBezTo>
                  <a:cubicBezTo>
                    <a:pt x="2293" y="1442"/>
                    <a:pt x="2588" y="1146"/>
                    <a:pt x="2810" y="925"/>
                  </a:cubicBezTo>
                  <a:cubicBezTo>
                    <a:pt x="2958" y="814"/>
                    <a:pt x="3069" y="703"/>
                    <a:pt x="3180" y="666"/>
                  </a:cubicBezTo>
                  <a:cubicBezTo>
                    <a:pt x="3254" y="629"/>
                    <a:pt x="3328" y="592"/>
                    <a:pt x="3365" y="592"/>
                  </a:cubicBezTo>
                  <a:cubicBezTo>
                    <a:pt x="3771" y="851"/>
                    <a:pt x="4659" y="1553"/>
                    <a:pt x="5435" y="2219"/>
                  </a:cubicBezTo>
                  <a:cubicBezTo>
                    <a:pt x="5805" y="2514"/>
                    <a:pt x="6174" y="2847"/>
                    <a:pt x="6433" y="3069"/>
                  </a:cubicBezTo>
                  <a:cubicBezTo>
                    <a:pt x="6692" y="3291"/>
                    <a:pt x="6877" y="3439"/>
                    <a:pt x="6877" y="3439"/>
                  </a:cubicBezTo>
                  <a:cubicBezTo>
                    <a:pt x="6928" y="3490"/>
                    <a:pt x="7004" y="3518"/>
                    <a:pt x="7081" y="3518"/>
                  </a:cubicBezTo>
                  <a:cubicBezTo>
                    <a:pt x="7170" y="3518"/>
                    <a:pt x="7261" y="3481"/>
                    <a:pt x="7321" y="3402"/>
                  </a:cubicBezTo>
                  <a:cubicBezTo>
                    <a:pt x="7431" y="3291"/>
                    <a:pt x="7394" y="3069"/>
                    <a:pt x="7284" y="2958"/>
                  </a:cubicBezTo>
                  <a:cubicBezTo>
                    <a:pt x="7284" y="2958"/>
                    <a:pt x="6581" y="2403"/>
                    <a:pt x="5805" y="1738"/>
                  </a:cubicBezTo>
                  <a:cubicBezTo>
                    <a:pt x="5028" y="1073"/>
                    <a:pt x="4141" y="370"/>
                    <a:pt x="3697" y="74"/>
                  </a:cubicBezTo>
                  <a:cubicBezTo>
                    <a:pt x="3587" y="0"/>
                    <a:pt x="3476" y="0"/>
                    <a:pt x="3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1"/>
            <p:cNvSpPr/>
            <p:nvPr/>
          </p:nvSpPr>
          <p:spPr>
            <a:xfrm>
              <a:off x="3581225" y="3885275"/>
              <a:ext cx="489875" cy="212600"/>
            </a:xfrm>
            <a:custGeom>
              <a:avLst/>
              <a:gdLst/>
              <a:ahLst/>
              <a:cxnLst/>
              <a:rect l="l" t="t" r="r" b="b"/>
              <a:pathLst>
                <a:path w="19595" h="8504" extrusionOk="0">
                  <a:moveTo>
                    <a:pt x="0" y="0"/>
                  </a:moveTo>
                  <a:lnTo>
                    <a:pt x="0" y="8504"/>
                  </a:lnTo>
                  <a:lnTo>
                    <a:pt x="19595" y="8504"/>
                  </a:lnTo>
                  <a:lnTo>
                    <a:pt x="195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1"/>
            <p:cNvSpPr/>
            <p:nvPr/>
          </p:nvSpPr>
          <p:spPr>
            <a:xfrm>
              <a:off x="3573825" y="3876950"/>
              <a:ext cx="504675" cy="228325"/>
            </a:xfrm>
            <a:custGeom>
              <a:avLst/>
              <a:gdLst/>
              <a:ahLst/>
              <a:cxnLst/>
              <a:rect l="l" t="t" r="r" b="b"/>
              <a:pathLst>
                <a:path w="20187" h="9133" extrusionOk="0">
                  <a:moveTo>
                    <a:pt x="19558" y="629"/>
                  </a:moveTo>
                  <a:lnTo>
                    <a:pt x="19558" y="8504"/>
                  </a:lnTo>
                  <a:lnTo>
                    <a:pt x="592" y="8504"/>
                  </a:lnTo>
                  <a:lnTo>
                    <a:pt x="592" y="629"/>
                  </a:lnTo>
                  <a:close/>
                  <a:moveTo>
                    <a:pt x="296" y="1"/>
                  </a:moveTo>
                  <a:cubicBezTo>
                    <a:pt x="222" y="1"/>
                    <a:pt x="148" y="38"/>
                    <a:pt x="74" y="112"/>
                  </a:cubicBezTo>
                  <a:cubicBezTo>
                    <a:pt x="37" y="149"/>
                    <a:pt x="1" y="223"/>
                    <a:pt x="1" y="333"/>
                  </a:cubicBezTo>
                  <a:lnTo>
                    <a:pt x="1" y="8837"/>
                  </a:lnTo>
                  <a:cubicBezTo>
                    <a:pt x="1" y="8911"/>
                    <a:pt x="37" y="8985"/>
                    <a:pt x="74" y="9022"/>
                  </a:cubicBezTo>
                  <a:cubicBezTo>
                    <a:pt x="148" y="9095"/>
                    <a:pt x="222" y="9132"/>
                    <a:pt x="296" y="9132"/>
                  </a:cubicBezTo>
                  <a:lnTo>
                    <a:pt x="19891" y="9132"/>
                  </a:lnTo>
                  <a:cubicBezTo>
                    <a:pt x="19965" y="9132"/>
                    <a:pt x="20039" y="9095"/>
                    <a:pt x="20113" y="9022"/>
                  </a:cubicBezTo>
                  <a:cubicBezTo>
                    <a:pt x="20149" y="8985"/>
                    <a:pt x="20186" y="8911"/>
                    <a:pt x="20186" y="8837"/>
                  </a:cubicBezTo>
                  <a:lnTo>
                    <a:pt x="20186" y="333"/>
                  </a:lnTo>
                  <a:cubicBezTo>
                    <a:pt x="20186" y="223"/>
                    <a:pt x="20149" y="149"/>
                    <a:pt x="20113" y="112"/>
                  </a:cubicBezTo>
                  <a:cubicBezTo>
                    <a:pt x="20039" y="38"/>
                    <a:pt x="19965" y="1"/>
                    <a:pt x="19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1"/>
            <p:cNvSpPr/>
            <p:nvPr/>
          </p:nvSpPr>
          <p:spPr>
            <a:xfrm>
              <a:off x="3618200" y="3864350"/>
              <a:ext cx="183950" cy="157000"/>
            </a:xfrm>
            <a:custGeom>
              <a:avLst/>
              <a:gdLst/>
              <a:ahLst/>
              <a:cxnLst/>
              <a:rect l="l" t="t" r="r" b="b"/>
              <a:pathLst>
                <a:path w="7358" h="6280" extrusionOk="0">
                  <a:moveTo>
                    <a:pt x="306" y="1"/>
                  </a:moveTo>
                  <a:cubicBezTo>
                    <a:pt x="185" y="1"/>
                    <a:pt x="66" y="93"/>
                    <a:pt x="37" y="209"/>
                  </a:cubicBezTo>
                  <a:cubicBezTo>
                    <a:pt x="0" y="394"/>
                    <a:pt x="74" y="542"/>
                    <a:pt x="259" y="616"/>
                  </a:cubicBezTo>
                  <a:lnTo>
                    <a:pt x="296" y="616"/>
                  </a:lnTo>
                  <a:cubicBezTo>
                    <a:pt x="592" y="690"/>
                    <a:pt x="1997" y="1133"/>
                    <a:pt x="3401" y="2021"/>
                  </a:cubicBezTo>
                  <a:cubicBezTo>
                    <a:pt x="4843" y="2908"/>
                    <a:pt x="6285" y="4239"/>
                    <a:pt x="6729" y="6050"/>
                  </a:cubicBezTo>
                  <a:cubicBezTo>
                    <a:pt x="6761" y="6179"/>
                    <a:pt x="6905" y="6279"/>
                    <a:pt x="7039" y="6279"/>
                  </a:cubicBezTo>
                  <a:cubicBezTo>
                    <a:pt x="7059" y="6279"/>
                    <a:pt x="7079" y="6277"/>
                    <a:pt x="7098" y="6272"/>
                  </a:cubicBezTo>
                  <a:cubicBezTo>
                    <a:pt x="7283" y="6235"/>
                    <a:pt x="7357" y="6050"/>
                    <a:pt x="7320" y="5902"/>
                  </a:cubicBezTo>
                  <a:cubicBezTo>
                    <a:pt x="6766" y="3721"/>
                    <a:pt x="5028" y="2242"/>
                    <a:pt x="3438" y="1318"/>
                  </a:cubicBezTo>
                  <a:cubicBezTo>
                    <a:pt x="1849" y="394"/>
                    <a:pt x="407" y="24"/>
                    <a:pt x="407" y="24"/>
                  </a:cubicBezTo>
                  <a:cubicBezTo>
                    <a:pt x="374" y="8"/>
                    <a:pt x="340"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1"/>
            <p:cNvSpPr/>
            <p:nvPr/>
          </p:nvSpPr>
          <p:spPr>
            <a:xfrm>
              <a:off x="3875125" y="3876950"/>
              <a:ext cx="171025" cy="137975"/>
            </a:xfrm>
            <a:custGeom>
              <a:avLst/>
              <a:gdLst/>
              <a:ahLst/>
              <a:cxnLst/>
              <a:rect l="l" t="t" r="r" b="b"/>
              <a:pathLst>
                <a:path w="6841" h="5519" extrusionOk="0">
                  <a:moveTo>
                    <a:pt x="6434" y="1"/>
                  </a:moveTo>
                  <a:cubicBezTo>
                    <a:pt x="6064" y="1"/>
                    <a:pt x="4844" y="75"/>
                    <a:pt x="3513" y="740"/>
                  </a:cubicBezTo>
                  <a:cubicBezTo>
                    <a:pt x="2182" y="1406"/>
                    <a:pt x="777" y="2700"/>
                    <a:pt x="75" y="5140"/>
                  </a:cubicBezTo>
                  <a:cubicBezTo>
                    <a:pt x="1" y="5288"/>
                    <a:pt x="112" y="5472"/>
                    <a:pt x="260" y="5509"/>
                  </a:cubicBezTo>
                  <a:cubicBezTo>
                    <a:pt x="291" y="5516"/>
                    <a:pt x="320" y="5519"/>
                    <a:pt x="349" y="5519"/>
                  </a:cubicBezTo>
                  <a:cubicBezTo>
                    <a:pt x="492" y="5519"/>
                    <a:pt x="605" y="5442"/>
                    <a:pt x="666" y="5288"/>
                  </a:cubicBezTo>
                  <a:cubicBezTo>
                    <a:pt x="1332" y="3032"/>
                    <a:pt x="2589" y="1886"/>
                    <a:pt x="3809" y="1295"/>
                  </a:cubicBezTo>
                  <a:cubicBezTo>
                    <a:pt x="4992" y="666"/>
                    <a:pt x="6101" y="629"/>
                    <a:pt x="6434" y="629"/>
                  </a:cubicBezTo>
                  <a:lnTo>
                    <a:pt x="6508" y="629"/>
                  </a:lnTo>
                  <a:cubicBezTo>
                    <a:pt x="6693" y="629"/>
                    <a:pt x="6840" y="518"/>
                    <a:pt x="6840" y="333"/>
                  </a:cubicBezTo>
                  <a:cubicBezTo>
                    <a:pt x="6840" y="149"/>
                    <a:pt x="6730" y="1"/>
                    <a:pt x="6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1"/>
            <p:cNvSpPr/>
            <p:nvPr/>
          </p:nvSpPr>
          <p:spPr>
            <a:xfrm>
              <a:off x="3388050" y="3841775"/>
              <a:ext cx="297625" cy="1110125"/>
            </a:xfrm>
            <a:custGeom>
              <a:avLst/>
              <a:gdLst/>
              <a:ahLst/>
              <a:cxnLst/>
              <a:rect l="l" t="t" r="r" b="b"/>
              <a:pathLst>
                <a:path w="11905" h="44405" extrusionOk="0">
                  <a:moveTo>
                    <a:pt x="5814" y="0"/>
                  </a:moveTo>
                  <a:cubicBezTo>
                    <a:pt x="5175" y="0"/>
                    <a:pt x="4518" y="122"/>
                    <a:pt x="3845" y="446"/>
                  </a:cubicBezTo>
                  <a:cubicBezTo>
                    <a:pt x="0" y="2221"/>
                    <a:pt x="3771" y="44405"/>
                    <a:pt x="3771" y="44405"/>
                  </a:cubicBezTo>
                  <a:lnTo>
                    <a:pt x="6877" y="44405"/>
                  </a:lnTo>
                  <a:cubicBezTo>
                    <a:pt x="6877" y="44405"/>
                    <a:pt x="10907" y="19486"/>
                    <a:pt x="11720" y="6621"/>
                  </a:cubicBezTo>
                  <a:cubicBezTo>
                    <a:pt x="11905" y="3478"/>
                    <a:pt x="9835" y="594"/>
                    <a:pt x="6729" y="77"/>
                  </a:cubicBezTo>
                  <a:cubicBezTo>
                    <a:pt x="6428" y="29"/>
                    <a:pt x="6123" y="0"/>
                    <a:pt x="5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1"/>
            <p:cNvSpPr/>
            <p:nvPr/>
          </p:nvSpPr>
          <p:spPr>
            <a:xfrm>
              <a:off x="3433325" y="3834450"/>
              <a:ext cx="256050" cy="1124850"/>
            </a:xfrm>
            <a:custGeom>
              <a:avLst/>
              <a:gdLst/>
              <a:ahLst/>
              <a:cxnLst/>
              <a:rect l="l" t="t" r="r" b="b"/>
              <a:pathLst>
                <a:path w="10242" h="44994" extrusionOk="0">
                  <a:moveTo>
                    <a:pt x="4031" y="592"/>
                  </a:moveTo>
                  <a:cubicBezTo>
                    <a:pt x="4327" y="592"/>
                    <a:pt x="4585" y="629"/>
                    <a:pt x="4881" y="666"/>
                  </a:cubicBezTo>
                  <a:cubicBezTo>
                    <a:pt x="7654" y="1146"/>
                    <a:pt x="9613" y="3697"/>
                    <a:pt x="9613" y="6507"/>
                  </a:cubicBezTo>
                  <a:cubicBezTo>
                    <a:pt x="9613" y="6618"/>
                    <a:pt x="9613" y="6766"/>
                    <a:pt x="9613" y="6877"/>
                  </a:cubicBezTo>
                  <a:cubicBezTo>
                    <a:pt x="9207" y="13310"/>
                    <a:pt x="7987" y="22737"/>
                    <a:pt x="6878" y="30575"/>
                  </a:cubicBezTo>
                  <a:cubicBezTo>
                    <a:pt x="6323" y="34494"/>
                    <a:pt x="5768" y="38006"/>
                    <a:pt x="5399" y="40557"/>
                  </a:cubicBezTo>
                  <a:cubicBezTo>
                    <a:pt x="5214" y="41814"/>
                    <a:pt x="5029" y="42849"/>
                    <a:pt x="4918" y="43552"/>
                  </a:cubicBezTo>
                  <a:cubicBezTo>
                    <a:pt x="4859" y="43923"/>
                    <a:pt x="4811" y="44212"/>
                    <a:pt x="4779" y="44402"/>
                  </a:cubicBezTo>
                  <a:lnTo>
                    <a:pt x="2244" y="44402"/>
                  </a:lnTo>
                  <a:cubicBezTo>
                    <a:pt x="2234" y="44266"/>
                    <a:pt x="2215" y="44079"/>
                    <a:pt x="2182" y="43847"/>
                  </a:cubicBezTo>
                  <a:cubicBezTo>
                    <a:pt x="1886" y="40150"/>
                    <a:pt x="629" y="24623"/>
                    <a:pt x="629" y="13236"/>
                  </a:cubicBezTo>
                  <a:cubicBezTo>
                    <a:pt x="629" y="9908"/>
                    <a:pt x="740" y="6951"/>
                    <a:pt x="999" y="4769"/>
                  </a:cubicBezTo>
                  <a:cubicBezTo>
                    <a:pt x="1147" y="3660"/>
                    <a:pt x="1295" y="2736"/>
                    <a:pt x="1517" y="2107"/>
                  </a:cubicBezTo>
                  <a:cubicBezTo>
                    <a:pt x="1628" y="1775"/>
                    <a:pt x="1739" y="1516"/>
                    <a:pt x="1850" y="1331"/>
                  </a:cubicBezTo>
                  <a:cubicBezTo>
                    <a:pt x="1960" y="1146"/>
                    <a:pt x="2108" y="1035"/>
                    <a:pt x="2182" y="998"/>
                  </a:cubicBezTo>
                  <a:cubicBezTo>
                    <a:pt x="2811" y="702"/>
                    <a:pt x="3402" y="592"/>
                    <a:pt x="4031" y="592"/>
                  </a:cubicBezTo>
                  <a:close/>
                  <a:moveTo>
                    <a:pt x="4031" y="0"/>
                  </a:moveTo>
                  <a:cubicBezTo>
                    <a:pt x="3328" y="0"/>
                    <a:pt x="2626" y="111"/>
                    <a:pt x="1923" y="444"/>
                  </a:cubicBezTo>
                  <a:cubicBezTo>
                    <a:pt x="1702" y="555"/>
                    <a:pt x="1517" y="739"/>
                    <a:pt x="1332" y="998"/>
                  </a:cubicBezTo>
                  <a:cubicBezTo>
                    <a:pt x="1073" y="1442"/>
                    <a:pt x="851" y="2033"/>
                    <a:pt x="703" y="2810"/>
                  </a:cubicBezTo>
                  <a:cubicBezTo>
                    <a:pt x="186" y="5102"/>
                    <a:pt x="1" y="8873"/>
                    <a:pt x="1" y="13236"/>
                  </a:cubicBezTo>
                  <a:cubicBezTo>
                    <a:pt x="1" y="26286"/>
                    <a:pt x="1665" y="44735"/>
                    <a:pt x="1665" y="44735"/>
                  </a:cubicBezTo>
                  <a:cubicBezTo>
                    <a:pt x="1665" y="44882"/>
                    <a:pt x="1813" y="44993"/>
                    <a:pt x="1960" y="44993"/>
                  </a:cubicBezTo>
                  <a:lnTo>
                    <a:pt x="5066" y="44993"/>
                  </a:lnTo>
                  <a:cubicBezTo>
                    <a:pt x="5214" y="44993"/>
                    <a:pt x="5325" y="44882"/>
                    <a:pt x="5362" y="44735"/>
                  </a:cubicBezTo>
                  <a:cubicBezTo>
                    <a:pt x="5362" y="44735"/>
                    <a:pt x="9392" y="19816"/>
                    <a:pt x="10205" y="6914"/>
                  </a:cubicBezTo>
                  <a:cubicBezTo>
                    <a:pt x="10242" y="6766"/>
                    <a:pt x="10242" y="6655"/>
                    <a:pt x="10242" y="6507"/>
                  </a:cubicBezTo>
                  <a:cubicBezTo>
                    <a:pt x="10242" y="3401"/>
                    <a:pt x="8098" y="592"/>
                    <a:pt x="4992" y="74"/>
                  </a:cubicBezTo>
                  <a:cubicBezTo>
                    <a:pt x="4659" y="0"/>
                    <a:pt x="4364" y="0"/>
                    <a:pt x="4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1"/>
            <p:cNvSpPr/>
            <p:nvPr/>
          </p:nvSpPr>
          <p:spPr>
            <a:xfrm>
              <a:off x="3374175" y="4889025"/>
              <a:ext cx="198750" cy="146975"/>
            </a:xfrm>
            <a:custGeom>
              <a:avLst/>
              <a:gdLst/>
              <a:ahLst/>
              <a:cxnLst/>
              <a:rect l="l" t="t" r="r" b="b"/>
              <a:pathLst>
                <a:path w="7950" h="5879" extrusionOk="0">
                  <a:moveTo>
                    <a:pt x="3994" y="1"/>
                  </a:moveTo>
                  <a:lnTo>
                    <a:pt x="3069" y="3920"/>
                  </a:lnTo>
                  <a:lnTo>
                    <a:pt x="1" y="5879"/>
                  </a:lnTo>
                  <a:lnTo>
                    <a:pt x="7839" y="5879"/>
                  </a:lnTo>
                  <a:lnTo>
                    <a:pt x="7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1"/>
            <p:cNvSpPr/>
            <p:nvPr/>
          </p:nvSpPr>
          <p:spPr>
            <a:xfrm>
              <a:off x="3365875" y="4881625"/>
              <a:ext cx="215375" cy="161775"/>
            </a:xfrm>
            <a:custGeom>
              <a:avLst/>
              <a:gdLst/>
              <a:ahLst/>
              <a:cxnLst/>
              <a:rect l="l" t="t" r="r" b="b"/>
              <a:pathLst>
                <a:path w="8615" h="6471" extrusionOk="0">
                  <a:moveTo>
                    <a:pt x="7986" y="592"/>
                  </a:moveTo>
                  <a:lnTo>
                    <a:pt x="7875" y="5842"/>
                  </a:lnTo>
                  <a:lnTo>
                    <a:pt x="1405" y="5842"/>
                  </a:lnTo>
                  <a:lnTo>
                    <a:pt x="3586" y="4474"/>
                  </a:lnTo>
                  <a:cubicBezTo>
                    <a:pt x="3623" y="4437"/>
                    <a:pt x="3697" y="4363"/>
                    <a:pt x="3697" y="4289"/>
                  </a:cubicBezTo>
                  <a:lnTo>
                    <a:pt x="4569" y="592"/>
                  </a:lnTo>
                  <a:close/>
                  <a:moveTo>
                    <a:pt x="4326" y="1"/>
                  </a:moveTo>
                  <a:cubicBezTo>
                    <a:pt x="4178" y="1"/>
                    <a:pt x="4067" y="75"/>
                    <a:pt x="4030" y="223"/>
                  </a:cubicBezTo>
                  <a:lnTo>
                    <a:pt x="3143" y="4031"/>
                  </a:lnTo>
                  <a:lnTo>
                    <a:pt x="148" y="5916"/>
                  </a:lnTo>
                  <a:cubicBezTo>
                    <a:pt x="37" y="5990"/>
                    <a:pt x="0" y="6138"/>
                    <a:pt x="37" y="6249"/>
                  </a:cubicBezTo>
                  <a:cubicBezTo>
                    <a:pt x="74" y="6397"/>
                    <a:pt x="185" y="6471"/>
                    <a:pt x="333" y="6471"/>
                  </a:cubicBezTo>
                  <a:lnTo>
                    <a:pt x="8171" y="6471"/>
                  </a:lnTo>
                  <a:cubicBezTo>
                    <a:pt x="8319" y="6471"/>
                    <a:pt x="8466" y="6323"/>
                    <a:pt x="8466" y="6175"/>
                  </a:cubicBezTo>
                  <a:lnTo>
                    <a:pt x="8614" y="297"/>
                  </a:lnTo>
                  <a:cubicBezTo>
                    <a:pt x="8614" y="223"/>
                    <a:pt x="8577" y="149"/>
                    <a:pt x="8503" y="75"/>
                  </a:cubicBezTo>
                  <a:cubicBezTo>
                    <a:pt x="8466" y="38"/>
                    <a:pt x="8355" y="1"/>
                    <a:pt x="8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1"/>
            <p:cNvSpPr/>
            <p:nvPr/>
          </p:nvSpPr>
          <p:spPr>
            <a:xfrm>
              <a:off x="3450900" y="4973025"/>
              <a:ext cx="84125" cy="14000"/>
            </a:xfrm>
            <a:custGeom>
              <a:avLst/>
              <a:gdLst/>
              <a:ahLst/>
              <a:cxnLst/>
              <a:rect l="l" t="t" r="r" b="b"/>
              <a:pathLst>
                <a:path w="3365" h="560" extrusionOk="0">
                  <a:moveTo>
                    <a:pt x="1868" y="1"/>
                  </a:moveTo>
                  <a:cubicBezTo>
                    <a:pt x="871" y="1"/>
                    <a:pt x="0" y="560"/>
                    <a:pt x="0" y="560"/>
                  </a:cubicBezTo>
                  <a:lnTo>
                    <a:pt x="3365" y="560"/>
                  </a:lnTo>
                  <a:cubicBezTo>
                    <a:pt x="2896" y="141"/>
                    <a:pt x="2367" y="1"/>
                    <a:pt x="1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1"/>
            <p:cNvSpPr/>
            <p:nvPr/>
          </p:nvSpPr>
          <p:spPr>
            <a:xfrm>
              <a:off x="3442575" y="4964825"/>
              <a:ext cx="100775" cy="29725"/>
            </a:xfrm>
            <a:custGeom>
              <a:avLst/>
              <a:gdLst/>
              <a:ahLst/>
              <a:cxnLst/>
              <a:rect l="l" t="t" r="r" b="b"/>
              <a:pathLst>
                <a:path w="4031" h="1189" extrusionOk="0">
                  <a:moveTo>
                    <a:pt x="2219" y="0"/>
                  </a:moveTo>
                  <a:cubicBezTo>
                    <a:pt x="1110" y="37"/>
                    <a:pt x="186" y="629"/>
                    <a:pt x="186" y="629"/>
                  </a:cubicBezTo>
                  <a:cubicBezTo>
                    <a:pt x="38" y="703"/>
                    <a:pt x="1" y="888"/>
                    <a:pt x="75" y="1035"/>
                  </a:cubicBezTo>
                  <a:cubicBezTo>
                    <a:pt x="149" y="1134"/>
                    <a:pt x="255" y="1183"/>
                    <a:pt x="362" y="1183"/>
                  </a:cubicBezTo>
                  <a:cubicBezTo>
                    <a:pt x="416" y="1183"/>
                    <a:pt x="469" y="1171"/>
                    <a:pt x="518" y="1146"/>
                  </a:cubicBezTo>
                  <a:cubicBezTo>
                    <a:pt x="592" y="1072"/>
                    <a:pt x="1369" y="629"/>
                    <a:pt x="2219" y="629"/>
                  </a:cubicBezTo>
                  <a:cubicBezTo>
                    <a:pt x="2626" y="629"/>
                    <a:pt x="3069" y="740"/>
                    <a:pt x="3476" y="1109"/>
                  </a:cubicBezTo>
                  <a:cubicBezTo>
                    <a:pt x="3545" y="1161"/>
                    <a:pt x="3621" y="1188"/>
                    <a:pt x="3695" y="1188"/>
                  </a:cubicBezTo>
                  <a:cubicBezTo>
                    <a:pt x="3779" y="1188"/>
                    <a:pt x="3860" y="1152"/>
                    <a:pt x="3920" y="1072"/>
                  </a:cubicBezTo>
                  <a:cubicBezTo>
                    <a:pt x="4030" y="961"/>
                    <a:pt x="4030" y="777"/>
                    <a:pt x="3883" y="666"/>
                  </a:cubicBezTo>
                  <a:cubicBezTo>
                    <a:pt x="3365" y="185"/>
                    <a:pt x="2737" y="0"/>
                    <a:pt x="2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1"/>
            <p:cNvSpPr/>
            <p:nvPr/>
          </p:nvSpPr>
          <p:spPr>
            <a:xfrm>
              <a:off x="3998975" y="3841775"/>
              <a:ext cx="297650" cy="1110125"/>
            </a:xfrm>
            <a:custGeom>
              <a:avLst/>
              <a:gdLst/>
              <a:ahLst/>
              <a:cxnLst/>
              <a:rect l="l" t="t" r="r" b="b"/>
              <a:pathLst>
                <a:path w="11906" h="44405" extrusionOk="0">
                  <a:moveTo>
                    <a:pt x="6079" y="0"/>
                  </a:moveTo>
                  <a:cubicBezTo>
                    <a:pt x="5766" y="0"/>
                    <a:pt x="5453" y="29"/>
                    <a:pt x="5140" y="77"/>
                  </a:cubicBezTo>
                  <a:cubicBezTo>
                    <a:pt x="2071" y="594"/>
                    <a:pt x="1" y="3478"/>
                    <a:pt x="186" y="6621"/>
                  </a:cubicBezTo>
                  <a:cubicBezTo>
                    <a:pt x="999" y="19486"/>
                    <a:pt x="5029" y="44405"/>
                    <a:pt x="5029" y="44405"/>
                  </a:cubicBezTo>
                  <a:lnTo>
                    <a:pt x="8135" y="44405"/>
                  </a:lnTo>
                  <a:cubicBezTo>
                    <a:pt x="8135" y="44405"/>
                    <a:pt x="11906" y="2221"/>
                    <a:pt x="8024" y="446"/>
                  </a:cubicBezTo>
                  <a:cubicBezTo>
                    <a:pt x="7375" y="122"/>
                    <a:pt x="6727" y="0"/>
                    <a:pt x="6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1"/>
            <p:cNvSpPr/>
            <p:nvPr/>
          </p:nvSpPr>
          <p:spPr>
            <a:xfrm>
              <a:off x="3995300" y="3834450"/>
              <a:ext cx="256025" cy="1124850"/>
            </a:xfrm>
            <a:custGeom>
              <a:avLst/>
              <a:gdLst/>
              <a:ahLst/>
              <a:cxnLst/>
              <a:rect l="l" t="t" r="r" b="b"/>
              <a:pathLst>
                <a:path w="10241" h="44994" extrusionOk="0">
                  <a:moveTo>
                    <a:pt x="6211" y="592"/>
                  </a:moveTo>
                  <a:cubicBezTo>
                    <a:pt x="6803" y="592"/>
                    <a:pt x="7431" y="702"/>
                    <a:pt x="8060" y="998"/>
                  </a:cubicBezTo>
                  <a:cubicBezTo>
                    <a:pt x="8134" y="1035"/>
                    <a:pt x="8245" y="1146"/>
                    <a:pt x="8355" y="1331"/>
                  </a:cubicBezTo>
                  <a:cubicBezTo>
                    <a:pt x="8577" y="1664"/>
                    <a:pt x="8762" y="2218"/>
                    <a:pt x="8947" y="2921"/>
                  </a:cubicBezTo>
                  <a:cubicBezTo>
                    <a:pt x="9428" y="5139"/>
                    <a:pt x="9612" y="8873"/>
                    <a:pt x="9612" y="13236"/>
                  </a:cubicBezTo>
                  <a:cubicBezTo>
                    <a:pt x="9612" y="19742"/>
                    <a:pt x="9206" y="27580"/>
                    <a:pt x="8799" y="33828"/>
                  </a:cubicBezTo>
                  <a:cubicBezTo>
                    <a:pt x="8577" y="36934"/>
                    <a:pt x="8392" y="39670"/>
                    <a:pt x="8208" y="41592"/>
                  </a:cubicBezTo>
                  <a:cubicBezTo>
                    <a:pt x="8134" y="42553"/>
                    <a:pt x="8097" y="43330"/>
                    <a:pt x="8023" y="43847"/>
                  </a:cubicBezTo>
                  <a:cubicBezTo>
                    <a:pt x="8006" y="44079"/>
                    <a:pt x="7990" y="44266"/>
                    <a:pt x="7976" y="44402"/>
                  </a:cubicBezTo>
                  <a:lnTo>
                    <a:pt x="5443" y="44402"/>
                  </a:lnTo>
                  <a:cubicBezTo>
                    <a:pt x="5421" y="44212"/>
                    <a:pt x="5383" y="43923"/>
                    <a:pt x="5324" y="43552"/>
                  </a:cubicBezTo>
                  <a:cubicBezTo>
                    <a:pt x="4511" y="38597"/>
                    <a:pt x="1331" y="18116"/>
                    <a:pt x="629" y="6877"/>
                  </a:cubicBezTo>
                  <a:cubicBezTo>
                    <a:pt x="629" y="6766"/>
                    <a:pt x="629" y="6618"/>
                    <a:pt x="629" y="6507"/>
                  </a:cubicBezTo>
                  <a:cubicBezTo>
                    <a:pt x="629" y="3697"/>
                    <a:pt x="2588" y="1146"/>
                    <a:pt x="5361" y="666"/>
                  </a:cubicBezTo>
                  <a:cubicBezTo>
                    <a:pt x="5620" y="629"/>
                    <a:pt x="5915" y="592"/>
                    <a:pt x="6211" y="592"/>
                  </a:cubicBezTo>
                  <a:close/>
                  <a:moveTo>
                    <a:pt x="6211" y="0"/>
                  </a:moveTo>
                  <a:cubicBezTo>
                    <a:pt x="5878" y="0"/>
                    <a:pt x="5546" y="0"/>
                    <a:pt x="5250" y="74"/>
                  </a:cubicBezTo>
                  <a:cubicBezTo>
                    <a:pt x="2144" y="592"/>
                    <a:pt x="0" y="3401"/>
                    <a:pt x="0" y="6507"/>
                  </a:cubicBezTo>
                  <a:cubicBezTo>
                    <a:pt x="0" y="6655"/>
                    <a:pt x="0" y="6766"/>
                    <a:pt x="37" y="6914"/>
                  </a:cubicBezTo>
                  <a:cubicBezTo>
                    <a:pt x="813" y="19816"/>
                    <a:pt x="4880" y="44735"/>
                    <a:pt x="4880" y="44735"/>
                  </a:cubicBezTo>
                  <a:cubicBezTo>
                    <a:pt x="4917" y="44882"/>
                    <a:pt x="5028" y="44993"/>
                    <a:pt x="5176" y="44993"/>
                  </a:cubicBezTo>
                  <a:lnTo>
                    <a:pt x="8282" y="44993"/>
                  </a:lnTo>
                  <a:cubicBezTo>
                    <a:pt x="8429" y="44993"/>
                    <a:pt x="8577" y="44882"/>
                    <a:pt x="8577" y="44735"/>
                  </a:cubicBezTo>
                  <a:cubicBezTo>
                    <a:pt x="8577" y="44735"/>
                    <a:pt x="10241" y="26286"/>
                    <a:pt x="10241" y="13236"/>
                  </a:cubicBezTo>
                  <a:cubicBezTo>
                    <a:pt x="10241" y="9908"/>
                    <a:pt x="10130" y="6914"/>
                    <a:pt x="9834" y="4695"/>
                  </a:cubicBezTo>
                  <a:cubicBezTo>
                    <a:pt x="9723" y="3549"/>
                    <a:pt x="9539" y="2625"/>
                    <a:pt x="9317" y="1923"/>
                  </a:cubicBezTo>
                  <a:cubicBezTo>
                    <a:pt x="9169" y="1553"/>
                    <a:pt x="9058" y="1257"/>
                    <a:pt x="8910" y="998"/>
                  </a:cubicBezTo>
                  <a:cubicBezTo>
                    <a:pt x="8725" y="739"/>
                    <a:pt x="8540" y="555"/>
                    <a:pt x="8318" y="444"/>
                  </a:cubicBezTo>
                  <a:cubicBezTo>
                    <a:pt x="7616" y="111"/>
                    <a:pt x="6877" y="0"/>
                    <a:pt x="6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1"/>
            <p:cNvSpPr/>
            <p:nvPr/>
          </p:nvSpPr>
          <p:spPr>
            <a:xfrm>
              <a:off x="4111750" y="4889025"/>
              <a:ext cx="198750" cy="146975"/>
            </a:xfrm>
            <a:custGeom>
              <a:avLst/>
              <a:gdLst/>
              <a:ahLst/>
              <a:cxnLst/>
              <a:rect l="l" t="t" r="r" b="b"/>
              <a:pathLst>
                <a:path w="7950" h="5879" extrusionOk="0">
                  <a:moveTo>
                    <a:pt x="0" y="1"/>
                  </a:moveTo>
                  <a:lnTo>
                    <a:pt x="111" y="5879"/>
                  </a:lnTo>
                  <a:lnTo>
                    <a:pt x="7949" y="5879"/>
                  </a:lnTo>
                  <a:lnTo>
                    <a:pt x="4881" y="3920"/>
                  </a:lnTo>
                  <a:lnTo>
                    <a:pt x="39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1"/>
            <p:cNvSpPr/>
            <p:nvPr/>
          </p:nvSpPr>
          <p:spPr>
            <a:xfrm>
              <a:off x="4103425" y="4881625"/>
              <a:ext cx="215375" cy="161775"/>
            </a:xfrm>
            <a:custGeom>
              <a:avLst/>
              <a:gdLst/>
              <a:ahLst/>
              <a:cxnLst/>
              <a:rect l="l" t="t" r="r" b="b"/>
              <a:pathLst>
                <a:path w="8615" h="6471" extrusionOk="0">
                  <a:moveTo>
                    <a:pt x="4046" y="592"/>
                  </a:moveTo>
                  <a:lnTo>
                    <a:pt x="4918" y="4289"/>
                  </a:lnTo>
                  <a:cubicBezTo>
                    <a:pt x="4918" y="4363"/>
                    <a:pt x="4955" y="4437"/>
                    <a:pt x="5029" y="4474"/>
                  </a:cubicBezTo>
                  <a:lnTo>
                    <a:pt x="7210" y="5842"/>
                  </a:lnTo>
                  <a:lnTo>
                    <a:pt x="740" y="5842"/>
                  </a:lnTo>
                  <a:lnTo>
                    <a:pt x="629" y="592"/>
                  </a:lnTo>
                  <a:close/>
                  <a:moveTo>
                    <a:pt x="333" y="1"/>
                  </a:moveTo>
                  <a:cubicBezTo>
                    <a:pt x="222" y="1"/>
                    <a:pt x="149" y="38"/>
                    <a:pt x="112" y="75"/>
                  </a:cubicBezTo>
                  <a:cubicBezTo>
                    <a:pt x="38" y="149"/>
                    <a:pt x="1" y="223"/>
                    <a:pt x="1" y="297"/>
                  </a:cubicBezTo>
                  <a:lnTo>
                    <a:pt x="149" y="6175"/>
                  </a:lnTo>
                  <a:cubicBezTo>
                    <a:pt x="149" y="6323"/>
                    <a:pt x="296" y="6471"/>
                    <a:pt x="444" y="6471"/>
                  </a:cubicBezTo>
                  <a:lnTo>
                    <a:pt x="8282" y="6471"/>
                  </a:lnTo>
                  <a:cubicBezTo>
                    <a:pt x="8430" y="6471"/>
                    <a:pt x="8541" y="6397"/>
                    <a:pt x="8578" y="6249"/>
                  </a:cubicBezTo>
                  <a:cubicBezTo>
                    <a:pt x="8615" y="6138"/>
                    <a:pt x="8541" y="5990"/>
                    <a:pt x="8430" y="5916"/>
                  </a:cubicBezTo>
                  <a:lnTo>
                    <a:pt x="5472" y="4031"/>
                  </a:lnTo>
                  <a:lnTo>
                    <a:pt x="4585" y="223"/>
                  </a:lnTo>
                  <a:cubicBezTo>
                    <a:pt x="4548" y="75"/>
                    <a:pt x="4437" y="1"/>
                    <a:pt x="4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1"/>
            <p:cNvSpPr/>
            <p:nvPr/>
          </p:nvSpPr>
          <p:spPr>
            <a:xfrm>
              <a:off x="4149650" y="4973025"/>
              <a:ext cx="84125" cy="14000"/>
            </a:xfrm>
            <a:custGeom>
              <a:avLst/>
              <a:gdLst/>
              <a:ahLst/>
              <a:cxnLst/>
              <a:rect l="l" t="t" r="r" b="b"/>
              <a:pathLst>
                <a:path w="3365" h="560" extrusionOk="0">
                  <a:moveTo>
                    <a:pt x="1497" y="1"/>
                  </a:moveTo>
                  <a:cubicBezTo>
                    <a:pt x="998" y="1"/>
                    <a:pt x="468" y="141"/>
                    <a:pt x="0" y="560"/>
                  </a:cubicBezTo>
                  <a:lnTo>
                    <a:pt x="3365" y="560"/>
                  </a:lnTo>
                  <a:cubicBezTo>
                    <a:pt x="3365" y="560"/>
                    <a:pt x="2494" y="1"/>
                    <a:pt x="1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1"/>
            <p:cNvSpPr/>
            <p:nvPr/>
          </p:nvSpPr>
          <p:spPr>
            <a:xfrm>
              <a:off x="4141325" y="4964825"/>
              <a:ext cx="100775" cy="29725"/>
            </a:xfrm>
            <a:custGeom>
              <a:avLst/>
              <a:gdLst/>
              <a:ahLst/>
              <a:cxnLst/>
              <a:rect l="l" t="t" r="r" b="b"/>
              <a:pathLst>
                <a:path w="4031" h="1189" extrusionOk="0">
                  <a:moveTo>
                    <a:pt x="1812" y="0"/>
                  </a:moveTo>
                  <a:cubicBezTo>
                    <a:pt x="1257" y="0"/>
                    <a:pt x="666" y="185"/>
                    <a:pt x="111" y="666"/>
                  </a:cubicBezTo>
                  <a:cubicBezTo>
                    <a:pt x="0" y="777"/>
                    <a:pt x="0" y="961"/>
                    <a:pt x="111" y="1072"/>
                  </a:cubicBezTo>
                  <a:cubicBezTo>
                    <a:pt x="171" y="1152"/>
                    <a:pt x="251" y="1188"/>
                    <a:pt x="331" y="1188"/>
                  </a:cubicBezTo>
                  <a:cubicBezTo>
                    <a:pt x="399" y="1188"/>
                    <a:pt x="467" y="1161"/>
                    <a:pt x="518" y="1109"/>
                  </a:cubicBezTo>
                  <a:cubicBezTo>
                    <a:pt x="925" y="740"/>
                    <a:pt x="1368" y="629"/>
                    <a:pt x="1812" y="629"/>
                  </a:cubicBezTo>
                  <a:cubicBezTo>
                    <a:pt x="2256" y="629"/>
                    <a:pt x="2699" y="740"/>
                    <a:pt x="2995" y="888"/>
                  </a:cubicBezTo>
                  <a:cubicBezTo>
                    <a:pt x="3180" y="961"/>
                    <a:pt x="3291" y="998"/>
                    <a:pt x="3402" y="1072"/>
                  </a:cubicBezTo>
                  <a:lnTo>
                    <a:pt x="3476" y="1109"/>
                  </a:lnTo>
                  <a:lnTo>
                    <a:pt x="3513" y="1146"/>
                  </a:lnTo>
                  <a:cubicBezTo>
                    <a:pt x="3562" y="1171"/>
                    <a:pt x="3615" y="1183"/>
                    <a:pt x="3669" y="1183"/>
                  </a:cubicBezTo>
                  <a:cubicBezTo>
                    <a:pt x="3776" y="1183"/>
                    <a:pt x="3882" y="1134"/>
                    <a:pt x="3956" y="1035"/>
                  </a:cubicBezTo>
                  <a:cubicBezTo>
                    <a:pt x="4030" y="888"/>
                    <a:pt x="3993" y="703"/>
                    <a:pt x="3845" y="629"/>
                  </a:cubicBezTo>
                  <a:cubicBezTo>
                    <a:pt x="3808" y="629"/>
                    <a:pt x="2921" y="37"/>
                    <a:pt x="1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1"/>
            <p:cNvSpPr/>
            <p:nvPr/>
          </p:nvSpPr>
          <p:spPr>
            <a:xfrm>
              <a:off x="4605300" y="3247525"/>
              <a:ext cx="720950" cy="365125"/>
            </a:xfrm>
            <a:custGeom>
              <a:avLst/>
              <a:gdLst/>
              <a:ahLst/>
              <a:cxnLst/>
              <a:rect l="l" t="t" r="r" b="b"/>
              <a:pathLst>
                <a:path w="28838" h="14605" extrusionOk="0">
                  <a:moveTo>
                    <a:pt x="518" y="1"/>
                  </a:moveTo>
                  <a:cubicBezTo>
                    <a:pt x="223" y="1"/>
                    <a:pt x="1" y="333"/>
                    <a:pt x="149" y="592"/>
                  </a:cubicBezTo>
                  <a:lnTo>
                    <a:pt x="6175" y="14345"/>
                  </a:lnTo>
                  <a:cubicBezTo>
                    <a:pt x="6249" y="14493"/>
                    <a:pt x="6397" y="14604"/>
                    <a:pt x="6544" y="14604"/>
                  </a:cubicBezTo>
                  <a:lnTo>
                    <a:pt x="28320" y="14604"/>
                  </a:lnTo>
                  <a:cubicBezTo>
                    <a:pt x="28653" y="14604"/>
                    <a:pt x="28838" y="14271"/>
                    <a:pt x="28727" y="14013"/>
                  </a:cubicBezTo>
                  <a:lnTo>
                    <a:pt x="22701" y="259"/>
                  </a:lnTo>
                  <a:cubicBezTo>
                    <a:pt x="22627" y="112"/>
                    <a:pt x="22479" y="1"/>
                    <a:pt x="22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1"/>
            <p:cNvSpPr/>
            <p:nvPr/>
          </p:nvSpPr>
          <p:spPr>
            <a:xfrm>
              <a:off x="4599750" y="3240125"/>
              <a:ext cx="732050" cy="379900"/>
            </a:xfrm>
            <a:custGeom>
              <a:avLst/>
              <a:gdLst/>
              <a:ahLst/>
              <a:cxnLst/>
              <a:rect l="l" t="t" r="r" b="b"/>
              <a:pathLst>
                <a:path w="29282" h="15196" extrusionOk="0">
                  <a:moveTo>
                    <a:pt x="22516" y="592"/>
                  </a:moveTo>
                  <a:lnTo>
                    <a:pt x="22627" y="666"/>
                  </a:lnTo>
                  <a:lnTo>
                    <a:pt x="28653" y="14419"/>
                  </a:lnTo>
                  <a:lnTo>
                    <a:pt x="28653" y="14456"/>
                  </a:lnTo>
                  <a:lnTo>
                    <a:pt x="28653" y="14567"/>
                  </a:lnTo>
                  <a:lnTo>
                    <a:pt x="28542" y="14604"/>
                  </a:lnTo>
                  <a:lnTo>
                    <a:pt x="6766" y="14604"/>
                  </a:lnTo>
                  <a:lnTo>
                    <a:pt x="6656" y="14530"/>
                  </a:lnTo>
                  <a:lnTo>
                    <a:pt x="629" y="777"/>
                  </a:lnTo>
                  <a:lnTo>
                    <a:pt x="629" y="740"/>
                  </a:lnTo>
                  <a:lnTo>
                    <a:pt x="666" y="629"/>
                  </a:lnTo>
                  <a:lnTo>
                    <a:pt x="740" y="592"/>
                  </a:lnTo>
                  <a:close/>
                  <a:moveTo>
                    <a:pt x="740" y="1"/>
                  </a:moveTo>
                  <a:cubicBezTo>
                    <a:pt x="334" y="1"/>
                    <a:pt x="1" y="334"/>
                    <a:pt x="1" y="740"/>
                  </a:cubicBezTo>
                  <a:cubicBezTo>
                    <a:pt x="1" y="814"/>
                    <a:pt x="38" y="925"/>
                    <a:pt x="75" y="999"/>
                  </a:cubicBezTo>
                  <a:lnTo>
                    <a:pt x="6101" y="14752"/>
                  </a:lnTo>
                  <a:cubicBezTo>
                    <a:pt x="6212" y="15048"/>
                    <a:pt x="6471" y="15196"/>
                    <a:pt x="6766" y="15196"/>
                  </a:cubicBezTo>
                  <a:lnTo>
                    <a:pt x="28542" y="15196"/>
                  </a:lnTo>
                  <a:cubicBezTo>
                    <a:pt x="28986" y="15196"/>
                    <a:pt x="29282" y="14863"/>
                    <a:pt x="29282" y="14456"/>
                  </a:cubicBezTo>
                  <a:cubicBezTo>
                    <a:pt x="29282" y="14382"/>
                    <a:pt x="29282" y="14272"/>
                    <a:pt x="29245" y="14198"/>
                  </a:cubicBezTo>
                  <a:lnTo>
                    <a:pt x="23181" y="445"/>
                  </a:lnTo>
                  <a:cubicBezTo>
                    <a:pt x="23071" y="149"/>
                    <a:pt x="22812" y="1"/>
                    <a:pt x="22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1"/>
            <p:cNvSpPr/>
            <p:nvPr/>
          </p:nvSpPr>
          <p:spPr>
            <a:xfrm>
              <a:off x="4658900" y="3274325"/>
              <a:ext cx="614675" cy="311500"/>
            </a:xfrm>
            <a:custGeom>
              <a:avLst/>
              <a:gdLst/>
              <a:ahLst/>
              <a:cxnLst/>
              <a:rect l="l" t="t" r="r" b="b"/>
              <a:pathLst>
                <a:path w="24587" h="12460" extrusionOk="0">
                  <a:moveTo>
                    <a:pt x="408" y="1"/>
                  </a:moveTo>
                  <a:cubicBezTo>
                    <a:pt x="149" y="1"/>
                    <a:pt x="1" y="260"/>
                    <a:pt x="75" y="518"/>
                  </a:cubicBezTo>
                  <a:lnTo>
                    <a:pt x="5251" y="12238"/>
                  </a:lnTo>
                  <a:cubicBezTo>
                    <a:pt x="5288" y="12386"/>
                    <a:pt x="5436" y="12460"/>
                    <a:pt x="5547" y="12460"/>
                  </a:cubicBezTo>
                  <a:lnTo>
                    <a:pt x="24143" y="12460"/>
                  </a:lnTo>
                  <a:cubicBezTo>
                    <a:pt x="24402" y="12460"/>
                    <a:pt x="24586" y="12201"/>
                    <a:pt x="24476" y="11942"/>
                  </a:cubicBezTo>
                  <a:lnTo>
                    <a:pt x="19337" y="223"/>
                  </a:lnTo>
                  <a:cubicBezTo>
                    <a:pt x="19263" y="75"/>
                    <a:pt x="19152" y="1"/>
                    <a:pt x="19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1"/>
            <p:cNvSpPr/>
            <p:nvPr/>
          </p:nvSpPr>
          <p:spPr>
            <a:xfrm>
              <a:off x="4652450" y="3266950"/>
              <a:ext cx="626675" cy="326275"/>
            </a:xfrm>
            <a:custGeom>
              <a:avLst/>
              <a:gdLst/>
              <a:ahLst/>
              <a:cxnLst/>
              <a:rect l="l" t="t" r="r" b="b"/>
              <a:pathLst>
                <a:path w="25067" h="13051" extrusionOk="0">
                  <a:moveTo>
                    <a:pt x="19262" y="592"/>
                  </a:moveTo>
                  <a:lnTo>
                    <a:pt x="19299" y="629"/>
                  </a:lnTo>
                  <a:lnTo>
                    <a:pt x="24438" y="12385"/>
                  </a:lnTo>
                  <a:lnTo>
                    <a:pt x="24475" y="12385"/>
                  </a:lnTo>
                  <a:lnTo>
                    <a:pt x="24438" y="12422"/>
                  </a:lnTo>
                  <a:lnTo>
                    <a:pt x="24401" y="12459"/>
                  </a:lnTo>
                  <a:lnTo>
                    <a:pt x="5805" y="12459"/>
                  </a:lnTo>
                  <a:lnTo>
                    <a:pt x="5768" y="12422"/>
                  </a:lnTo>
                  <a:lnTo>
                    <a:pt x="629" y="666"/>
                  </a:lnTo>
                  <a:lnTo>
                    <a:pt x="666" y="592"/>
                  </a:lnTo>
                  <a:close/>
                  <a:moveTo>
                    <a:pt x="666" y="0"/>
                  </a:moveTo>
                  <a:cubicBezTo>
                    <a:pt x="296" y="0"/>
                    <a:pt x="0" y="296"/>
                    <a:pt x="0" y="666"/>
                  </a:cubicBezTo>
                  <a:cubicBezTo>
                    <a:pt x="0" y="739"/>
                    <a:pt x="37" y="850"/>
                    <a:pt x="74" y="924"/>
                  </a:cubicBezTo>
                  <a:lnTo>
                    <a:pt x="5213" y="12644"/>
                  </a:lnTo>
                  <a:cubicBezTo>
                    <a:pt x="5324" y="12903"/>
                    <a:pt x="5546" y="13051"/>
                    <a:pt x="5805" y="13051"/>
                  </a:cubicBezTo>
                  <a:lnTo>
                    <a:pt x="24401" y="13051"/>
                  </a:lnTo>
                  <a:cubicBezTo>
                    <a:pt x="24807" y="13051"/>
                    <a:pt x="25066" y="12755"/>
                    <a:pt x="25066" y="12385"/>
                  </a:cubicBezTo>
                  <a:cubicBezTo>
                    <a:pt x="25066" y="12311"/>
                    <a:pt x="25066" y="12200"/>
                    <a:pt x="25029" y="12126"/>
                  </a:cubicBezTo>
                  <a:lnTo>
                    <a:pt x="19890" y="407"/>
                  </a:lnTo>
                  <a:cubicBezTo>
                    <a:pt x="19779" y="148"/>
                    <a:pt x="19521" y="0"/>
                    <a:pt x="19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1"/>
            <p:cNvSpPr/>
            <p:nvPr/>
          </p:nvSpPr>
          <p:spPr>
            <a:xfrm>
              <a:off x="4761500" y="3589500"/>
              <a:ext cx="818000" cy="26825"/>
            </a:xfrm>
            <a:custGeom>
              <a:avLst/>
              <a:gdLst/>
              <a:ahLst/>
              <a:cxnLst/>
              <a:rect l="l" t="t" r="r" b="b"/>
              <a:pathLst>
                <a:path w="32720" h="1073" extrusionOk="0">
                  <a:moveTo>
                    <a:pt x="1" y="1"/>
                  </a:moveTo>
                  <a:lnTo>
                    <a:pt x="1" y="1073"/>
                  </a:lnTo>
                  <a:lnTo>
                    <a:pt x="32720" y="1073"/>
                  </a:lnTo>
                  <a:lnTo>
                    <a:pt x="327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1"/>
            <p:cNvSpPr/>
            <p:nvPr/>
          </p:nvSpPr>
          <p:spPr>
            <a:xfrm>
              <a:off x="4754100" y="3582125"/>
              <a:ext cx="832800" cy="42525"/>
            </a:xfrm>
            <a:custGeom>
              <a:avLst/>
              <a:gdLst/>
              <a:ahLst/>
              <a:cxnLst/>
              <a:rect l="l" t="t" r="r" b="b"/>
              <a:pathLst>
                <a:path w="33312" h="1701" extrusionOk="0">
                  <a:moveTo>
                    <a:pt x="32720" y="629"/>
                  </a:moveTo>
                  <a:lnTo>
                    <a:pt x="32720"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33016" y="1701"/>
                  </a:lnTo>
                  <a:cubicBezTo>
                    <a:pt x="33090" y="1701"/>
                    <a:pt x="33164" y="1664"/>
                    <a:pt x="33238" y="1590"/>
                  </a:cubicBezTo>
                  <a:cubicBezTo>
                    <a:pt x="33311" y="1553"/>
                    <a:pt x="33311" y="1442"/>
                    <a:pt x="33311" y="1368"/>
                  </a:cubicBezTo>
                  <a:lnTo>
                    <a:pt x="33311" y="296"/>
                  </a:lnTo>
                  <a:cubicBezTo>
                    <a:pt x="33311" y="222"/>
                    <a:pt x="33311" y="148"/>
                    <a:pt x="33238" y="74"/>
                  </a:cubicBezTo>
                  <a:cubicBezTo>
                    <a:pt x="33164" y="37"/>
                    <a:pt x="33090" y="0"/>
                    <a:pt x="33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1"/>
            <p:cNvSpPr/>
            <p:nvPr/>
          </p:nvSpPr>
          <p:spPr>
            <a:xfrm>
              <a:off x="47615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1"/>
            <p:cNvSpPr/>
            <p:nvPr/>
          </p:nvSpPr>
          <p:spPr>
            <a:xfrm>
              <a:off x="4754100" y="3582125"/>
              <a:ext cx="411325" cy="42525"/>
            </a:xfrm>
            <a:custGeom>
              <a:avLst/>
              <a:gdLst/>
              <a:ahLst/>
              <a:cxnLst/>
              <a:rect l="l" t="t" r="r" b="b"/>
              <a:pathLst>
                <a:path w="16453" h="1701" extrusionOk="0">
                  <a:moveTo>
                    <a:pt x="15861" y="629"/>
                  </a:moveTo>
                  <a:lnTo>
                    <a:pt x="15861"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05" y="1664"/>
                    <a:pt x="16379" y="1590"/>
                  </a:cubicBezTo>
                  <a:cubicBezTo>
                    <a:pt x="16453" y="1553"/>
                    <a:pt x="16453" y="1442"/>
                    <a:pt x="16453" y="1368"/>
                  </a:cubicBezTo>
                  <a:lnTo>
                    <a:pt x="16453" y="296"/>
                  </a:lnTo>
                  <a:cubicBezTo>
                    <a:pt x="16453" y="222"/>
                    <a:pt x="16453" y="148"/>
                    <a:pt x="16379" y="74"/>
                  </a:cubicBezTo>
                  <a:cubicBezTo>
                    <a:pt x="16305" y="37"/>
                    <a:pt x="16231" y="0"/>
                    <a:pt x="16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1"/>
            <p:cNvSpPr/>
            <p:nvPr/>
          </p:nvSpPr>
          <p:spPr>
            <a:xfrm>
              <a:off x="4818800" y="2599625"/>
              <a:ext cx="476025" cy="476025"/>
            </a:xfrm>
            <a:custGeom>
              <a:avLst/>
              <a:gdLst/>
              <a:ahLst/>
              <a:cxnLst/>
              <a:rect l="l" t="t" r="r" b="b"/>
              <a:pathLst>
                <a:path w="19041" h="19041" extrusionOk="0">
                  <a:moveTo>
                    <a:pt x="9539" y="0"/>
                  </a:moveTo>
                  <a:cubicBezTo>
                    <a:pt x="4253" y="0"/>
                    <a:pt x="1" y="4252"/>
                    <a:pt x="1" y="9502"/>
                  </a:cubicBezTo>
                  <a:cubicBezTo>
                    <a:pt x="1" y="14788"/>
                    <a:pt x="4253" y="19040"/>
                    <a:pt x="9539" y="19040"/>
                  </a:cubicBezTo>
                  <a:cubicBezTo>
                    <a:pt x="14789" y="19040"/>
                    <a:pt x="19041" y="14788"/>
                    <a:pt x="19041" y="9502"/>
                  </a:cubicBezTo>
                  <a:cubicBezTo>
                    <a:pt x="19041" y="4252"/>
                    <a:pt x="14789"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1"/>
            <p:cNvSpPr/>
            <p:nvPr/>
          </p:nvSpPr>
          <p:spPr>
            <a:xfrm>
              <a:off x="4811425" y="2592225"/>
              <a:ext cx="490800" cy="490800"/>
            </a:xfrm>
            <a:custGeom>
              <a:avLst/>
              <a:gdLst/>
              <a:ahLst/>
              <a:cxnLst/>
              <a:rect l="l" t="t" r="r" b="b"/>
              <a:pathLst>
                <a:path w="19632" h="19632" extrusionOk="0">
                  <a:moveTo>
                    <a:pt x="9834" y="592"/>
                  </a:moveTo>
                  <a:cubicBezTo>
                    <a:pt x="12348" y="592"/>
                    <a:pt x="14677" y="1627"/>
                    <a:pt x="16341" y="3291"/>
                  </a:cubicBezTo>
                  <a:cubicBezTo>
                    <a:pt x="18005" y="4954"/>
                    <a:pt x="19040" y="7284"/>
                    <a:pt x="19040" y="9798"/>
                  </a:cubicBezTo>
                  <a:cubicBezTo>
                    <a:pt x="19040" y="12349"/>
                    <a:pt x="18005" y="14641"/>
                    <a:pt x="16341" y="16304"/>
                  </a:cubicBezTo>
                  <a:cubicBezTo>
                    <a:pt x="14677" y="18005"/>
                    <a:pt x="12348" y="19003"/>
                    <a:pt x="9834" y="19003"/>
                  </a:cubicBezTo>
                  <a:cubicBezTo>
                    <a:pt x="7283" y="19003"/>
                    <a:pt x="4991" y="18005"/>
                    <a:pt x="3291" y="16304"/>
                  </a:cubicBezTo>
                  <a:cubicBezTo>
                    <a:pt x="1627" y="14641"/>
                    <a:pt x="629" y="12349"/>
                    <a:pt x="629" y="9798"/>
                  </a:cubicBezTo>
                  <a:cubicBezTo>
                    <a:pt x="629" y="7284"/>
                    <a:pt x="1627" y="4954"/>
                    <a:pt x="3291"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1"/>
            <p:cNvSpPr/>
            <p:nvPr/>
          </p:nvSpPr>
          <p:spPr>
            <a:xfrm>
              <a:off x="5000900" y="3058050"/>
              <a:ext cx="93375" cy="306875"/>
            </a:xfrm>
            <a:custGeom>
              <a:avLst/>
              <a:gdLst/>
              <a:ahLst/>
              <a:cxnLst/>
              <a:rect l="l" t="t" r="r" b="b"/>
              <a:pathLst>
                <a:path w="3735" h="12275" extrusionOk="0">
                  <a:moveTo>
                    <a:pt x="3734" y="1"/>
                  </a:moveTo>
                  <a:lnTo>
                    <a:pt x="0" y="481"/>
                  </a:lnTo>
                  <a:lnTo>
                    <a:pt x="1738" y="12275"/>
                  </a:lnTo>
                  <a:lnTo>
                    <a:pt x="3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1"/>
            <p:cNvSpPr/>
            <p:nvPr/>
          </p:nvSpPr>
          <p:spPr>
            <a:xfrm>
              <a:off x="4992575" y="3050475"/>
              <a:ext cx="110000" cy="321850"/>
            </a:xfrm>
            <a:custGeom>
              <a:avLst/>
              <a:gdLst/>
              <a:ahLst/>
              <a:cxnLst/>
              <a:rect l="l" t="t" r="r" b="b"/>
              <a:pathLst>
                <a:path w="4400" h="12874" extrusionOk="0">
                  <a:moveTo>
                    <a:pt x="4071" y="1"/>
                  </a:moveTo>
                  <a:cubicBezTo>
                    <a:pt x="3920" y="1"/>
                    <a:pt x="3804" y="106"/>
                    <a:pt x="3771" y="267"/>
                  </a:cubicBezTo>
                  <a:lnTo>
                    <a:pt x="2108" y="10582"/>
                  </a:lnTo>
                  <a:lnTo>
                    <a:pt x="629" y="747"/>
                  </a:lnTo>
                  <a:cubicBezTo>
                    <a:pt x="592" y="599"/>
                    <a:pt x="444" y="489"/>
                    <a:pt x="296" y="489"/>
                  </a:cubicBezTo>
                  <a:cubicBezTo>
                    <a:pt x="111" y="525"/>
                    <a:pt x="0" y="673"/>
                    <a:pt x="37" y="858"/>
                  </a:cubicBezTo>
                  <a:lnTo>
                    <a:pt x="1775" y="12615"/>
                  </a:lnTo>
                  <a:cubicBezTo>
                    <a:pt x="1812" y="12763"/>
                    <a:pt x="1923" y="12874"/>
                    <a:pt x="2071" y="12874"/>
                  </a:cubicBezTo>
                  <a:cubicBezTo>
                    <a:pt x="2219" y="12874"/>
                    <a:pt x="2366" y="12763"/>
                    <a:pt x="2366" y="12615"/>
                  </a:cubicBezTo>
                  <a:lnTo>
                    <a:pt x="4400" y="341"/>
                  </a:lnTo>
                  <a:cubicBezTo>
                    <a:pt x="4400" y="193"/>
                    <a:pt x="4289" y="8"/>
                    <a:pt x="4141" y="8"/>
                  </a:cubicBezTo>
                  <a:cubicBezTo>
                    <a:pt x="4117" y="3"/>
                    <a:pt x="4094" y="1"/>
                    <a:pt x="4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1"/>
            <p:cNvSpPr/>
            <p:nvPr/>
          </p:nvSpPr>
          <p:spPr>
            <a:xfrm>
              <a:off x="3524850" y="3248450"/>
              <a:ext cx="631275" cy="374350"/>
            </a:xfrm>
            <a:custGeom>
              <a:avLst/>
              <a:gdLst/>
              <a:ahLst/>
              <a:cxnLst/>
              <a:rect l="l" t="t" r="r" b="b"/>
              <a:pathLst>
                <a:path w="25251" h="14974" extrusionOk="0">
                  <a:moveTo>
                    <a:pt x="1553" y="1"/>
                  </a:moveTo>
                  <a:cubicBezTo>
                    <a:pt x="703" y="1"/>
                    <a:pt x="0" y="666"/>
                    <a:pt x="0" y="1516"/>
                  </a:cubicBezTo>
                  <a:lnTo>
                    <a:pt x="0" y="14974"/>
                  </a:lnTo>
                  <a:lnTo>
                    <a:pt x="25251" y="14974"/>
                  </a:lnTo>
                  <a:lnTo>
                    <a:pt x="25251" y="1516"/>
                  </a:lnTo>
                  <a:cubicBezTo>
                    <a:pt x="25251" y="666"/>
                    <a:pt x="24586" y="1"/>
                    <a:pt x="23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1"/>
            <p:cNvSpPr/>
            <p:nvPr/>
          </p:nvSpPr>
          <p:spPr>
            <a:xfrm>
              <a:off x="3517450" y="3240125"/>
              <a:ext cx="647000" cy="391000"/>
            </a:xfrm>
            <a:custGeom>
              <a:avLst/>
              <a:gdLst/>
              <a:ahLst/>
              <a:cxnLst/>
              <a:rect l="l" t="t" r="r" b="b"/>
              <a:pathLst>
                <a:path w="25880" h="15640" extrusionOk="0">
                  <a:moveTo>
                    <a:pt x="24031" y="629"/>
                  </a:moveTo>
                  <a:cubicBezTo>
                    <a:pt x="24697" y="629"/>
                    <a:pt x="25251" y="1184"/>
                    <a:pt x="25251" y="1849"/>
                  </a:cubicBezTo>
                  <a:lnTo>
                    <a:pt x="25251" y="15011"/>
                  </a:lnTo>
                  <a:lnTo>
                    <a:pt x="592" y="15011"/>
                  </a:lnTo>
                  <a:lnTo>
                    <a:pt x="592" y="1849"/>
                  </a:lnTo>
                  <a:cubicBezTo>
                    <a:pt x="629" y="1184"/>
                    <a:pt x="1146" y="629"/>
                    <a:pt x="1849" y="629"/>
                  </a:cubicBezTo>
                  <a:close/>
                  <a:moveTo>
                    <a:pt x="1849" y="1"/>
                  </a:moveTo>
                  <a:cubicBezTo>
                    <a:pt x="814" y="1"/>
                    <a:pt x="0" y="851"/>
                    <a:pt x="0" y="1849"/>
                  </a:cubicBezTo>
                  <a:lnTo>
                    <a:pt x="0" y="15307"/>
                  </a:lnTo>
                  <a:cubicBezTo>
                    <a:pt x="0" y="15418"/>
                    <a:pt x="37" y="15492"/>
                    <a:pt x="74" y="15529"/>
                  </a:cubicBezTo>
                  <a:cubicBezTo>
                    <a:pt x="148" y="15603"/>
                    <a:pt x="222" y="15639"/>
                    <a:pt x="296" y="15639"/>
                  </a:cubicBezTo>
                  <a:lnTo>
                    <a:pt x="25547" y="15639"/>
                  </a:lnTo>
                  <a:cubicBezTo>
                    <a:pt x="25658" y="15639"/>
                    <a:pt x="25732" y="15603"/>
                    <a:pt x="25769" y="15529"/>
                  </a:cubicBezTo>
                  <a:cubicBezTo>
                    <a:pt x="25843" y="15492"/>
                    <a:pt x="25880" y="15418"/>
                    <a:pt x="25880" y="15307"/>
                  </a:cubicBezTo>
                  <a:lnTo>
                    <a:pt x="25880" y="1849"/>
                  </a:lnTo>
                  <a:cubicBezTo>
                    <a:pt x="25880" y="851"/>
                    <a:pt x="25029" y="1"/>
                    <a:pt x="24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1"/>
            <p:cNvSpPr/>
            <p:nvPr/>
          </p:nvSpPr>
          <p:spPr>
            <a:xfrm>
              <a:off x="4051675" y="2338050"/>
              <a:ext cx="475100" cy="475100"/>
            </a:xfrm>
            <a:custGeom>
              <a:avLst/>
              <a:gdLst/>
              <a:ahLst/>
              <a:cxnLst/>
              <a:rect l="l" t="t" r="r" b="b"/>
              <a:pathLst>
                <a:path w="19004" h="19004" extrusionOk="0">
                  <a:moveTo>
                    <a:pt x="9502" y="0"/>
                  </a:moveTo>
                  <a:cubicBezTo>
                    <a:pt x="4252" y="0"/>
                    <a:pt x="0" y="4252"/>
                    <a:pt x="0" y="9502"/>
                  </a:cubicBezTo>
                  <a:cubicBezTo>
                    <a:pt x="0" y="14752"/>
                    <a:pt x="4252" y="19003"/>
                    <a:pt x="9502" y="19003"/>
                  </a:cubicBezTo>
                  <a:cubicBezTo>
                    <a:pt x="14752" y="19003"/>
                    <a:pt x="19003" y="14752"/>
                    <a:pt x="19003" y="9502"/>
                  </a:cubicBezTo>
                  <a:cubicBezTo>
                    <a:pt x="19003" y="4252"/>
                    <a:pt x="14752" y="0"/>
                    <a:pt x="9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1"/>
            <p:cNvSpPr/>
            <p:nvPr/>
          </p:nvSpPr>
          <p:spPr>
            <a:xfrm>
              <a:off x="4043350" y="2329725"/>
              <a:ext cx="491725" cy="491750"/>
            </a:xfrm>
            <a:custGeom>
              <a:avLst/>
              <a:gdLst/>
              <a:ahLst/>
              <a:cxnLst/>
              <a:rect l="l" t="t" r="r" b="b"/>
              <a:pathLst>
                <a:path w="19669" h="19670" extrusionOk="0">
                  <a:moveTo>
                    <a:pt x="9835" y="629"/>
                  </a:moveTo>
                  <a:cubicBezTo>
                    <a:pt x="12386" y="629"/>
                    <a:pt x="14678" y="1664"/>
                    <a:pt x="16342" y="3328"/>
                  </a:cubicBezTo>
                  <a:cubicBezTo>
                    <a:pt x="18005" y="4992"/>
                    <a:pt x="19040" y="7284"/>
                    <a:pt x="19040" y="9835"/>
                  </a:cubicBezTo>
                  <a:cubicBezTo>
                    <a:pt x="19040" y="12386"/>
                    <a:pt x="18005" y="14678"/>
                    <a:pt x="16342" y="16342"/>
                  </a:cubicBezTo>
                  <a:cubicBezTo>
                    <a:pt x="14678" y="18005"/>
                    <a:pt x="12386" y="19041"/>
                    <a:pt x="9835" y="19041"/>
                  </a:cubicBezTo>
                  <a:cubicBezTo>
                    <a:pt x="7284" y="19041"/>
                    <a:pt x="4992" y="18005"/>
                    <a:pt x="3328" y="16342"/>
                  </a:cubicBezTo>
                  <a:cubicBezTo>
                    <a:pt x="1664" y="14678"/>
                    <a:pt x="629" y="12386"/>
                    <a:pt x="629" y="9835"/>
                  </a:cubicBezTo>
                  <a:cubicBezTo>
                    <a:pt x="629" y="7284"/>
                    <a:pt x="1664" y="4992"/>
                    <a:pt x="3328" y="3328"/>
                  </a:cubicBezTo>
                  <a:cubicBezTo>
                    <a:pt x="4992" y="1664"/>
                    <a:pt x="7284" y="629"/>
                    <a:pt x="9835" y="629"/>
                  </a:cubicBezTo>
                  <a:close/>
                  <a:moveTo>
                    <a:pt x="9835" y="1"/>
                  </a:moveTo>
                  <a:cubicBezTo>
                    <a:pt x="4400" y="1"/>
                    <a:pt x="1" y="4400"/>
                    <a:pt x="1" y="9835"/>
                  </a:cubicBezTo>
                  <a:cubicBezTo>
                    <a:pt x="1" y="15270"/>
                    <a:pt x="4400" y="19669"/>
                    <a:pt x="9835" y="19669"/>
                  </a:cubicBezTo>
                  <a:cubicBezTo>
                    <a:pt x="15269" y="19669"/>
                    <a:pt x="19669" y="15270"/>
                    <a:pt x="19669" y="9835"/>
                  </a:cubicBezTo>
                  <a:cubicBezTo>
                    <a:pt x="19669" y="4400"/>
                    <a:pt x="15269" y="1"/>
                    <a:pt x="9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1"/>
            <p:cNvSpPr/>
            <p:nvPr/>
          </p:nvSpPr>
          <p:spPr>
            <a:xfrm>
              <a:off x="4112675" y="2789100"/>
              <a:ext cx="193200" cy="368800"/>
            </a:xfrm>
            <a:custGeom>
              <a:avLst/>
              <a:gdLst/>
              <a:ahLst/>
              <a:cxnLst/>
              <a:rect l="l" t="t" r="r" b="b"/>
              <a:pathLst>
                <a:path w="7728" h="14752" extrusionOk="0">
                  <a:moveTo>
                    <a:pt x="7727" y="0"/>
                  </a:moveTo>
                  <a:lnTo>
                    <a:pt x="4511" y="481"/>
                  </a:lnTo>
                  <a:lnTo>
                    <a:pt x="0" y="14751"/>
                  </a:lnTo>
                  <a:lnTo>
                    <a:pt x="7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1"/>
            <p:cNvSpPr/>
            <p:nvPr/>
          </p:nvSpPr>
          <p:spPr>
            <a:xfrm>
              <a:off x="4103425" y="2780975"/>
              <a:ext cx="211675" cy="385050"/>
            </a:xfrm>
            <a:custGeom>
              <a:avLst/>
              <a:gdLst/>
              <a:ahLst/>
              <a:cxnLst/>
              <a:rect l="l" t="t" r="r" b="b"/>
              <a:pathLst>
                <a:path w="8467" h="15402" extrusionOk="0">
                  <a:moveTo>
                    <a:pt x="8121" y="0"/>
                  </a:moveTo>
                  <a:cubicBezTo>
                    <a:pt x="8006" y="0"/>
                    <a:pt x="7893" y="69"/>
                    <a:pt x="7838" y="177"/>
                  </a:cubicBezTo>
                  <a:lnTo>
                    <a:pt x="1701" y="11897"/>
                  </a:lnTo>
                  <a:lnTo>
                    <a:pt x="5140" y="917"/>
                  </a:lnTo>
                  <a:cubicBezTo>
                    <a:pt x="5214" y="769"/>
                    <a:pt x="5103" y="584"/>
                    <a:pt x="4955" y="510"/>
                  </a:cubicBezTo>
                  <a:cubicBezTo>
                    <a:pt x="4935" y="505"/>
                    <a:pt x="4915" y="503"/>
                    <a:pt x="4895" y="503"/>
                  </a:cubicBezTo>
                  <a:cubicBezTo>
                    <a:pt x="4761" y="503"/>
                    <a:pt x="4617" y="603"/>
                    <a:pt x="4585" y="732"/>
                  </a:cubicBezTo>
                  <a:lnTo>
                    <a:pt x="75" y="15003"/>
                  </a:lnTo>
                  <a:cubicBezTo>
                    <a:pt x="1" y="15150"/>
                    <a:pt x="75" y="15298"/>
                    <a:pt x="222" y="15372"/>
                  </a:cubicBezTo>
                  <a:cubicBezTo>
                    <a:pt x="262" y="15392"/>
                    <a:pt x="304" y="15401"/>
                    <a:pt x="346" y="15401"/>
                  </a:cubicBezTo>
                  <a:cubicBezTo>
                    <a:pt x="461" y="15401"/>
                    <a:pt x="575" y="15333"/>
                    <a:pt x="629" y="15224"/>
                  </a:cubicBezTo>
                  <a:lnTo>
                    <a:pt x="8393" y="473"/>
                  </a:lnTo>
                  <a:cubicBezTo>
                    <a:pt x="8467" y="325"/>
                    <a:pt x="8393" y="140"/>
                    <a:pt x="8245" y="29"/>
                  </a:cubicBezTo>
                  <a:cubicBezTo>
                    <a:pt x="8205" y="10"/>
                    <a:pt x="8163" y="0"/>
                    <a:pt x="8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1"/>
            <p:cNvSpPr/>
            <p:nvPr/>
          </p:nvSpPr>
          <p:spPr>
            <a:xfrm>
              <a:off x="2612600" y="3247525"/>
              <a:ext cx="720950" cy="365125"/>
            </a:xfrm>
            <a:custGeom>
              <a:avLst/>
              <a:gdLst/>
              <a:ahLst/>
              <a:cxnLst/>
              <a:rect l="l" t="t" r="r" b="b"/>
              <a:pathLst>
                <a:path w="28838" h="14605" extrusionOk="0">
                  <a:moveTo>
                    <a:pt x="6544" y="1"/>
                  </a:moveTo>
                  <a:cubicBezTo>
                    <a:pt x="6359" y="1"/>
                    <a:pt x="6211" y="112"/>
                    <a:pt x="6137" y="259"/>
                  </a:cubicBezTo>
                  <a:lnTo>
                    <a:pt x="111" y="14013"/>
                  </a:lnTo>
                  <a:cubicBezTo>
                    <a:pt x="0" y="14271"/>
                    <a:pt x="222" y="14604"/>
                    <a:pt x="518" y="14604"/>
                  </a:cubicBezTo>
                  <a:lnTo>
                    <a:pt x="22293" y="14604"/>
                  </a:lnTo>
                  <a:cubicBezTo>
                    <a:pt x="22478" y="14604"/>
                    <a:pt x="22626" y="14493"/>
                    <a:pt x="22663" y="14345"/>
                  </a:cubicBezTo>
                  <a:lnTo>
                    <a:pt x="28726" y="592"/>
                  </a:lnTo>
                  <a:cubicBezTo>
                    <a:pt x="28837" y="333"/>
                    <a:pt x="28615" y="1"/>
                    <a:pt x="28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1"/>
            <p:cNvSpPr/>
            <p:nvPr/>
          </p:nvSpPr>
          <p:spPr>
            <a:xfrm>
              <a:off x="2607050" y="3240125"/>
              <a:ext cx="732025" cy="379900"/>
            </a:xfrm>
            <a:custGeom>
              <a:avLst/>
              <a:gdLst/>
              <a:ahLst/>
              <a:cxnLst/>
              <a:rect l="l" t="t" r="r" b="b"/>
              <a:pathLst>
                <a:path w="29281" h="15196" extrusionOk="0">
                  <a:moveTo>
                    <a:pt x="28542" y="592"/>
                  </a:moveTo>
                  <a:lnTo>
                    <a:pt x="28616" y="629"/>
                  </a:lnTo>
                  <a:lnTo>
                    <a:pt x="28652" y="740"/>
                  </a:lnTo>
                  <a:lnTo>
                    <a:pt x="28652" y="777"/>
                  </a:lnTo>
                  <a:lnTo>
                    <a:pt x="22626" y="14530"/>
                  </a:lnTo>
                  <a:lnTo>
                    <a:pt x="22515" y="14604"/>
                  </a:lnTo>
                  <a:lnTo>
                    <a:pt x="740" y="14604"/>
                  </a:lnTo>
                  <a:lnTo>
                    <a:pt x="666" y="14567"/>
                  </a:lnTo>
                  <a:lnTo>
                    <a:pt x="629" y="14456"/>
                  </a:lnTo>
                  <a:lnTo>
                    <a:pt x="629" y="14419"/>
                  </a:lnTo>
                  <a:lnTo>
                    <a:pt x="6655" y="666"/>
                  </a:lnTo>
                  <a:lnTo>
                    <a:pt x="6766" y="592"/>
                  </a:lnTo>
                  <a:close/>
                  <a:moveTo>
                    <a:pt x="6766" y="1"/>
                  </a:moveTo>
                  <a:cubicBezTo>
                    <a:pt x="6470" y="1"/>
                    <a:pt x="6211" y="149"/>
                    <a:pt x="6100" y="445"/>
                  </a:cubicBezTo>
                  <a:lnTo>
                    <a:pt x="74" y="14198"/>
                  </a:lnTo>
                  <a:lnTo>
                    <a:pt x="74" y="14161"/>
                  </a:lnTo>
                  <a:cubicBezTo>
                    <a:pt x="37" y="14272"/>
                    <a:pt x="0" y="14382"/>
                    <a:pt x="0" y="14456"/>
                  </a:cubicBezTo>
                  <a:cubicBezTo>
                    <a:pt x="0" y="14863"/>
                    <a:pt x="296" y="15196"/>
                    <a:pt x="740" y="15196"/>
                  </a:cubicBezTo>
                  <a:lnTo>
                    <a:pt x="22515" y="15196"/>
                  </a:lnTo>
                  <a:cubicBezTo>
                    <a:pt x="22811" y="15196"/>
                    <a:pt x="23070" y="15048"/>
                    <a:pt x="23181" y="14752"/>
                  </a:cubicBezTo>
                  <a:lnTo>
                    <a:pt x="29207" y="999"/>
                  </a:lnTo>
                  <a:cubicBezTo>
                    <a:pt x="29244" y="925"/>
                    <a:pt x="29281" y="814"/>
                    <a:pt x="29281" y="740"/>
                  </a:cubicBezTo>
                  <a:cubicBezTo>
                    <a:pt x="29281" y="334"/>
                    <a:pt x="28948" y="1"/>
                    <a:pt x="28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1"/>
            <p:cNvSpPr/>
            <p:nvPr/>
          </p:nvSpPr>
          <p:spPr>
            <a:xfrm>
              <a:off x="2665275" y="3274325"/>
              <a:ext cx="615575" cy="311500"/>
            </a:xfrm>
            <a:custGeom>
              <a:avLst/>
              <a:gdLst/>
              <a:ahLst/>
              <a:cxnLst/>
              <a:rect l="l" t="t" r="r" b="b"/>
              <a:pathLst>
                <a:path w="24623" h="12460" extrusionOk="0">
                  <a:moveTo>
                    <a:pt x="5583" y="1"/>
                  </a:moveTo>
                  <a:cubicBezTo>
                    <a:pt x="5435" y="1"/>
                    <a:pt x="5324" y="75"/>
                    <a:pt x="5250" y="223"/>
                  </a:cubicBezTo>
                  <a:lnTo>
                    <a:pt x="111" y="11942"/>
                  </a:lnTo>
                  <a:cubicBezTo>
                    <a:pt x="0" y="12201"/>
                    <a:pt x="185" y="12460"/>
                    <a:pt x="444" y="12460"/>
                  </a:cubicBezTo>
                  <a:lnTo>
                    <a:pt x="19040" y="12460"/>
                  </a:lnTo>
                  <a:cubicBezTo>
                    <a:pt x="19188" y="12460"/>
                    <a:pt x="19299" y="12386"/>
                    <a:pt x="19373" y="12238"/>
                  </a:cubicBezTo>
                  <a:lnTo>
                    <a:pt x="24512" y="518"/>
                  </a:lnTo>
                  <a:cubicBezTo>
                    <a:pt x="24623" y="260"/>
                    <a:pt x="24438" y="1"/>
                    <a:pt x="2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1"/>
            <p:cNvSpPr/>
            <p:nvPr/>
          </p:nvSpPr>
          <p:spPr>
            <a:xfrm>
              <a:off x="2659725" y="3266950"/>
              <a:ext cx="626675" cy="326275"/>
            </a:xfrm>
            <a:custGeom>
              <a:avLst/>
              <a:gdLst/>
              <a:ahLst/>
              <a:cxnLst/>
              <a:rect l="l" t="t" r="r" b="b"/>
              <a:pathLst>
                <a:path w="25067" h="13051" extrusionOk="0">
                  <a:moveTo>
                    <a:pt x="24401" y="592"/>
                  </a:moveTo>
                  <a:lnTo>
                    <a:pt x="24438" y="629"/>
                  </a:lnTo>
                  <a:lnTo>
                    <a:pt x="24438" y="666"/>
                  </a:lnTo>
                  <a:lnTo>
                    <a:pt x="19299" y="12422"/>
                  </a:lnTo>
                  <a:lnTo>
                    <a:pt x="19262" y="12459"/>
                  </a:lnTo>
                  <a:lnTo>
                    <a:pt x="666" y="12459"/>
                  </a:lnTo>
                  <a:lnTo>
                    <a:pt x="629" y="12422"/>
                  </a:lnTo>
                  <a:lnTo>
                    <a:pt x="629" y="12385"/>
                  </a:lnTo>
                  <a:lnTo>
                    <a:pt x="5768" y="629"/>
                  </a:lnTo>
                  <a:lnTo>
                    <a:pt x="5805" y="592"/>
                  </a:lnTo>
                  <a:close/>
                  <a:moveTo>
                    <a:pt x="5805" y="0"/>
                  </a:moveTo>
                  <a:cubicBezTo>
                    <a:pt x="5546" y="0"/>
                    <a:pt x="5324" y="148"/>
                    <a:pt x="5213" y="407"/>
                  </a:cubicBezTo>
                  <a:lnTo>
                    <a:pt x="38" y="12126"/>
                  </a:lnTo>
                  <a:cubicBezTo>
                    <a:pt x="1" y="12200"/>
                    <a:pt x="1" y="12311"/>
                    <a:pt x="1" y="12385"/>
                  </a:cubicBezTo>
                  <a:cubicBezTo>
                    <a:pt x="1" y="12755"/>
                    <a:pt x="296" y="13051"/>
                    <a:pt x="666" y="13051"/>
                  </a:cubicBezTo>
                  <a:lnTo>
                    <a:pt x="19262" y="13051"/>
                  </a:lnTo>
                  <a:cubicBezTo>
                    <a:pt x="19521" y="13051"/>
                    <a:pt x="19743" y="12903"/>
                    <a:pt x="19854" y="12644"/>
                  </a:cubicBezTo>
                  <a:lnTo>
                    <a:pt x="24993" y="924"/>
                  </a:lnTo>
                  <a:cubicBezTo>
                    <a:pt x="25067" y="850"/>
                    <a:pt x="25067" y="739"/>
                    <a:pt x="25067" y="666"/>
                  </a:cubicBezTo>
                  <a:cubicBezTo>
                    <a:pt x="25067" y="296"/>
                    <a:pt x="24771" y="0"/>
                    <a:pt x="24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1"/>
            <p:cNvSpPr/>
            <p:nvPr/>
          </p:nvSpPr>
          <p:spPr>
            <a:xfrm>
              <a:off x="2359350" y="3589500"/>
              <a:ext cx="818000" cy="26825"/>
            </a:xfrm>
            <a:custGeom>
              <a:avLst/>
              <a:gdLst/>
              <a:ahLst/>
              <a:cxnLst/>
              <a:rect l="l" t="t" r="r" b="b"/>
              <a:pathLst>
                <a:path w="32720" h="1073" extrusionOk="0">
                  <a:moveTo>
                    <a:pt x="0" y="1"/>
                  </a:moveTo>
                  <a:lnTo>
                    <a:pt x="0" y="1073"/>
                  </a:lnTo>
                  <a:lnTo>
                    <a:pt x="32719" y="1073"/>
                  </a:lnTo>
                  <a:lnTo>
                    <a:pt x="32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1"/>
            <p:cNvSpPr/>
            <p:nvPr/>
          </p:nvSpPr>
          <p:spPr>
            <a:xfrm>
              <a:off x="2351950" y="3582125"/>
              <a:ext cx="833700" cy="42525"/>
            </a:xfrm>
            <a:custGeom>
              <a:avLst/>
              <a:gdLst/>
              <a:ahLst/>
              <a:cxnLst/>
              <a:rect l="l" t="t" r="r" b="b"/>
              <a:pathLst>
                <a:path w="33348" h="1701" extrusionOk="0">
                  <a:moveTo>
                    <a:pt x="32719" y="629"/>
                  </a:moveTo>
                  <a:lnTo>
                    <a:pt x="32719" y="1072"/>
                  </a:lnTo>
                  <a:lnTo>
                    <a:pt x="592" y="1072"/>
                  </a:lnTo>
                  <a:lnTo>
                    <a:pt x="592" y="629"/>
                  </a:lnTo>
                  <a:close/>
                  <a:moveTo>
                    <a:pt x="296" y="0"/>
                  </a:moveTo>
                  <a:cubicBezTo>
                    <a:pt x="222" y="0"/>
                    <a:pt x="148" y="37"/>
                    <a:pt x="74" y="74"/>
                  </a:cubicBezTo>
                  <a:cubicBezTo>
                    <a:pt x="37" y="148"/>
                    <a:pt x="0" y="222"/>
                    <a:pt x="0" y="296"/>
                  </a:cubicBezTo>
                  <a:lnTo>
                    <a:pt x="0" y="1368"/>
                  </a:lnTo>
                  <a:cubicBezTo>
                    <a:pt x="0" y="1442"/>
                    <a:pt x="37" y="1553"/>
                    <a:pt x="74" y="1590"/>
                  </a:cubicBezTo>
                  <a:cubicBezTo>
                    <a:pt x="148" y="1664"/>
                    <a:pt x="222" y="1701"/>
                    <a:pt x="296" y="1701"/>
                  </a:cubicBezTo>
                  <a:lnTo>
                    <a:pt x="33015" y="1701"/>
                  </a:lnTo>
                  <a:cubicBezTo>
                    <a:pt x="33089" y="1701"/>
                    <a:pt x="33200" y="1664"/>
                    <a:pt x="33237" y="1590"/>
                  </a:cubicBezTo>
                  <a:cubicBezTo>
                    <a:pt x="33311" y="1553"/>
                    <a:pt x="33348" y="1442"/>
                    <a:pt x="33348" y="1368"/>
                  </a:cubicBezTo>
                  <a:lnTo>
                    <a:pt x="33348" y="296"/>
                  </a:lnTo>
                  <a:cubicBezTo>
                    <a:pt x="33348" y="222"/>
                    <a:pt x="33311" y="148"/>
                    <a:pt x="33237" y="74"/>
                  </a:cubicBezTo>
                  <a:cubicBezTo>
                    <a:pt x="33200" y="37"/>
                    <a:pt x="33089" y="0"/>
                    <a:pt x="3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1"/>
            <p:cNvSpPr/>
            <p:nvPr/>
          </p:nvSpPr>
          <p:spPr>
            <a:xfrm>
              <a:off x="27808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1"/>
            <p:cNvSpPr/>
            <p:nvPr/>
          </p:nvSpPr>
          <p:spPr>
            <a:xfrm>
              <a:off x="2773400" y="3582125"/>
              <a:ext cx="412250" cy="42525"/>
            </a:xfrm>
            <a:custGeom>
              <a:avLst/>
              <a:gdLst/>
              <a:ahLst/>
              <a:cxnLst/>
              <a:rect l="l" t="t" r="r" b="b"/>
              <a:pathLst>
                <a:path w="16490" h="1701" extrusionOk="0">
                  <a:moveTo>
                    <a:pt x="15861" y="629"/>
                  </a:moveTo>
                  <a:lnTo>
                    <a:pt x="15861" y="1072"/>
                  </a:lnTo>
                  <a:lnTo>
                    <a:pt x="593" y="1072"/>
                  </a:lnTo>
                  <a:lnTo>
                    <a:pt x="593"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42" y="1664"/>
                    <a:pt x="16379" y="1590"/>
                  </a:cubicBezTo>
                  <a:cubicBezTo>
                    <a:pt x="16453" y="1553"/>
                    <a:pt x="16490" y="1442"/>
                    <a:pt x="16490" y="1368"/>
                  </a:cubicBezTo>
                  <a:lnTo>
                    <a:pt x="16490" y="296"/>
                  </a:lnTo>
                  <a:cubicBezTo>
                    <a:pt x="16490" y="222"/>
                    <a:pt x="16453" y="148"/>
                    <a:pt x="16379" y="74"/>
                  </a:cubicBezTo>
                  <a:cubicBezTo>
                    <a:pt x="16342" y="37"/>
                    <a:pt x="16231" y="0"/>
                    <a:pt x="16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1"/>
            <p:cNvSpPr/>
            <p:nvPr/>
          </p:nvSpPr>
          <p:spPr>
            <a:xfrm>
              <a:off x="2617200" y="2599625"/>
              <a:ext cx="476025" cy="476025"/>
            </a:xfrm>
            <a:custGeom>
              <a:avLst/>
              <a:gdLst/>
              <a:ahLst/>
              <a:cxnLst/>
              <a:rect l="l" t="t" r="r" b="b"/>
              <a:pathLst>
                <a:path w="19041" h="19041" extrusionOk="0">
                  <a:moveTo>
                    <a:pt x="9539" y="0"/>
                  </a:moveTo>
                  <a:cubicBezTo>
                    <a:pt x="4290" y="0"/>
                    <a:pt x="1" y="4252"/>
                    <a:pt x="1" y="9502"/>
                  </a:cubicBezTo>
                  <a:cubicBezTo>
                    <a:pt x="1" y="14788"/>
                    <a:pt x="4290" y="19040"/>
                    <a:pt x="9539" y="19040"/>
                  </a:cubicBezTo>
                  <a:cubicBezTo>
                    <a:pt x="14789" y="19040"/>
                    <a:pt x="19041" y="14788"/>
                    <a:pt x="19041" y="9502"/>
                  </a:cubicBezTo>
                  <a:cubicBezTo>
                    <a:pt x="19041" y="4252"/>
                    <a:pt x="14789" y="0"/>
                    <a:pt x="9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1"/>
            <p:cNvSpPr/>
            <p:nvPr/>
          </p:nvSpPr>
          <p:spPr>
            <a:xfrm>
              <a:off x="2609825" y="2592225"/>
              <a:ext cx="490800" cy="490800"/>
            </a:xfrm>
            <a:custGeom>
              <a:avLst/>
              <a:gdLst/>
              <a:ahLst/>
              <a:cxnLst/>
              <a:rect l="l" t="t" r="r" b="b"/>
              <a:pathLst>
                <a:path w="19632" h="19632" extrusionOk="0">
                  <a:moveTo>
                    <a:pt x="9834" y="592"/>
                  </a:moveTo>
                  <a:cubicBezTo>
                    <a:pt x="12385" y="592"/>
                    <a:pt x="14678" y="1627"/>
                    <a:pt x="16341" y="3291"/>
                  </a:cubicBezTo>
                  <a:cubicBezTo>
                    <a:pt x="18005" y="4954"/>
                    <a:pt x="19040" y="7284"/>
                    <a:pt x="19040" y="9798"/>
                  </a:cubicBezTo>
                  <a:cubicBezTo>
                    <a:pt x="19040" y="12349"/>
                    <a:pt x="18005" y="14641"/>
                    <a:pt x="16341" y="16304"/>
                  </a:cubicBezTo>
                  <a:cubicBezTo>
                    <a:pt x="14678" y="18005"/>
                    <a:pt x="12385" y="19003"/>
                    <a:pt x="9834" y="19003"/>
                  </a:cubicBezTo>
                  <a:cubicBezTo>
                    <a:pt x="7283" y="19003"/>
                    <a:pt x="4991" y="18005"/>
                    <a:pt x="3328" y="16304"/>
                  </a:cubicBezTo>
                  <a:cubicBezTo>
                    <a:pt x="1664" y="14641"/>
                    <a:pt x="629" y="12349"/>
                    <a:pt x="629" y="9798"/>
                  </a:cubicBezTo>
                  <a:cubicBezTo>
                    <a:pt x="629" y="7284"/>
                    <a:pt x="1664" y="4954"/>
                    <a:pt x="3328"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1"/>
            <p:cNvSpPr/>
            <p:nvPr/>
          </p:nvSpPr>
          <p:spPr>
            <a:xfrm>
              <a:off x="2855675" y="3045125"/>
              <a:ext cx="68425" cy="300400"/>
            </a:xfrm>
            <a:custGeom>
              <a:avLst/>
              <a:gdLst/>
              <a:ahLst/>
              <a:cxnLst/>
              <a:rect l="l" t="t" r="r" b="b"/>
              <a:pathLst>
                <a:path w="2737" h="12016" extrusionOk="0">
                  <a:moveTo>
                    <a:pt x="2736" y="0"/>
                  </a:moveTo>
                  <a:lnTo>
                    <a:pt x="0" y="1220"/>
                  </a:lnTo>
                  <a:lnTo>
                    <a:pt x="2219" y="12016"/>
                  </a:lnTo>
                  <a:lnTo>
                    <a:pt x="2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1"/>
            <p:cNvSpPr/>
            <p:nvPr/>
          </p:nvSpPr>
          <p:spPr>
            <a:xfrm>
              <a:off x="2847350" y="3037950"/>
              <a:ext cx="84125" cy="315900"/>
            </a:xfrm>
            <a:custGeom>
              <a:avLst/>
              <a:gdLst/>
              <a:ahLst/>
              <a:cxnLst/>
              <a:rect l="l" t="t" r="r" b="b"/>
              <a:pathLst>
                <a:path w="3365" h="12636" extrusionOk="0">
                  <a:moveTo>
                    <a:pt x="2736" y="768"/>
                  </a:moveTo>
                  <a:lnTo>
                    <a:pt x="2367" y="9789"/>
                  </a:lnTo>
                  <a:lnTo>
                    <a:pt x="677" y="1664"/>
                  </a:lnTo>
                  <a:lnTo>
                    <a:pt x="677" y="1664"/>
                  </a:lnTo>
                  <a:lnTo>
                    <a:pt x="2736" y="768"/>
                  </a:lnTo>
                  <a:close/>
                  <a:moveTo>
                    <a:pt x="3083" y="1"/>
                  </a:moveTo>
                  <a:cubicBezTo>
                    <a:pt x="3032" y="1"/>
                    <a:pt x="2977" y="10"/>
                    <a:pt x="2921" y="28"/>
                  </a:cubicBezTo>
                  <a:lnTo>
                    <a:pt x="185" y="1211"/>
                  </a:lnTo>
                  <a:cubicBezTo>
                    <a:pt x="75" y="1285"/>
                    <a:pt x="1" y="1433"/>
                    <a:pt x="38" y="1544"/>
                  </a:cubicBezTo>
                  <a:lnTo>
                    <a:pt x="2256" y="12376"/>
                  </a:lnTo>
                  <a:cubicBezTo>
                    <a:pt x="2293" y="12524"/>
                    <a:pt x="2441" y="12635"/>
                    <a:pt x="2589" y="12635"/>
                  </a:cubicBezTo>
                  <a:cubicBezTo>
                    <a:pt x="2736" y="12598"/>
                    <a:pt x="2847" y="12487"/>
                    <a:pt x="2847" y="12340"/>
                  </a:cubicBezTo>
                  <a:lnTo>
                    <a:pt x="3365" y="324"/>
                  </a:lnTo>
                  <a:cubicBezTo>
                    <a:pt x="3365" y="213"/>
                    <a:pt x="3328" y="102"/>
                    <a:pt x="3217" y="28"/>
                  </a:cubicBezTo>
                  <a:cubicBezTo>
                    <a:pt x="3180" y="10"/>
                    <a:pt x="3134" y="1"/>
                    <a:pt x="30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1"/>
            <p:cNvSpPr/>
            <p:nvPr/>
          </p:nvSpPr>
          <p:spPr>
            <a:xfrm>
              <a:off x="4462975" y="3403725"/>
              <a:ext cx="145125" cy="213525"/>
            </a:xfrm>
            <a:custGeom>
              <a:avLst/>
              <a:gdLst/>
              <a:ahLst/>
              <a:cxnLst/>
              <a:rect l="l" t="t" r="r" b="b"/>
              <a:pathLst>
                <a:path w="5805" h="8541" extrusionOk="0">
                  <a:moveTo>
                    <a:pt x="0" y="1"/>
                  </a:moveTo>
                  <a:lnTo>
                    <a:pt x="0" y="8541"/>
                  </a:lnTo>
                  <a:lnTo>
                    <a:pt x="5805" y="8541"/>
                  </a:ln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1"/>
            <p:cNvSpPr/>
            <p:nvPr/>
          </p:nvSpPr>
          <p:spPr>
            <a:xfrm>
              <a:off x="4455575" y="3396325"/>
              <a:ext cx="159925" cy="228325"/>
            </a:xfrm>
            <a:custGeom>
              <a:avLst/>
              <a:gdLst/>
              <a:ahLst/>
              <a:cxnLst/>
              <a:rect l="l" t="t" r="r" b="b"/>
              <a:pathLst>
                <a:path w="6397" h="9133" extrusionOk="0">
                  <a:moveTo>
                    <a:pt x="5768" y="592"/>
                  </a:moveTo>
                  <a:lnTo>
                    <a:pt x="5768" y="8504"/>
                  </a:lnTo>
                  <a:lnTo>
                    <a:pt x="629" y="8504"/>
                  </a:lnTo>
                  <a:lnTo>
                    <a:pt x="629" y="592"/>
                  </a:lnTo>
                  <a:close/>
                  <a:moveTo>
                    <a:pt x="296" y="1"/>
                  </a:moveTo>
                  <a:cubicBezTo>
                    <a:pt x="222" y="1"/>
                    <a:pt x="148" y="38"/>
                    <a:pt x="74" y="75"/>
                  </a:cubicBezTo>
                  <a:cubicBezTo>
                    <a:pt x="37" y="149"/>
                    <a:pt x="0" y="223"/>
                    <a:pt x="0" y="297"/>
                  </a:cubicBezTo>
                  <a:lnTo>
                    <a:pt x="0" y="8837"/>
                  </a:lnTo>
                  <a:cubicBezTo>
                    <a:pt x="0" y="8911"/>
                    <a:pt x="37" y="8985"/>
                    <a:pt x="74" y="9059"/>
                  </a:cubicBezTo>
                  <a:cubicBezTo>
                    <a:pt x="148" y="9096"/>
                    <a:pt x="222" y="9133"/>
                    <a:pt x="296" y="9133"/>
                  </a:cubicBezTo>
                  <a:lnTo>
                    <a:pt x="6101" y="9133"/>
                  </a:lnTo>
                  <a:cubicBezTo>
                    <a:pt x="6175" y="9133"/>
                    <a:pt x="6248" y="9096"/>
                    <a:pt x="6285" y="9059"/>
                  </a:cubicBezTo>
                  <a:cubicBezTo>
                    <a:pt x="6359" y="8985"/>
                    <a:pt x="6396" y="8911"/>
                    <a:pt x="6396" y="8837"/>
                  </a:cubicBezTo>
                  <a:lnTo>
                    <a:pt x="6396" y="297"/>
                  </a:lnTo>
                  <a:cubicBezTo>
                    <a:pt x="6396" y="223"/>
                    <a:pt x="6359" y="149"/>
                    <a:pt x="6285" y="75"/>
                  </a:cubicBezTo>
                  <a:cubicBezTo>
                    <a:pt x="6248" y="38"/>
                    <a:pt x="6175" y="1"/>
                    <a:pt x="6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1"/>
            <p:cNvSpPr/>
            <p:nvPr/>
          </p:nvSpPr>
          <p:spPr>
            <a:xfrm>
              <a:off x="4570175" y="3443475"/>
              <a:ext cx="77675" cy="144200"/>
            </a:xfrm>
            <a:custGeom>
              <a:avLst/>
              <a:gdLst/>
              <a:ahLst/>
              <a:cxnLst/>
              <a:rect l="l" t="t" r="r" b="b"/>
              <a:pathLst>
                <a:path w="3107" h="5768" extrusionOk="0">
                  <a:moveTo>
                    <a:pt x="481" y="0"/>
                  </a:moveTo>
                  <a:cubicBezTo>
                    <a:pt x="186" y="0"/>
                    <a:pt x="1" y="222"/>
                    <a:pt x="1" y="481"/>
                  </a:cubicBezTo>
                  <a:cubicBezTo>
                    <a:pt x="1" y="740"/>
                    <a:pt x="186" y="962"/>
                    <a:pt x="481" y="962"/>
                  </a:cubicBezTo>
                  <a:lnTo>
                    <a:pt x="1258" y="962"/>
                  </a:lnTo>
                  <a:cubicBezTo>
                    <a:pt x="1738" y="962"/>
                    <a:pt x="2145" y="1368"/>
                    <a:pt x="2145" y="1849"/>
                  </a:cubicBezTo>
                  <a:lnTo>
                    <a:pt x="2145" y="3919"/>
                  </a:lnTo>
                  <a:cubicBezTo>
                    <a:pt x="2145" y="4437"/>
                    <a:pt x="1738" y="4844"/>
                    <a:pt x="1258" y="4844"/>
                  </a:cubicBezTo>
                  <a:lnTo>
                    <a:pt x="629" y="4844"/>
                  </a:lnTo>
                  <a:cubicBezTo>
                    <a:pt x="371" y="4844"/>
                    <a:pt x="149" y="5028"/>
                    <a:pt x="149" y="5287"/>
                  </a:cubicBezTo>
                  <a:cubicBezTo>
                    <a:pt x="149" y="5583"/>
                    <a:pt x="371" y="5768"/>
                    <a:pt x="629" y="5768"/>
                  </a:cubicBezTo>
                  <a:lnTo>
                    <a:pt x="1258" y="5768"/>
                  </a:lnTo>
                  <a:cubicBezTo>
                    <a:pt x="2256" y="5768"/>
                    <a:pt x="3106" y="4955"/>
                    <a:pt x="3106" y="3919"/>
                  </a:cubicBezTo>
                  <a:lnTo>
                    <a:pt x="3106" y="1849"/>
                  </a:lnTo>
                  <a:cubicBezTo>
                    <a:pt x="3106" y="851"/>
                    <a:pt x="2256" y="0"/>
                    <a:pt x="1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1"/>
            <p:cNvSpPr/>
            <p:nvPr/>
          </p:nvSpPr>
          <p:spPr>
            <a:xfrm>
              <a:off x="4561875" y="3436075"/>
              <a:ext cx="93375" cy="159925"/>
            </a:xfrm>
            <a:custGeom>
              <a:avLst/>
              <a:gdLst/>
              <a:ahLst/>
              <a:cxnLst/>
              <a:rect l="l" t="t" r="r" b="b"/>
              <a:pathLst>
                <a:path w="3735" h="6397" extrusionOk="0">
                  <a:moveTo>
                    <a:pt x="1590" y="592"/>
                  </a:moveTo>
                  <a:cubicBezTo>
                    <a:pt x="2440" y="629"/>
                    <a:pt x="3106" y="1295"/>
                    <a:pt x="3106" y="2145"/>
                  </a:cubicBezTo>
                  <a:lnTo>
                    <a:pt x="3106" y="4215"/>
                  </a:lnTo>
                  <a:cubicBezTo>
                    <a:pt x="3106" y="5066"/>
                    <a:pt x="2440" y="5768"/>
                    <a:pt x="1590" y="5768"/>
                  </a:cubicBezTo>
                  <a:lnTo>
                    <a:pt x="961" y="5768"/>
                  </a:lnTo>
                  <a:cubicBezTo>
                    <a:pt x="887" y="5768"/>
                    <a:pt x="813" y="5694"/>
                    <a:pt x="813" y="5583"/>
                  </a:cubicBezTo>
                  <a:cubicBezTo>
                    <a:pt x="813" y="5509"/>
                    <a:pt x="887" y="5435"/>
                    <a:pt x="961" y="5435"/>
                  </a:cubicBezTo>
                  <a:lnTo>
                    <a:pt x="1590" y="5435"/>
                  </a:lnTo>
                  <a:cubicBezTo>
                    <a:pt x="2255" y="5435"/>
                    <a:pt x="2773" y="4881"/>
                    <a:pt x="2773" y="4215"/>
                  </a:cubicBezTo>
                  <a:lnTo>
                    <a:pt x="2773" y="2145"/>
                  </a:lnTo>
                  <a:cubicBezTo>
                    <a:pt x="2773" y="1480"/>
                    <a:pt x="2255" y="962"/>
                    <a:pt x="1590" y="962"/>
                  </a:cubicBezTo>
                  <a:lnTo>
                    <a:pt x="813" y="962"/>
                  </a:lnTo>
                  <a:cubicBezTo>
                    <a:pt x="703" y="962"/>
                    <a:pt x="629" y="888"/>
                    <a:pt x="629" y="777"/>
                  </a:cubicBezTo>
                  <a:cubicBezTo>
                    <a:pt x="629" y="703"/>
                    <a:pt x="703" y="592"/>
                    <a:pt x="813" y="592"/>
                  </a:cubicBezTo>
                  <a:close/>
                  <a:moveTo>
                    <a:pt x="813" y="1"/>
                  </a:moveTo>
                  <a:cubicBezTo>
                    <a:pt x="370" y="1"/>
                    <a:pt x="0" y="333"/>
                    <a:pt x="0" y="777"/>
                  </a:cubicBezTo>
                  <a:cubicBezTo>
                    <a:pt x="0" y="1221"/>
                    <a:pt x="370" y="1553"/>
                    <a:pt x="813" y="1553"/>
                  </a:cubicBezTo>
                  <a:lnTo>
                    <a:pt x="1590" y="1553"/>
                  </a:lnTo>
                  <a:cubicBezTo>
                    <a:pt x="1886" y="1553"/>
                    <a:pt x="2181" y="1812"/>
                    <a:pt x="2181" y="2145"/>
                  </a:cubicBezTo>
                  <a:lnTo>
                    <a:pt x="2181" y="4215"/>
                  </a:lnTo>
                  <a:cubicBezTo>
                    <a:pt x="2181" y="4548"/>
                    <a:pt x="1886" y="4807"/>
                    <a:pt x="1590" y="4807"/>
                  </a:cubicBezTo>
                  <a:lnTo>
                    <a:pt x="961" y="4807"/>
                  </a:lnTo>
                  <a:cubicBezTo>
                    <a:pt x="518" y="4807"/>
                    <a:pt x="185" y="5177"/>
                    <a:pt x="185" y="5583"/>
                  </a:cubicBezTo>
                  <a:cubicBezTo>
                    <a:pt x="185" y="6027"/>
                    <a:pt x="518" y="6397"/>
                    <a:pt x="961" y="6397"/>
                  </a:cubicBezTo>
                  <a:lnTo>
                    <a:pt x="1590" y="6397"/>
                  </a:lnTo>
                  <a:cubicBezTo>
                    <a:pt x="2773" y="6397"/>
                    <a:pt x="3734" y="5398"/>
                    <a:pt x="3734" y="4215"/>
                  </a:cubicBezTo>
                  <a:lnTo>
                    <a:pt x="3734" y="2145"/>
                  </a:lnTo>
                  <a:cubicBezTo>
                    <a:pt x="3734" y="962"/>
                    <a:pt x="2773"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1"/>
            <p:cNvSpPr/>
            <p:nvPr/>
          </p:nvSpPr>
          <p:spPr>
            <a:xfrm>
              <a:off x="4999975" y="3728150"/>
              <a:ext cx="140500" cy="1346100"/>
            </a:xfrm>
            <a:custGeom>
              <a:avLst/>
              <a:gdLst/>
              <a:ahLst/>
              <a:cxnLst/>
              <a:rect l="l" t="t" r="r" b="b"/>
              <a:pathLst>
                <a:path w="5620" h="53844" extrusionOk="0">
                  <a:moveTo>
                    <a:pt x="0" y="0"/>
                  </a:moveTo>
                  <a:lnTo>
                    <a:pt x="4474" y="53312"/>
                  </a:lnTo>
                  <a:cubicBezTo>
                    <a:pt x="4506" y="53634"/>
                    <a:pt x="4762" y="53844"/>
                    <a:pt x="5048" y="53844"/>
                  </a:cubicBezTo>
                  <a:cubicBezTo>
                    <a:pt x="5090" y="53844"/>
                    <a:pt x="5133" y="53839"/>
                    <a:pt x="5176" y="53830"/>
                  </a:cubicBezTo>
                  <a:cubicBezTo>
                    <a:pt x="5435" y="53756"/>
                    <a:pt x="5620" y="53497"/>
                    <a:pt x="5620" y="53201"/>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1"/>
            <p:cNvSpPr/>
            <p:nvPr/>
          </p:nvSpPr>
          <p:spPr>
            <a:xfrm>
              <a:off x="4991650" y="3720750"/>
              <a:ext cx="156225" cy="1360550"/>
            </a:xfrm>
            <a:custGeom>
              <a:avLst/>
              <a:gdLst/>
              <a:ahLst/>
              <a:cxnLst/>
              <a:rect l="l" t="t" r="r" b="b"/>
              <a:pathLst>
                <a:path w="6249" h="54422" extrusionOk="0">
                  <a:moveTo>
                    <a:pt x="2588" y="629"/>
                  </a:moveTo>
                  <a:lnTo>
                    <a:pt x="5620" y="53497"/>
                  </a:lnTo>
                  <a:lnTo>
                    <a:pt x="5620" y="53534"/>
                  </a:lnTo>
                  <a:lnTo>
                    <a:pt x="5620" y="53571"/>
                  </a:lnTo>
                  <a:cubicBezTo>
                    <a:pt x="5620" y="53682"/>
                    <a:pt x="5546" y="53793"/>
                    <a:pt x="5435" y="53793"/>
                  </a:cubicBezTo>
                  <a:lnTo>
                    <a:pt x="5361" y="53830"/>
                  </a:lnTo>
                  <a:cubicBezTo>
                    <a:pt x="5250" y="53830"/>
                    <a:pt x="5139" y="53719"/>
                    <a:pt x="5102" y="53571"/>
                  </a:cubicBezTo>
                  <a:lnTo>
                    <a:pt x="5099" y="53572"/>
                  </a:lnTo>
                  <a:lnTo>
                    <a:pt x="5099" y="53572"/>
                  </a:lnTo>
                  <a:lnTo>
                    <a:pt x="657" y="629"/>
                  </a:lnTo>
                  <a:close/>
                  <a:moveTo>
                    <a:pt x="333" y="1"/>
                  </a:moveTo>
                  <a:cubicBezTo>
                    <a:pt x="222" y="1"/>
                    <a:pt x="148" y="38"/>
                    <a:pt x="111" y="112"/>
                  </a:cubicBezTo>
                  <a:cubicBezTo>
                    <a:pt x="37" y="149"/>
                    <a:pt x="0" y="259"/>
                    <a:pt x="0" y="333"/>
                  </a:cubicBezTo>
                  <a:lnTo>
                    <a:pt x="4511" y="53645"/>
                  </a:lnTo>
                  <a:lnTo>
                    <a:pt x="4511" y="53682"/>
                  </a:lnTo>
                  <a:cubicBezTo>
                    <a:pt x="4548" y="54126"/>
                    <a:pt x="4954" y="54422"/>
                    <a:pt x="5361" y="54422"/>
                  </a:cubicBezTo>
                  <a:lnTo>
                    <a:pt x="5583" y="54422"/>
                  </a:lnTo>
                  <a:cubicBezTo>
                    <a:pt x="5990" y="54311"/>
                    <a:pt x="6248" y="53941"/>
                    <a:pt x="6248" y="53571"/>
                  </a:cubicBezTo>
                  <a:lnTo>
                    <a:pt x="6248" y="53460"/>
                  </a:lnTo>
                  <a:lnTo>
                    <a:pt x="3180" y="296"/>
                  </a:lnTo>
                  <a:cubicBezTo>
                    <a:pt x="3180" y="112"/>
                    <a:pt x="3069" y="1"/>
                    <a:pt x="2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1"/>
            <p:cNvSpPr/>
            <p:nvPr/>
          </p:nvSpPr>
          <p:spPr>
            <a:xfrm>
              <a:off x="5752325" y="3728150"/>
              <a:ext cx="141425" cy="1349800"/>
            </a:xfrm>
            <a:custGeom>
              <a:avLst/>
              <a:gdLst/>
              <a:ahLst/>
              <a:cxnLst/>
              <a:rect l="l" t="t" r="r" b="b"/>
              <a:pathLst>
                <a:path w="5657" h="53992" extrusionOk="0">
                  <a:moveTo>
                    <a:pt x="0" y="0"/>
                  </a:moveTo>
                  <a:lnTo>
                    <a:pt x="4474" y="53497"/>
                  </a:lnTo>
                  <a:cubicBezTo>
                    <a:pt x="4538" y="53786"/>
                    <a:pt x="4770" y="53992"/>
                    <a:pt x="5048" y="53992"/>
                  </a:cubicBezTo>
                  <a:cubicBezTo>
                    <a:pt x="5090" y="53992"/>
                    <a:pt x="5133" y="53987"/>
                    <a:pt x="5176" y="53978"/>
                  </a:cubicBezTo>
                  <a:cubicBezTo>
                    <a:pt x="5472" y="53941"/>
                    <a:pt x="5657" y="53645"/>
                    <a:pt x="5620" y="53386"/>
                  </a:cubicBezTo>
                  <a:lnTo>
                    <a:pt x="25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1"/>
            <p:cNvSpPr/>
            <p:nvPr/>
          </p:nvSpPr>
          <p:spPr>
            <a:xfrm>
              <a:off x="5744000" y="3720750"/>
              <a:ext cx="156225" cy="1365175"/>
            </a:xfrm>
            <a:custGeom>
              <a:avLst/>
              <a:gdLst/>
              <a:ahLst/>
              <a:cxnLst/>
              <a:rect l="l" t="t" r="r" b="b"/>
              <a:pathLst>
                <a:path w="6249" h="54607" extrusionOk="0">
                  <a:moveTo>
                    <a:pt x="2588" y="629"/>
                  </a:moveTo>
                  <a:lnTo>
                    <a:pt x="5657" y="53682"/>
                  </a:lnTo>
                  <a:lnTo>
                    <a:pt x="5657" y="53719"/>
                  </a:lnTo>
                  <a:cubicBezTo>
                    <a:pt x="5657" y="53867"/>
                    <a:pt x="5583" y="53978"/>
                    <a:pt x="5435" y="53978"/>
                  </a:cubicBezTo>
                  <a:lnTo>
                    <a:pt x="5398" y="53978"/>
                  </a:lnTo>
                  <a:cubicBezTo>
                    <a:pt x="5250" y="53978"/>
                    <a:pt x="5139" y="53904"/>
                    <a:pt x="5139" y="53756"/>
                  </a:cubicBezTo>
                  <a:lnTo>
                    <a:pt x="657" y="629"/>
                  </a:lnTo>
                  <a:close/>
                  <a:moveTo>
                    <a:pt x="333" y="1"/>
                  </a:moveTo>
                  <a:cubicBezTo>
                    <a:pt x="222" y="1"/>
                    <a:pt x="148" y="38"/>
                    <a:pt x="111" y="112"/>
                  </a:cubicBezTo>
                  <a:cubicBezTo>
                    <a:pt x="37" y="149"/>
                    <a:pt x="0" y="259"/>
                    <a:pt x="0" y="333"/>
                  </a:cubicBezTo>
                  <a:lnTo>
                    <a:pt x="4511" y="53830"/>
                  </a:lnTo>
                  <a:cubicBezTo>
                    <a:pt x="4585" y="54274"/>
                    <a:pt x="4955" y="54606"/>
                    <a:pt x="5398" y="54606"/>
                  </a:cubicBezTo>
                  <a:cubicBezTo>
                    <a:pt x="5472" y="54606"/>
                    <a:pt x="5509" y="54606"/>
                    <a:pt x="5583" y="54569"/>
                  </a:cubicBezTo>
                  <a:cubicBezTo>
                    <a:pt x="5990" y="54495"/>
                    <a:pt x="6248" y="54126"/>
                    <a:pt x="6248" y="53719"/>
                  </a:cubicBezTo>
                  <a:lnTo>
                    <a:pt x="6248" y="53645"/>
                  </a:lnTo>
                  <a:lnTo>
                    <a:pt x="3217" y="296"/>
                  </a:lnTo>
                  <a:cubicBezTo>
                    <a:pt x="3180" y="112"/>
                    <a:pt x="3069" y="1"/>
                    <a:pt x="2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1"/>
            <p:cNvSpPr/>
            <p:nvPr/>
          </p:nvSpPr>
          <p:spPr>
            <a:xfrm>
              <a:off x="2587625" y="3728150"/>
              <a:ext cx="123875" cy="1337800"/>
            </a:xfrm>
            <a:custGeom>
              <a:avLst/>
              <a:gdLst/>
              <a:ahLst/>
              <a:cxnLst/>
              <a:rect l="l" t="t" r="r" b="b"/>
              <a:pathLst>
                <a:path w="4955" h="53512" extrusionOk="0">
                  <a:moveTo>
                    <a:pt x="2404" y="0"/>
                  </a:moveTo>
                  <a:lnTo>
                    <a:pt x="38" y="52869"/>
                  </a:lnTo>
                  <a:cubicBezTo>
                    <a:pt x="1" y="53164"/>
                    <a:pt x="186" y="53423"/>
                    <a:pt x="482" y="53497"/>
                  </a:cubicBezTo>
                  <a:cubicBezTo>
                    <a:pt x="520" y="53507"/>
                    <a:pt x="559" y="53511"/>
                    <a:pt x="598" y="53511"/>
                  </a:cubicBezTo>
                  <a:cubicBezTo>
                    <a:pt x="859" y="53511"/>
                    <a:pt x="1115" y="53306"/>
                    <a:pt x="1147" y="53016"/>
                  </a:cubicBezTo>
                  <a:lnTo>
                    <a:pt x="4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1"/>
            <p:cNvSpPr/>
            <p:nvPr/>
          </p:nvSpPr>
          <p:spPr>
            <a:xfrm>
              <a:off x="2580250" y="3720750"/>
              <a:ext cx="138650" cy="1352225"/>
            </a:xfrm>
            <a:custGeom>
              <a:avLst/>
              <a:gdLst/>
              <a:ahLst/>
              <a:cxnLst/>
              <a:rect l="l" t="t" r="r" b="b"/>
              <a:pathLst>
                <a:path w="5546" h="54089" extrusionOk="0">
                  <a:moveTo>
                    <a:pt x="4917" y="629"/>
                  </a:moveTo>
                  <a:lnTo>
                    <a:pt x="1149" y="53239"/>
                  </a:lnTo>
                  <a:lnTo>
                    <a:pt x="1149" y="53239"/>
                  </a:lnTo>
                  <a:lnTo>
                    <a:pt x="1146" y="53238"/>
                  </a:lnTo>
                  <a:cubicBezTo>
                    <a:pt x="1146" y="53386"/>
                    <a:pt x="998" y="53497"/>
                    <a:pt x="887" y="53497"/>
                  </a:cubicBezTo>
                  <a:lnTo>
                    <a:pt x="850" y="53460"/>
                  </a:lnTo>
                  <a:cubicBezTo>
                    <a:pt x="703" y="53460"/>
                    <a:pt x="629" y="53349"/>
                    <a:pt x="629" y="53202"/>
                  </a:cubicBezTo>
                  <a:lnTo>
                    <a:pt x="629" y="53165"/>
                  </a:lnTo>
                  <a:lnTo>
                    <a:pt x="2982" y="629"/>
                  </a:lnTo>
                  <a:close/>
                  <a:moveTo>
                    <a:pt x="2699" y="1"/>
                  </a:moveTo>
                  <a:cubicBezTo>
                    <a:pt x="2514" y="1"/>
                    <a:pt x="2366" y="112"/>
                    <a:pt x="2366" y="296"/>
                  </a:cubicBezTo>
                  <a:lnTo>
                    <a:pt x="0" y="53128"/>
                  </a:lnTo>
                  <a:lnTo>
                    <a:pt x="0" y="53202"/>
                  </a:lnTo>
                  <a:cubicBezTo>
                    <a:pt x="0" y="53608"/>
                    <a:pt x="296" y="53978"/>
                    <a:pt x="703" y="54089"/>
                  </a:cubicBezTo>
                  <a:lnTo>
                    <a:pt x="887" y="54089"/>
                  </a:lnTo>
                  <a:cubicBezTo>
                    <a:pt x="1331" y="54089"/>
                    <a:pt x="1701" y="53793"/>
                    <a:pt x="1775" y="53349"/>
                  </a:cubicBezTo>
                  <a:lnTo>
                    <a:pt x="1775" y="53312"/>
                  </a:lnTo>
                  <a:lnTo>
                    <a:pt x="5546" y="333"/>
                  </a:lnTo>
                  <a:cubicBezTo>
                    <a:pt x="5546" y="259"/>
                    <a:pt x="5509" y="149"/>
                    <a:pt x="5472" y="112"/>
                  </a:cubicBezTo>
                  <a:cubicBezTo>
                    <a:pt x="5398" y="38"/>
                    <a:pt x="5324" y="1"/>
                    <a:pt x="5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1"/>
            <p:cNvSpPr/>
            <p:nvPr/>
          </p:nvSpPr>
          <p:spPr>
            <a:xfrm>
              <a:off x="1894425" y="3728150"/>
              <a:ext cx="122975" cy="1333175"/>
            </a:xfrm>
            <a:custGeom>
              <a:avLst/>
              <a:gdLst/>
              <a:ahLst/>
              <a:cxnLst/>
              <a:rect l="l" t="t" r="r" b="b"/>
              <a:pathLst>
                <a:path w="4919" h="53327" extrusionOk="0">
                  <a:moveTo>
                    <a:pt x="2367" y="0"/>
                  </a:moveTo>
                  <a:lnTo>
                    <a:pt x="38" y="52684"/>
                  </a:lnTo>
                  <a:cubicBezTo>
                    <a:pt x="1" y="52979"/>
                    <a:pt x="186" y="53238"/>
                    <a:pt x="445" y="53312"/>
                  </a:cubicBezTo>
                  <a:cubicBezTo>
                    <a:pt x="488" y="53322"/>
                    <a:pt x="531" y="53326"/>
                    <a:pt x="574" y="53326"/>
                  </a:cubicBezTo>
                  <a:cubicBezTo>
                    <a:pt x="859" y="53326"/>
                    <a:pt x="1115" y="53121"/>
                    <a:pt x="1147" y="52832"/>
                  </a:cubicBezTo>
                  <a:lnTo>
                    <a:pt x="49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1"/>
            <p:cNvSpPr/>
            <p:nvPr/>
          </p:nvSpPr>
          <p:spPr>
            <a:xfrm>
              <a:off x="1887050" y="3720750"/>
              <a:ext cx="138650" cy="1348525"/>
            </a:xfrm>
            <a:custGeom>
              <a:avLst/>
              <a:gdLst/>
              <a:ahLst/>
              <a:cxnLst/>
              <a:rect l="l" t="t" r="r" b="b"/>
              <a:pathLst>
                <a:path w="5546" h="53941" extrusionOk="0">
                  <a:moveTo>
                    <a:pt x="4880" y="629"/>
                  </a:moveTo>
                  <a:lnTo>
                    <a:pt x="1146" y="53091"/>
                  </a:lnTo>
                  <a:cubicBezTo>
                    <a:pt x="1109" y="53202"/>
                    <a:pt x="998" y="53312"/>
                    <a:pt x="887" y="53312"/>
                  </a:cubicBezTo>
                  <a:lnTo>
                    <a:pt x="814" y="53312"/>
                  </a:lnTo>
                  <a:cubicBezTo>
                    <a:pt x="703" y="53275"/>
                    <a:pt x="629" y="53165"/>
                    <a:pt x="629" y="53017"/>
                  </a:cubicBezTo>
                  <a:lnTo>
                    <a:pt x="629" y="52980"/>
                  </a:lnTo>
                  <a:lnTo>
                    <a:pt x="2982" y="629"/>
                  </a:lnTo>
                  <a:close/>
                  <a:moveTo>
                    <a:pt x="2662" y="1"/>
                  </a:moveTo>
                  <a:cubicBezTo>
                    <a:pt x="2514" y="1"/>
                    <a:pt x="2366" y="112"/>
                    <a:pt x="2366" y="296"/>
                  </a:cubicBezTo>
                  <a:lnTo>
                    <a:pt x="2" y="52943"/>
                  </a:lnTo>
                  <a:lnTo>
                    <a:pt x="2" y="52943"/>
                  </a:lnTo>
                  <a:lnTo>
                    <a:pt x="0" y="52943"/>
                  </a:lnTo>
                  <a:lnTo>
                    <a:pt x="0" y="53017"/>
                  </a:lnTo>
                  <a:cubicBezTo>
                    <a:pt x="0" y="53423"/>
                    <a:pt x="296" y="53793"/>
                    <a:pt x="666" y="53904"/>
                  </a:cubicBezTo>
                  <a:cubicBezTo>
                    <a:pt x="740" y="53904"/>
                    <a:pt x="814" y="53941"/>
                    <a:pt x="887" y="53941"/>
                  </a:cubicBezTo>
                  <a:cubicBezTo>
                    <a:pt x="1331" y="53941"/>
                    <a:pt x="1701" y="53608"/>
                    <a:pt x="1775" y="53165"/>
                  </a:cubicBezTo>
                  <a:lnTo>
                    <a:pt x="1775" y="53128"/>
                  </a:lnTo>
                  <a:lnTo>
                    <a:pt x="5546" y="333"/>
                  </a:lnTo>
                  <a:cubicBezTo>
                    <a:pt x="5546" y="259"/>
                    <a:pt x="5509" y="149"/>
                    <a:pt x="5435" y="112"/>
                  </a:cubicBezTo>
                  <a:cubicBezTo>
                    <a:pt x="5398" y="38"/>
                    <a:pt x="5324" y="1"/>
                    <a:pt x="5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1"/>
            <p:cNvSpPr/>
            <p:nvPr/>
          </p:nvSpPr>
          <p:spPr>
            <a:xfrm>
              <a:off x="1912000" y="3654200"/>
              <a:ext cx="3986375" cy="114650"/>
            </a:xfrm>
            <a:custGeom>
              <a:avLst/>
              <a:gdLst/>
              <a:ahLst/>
              <a:cxnLst/>
              <a:rect l="l" t="t" r="r" b="b"/>
              <a:pathLst>
                <a:path w="159455" h="4586" extrusionOk="0">
                  <a:moveTo>
                    <a:pt x="0" y="1"/>
                  </a:moveTo>
                  <a:lnTo>
                    <a:pt x="0" y="4585"/>
                  </a:lnTo>
                  <a:lnTo>
                    <a:pt x="159455" y="4585"/>
                  </a:lnTo>
                  <a:lnTo>
                    <a:pt x="1594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1"/>
            <p:cNvSpPr/>
            <p:nvPr/>
          </p:nvSpPr>
          <p:spPr>
            <a:xfrm>
              <a:off x="1904600" y="3646800"/>
              <a:ext cx="4001175" cy="130350"/>
            </a:xfrm>
            <a:custGeom>
              <a:avLst/>
              <a:gdLst/>
              <a:ahLst/>
              <a:cxnLst/>
              <a:rect l="l" t="t" r="r" b="b"/>
              <a:pathLst>
                <a:path w="160047" h="5214" extrusionOk="0">
                  <a:moveTo>
                    <a:pt x="159455" y="629"/>
                  </a:moveTo>
                  <a:lnTo>
                    <a:pt x="159455" y="4585"/>
                  </a:lnTo>
                  <a:lnTo>
                    <a:pt x="592" y="4585"/>
                  </a:lnTo>
                  <a:lnTo>
                    <a:pt x="592" y="629"/>
                  </a:lnTo>
                  <a:close/>
                  <a:moveTo>
                    <a:pt x="296" y="1"/>
                  </a:moveTo>
                  <a:cubicBezTo>
                    <a:pt x="222" y="1"/>
                    <a:pt x="149" y="38"/>
                    <a:pt x="75" y="112"/>
                  </a:cubicBezTo>
                  <a:cubicBezTo>
                    <a:pt x="38" y="149"/>
                    <a:pt x="1" y="223"/>
                    <a:pt x="1" y="297"/>
                  </a:cubicBezTo>
                  <a:lnTo>
                    <a:pt x="1" y="4881"/>
                  </a:lnTo>
                  <a:cubicBezTo>
                    <a:pt x="1" y="4955"/>
                    <a:pt x="38" y="5066"/>
                    <a:pt x="75" y="5103"/>
                  </a:cubicBezTo>
                  <a:cubicBezTo>
                    <a:pt x="149" y="5177"/>
                    <a:pt x="222" y="5214"/>
                    <a:pt x="296" y="5214"/>
                  </a:cubicBezTo>
                  <a:lnTo>
                    <a:pt x="159751" y="5214"/>
                  </a:lnTo>
                  <a:cubicBezTo>
                    <a:pt x="159824" y="5214"/>
                    <a:pt x="159898" y="5177"/>
                    <a:pt x="159972" y="5103"/>
                  </a:cubicBezTo>
                  <a:cubicBezTo>
                    <a:pt x="160046" y="5066"/>
                    <a:pt x="160046" y="4955"/>
                    <a:pt x="160046" y="4881"/>
                  </a:cubicBezTo>
                  <a:lnTo>
                    <a:pt x="160046" y="297"/>
                  </a:lnTo>
                  <a:cubicBezTo>
                    <a:pt x="160046" y="223"/>
                    <a:pt x="160046" y="149"/>
                    <a:pt x="159972" y="112"/>
                  </a:cubicBezTo>
                  <a:cubicBezTo>
                    <a:pt x="159898" y="38"/>
                    <a:pt x="159824" y="1"/>
                    <a:pt x="159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1"/>
            <p:cNvSpPr/>
            <p:nvPr/>
          </p:nvSpPr>
          <p:spPr>
            <a:xfrm>
              <a:off x="1912000" y="3654200"/>
              <a:ext cx="3986375" cy="39775"/>
            </a:xfrm>
            <a:custGeom>
              <a:avLst/>
              <a:gdLst/>
              <a:ahLst/>
              <a:cxnLst/>
              <a:rect l="l" t="t" r="r" b="b"/>
              <a:pathLst>
                <a:path w="159455" h="1591" extrusionOk="0">
                  <a:moveTo>
                    <a:pt x="0" y="1"/>
                  </a:moveTo>
                  <a:lnTo>
                    <a:pt x="0" y="1591"/>
                  </a:lnTo>
                  <a:lnTo>
                    <a:pt x="159455" y="1591"/>
                  </a:lnTo>
                  <a:lnTo>
                    <a:pt x="1594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1"/>
            <p:cNvSpPr/>
            <p:nvPr/>
          </p:nvSpPr>
          <p:spPr>
            <a:xfrm>
              <a:off x="1904600" y="3646800"/>
              <a:ext cx="4001175" cy="54575"/>
            </a:xfrm>
            <a:custGeom>
              <a:avLst/>
              <a:gdLst/>
              <a:ahLst/>
              <a:cxnLst/>
              <a:rect l="l" t="t" r="r" b="b"/>
              <a:pathLst>
                <a:path w="160047" h="2183" extrusionOk="0">
                  <a:moveTo>
                    <a:pt x="159455" y="629"/>
                  </a:moveTo>
                  <a:lnTo>
                    <a:pt x="159455" y="1591"/>
                  </a:lnTo>
                  <a:lnTo>
                    <a:pt x="592" y="1591"/>
                  </a:lnTo>
                  <a:lnTo>
                    <a:pt x="592" y="629"/>
                  </a:lnTo>
                  <a:close/>
                  <a:moveTo>
                    <a:pt x="296" y="1"/>
                  </a:moveTo>
                  <a:cubicBezTo>
                    <a:pt x="222" y="1"/>
                    <a:pt x="149" y="38"/>
                    <a:pt x="75" y="112"/>
                  </a:cubicBezTo>
                  <a:cubicBezTo>
                    <a:pt x="38" y="149"/>
                    <a:pt x="1" y="223"/>
                    <a:pt x="1" y="297"/>
                  </a:cubicBezTo>
                  <a:lnTo>
                    <a:pt x="1" y="1887"/>
                  </a:lnTo>
                  <a:cubicBezTo>
                    <a:pt x="1" y="1960"/>
                    <a:pt x="38" y="2034"/>
                    <a:pt x="75" y="2108"/>
                  </a:cubicBezTo>
                  <a:cubicBezTo>
                    <a:pt x="149" y="2145"/>
                    <a:pt x="222" y="2182"/>
                    <a:pt x="296" y="2182"/>
                  </a:cubicBezTo>
                  <a:lnTo>
                    <a:pt x="159751" y="2182"/>
                  </a:lnTo>
                  <a:cubicBezTo>
                    <a:pt x="159824" y="2182"/>
                    <a:pt x="159898" y="2145"/>
                    <a:pt x="159972" y="2108"/>
                  </a:cubicBezTo>
                  <a:cubicBezTo>
                    <a:pt x="160046" y="2034"/>
                    <a:pt x="160046" y="1960"/>
                    <a:pt x="160046" y="1887"/>
                  </a:cubicBezTo>
                  <a:lnTo>
                    <a:pt x="160046" y="297"/>
                  </a:lnTo>
                  <a:cubicBezTo>
                    <a:pt x="160046" y="223"/>
                    <a:pt x="160046" y="149"/>
                    <a:pt x="159972" y="112"/>
                  </a:cubicBezTo>
                  <a:cubicBezTo>
                    <a:pt x="159898" y="38"/>
                    <a:pt x="159824" y="1"/>
                    <a:pt x="159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1"/>
            <p:cNvSpPr/>
            <p:nvPr/>
          </p:nvSpPr>
          <p:spPr>
            <a:xfrm>
              <a:off x="4901075" y="3654200"/>
              <a:ext cx="997300" cy="114650"/>
            </a:xfrm>
            <a:custGeom>
              <a:avLst/>
              <a:gdLst/>
              <a:ahLst/>
              <a:cxnLst/>
              <a:rect l="l" t="t" r="r" b="b"/>
              <a:pathLst>
                <a:path w="39892" h="4586" extrusionOk="0">
                  <a:moveTo>
                    <a:pt x="0" y="1"/>
                  </a:moveTo>
                  <a:lnTo>
                    <a:pt x="0" y="4585"/>
                  </a:lnTo>
                  <a:lnTo>
                    <a:pt x="39892" y="4585"/>
                  </a:lnTo>
                  <a:lnTo>
                    <a:pt x="39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1"/>
            <p:cNvSpPr/>
            <p:nvPr/>
          </p:nvSpPr>
          <p:spPr>
            <a:xfrm>
              <a:off x="4893675" y="3646800"/>
              <a:ext cx="1012100" cy="130350"/>
            </a:xfrm>
            <a:custGeom>
              <a:avLst/>
              <a:gdLst/>
              <a:ahLst/>
              <a:cxnLst/>
              <a:rect l="l" t="t" r="r" b="b"/>
              <a:pathLst>
                <a:path w="40484" h="5214" extrusionOk="0">
                  <a:moveTo>
                    <a:pt x="39892" y="629"/>
                  </a:moveTo>
                  <a:lnTo>
                    <a:pt x="39892" y="4585"/>
                  </a:lnTo>
                  <a:lnTo>
                    <a:pt x="592" y="4585"/>
                  </a:lnTo>
                  <a:lnTo>
                    <a:pt x="592" y="629"/>
                  </a:lnTo>
                  <a:close/>
                  <a:moveTo>
                    <a:pt x="296" y="1"/>
                  </a:moveTo>
                  <a:cubicBezTo>
                    <a:pt x="222" y="1"/>
                    <a:pt x="148" y="38"/>
                    <a:pt x="74" y="112"/>
                  </a:cubicBezTo>
                  <a:cubicBezTo>
                    <a:pt x="1" y="149"/>
                    <a:pt x="1" y="223"/>
                    <a:pt x="1" y="297"/>
                  </a:cubicBezTo>
                  <a:lnTo>
                    <a:pt x="1" y="4881"/>
                  </a:lnTo>
                  <a:cubicBezTo>
                    <a:pt x="1" y="4955"/>
                    <a:pt x="1" y="5066"/>
                    <a:pt x="74" y="5103"/>
                  </a:cubicBezTo>
                  <a:cubicBezTo>
                    <a:pt x="148" y="5177"/>
                    <a:pt x="222" y="5214"/>
                    <a:pt x="296" y="5214"/>
                  </a:cubicBezTo>
                  <a:lnTo>
                    <a:pt x="40188" y="5214"/>
                  </a:lnTo>
                  <a:cubicBezTo>
                    <a:pt x="40261" y="5214"/>
                    <a:pt x="40335" y="5177"/>
                    <a:pt x="40409" y="5103"/>
                  </a:cubicBezTo>
                  <a:cubicBezTo>
                    <a:pt x="40483" y="5066"/>
                    <a:pt x="40483" y="4955"/>
                    <a:pt x="40483" y="4881"/>
                  </a:cubicBezTo>
                  <a:lnTo>
                    <a:pt x="40483" y="297"/>
                  </a:lnTo>
                  <a:cubicBezTo>
                    <a:pt x="40483" y="223"/>
                    <a:pt x="40483" y="149"/>
                    <a:pt x="40409" y="112"/>
                  </a:cubicBezTo>
                  <a:cubicBezTo>
                    <a:pt x="40335" y="38"/>
                    <a:pt x="40261" y="1"/>
                    <a:pt x="40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1"/>
            <p:cNvSpPr/>
            <p:nvPr/>
          </p:nvSpPr>
          <p:spPr>
            <a:xfrm>
              <a:off x="1876875" y="3616300"/>
              <a:ext cx="4057550" cy="43475"/>
            </a:xfrm>
            <a:custGeom>
              <a:avLst/>
              <a:gdLst/>
              <a:ahLst/>
              <a:cxnLst/>
              <a:rect l="l" t="t" r="r" b="b"/>
              <a:pathLst>
                <a:path w="162302" h="1739" extrusionOk="0">
                  <a:moveTo>
                    <a:pt x="1" y="1"/>
                  </a:moveTo>
                  <a:lnTo>
                    <a:pt x="1" y="1739"/>
                  </a:lnTo>
                  <a:lnTo>
                    <a:pt x="162301" y="1739"/>
                  </a:lnTo>
                  <a:lnTo>
                    <a:pt x="1623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1"/>
            <p:cNvSpPr/>
            <p:nvPr/>
          </p:nvSpPr>
          <p:spPr>
            <a:xfrm>
              <a:off x="1868550" y="3608925"/>
              <a:ext cx="4073275" cy="59175"/>
            </a:xfrm>
            <a:custGeom>
              <a:avLst/>
              <a:gdLst/>
              <a:ahLst/>
              <a:cxnLst/>
              <a:rect l="l" t="t" r="r" b="b"/>
              <a:pathLst>
                <a:path w="162931" h="2367" extrusionOk="0">
                  <a:moveTo>
                    <a:pt x="162302" y="629"/>
                  </a:moveTo>
                  <a:lnTo>
                    <a:pt x="162302" y="1738"/>
                  </a:lnTo>
                  <a:lnTo>
                    <a:pt x="629" y="1738"/>
                  </a:lnTo>
                  <a:lnTo>
                    <a:pt x="629" y="629"/>
                  </a:lnTo>
                  <a:close/>
                  <a:moveTo>
                    <a:pt x="334" y="0"/>
                  </a:moveTo>
                  <a:cubicBezTo>
                    <a:pt x="223" y="0"/>
                    <a:pt x="149" y="37"/>
                    <a:pt x="112" y="74"/>
                  </a:cubicBezTo>
                  <a:cubicBezTo>
                    <a:pt x="38" y="148"/>
                    <a:pt x="1" y="222"/>
                    <a:pt x="1" y="296"/>
                  </a:cubicBezTo>
                  <a:lnTo>
                    <a:pt x="1" y="2034"/>
                  </a:lnTo>
                  <a:cubicBezTo>
                    <a:pt x="1" y="2144"/>
                    <a:pt x="38" y="2218"/>
                    <a:pt x="112" y="2255"/>
                  </a:cubicBezTo>
                  <a:cubicBezTo>
                    <a:pt x="149" y="2329"/>
                    <a:pt x="223" y="2366"/>
                    <a:pt x="334" y="2366"/>
                  </a:cubicBezTo>
                  <a:lnTo>
                    <a:pt x="162634" y="2366"/>
                  </a:lnTo>
                  <a:cubicBezTo>
                    <a:pt x="162708" y="2366"/>
                    <a:pt x="162782" y="2329"/>
                    <a:pt x="162819" y="2255"/>
                  </a:cubicBezTo>
                  <a:cubicBezTo>
                    <a:pt x="162893" y="2218"/>
                    <a:pt x="162930" y="2144"/>
                    <a:pt x="162930" y="2034"/>
                  </a:cubicBezTo>
                  <a:lnTo>
                    <a:pt x="162930" y="296"/>
                  </a:lnTo>
                  <a:cubicBezTo>
                    <a:pt x="162930" y="222"/>
                    <a:pt x="162893" y="148"/>
                    <a:pt x="162819" y="74"/>
                  </a:cubicBezTo>
                  <a:cubicBezTo>
                    <a:pt x="162782" y="37"/>
                    <a:pt x="162708" y="0"/>
                    <a:pt x="162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1"/>
            <p:cNvSpPr/>
            <p:nvPr/>
          </p:nvSpPr>
          <p:spPr>
            <a:xfrm>
              <a:off x="4942650" y="3616300"/>
              <a:ext cx="991775" cy="43475"/>
            </a:xfrm>
            <a:custGeom>
              <a:avLst/>
              <a:gdLst/>
              <a:ahLst/>
              <a:cxnLst/>
              <a:rect l="l" t="t" r="r" b="b"/>
              <a:pathLst>
                <a:path w="39671" h="1739" extrusionOk="0">
                  <a:moveTo>
                    <a:pt x="1" y="1"/>
                  </a:moveTo>
                  <a:lnTo>
                    <a:pt x="1" y="1739"/>
                  </a:lnTo>
                  <a:lnTo>
                    <a:pt x="39670" y="1739"/>
                  </a:lnTo>
                  <a:lnTo>
                    <a:pt x="396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1"/>
            <p:cNvSpPr/>
            <p:nvPr/>
          </p:nvSpPr>
          <p:spPr>
            <a:xfrm>
              <a:off x="4935275" y="3608925"/>
              <a:ext cx="1006550" cy="59175"/>
            </a:xfrm>
            <a:custGeom>
              <a:avLst/>
              <a:gdLst/>
              <a:ahLst/>
              <a:cxnLst/>
              <a:rect l="l" t="t" r="r" b="b"/>
              <a:pathLst>
                <a:path w="40262" h="2367" extrusionOk="0">
                  <a:moveTo>
                    <a:pt x="39633" y="629"/>
                  </a:moveTo>
                  <a:lnTo>
                    <a:pt x="39633" y="1738"/>
                  </a:lnTo>
                  <a:lnTo>
                    <a:pt x="592" y="1738"/>
                  </a:lnTo>
                  <a:lnTo>
                    <a:pt x="592" y="629"/>
                  </a:lnTo>
                  <a:close/>
                  <a:moveTo>
                    <a:pt x="296" y="0"/>
                  </a:moveTo>
                  <a:cubicBezTo>
                    <a:pt x="222" y="0"/>
                    <a:pt x="148" y="37"/>
                    <a:pt x="74" y="74"/>
                  </a:cubicBezTo>
                  <a:cubicBezTo>
                    <a:pt x="0" y="148"/>
                    <a:pt x="0" y="222"/>
                    <a:pt x="0" y="296"/>
                  </a:cubicBezTo>
                  <a:lnTo>
                    <a:pt x="0" y="2034"/>
                  </a:lnTo>
                  <a:cubicBezTo>
                    <a:pt x="0" y="2144"/>
                    <a:pt x="0" y="2218"/>
                    <a:pt x="74" y="2255"/>
                  </a:cubicBezTo>
                  <a:cubicBezTo>
                    <a:pt x="148" y="2329"/>
                    <a:pt x="222" y="2366"/>
                    <a:pt x="296" y="2366"/>
                  </a:cubicBezTo>
                  <a:lnTo>
                    <a:pt x="39965" y="2366"/>
                  </a:lnTo>
                  <a:cubicBezTo>
                    <a:pt x="40039" y="2366"/>
                    <a:pt x="40113" y="2329"/>
                    <a:pt x="40150" y="2255"/>
                  </a:cubicBezTo>
                  <a:cubicBezTo>
                    <a:pt x="40224" y="2218"/>
                    <a:pt x="40261" y="2144"/>
                    <a:pt x="40261" y="2034"/>
                  </a:cubicBezTo>
                  <a:lnTo>
                    <a:pt x="40261" y="296"/>
                  </a:lnTo>
                  <a:cubicBezTo>
                    <a:pt x="40261" y="222"/>
                    <a:pt x="40224" y="148"/>
                    <a:pt x="40150" y="74"/>
                  </a:cubicBezTo>
                  <a:cubicBezTo>
                    <a:pt x="40113" y="37"/>
                    <a:pt x="40039" y="0"/>
                    <a:pt x="39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1"/>
            <p:cNvSpPr/>
            <p:nvPr/>
          </p:nvSpPr>
          <p:spPr>
            <a:xfrm>
              <a:off x="5555450" y="2786125"/>
              <a:ext cx="416875" cy="365650"/>
            </a:xfrm>
            <a:custGeom>
              <a:avLst/>
              <a:gdLst/>
              <a:ahLst/>
              <a:cxnLst/>
              <a:rect l="l" t="t" r="r" b="b"/>
              <a:pathLst>
                <a:path w="16675" h="14626" extrusionOk="0">
                  <a:moveTo>
                    <a:pt x="6176" y="1"/>
                  </a:moveTo>
                  <a:cubicBezTo>
                    <a:pt x="5854" y="1"/>
                    <a:pt x="5521" y="27"/>
                    <a:pt x="5176" y="82"/>
                  </a:cubicBezTo>
                  <a:cubicBezTo>
                    <a:pt x="555" y="785"/>
                    <a:pt x="0" y="2966"/>
                    <a:pt x="296" y="4260"/>
                  </a:cubicBezTo>
                  <a:cubicBezTo>
                    <a:pt x="296" y="4260"/>
                    <a:pt x="2736" y="9842"/>
                    <a:pt x="4289" y="12320"/>
                  </a:cubicBezTo>
                  <a:cubicBezTo>
                    <a:pt x="5353" y="13953"/>
                    <a:pt x="6550" y="14625"/>
                    <a:pt x="7480" y="14625"/>
                  </a:cubicBezTo>
                  <a:cubicBezTo>
                    <a:pt x="7939" y="14625"/>
                    <a:pt x="8333" y="14461"/>
                    <a:pt x="8615" y="14168"/>
                  </a:cubicBezTo>
                  <a:lnTo>
                    <a:pt x="11055" y="11728"/>
                  </a:lnTo>
                  <a:lnTo>
                    <a:pt x="14086" y="14464"/>
                  </a:lnTo>
                  <a:lnTo>
                    <a:pt x="16674" y="10582"/>
                  </a:lnTo>
                  <a:cubicBezTo>
                    <a:pt x="16674" y="10582"/>
                    <a:pt x="14382" y="7550"/>
                    <a:pt x="13384" y="5702"/>
                  </a:cubicBezTo>
                  <a:cubicBezTo>
                    <a:pt x="12426" y="3958"/>
                    <a:pt x="10141" y="1"/>
                    <a:pt x="6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1"/>
            <p:cNvSpPr/>
            <p:nvPr/>
          </p:nvSpPr>
          <p:spPr>
            <a:xfrm>
              <a:off x="5552675" y="2778000"/>
              <a:ext cx="427950" cy="381750"/>
            </a:xfrm>
            <a:custGeom>
              <a:avLst/>
              <a:gdLst/>
              <a:ahLst/>
              <a:cxnLst/>
              <a:rect l="l" t="t" r="r" b="b"/>
              <a:pathLst>
                <a:path w="17118" h="15270" extrusionOk="0">
                  <a:moveTo>
                    <a:pt x="6249" y="629"/>
                  </a:moveTo>
                  <a:cubicBezTo>
                    <a:pt x="8134" y="629"/>
                    <a:pt x="9650" y="1553"/>
                    <a:pt x="10796" y="2736"/>
                  </a:cubicBezTo>
                  <a:cubicBezTo>
                    <a:pt x="11942" y="3919"/>
                    <a:pt x="12755" y="5287"/>
                    <a:pt x="13199" y="6175"/>
                  </a:cubicBezTo>
                  <a:cubicBezTo>
                    <a:pt x="14086" y="7790"/>
                    <a:pt x="15895" y="10246"/>
                    <a:pt x="16396" y="10917"/>
                  </a:cubicBezTo>
                  <a:lnTo>
                    <a:pt x="16396" y="10917"/>
                  </a:lnTo>
                  <a:lnTo>
                    <a:pt x="14123" y="14308"/>
                  </a:lnTo>
                  <a:lnTo>
                    <a:pt x="11387" y="11831"/>
                  </a:lnTo>
                  <a:cubicBezTo>
                    <a:pt x="11332" y="11776"/>
                    <a:pt x="11258" y="11748"/>
                    <a:pt x="11180" y="11748"/>
                  </a:cubicBezTo>
                  <a:cubicBezTo>
                    <a:pt x="11101" y="11748"/>
                    <a:pt x="11018" y="11776"/>
                    <a:pt x="10944" y="11831"/>
                  </a:cubicBezTo>
                  <a:cubicBezTo>
                    <a:pt x="10944" y="11831"/>
                    <a:pt x="9391" y="13421"/>
                    <a:pt x="8504" y="14271"/>
                  </a:cubicBezTo>
                  <a:cubicBezTo>
                    <a:pt x="8282" y="14493"/>
                    <a:pt x="7986" y="14641"/>
                    <a:pt x="7616" y="14641"/>
                  </a:cubicBezTo>
                  <a:cubicBezTo>
                    <a:pt x="6840" y="14641"/>
                    <a:pt x="5694" y="14049"/>
                    <a:pt x="4659" y="12460"/>
                  </a:cubicBezTo>
                  <a:cubicBezTo>
                    <a:pt x="3919" y="11277"/>
                    <a:pt x="2884" y="9243"/>
                    <a:pt x="2108" y="7543"/>
                  </a:cubicBezTo>
                  <a:cubicBezTo>
                    <a:pt x="1701" y="6692"/>
                    <a:pt x="1331" y="5916"/>
                    <a:pt x="1073" y="5361"/>
                  </a:cubicBezTo>
                  <a:cubicBezTo>
                    <a:pt x="883" y="4955"/>
                    <a:pt x="753" y="4647"/>
                    <a:pt x="697" y="4512"/>
                  </a:cubicBezTo>
                  <a:lnTo>
                    <a:pt x="697" y="4512"/>
                  </a:lnTo>
                  <a:lnTo>
                    <a:pt x="703" y="4511"/>
                  </a:lnTo>
                  <a:cubicBezTo>
                    <a:pt x="666" y="4363"/>
                    <a:pt x="629" y="4178"/>
                    <a:pt x="629" y="4030"/>
                  </a:cubicBezTo>
                  <a:cubicBezTo>
                    <a:pt x="629" y="3439"/>
                    <a:pt x="851" y="2810"/>
                    <a:pt x="1516" y="2182"/>
                  </a:cubicBezTo>
                  <a:cubicBezTo>
                    <a:pt x="2182" y="1590"/>
                    <a:pt x="3365" y="999"/>
                    <a:pt x="5324" y="703"/>
                  </a:cubicBezTo>
                  <a:cubicBezTo>
                    <a:pt x="5657" y="666"/>
                    <a:pt x="5953" y="629"/>
                    <a:pt x="6249" y="629"/>
                  </a:cubicBezTo>
                  <a:close/>
                  <a:moveTo>
                    <a:pt x="6249" y="1"/>
                  </a:moveTo>
                  <a:cubicBezTo>
                    <a:pt x="5916" y="1"/>
                    <a:pt x="5583" y="37"/>
                    <a:pt x="5250" y="111"/>
                  </a:cubicBezTo>
                  <a:cubicBezTo>
                    <a:pt x="3217" y="407"/>
                    <a:pt x="1923" y="999"/>
                    <a:pt x="1110" y="1738"/>
                  </a:cubicBezTo>
                  <a:cubicBezTo>
                    <a:pt x="296" y="2441"/>
                    <a:pt x="1" y="3291"/>
                    <a:pt x="38" y="4030"/>
                  </a:cubicBezTo>
                  <a:cubicBezTo>
                    <a:pt x="38" y="4252"/>
                    <a:pt x="38" y="4437"/>
                    <a:pt x="74" y="4659"/>
                  </a:cubicBezTo>
                  <a:lnTo>
                    <a:pt x="111" y="4696"/>
                  </a:lnTo>
                  <a:cubicBezTo>
                    <a:pt x="111" y="4696"/>
                    <a:pt x="740" y="6101"/>
                    <a:pt x="1516" y="7801"/>
                  </a:cubicBezTo>
                  <a:cubicBezTo>
                    <a:pt x="2330" y="9539"/>
                    <a:pt x="3365" y="11535"/>
                    <a:pt x="4141" y="12792"/>
                  </a:cubicBezTo>
                  <a:cubicBezTo>
                    <a:pt x="5250" y="14493"/>
                    <a:pt x="6507" y="15232"/>
                    <a:pt x="7616" y="15269"/>
                  </a:cubicBezTo>
                  <a:cubicBezTo>
                    <a:pt x="8134" y="15269"/>
                    <a:pt x="8615" y="15048"/>
                    <a:pt x="8947" y="14715"/>
                  </a:cubicBezTo>
                  <a:lnTo>
                    <a:pt x="10500" y="13162"/>
                  </a:lnTo>
                  <a:lnTo>
                    <a:pt x="11193" y="12469"/>
                  </a:lnTo>
                  <a:lnTo>
                    <a:pt x="13975" y="15011"/>
                  </a:lnTo>
                  <a:cubicBezTo>
                    <a:pt x="14030" y="15065"/>
                    <a:pt x="14103" y="15099"/>
                    <a:pt x="14168" y="15099"/>
                  </a:cubicBezTo>
                  <a:cubicBezTo>
                    <a:pt x="14192" y="15099"/>
                    <a:pt x="14214" y="15094"/>
                    <a:pt x="14234" y="15085"/>
                  </a:cubicBezTo>
                  <a:cubicBezTo>
                    <a:pt x="14308" y="15085"/>
                    <a:pt x="14419" y="15048"/>
                    <a:pt x="14456" y="14974"/>
                  </a:cubicBezTo>
                  <a:lnTo>
                    <a:pt x="17044" y="11092"/>
                  </a:lnTo>
                  <a:cubicBezTo>
                    <a:pt x="17118" y="10981"/>
                    <a:pt x="17118" y="10833"/>
                    <a:pt x="17044" y="10722"/>
                  </a:cubicBezTo>
                  <a:cubicBezTo>
                    <a:pt x="17044" y="10722"/>
                    <a:pt x="16896" y="10537"/>
                    <a:pt x="16674" y="10204"/>
                  </a:cubicBezTo>
                  <a:cubicBezTo>
                    <a:pt x="15972" y="9280"/>
                    <a:pt x="14493" y="7247"/>
                    <a:pt x="13754" y="5879"/>
                  </a:cubicBezTo>
                  <a:cubicBezTo>
                    <a:pt x="13273" y="4992"/>
                    <a:pt x="12460" y="3550"/>
                    <a:pt x="11240" y="2293"/>
                  </a:cubicBezTo>
                  <a:cubicBezTo>
                    <a:pt x="10020" y="1073"/>
                    <a:pt x="8356" y="1"/>
                    <a:pt x="6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1"/>
            <p:cNvSpPr/>
            <p:nvPr/>
          </p:nvSpPr>
          <p:spPr>
            <a:xfrm>
              <a:off x="5414950" y="2624850"/>
              <a:ext cx="546275" cy="391175"/>
            </a:xfrm>
            <a:custGeom>
              <a:avLst/>
              <a:gdLst/>
              <a:ahLst/>
              <a:cxnLst/>
              <a:rect l="l" t="t" r="r" b="b"/>
              <a:pathLst>
                <a:path w="21851" h="15647" extrusionOk="0">
                  <a:moveTo>
                    <a:pt x="13545" y="0"/>
                  </a:moveTo>
                  <a:cubicBezTo>
                    <a:pt x="11427" y="0"/>
                    <a:pt x="9026" y="650"/>
                    <a:pt x="6619" y="2060"/>
                  </a:cubicBezTo>
                  <a:cubicBezTo>
                    <a:pt x="999" y="5387"/>
                    <a:pt x="1" y="11265"/>
                    <a:pt x="3033" y="12153"/>
                  </a:cubicBezTo>
                  <a:cubicBezTo>
                    <a:pt x="3273" y="12221"/>
                    <a:pt x="3520" y="12252"/>
                    <a:pt x="3773" y="12252"/>
                  </a:cubicBezTo>
                  <a:cubicBezTo>
                    <a:pt x="6670" y="12252"/>
                    <a:pt x="10204" y="8124"/>
                    <a:pt x="10205" y="8123"/>
                  </a:cubicBezTo>
                  <a:lnTo>
                    <a:pt x="10205" y="8123"/>
                  </a:lnTo>
                  <a:cubicBezTo>
                    <a:pt x="8763" y="10711"/>
                    <a:pt x="11351" y="10711"/>
                    <a:pt x="11351" y="10711"/>
                  </a:cubicBezTo>
                  <a:cubicBezTo>
                    <a:pt x="11351" y="10711"/>
                    <a:pt x="11499" y="12412"/>
                    <a:pt x="12238" y="13595"/>
                  </a:cubicBezTo>
                  <a:cubicBezTo>
                    <a:pt x="12355" y="13785"/>
                    <a:pt x="12456" y="13864"/>
                    <a:pt x="12544" y="13864"/>
                  </a:cubicBezTo>
                  <a:cubicBezTo>
                    <a:pt x="12986" y="13864"/>
                    <a:pt x="13089" y="11857"/>
                    <a:pt x="13089" y="11857"/>
                  </a:cubicBezTo>
                  <a:cubicBezTo>
                    <a:pt x="13089" y="11857"/>
                    <a:pt x="15529" y="14297"/>
                    <a:pt x="17414" y="15295"/>
                  </a:cubicBezTo>
                  <a:cubicBezTo>
                    <a:pt x="17865" y="15539"/>
                    <a:pt x="18268" y="15646"/>
                    <a:pt x="18625" y="15646"/>
                  </a:cubicBezTo>
                  <a:cubicBezTo>
                    <a:pt x="19731" y="15646"/>
                    <a:pt x="20397" y="14620"/>
                    <a:pt x="20704" y="13447"/>
                  </a:cubicBezTo>
                  <a:cubicBezTo>
                    <a:pt x="21148" y="11857"/>
                    <a:pt x="21851" y="6829"/>
                    <a:pt x="19854" y="3206"/>
                  </a:cubicBezTo>
                  <a:cubicBezTo>
                    <a:pt x="18692" y="1156"/>
                    <a:pt x="16370" y="0"/>
                    <a:pt x="13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1"/>
            <p:cNvSpPr/>
            <p:nvPr/>
          </p:nvSpPr>
          <p:spPr>
            <a:xfrm>
              <a:off x="5440850" y="2617175"/>
              <a:ext cx="512050" cy="406700"/>
            </a:xfrm>
            <a:custGeom>
              <a:avLst/>
              <a:gdLst/>
              <a:ahLst/>
              <a:cxnLst/>
              <a:rect l="l" t="t" r="r" b="b"/>
              <a:pathLst>
                <a:path w="20482" h="16268" extrusionOk="0">
                  <a:moveTo>
                    <a:pt x="12496" y="629"/>
                  </a:moveTo>
                  <a:cubicBezTo>
                    <a:pt x="15269" y="629"/>
                    <a:pt x="17450" y="1738"/>
                    <a:pt x="18559" y="3698"/>
                  </a:cubicBezTo>
                  <a:cubicBezTo>
                    <a:pt x="19558" y="5472"/>
                    <a:pt x="19853" y="7654"/>
                    <a:pt x="19853" y="9576"/>
                  </a:cubicBezTo>
                  <a:cubicBezTo>
                    <a:pt x="19853" y="11351"/>
                    <a:pt x="19595" y="12940"/>
                    <a:pt x="19373" y="13680"/>
                  </a:cubicBezTo>
                  <a:cubicBezTo>
                    <a:pt x="19225" y="14234"/>
                    <a:pt x="19003" y="14752"/>
                    <a:pt x="18707" y="15122"/>
                  </a:cubicBezTo>
                  <a:cubicBezTo>
                    <a:pt x="18374" y="15454"/>
                    <a:pt x="18042" y="15639"/>
                    <a:pt x="17598" y="15676"/>
                  </a:cubicBezTo>
                  <a:cubicBezTo>
                    <a:pt x="17302" y="15676"/>
                    <a:pt x="16933" y="15565"/>
                    <a:pt x="16526" y="15343"/>
                  </a:cubicBezTo>
                  <a:cubicBezTo>
                    <a:pt x="15639" y="14863"/>
                    <a:pt x="14567" y="14013"/>
                    <a:pt x="13716" y="13273"/>
                  </a:cubicBezTo>
                  <a:cubicBezTo>
                    <a:pt x="13310" y="12903"/>
                    <a:pt x="12940" y="12571"/>
                    <a:pt x="12681" y="12349"/>
                  </a:cubicBezTo>
                  <a:cubicBezTo>
                    <a:pt x="12533" y="12201"/>
                    <a:pt x="12459" y="12127"/>
                    <a:pt x="12385" y="12053"/>
                  </a:cubicBezTo>
                  <a:cubicBezTo>
                    <a:pt x="12311" y="11979"/>
                    <a:pt x="12274" y="11942"/>
                    <a:pt x="12274" y="11942"/>
                  </a:cubicBezTo>
                  <a:cubicBezTo>
                    <a:pt x="12220" y="11888"/>
                    <a:pt x="12126" y="11854"/>
                    <a:pt x="12037" y="11854"/>
                  </a:cubicBezTo>
                  <a:cubicBezTo>
                    <a:pt x="12004" y="11854"/>
                    <a:pt x="11971" y="11858"/>
                    <a:pt x="11942" y="11868"/>
                  </a:cubicBezTo>
                  <a:cubicBezTo>
                    <a:pt x="11831" y="11905"/>
                    <a:pt x="11757" y="12016"/>
                    <a:pt x="11757" y="12127"/>
                  </a:cubicBezTo>
                  <a:cubicBezTo>
                    <a:pt x="11757" y="12127"/>
                    <a:pt x="11757" y="12275"/>
                    <a:pt x="11720" y="12460"/>
                  </a:cubicBezTo>
                  <a:cubicBezTo>
                    <a:pt x="11720" y="12719"/>
                    <a:pt x="11646" y="13125"/>
                    <a:pt x="11572" y="13458"/>
                  </a:cubicBezTo>
                  <a:cubicBezTo>
                    <a:pt x="11544" y="13571"/>
                    <a:pt x="11515" y="13684"/>
                    <a:pt x="11487" y="13764"/>
                  </a:cubicBezTo>
                  <a:lnTo>
                    <a:pt x="11487" y="13764"/>
                  </a:lnTo>
                  <a:cubicBezTo>
                    <a:pt x="11479" y="13750"/>
                    <a:pt x="11470" y="13734"/>
                    <a:pt x="11461" y="13717"/>
                  </a:cubicBezTo>
                  <a:cubicBezTo>
                    <a:pt x="11128" y="13199"/>
                    <a:pt x="10906" y="12497"/>
                    <a:pt x="10796" y="11942"/>
                  </a:cubicBezTo>
                  <a:cubicBezTo>
                    <a:pt x="10722" y="11683"/>
                    <a:pt x="10685" y="11425"/>
                    <a:pt x="10685" y="11240"/>
                  </a:cubicBezTo>
                  <a:cubicBezTo>
                    <a:pt x="10648" y="11166"/>
                    <a:pt x="10648" y="11092"/>
                    <a:pt x="10648" y="11055"/>
                  </a:cubicBezTo>
                  <a:lnTo>
                    <a:pt x="10648" y="10981"/>
                  </a:lnTo>
                  <a:cubicBezTo>
                    <a:pt x="10611" y="10833"/>
                    <a:pt x="10500" y="10685"/>
                    <a:pt x="10315" y="10685"/>
                  </a:cubicBezTo>
                  <a:cubicBezTo>
                    <a:pt x="10241" y="10685"/>
                    <a:pt x="9908" y="10685"/>
                    <a:pt x="9575" y="10537"/>
                  </a:cubicBezTo>
                  <a:cubicBezTo>
                    <a:pt x="9428" y="10463"/>
                    <a:pt x="9317" y="10389"/>
                    <a:pt x="9206" y="10278"/>
                  </a:cubicBezTo>
                  <a:cubicBezTo>
                    <a:pt x="9132" y="10131"/>
                    <a:pt x="9058" y="9983"/>
                    <a:pt x="9058" y="9761"/>
                  </a:cubicBezTo>
                  <a:cubicBezTo>
                    <a:pt x="9058" y="9502"/>
                    <a:pt x="9169" y="9095"/>
                    <a:pt x="9465" y="8578"/>
                  </a:cubicBezTo>
                  <a:cubicBezTo>
                    <a:pt x="9539" y="8430"/>
                    <a:pt x="9502" y="8245"/>
                    <a:pt x="9354" y="8171"/>
                  </a:cubicBezTo>
                  <a:cubicBezTo>
                    <a:pt x="9307" y="8125"/>
                    <a:pt x="9248" y="8104"/>
                    <a:pt x="9186" y="8104"/>
                  </a:cubicBezTo>
                  <a:cubicBezTo>
                    <a:pt x="9101" y="8104"/>
                    <a:pt x="9011" y="8144"/>
                    <a:pt x="8947" y="8208"/>
                  </a:cubicBezTo>
                  <a:lnTo>
                    <a:pt x="8910" y="8245"/>
                  </a:lnTo>
                  <a:cubicBezTo>
                    <a:pt x="8725" y="8467"/>
                    <a:pt x="7801" y="9502"/>
                    <a:pt x="6618" y="10426"/>
                  </a:cubicBezTo>
                  <a:cubicBezTo>
                    <a:pt x="5435" y="11388"/>
                    <a:pt x="3956" y="12238"/>
                    <a:pt x="2736" y="12238"/>
                  </a:cubicBezTo>
                  <a:cubicBezTo>
                    <a:pt x="2514" y="12238"/>
                    <a:pt x="2292" y="12201"/>
                    <a:pt x="2070" y="12164"/>
                  </a:cubicBezTo>
                  <a:cubicBezTo>
                    <a:pt x="1590" y="12016"/>
                    <a:pt x="1257" y="11757"/>
                    <a:pt x="998" y="11351"/>
                  </a:cubicBezTo>
                  <a:cubicBezTo>
                    <a:pt x="740" y="10981"/>
                    <a:pt x="629" y="10463"/>
                    <a:pt x="629" y="9872"/>
                  </a:cubicBezTo>
                  <a:cubicBezTo>
                    <a:pt x="629" y="8800"/>
                    <a:pt x="1035" y="7506"/>
                    <a:pt x="1886" y="6249"/>
                  </a:cubicBezTo>
                  <a:cubicBezTo>
                    <a:pt x="2699" y="4955"/>
                    <a:pt x="3993" y="3661"/>
                    <a:pt x="5731" y="2626"/>
                  </a:cubicBezTo>
                  <a:cubicBezTo>
                    <a:pt x="8097" y="1258"/>
                    <a:pt x="10463" y="629"/>
                    <a:pt x="12496" y="629"/>
                  </a:cubicBezTo>
                  <a:close/>
                  <a:moveTo>
                    <a:pt x="12496" y="1"/>
                  </a:moveTo>
                  <a:cubicBezTo>
                    <a:pt x="10315" y="1"/>
                    <a:pt x="7875" y="666"/>
                    <a:pt x="5435" y="2108"/>
                  </a:cubicBezTo>
                  <a:cubicBezTo>
                    <a:pt x="3623" y="3180"/>
                    <a:pt x="2255" y="4511"/>
                    <a:pt x="1368" y="5879"/>
                  </a:cubicBezTo>
                  <a:cubicBezTo>
                    <a:pt x="444" y="7284"/>
                    <a:pt x="0" y="8652"/>
                    <a:pt x="0" y="9872"/>
                  </a:cubicBezTo>
                  <a:cubicBezTo>
                    <a:pt x="0" y="10537"/>
                    <a:pt x="148" y="11166"/>
                    <a:pt x="481" y="11683"/>
                  </a:cubicBezTo>
                  <a:cubicBezTo>
                    <a:pt x="776" y="12201"/>
                    <a:pt x="1294" y="12571"/>
                    <a:pt x="1886" y="12756"/>
                  </a:cubicBezTo>
                  <a:cubicBezTo>
                    <a:pt x="2181" y="12829"/>
                    <a:pt x="2440" y="12866"/>
                    <a:pt x="2736" y="12866"/>
                  </a:cubicBezTo>
                  <a:cubicBezTo>
                    <a:pt x="4363" y="12829"/>
                    <a:pt x="5989" y="11757"/>
                    <a:pt x="7246" y="10722"/>
                  </a:cubicBezTo>
                  <a:cubicBezTo>
                    <a:pt x="7697" y="10351"/>
                    <a:pt x="8100" y="9975"/>
                    <a:pt x="8433" y="9646"/>
                  </a:cubicBezTo>
                  <a:lnTo>
                    <a:pt x="8433" y="9646"/>
                  </a:lnTo>
                  <a:cubicBezTo>
                    <a:pt x="8431" y="9685"/>
                    <a:pt x="8429" y="9723"/>
                    <a:pt x="8429" y="9761"/>
                  </a:cubicBezTo>
                  <a:cubicBezTo>
                    <a:pt x="8429" y="10131"/>
                    <a:pt x="8577" y="10463"/>
                    <a:pt x="8762" y="10685"/>
                  </a:cubicBezTo>
                  <a:cubicBezTo>
                    <a:pt x="9058" y="11018"/>
                    <a:pt x="9428" y="11166"/>
                    <a:pt x="9760" y="11240"/>
                  </a:cubicBezTo>
                  <a:cubicBezTo>
                    <a:pt x="9864" y="11266"/>
                    <a:pt x="9963" y="11283"/>
                    <a:pt x="10049" y="11293"/>
                  </a:cubicBezTo>
                  <a:lnTo>
                    <a:pt x="10049" y="11293"/>
                  </a:lnTo>
                  <a:cubicBezTo>
                    <a:pt x="10075" y="11486"/>
                    <a:pt x="10123" y="11766"/>
                    <a:pt x="10204" y="12090"/>
                  </a:cubicBezTo>
                  <a:cubicBezTo>
                    <a:pt x="10315" y="12682"/>
                    <a:pt x="10537" y="13421"/>
                    <a:pt x="10943" y="14049"/>
                  </a:cubicBezTo>
                  <a:cubicBezTo>
                    <a:pt x="11017" y="14160"/>
                    <a:pt x="11091" y="14271"/>
                    <a:pt x="11165" y="14345"/>
                  </a:cubicBezTo>
                  <a:cubicBezTo>
                    <a:pt x="11239" y="14419"/>
                    <a:pt x="11350" y="14456"/>
                    <a:pt x="11498" y="14456"/>
                  </a:cubicBezTo>
                  <a:cubicBezTo>
                    <a:pt x="11683" y="14456"/>
                    <a:pt x="11831" y="14345"/>
                    <a:pt x="11905" y="14271"/>
                  </a:cubicBezTo>
                  <a:cubicBezTo>
                    <a:pt x="12016" y="14086"/>
                    <a:pt x="12089" y="13902"/>
                    <a:pt x="12163" y="13680"/>
                  </a:cubicBezTo>
                  <a:cubicBezTo>
                    <a:pt x="12226" y="13412"/>
                    <a:pt x="12269" y="13104"/>
                    <a:pt x="12298" y="12836"/>
                  </a:cubicBezTo>
                  <a:lnTo>
                    <a:pt x="12298" y="12836"/>
                  </a:lnTo>
                  <a:cubicBezTo>
                    <a:pt x="12557" y="13081"/>
                    <a:pt x="12909" y="13405"/>
                    <a:pt x="13310" y="13754"/>
                  </a:cubicBezTo>
                  <a:cubicBezTo>
                    <a:pt x="14160" y="14493"/>
                    <a:pt x="15269" y="15343"/>
                    <a:pt x="16230" y="15898"/>
                  </a:cubicBezTo>
                  <a:cubicBezTo>
                    <a:pt x="16711" y="16157"/>
                    <a:pt x="17154" y="16268"/>
                    <a:pt x="17598" y="16268"/>
                  </a:cubicBezTo>
                  <a:cubicBezTo>
                    <a:pt x="18264" y="16268"/>
                    <a:pt x="18781" y="15972"/>
                    <a:pt x="19151" y="15491"/>
                  </a:cubicBezTo>
                  <a:cubicBezTo>
                    <a:pt x="19558" y="15048"/>
                    <a:pt x="19816" y="14456"/>
                    <a:pt x="19964" y="13828"/>
                  </a:cubicBezTo>
                  <a:cubicBezTo>
                    <a:pt x="20186" y="13014"/>
                    <a:pt x="20482" y="11425"/>
                    <a:pt x="20482" y="9576"/>
                  </a:cubicBezTo>
                  <a:cubicBezTo>
                    <a:pt x="20482" y="7580"/>
                    <a:pt x="20149" y="5287"/>
                    <a:pt x="19077" y="3365"/>
                  </a:cubicBezTo>
                  <a:cubicBezTo>
                    <a:pt x="17857" y="1221"/>
                    <a:pt x="15417" y="1"/>
                    <a:pt x="1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1"/>
            <p:cNvSpPr/>
            <p:nvPr/>
          </p:nvSpPr>
          <p:spPr>
            <a:xfrm>
              <a:off x="5732875" y="2898975"/>
              <a:ext cx="70300" cy="90700"/>
            </a:xfrm>
            <a:custGeom>
              <a:avLst/>
              <a:gdLst/>
              <a:ahLst/>
              <a:cxnLst/>
              <a:rect l="l" t="t" r="r" b="b"/>
              <a:pathLst>
                <a:path w="2812" h="3628" extrusionOk="0">
                  <a:moveTo>
                    <a:pt x="1120" y="1"/>
                  </a:moveTo>
                  <a:cubicBezTo>
                    <a:pt x="0" y="1"/>
                    <a:pt x="519" y="2888"/>
                    <a:pt x="519" y="2888"/>
                  </a:cubicBezTo>
                  <a:lnTo>
                    <a:pt x="1961" y="3628"/>
                  </a:lnTo>
                  <a:cubicBezTo>
                    <a:pt x="2664" y="2334"/>
                    <a:pt x="2812" y="448"/>
                    <a:pt x="1370" y="42"/>
                  </a:cubicBezTo>
                  <a:cubicBezTo>
                    <a:pt x="1279" y="14"/>
                    <a:pt x="1196" y="1"/>
                    <a:pt x="1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1"/>
            <p:cNvSpPr/>
            <p:nvPr/>
          </p:nvSpPr>
          <p:spPr>
            <a:xfrm>
              <a:off x="5735675" y="2890750"/>
              <a:ext cx="67500" cy="106325"/>
            </a:xfrm>
            <a:custGeom>
              <a:avLst/>
              <a:gdLst/>
              <a:ahLst/>
              <a:cxnLst/>
              <a:rect l="l" t="t" r="r" b="b"/>
              <a:pathLst>
                <a:path w="2700" h="4253" extrusionOk="0">
                  <a:moveTo>
                    <a:pt x="1036" y="1"/>
                  </a:moveTo>
                  <a:cubicBezTo>
                    <a:pt x="814" y="1"/>
                    <a:pt x="592" y="75"/>
                    <a:pt x="444" y="223"/>
                  </a:cubicBezTo>
                  <a:cubicBezTo>
                    <a:pt x="223" y="445"/>
                    <a:pt x="149" y="703"/>
                    <a:pt x="75" y="999"/>
                  </a:cubicBezTo>
                  <a:cubicBezTo>
                    <a:pt x="1" y="1258"/>
                    <a:pt x="1" y="1591"/>
                    <a:pt x="1" y="1886"/>
                  </a:cubicBezTo>
                  <a:cubicBezTo>
                    <a:pt x="1" y="2626"/>
                    <a:pt x="112" y="3291"/>
                    <a:pt x="112" y="3291"/>
                  </a:cubicBezTo>
                  <a:cubicBezTo>
                    <a:pt x="149" y="3439"/>
                    <a:pt x="296" y="3550"/>
                    <a:pt x="444" y="3550"/>
                  </a:cubicBezTo>
                  <a:cubicBezTo>
                    <a:pt x="629" y="3513"/>
                    <a:pt x="740" y="3328"/>
                    <a:pt x="703" y="3180"/>
                  </a:cubicBezTo>
                  <a:cubicBezTo>
                    <a:pt x="703" y="3180"/>
                    <a:pt x="703" y="3143"/>
                    <a:pt x="703" y="3070"/>
                  </a:cubicBezTo>
                  <a:cubicBezTo>
                    <a:pt x="666" y="2848"/>
                    <a:pt x="592" y="2367"/>
                    <a:pt x="592" y="1886"/>
                  </a:cubicBezTo>
                  <a:cubicBezTo>
                    <a:pt x="592" y="1517"/>
                    <a:pt x="629" y="1147"/>
                    <a:pt x="740" y="925"/>
                  </a:cubicBezTo>
                  <a:cubicBezTo>
                    <a:pt x="777" y="814"/>
                    <a:pt x="814" y="740"/>
                    <a:pt x="851" y="666"/>
                  </a:cubicBezTo>
                  <a:cubicBezTo>
                    <a:pt x="925" y="629"/>
                    <a:pt x="962" y="629"/>
                    <a:pt x="1036" y="629"/>
                  </a:cubicBezTo>
                  <a:cubicBezTo>
                    <a:pt x="1073" y="629"/>
                    <a:pt x="1110" y="629"/>
                    <a:pt x="1184" y="666"/>
                  </a:cubicBezTo>
                  <a:cubicBezTo>
                    <a:pt x="1517" y="740"/>
                    <a:pt x="1701" y="925"/>
                    <a:pt x="1849" y="1147"/>
                  </a:cubicBezTo>
                  <a:cubicBezTo>
                    <a:pt x="1997" y="1406"/>
                    <a:pt x="2071" y="1702"/>
                    <a:pt x="2071" y="2034"/>
                  </a:cubicBezTo>
                  <a:cubicBezTo>
                    <a:pt x="2071" y="2589"/>
                    <a:pt x="1886" y="3254"/>
                    <a:pt x="1590" y="3809"/>
                  </a:cubicBezTo>
                  <a:cubicBezTo>
                    <a:pt x="1480" y="3957"/>
                    <a:pt x="1553" y="4142"/>
                    <a:pt x="1701" y="4216"/>
                  </a:cubicBezTo>
                  <a:cubicBezTo>
                    <a:pt x="1751" y="4240"/>
                    <a:pt x="1804" y="4253"/>
                    <a:pt x="1856" y="4253"/>
                  </a:cubicBezTo>
                  <a:cubicBezTo>
                    <a:pt x="1960" y="4253"/>
                    <a:pt x="2059" y="4203"/>
                    <a:pt x="2108" y="4105"/>
                  </a:cubicBezTo>
                  <a:cubicBezTo>
                    <a:pt x="2441" y="3476"/>
                    <a:pt x="2700" y="2737"/>
                    <a:pt x="2700" y="2034"/>
                  </a:cubicBezTo>
                  <a:cubicBezTo>
                    <a:pt x="2700" y="1628"/>
                    <a:pt x="2589" y="1184"/>
                    <a:pt x="2367" y="851"/>
                  </a:cubicBezTo>
                  <a:cubicBezTo>
                    <a:pt x="2182" y="482"/>
                    <a:pt x="1812" y="186"/>
                    <a:pt x="1369" y="75"/>
                  </a:cubicBezTo>
                  <a:cubicBezTo>
                    <a:pt x="1258" y="38"/>
                    <a:pt x="1147"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1"/>
            <p:cNvSpPr/>
            <p:nvPr/>
          </p:nvSpPr>
          <p:spPr>
            <a:xfrm>
              <a:off x="5487050" y="4141300"/>
              <a:ext cx="251425" cy="785650"/>
            </a:xfrm>
            <a:custGeom>
              <a:avLst/>
              <a:gdLst/>
              <a:ahLst/>
              <a:cxnLst/>
              <a:rect l="l" t="t" r="r" b="b"/>
              <a:pathLst>
                <a:path w="10057" h="31426" extrusionOk="0">
                  <a:moveTo>
                    <a:pt x="7395" y="0"/>
                  </a:moveTo>
                  <a:lnTo>
                    <a:pt x="1" y="407"/>
                  </a:lnTo>
                  <a:lnTo>
                    <a:pt x="6581" y="31241"/>
                  </a:lnTo>
                  <a:lnTo>
                    <a:pt x="10057" y="31425"/>
                  </a:lnTo>
                  <a:lnTo>
                    <a:pt x="73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1"/>
            <p:cNvSpPr/>
            <p:nvPr/>
          </p:nvSpPr>
          <p:spPr>
            <a:xfrm>
              <a:off x="5478725" y="4133900"/>
              <a:ext cx="268075" cy="801375"/>
            </a:xfrm>
            <a:custGeom>
              <a:avLst/>
              <a:gdLst/>
              <a:ahLst/>
              <a:cxnLst/>
              <a:rect l="l" t="t" r="r" b="b"/>
              <a:pathLst>
                <a:path w="10723" h="32055" extrusionOk="0">
                  <a:moveTo>
                    <a:pt x="7432" y="629"/>
                  </a:moveTo>
                  <a:lnTo>
                    <a:pt x="10057" y="31389"/>
                  </a:lnTo>
                  <a:lnTo>
                    <a:pt x="7173" y="31241"/>
                  </a:lnTo>
                  <a:lnTo>
                    <a:pt x="704" y="1017"/>
                  </a:lnTo>
                  <a:lnTo>
                    <a:pt x="704" y="1017"/>
                  </a:lnTo>
                  <a:lnTo>
                    <a:pt x="7432" y="629"/>
                  </a:lnTo>
                  <a:close/>
                  <a:moveTo>
                    <a:pt x="7728" y="1"/>
                  </a:moveTo>
                  <a:lnTo>
                    <a:pt x="334" y="407"/>
                  </a:lnTo>
                  <a:cubicBezTo>
                    <a:pt x="223" y="407"/>
                    <a:pt x="149" y="444"/>
                    <a:pt x="75" y="518"/>
                  </a:cubicBezTo>
                  <a:cubicBezTo>
                    <a:pt x="38" y="592"/>
                    <a:pt x="1" y="703"/>
                    <a:pt x="38" y="777"/>
                  </a:cubicBezTo>
                  <a:lnTo>
                    <a:pt x="6619" y="31574"/>
                  </a:lnTo>
                  <a:cubicBezTo>
                    <a:pt x="6619" y="31721"/>
                    <a:pt x="6767" y="31832"/>
                    <a:pt x="6877" y="31832"/>
                  </a:cubicBezTo>
                  <a:lnTo>
                    <a:pt x="10390" y="32054"/>
                  </a:lnTo>
                  <a:cubicBezTo>
                    <a:pt x="10464" y="32054"/>
                    <a:pt x="10574" y="32017"/>
                    <a:pt x="10611" y="31943"/>
                  </a:cubicBezTo>
                  <a:cubicBezTo>
                    <a:pt x="10685" y="31869"/>
                    <a:pt x="10722" y="31795"/>
                    <a:pt x="10722" y="31721"/>
                  </a:cubicBezTo>
                  <a:lnTo>
                    <a:pt x="8024" y="296"/>
                  </a:lnTo>
                  <a:cubicBezTo>
                    <a:pt x="8024" y="111"/>
                    <a:pt x="7876" y="1"/>
                    <a:pt x="7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1"/>
            <p:cNvSpPr/>
            <p:nvPr/>
          </p:nvSpPr>
          <p:spPr>
            <a:xfrm>
              <a:off x="5471350" y="4922300"/>
              <a:ext cx="282850" cy="117400"/>
            </a:xfrm>
            <a:custGeom>
              <a:avLst/>
              <a:gdLst/>
              <a:ahLst/>
              <a:cxnLst/>
              <a:rect l="l" t="t" r="r" b="b"/>
              <a:pathLst>
                <a:path w="11314" h="4696" extrusionOk="0">
                  <a:moveTo>
                    <a:pt x="7209" y="1"/>
                  </a:moveTo>
                  <a:lnTo>
                    <a:pt x="0" y="4696"/>
                  </a:lnTo>
                  <a:lnTo>
                    <a:pt x="11313" y="4696"/>
                  </a:lnTo>
                  <a:lnTo>
                    <a:pt x="10685" y="185"/>
                  </a:lnTo>
                  <a:lnTo>
                    <a:pt x="72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1"/>
            <p:cNvSpPr/>
            <p:nvPr/>
          </p:nvSpPr>
          <p:spPr>
            <a:xfrm>
              <a:off x="5463025" y="4913975"/>
              <a:ext cx="299475" cy="134050"/>
            </a:xfrm>
            <a:custGeom>
              <a:avLst/>
              <a:gdLst/>
              <a:ahLst/>
              <a:cxnLst/>
              <a:rect l="l" t="t" r="r" b="b"/>
              <a:pathLst>
                <a:path w="11979" h="5362" extrusionOk="0">
                  <a:moveTo>
                    <a:pt x="7624" y="636"/>
                  </a:moveTo>
                  <a:lnTo>
                    <a:pt x="10759" y="814"/>
                  </a:lnTo>
                  <a:lnTo>
                    <a:pt x="11276" y="4733"/>
                  </a:lnTo>
                  <a:lnTo>
                    <a:pt x="1368" y="4733"/>
                  </a:lnTo>
                  <a:lnTo>
                    <a:pt x="7624" y="636"/>
                  </a:lnTo>
                  <a:close/>
                  <a:moveTo>
                    <a:pt x="7542" y="1"/>
                  </a:moveTo>
                  <a:cubicBezTo>
                    <a:pt x="7505" y="1"/>
                    <a:pt x="7431" y="38"/>
                    <a:pt x="7358" y="75"/>
                  </a:cubicBezTo>
                  <a:lnTo>
                    <a:pt x="185" y="4807"/>
                  </a:lnTo>
                  <a:cubicBezTo>
                    <a:pt x="74" y="4881"/>
                    <a:pt x="0" y="4992"/>
                    <a:pt x="37" y="5140"/>
                  </a:cubicBezTo>
                  <a:cubicBezTo>
                    <a:pt x="74" y="5251"/>
                    <a:pt x="222" y="5362"/>
                    <a:pt x="333" y="5362"/>
                  </a:cubicBezTo>
                  <a:lnTo>
                    <a:pt x="11646" y="5362"/>
                  </a:lnTo>
                  <a:cubicBezTo>
                    <a:pt x="11720" y="5362"/>
                    <a:pt x="11831" y="5325"/>
                    <a:pt x="11868" y="5251"/>
                  </a:cubicBezTo>
                  <a:cubicBezTo>
                    <a:pt x="11942" y="5177"/>
                    <a:pt x="11979" y="5103"/>
                    <a:pt x="11942" y="4992"/>
                  </a:cubicBezTo>
                  <a:lnTo>
                    <a:pt x="11350" y="481"/>
                  </a:lnTo>
                  <a:cubicBezTo>
                    <a:pt x="11313" y="334"/>
                    <a:pt x="11202" y="223"/>
                    <a:pt x="11055" y="223"/>
                  </a:cubicBezTo>
                  <a:lnTo>
                    <a:pt x="7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1"/>
            <p:cNvSpPr/>
            <p:nvPr/>
          </p:nvSpPr>
          <p:spPr>
            <a:xfrm>
              <a:off x="5231950" y="3802100"/>
              <a:ext cx="1096200" cy="1127625"/>
            </a:xfrm>
            <a:custGeom>
              <a:avLst/>
              <a:gdLst/>
              <a:ahLst/>
              <a:cxnLst/>
              <a:rect l="l" t="t" r="r" b="b"/>
              <a:pathLst>
                <a:path w="43848" h="45105" extrusionOk="0">
                  <a:moveTo>
                    <a:pt x="41704" y="0"/>
                  </a:moveTo>
                  <a:lnTo>
                    <a:pt x="28024" y="148"/>
                  </a:lnTo>
                  <a:lnTo>
                    <a:pt x="26730" y="3180"/>
                  </a:lnTo>
                  <a:cubicBezTo>
                    <a:pt x="26730" y="3180"/>
                    <a:pt x="16674" y="5028"/>
                    <a:pt x="11351" y="6174"/>
                  </a:cubicBezTo>
                  <a:cubicBezTo>
                    <a:pt x="6027" y="7357"/>
                    <a:pt x="1" y="9502"/>
                    <a:pt x="1" y="10796"/>
                  </a:cubicBezTo>
                  <a:cubicBezTo>
                    <a:pt x="1" y="12089"/>
                    <a:pt x="4474" y="44956"/>
                    <a:pt x="4474" y="44956"/>
                  </a:cubicBezTo>
                  <a:lnTo>
                    <a:pt x="7210" y="45104"/>
                  </a:lnTo>
                  <a:lnTo>
                    <a:pt x="7765" y="15269"/>
                  </a:lnTo>
                  <a:cubicBezTo>
                    <a:pt x="7765" y="15269"/>
                    <a:pt x="24290" y="14086"/>
                    <a:pt x="28912" y="13938"/>
                  </a:cubicBezTo>
                  <a:cubicBezTo>
                    <a:pt x="29406" y="13926"/>
                    <a:pt x="29890" y="13924"/>
                    <a:pt x="30365" y="13924"/>
                  </a:cubicBezTo>
                  <a:cubicBezTo>
                    <a:pt x="30708" y="13924"/>
                    <a:pt x="31045" y="13925"/>
                    <a:pt x="31379" y="13925"/>
                  </a:cubicBezTo>
                  <a:cubicBezTo>
                    <a:pt x="34868" y="13925"/>
                    <a:pt x="37847" y="13782"/>
                    <a:pt x="40557" y="10500"/>
                  </a:cubicBezTo>
                  <a:cubicBezTo>
                    <a:pt x="43848" y="6470"/>
                    <a:pt x="41704" y="0"/>
                    <a:pt x="4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1"/>
            <p:cNvSpPr/>
            <p:nvPr/>
          </p:nvSpPr>
          <p:spPr>
            <a:xfrm>
              <a:off x="5223650" y="3794700"/>
              <a:ext cx="1075850" cy="1142425"/>
            </a:xfrm>
            <a:custGeom>
              <a:avLst/>
              <a:gdLst/>
              <a:ahLst/>
              <a:cxnLst/>
              <a:rect l="l" t="t" r="r" b="b"/>
              <a:pathLst>
                <a:path w="43034" h="45697" extrusionOk="0">
                  <a:moveTo>
                    <a:pt x="41808" y="594"/>
                  </a:moveTo>
                  <a:cubicBezTo>
                    <a:pt x="41961" y="1163"/>
                    <a:pt x="42405" y="2897"/>
                    <a:pt x="42405" y="4917"/>
                  </a:cubicBezTo>
                  <a:cubicBezTo>
                    <a:pt x="42405" y="6803"/>
                    <a:pt x="41999" y="8947"/>
                    <a:pt x="40631" y="10611"/>
                  </a:cubicBezTo>
                  <a:cubicBezTo>
                    <a:pt x="39041" y="12570"/>
                    <a:pt x="37377" y="13347"/>
                    <a:pt x="35492" y="13679"/>
                  </a:cubicBezTo>
                  <a:cubicBezTo>
                    <a:pt x="33606" y="14012"/>
                    <a:pt x="31536" y="13864"/>
                    <a:pt x="29207" y="13938"/>
                  </a:cubicBezTo>
                  <a:cubicBezTo>
                    <a:pt x="24585" y="14086"/>
                    <a:pt x="8060" y="15232"/>
                    <a:pt x="8060" y="15232"/>
                  </a:cubicBezTo>
                  <a:cubicBezTo>
                    <a:pt x="7912" y="15269"/>
                    <a:pt x="7764" y="15380"/>
                    <a:pt x="7764" y="15528"/>
                  </a:cubicBezTo>
                  <a:lnTo>
                    <a:pt x="7246" y="45068"/>
                  </a:lnTo>
                  <a:lnTo>
                    <a:pt x="5102" y="44969"/>
                  </a:lnTo>
                  <a:lnTo>
                    <a:pt x="5102" y="44969"/>
                  </a:lnTo>
                  <a:cubicBezTo>
                    <a:pt x="5067" y="44733"/>
                    <a:pt x="5005" y="44337"/>
                    <a:pt x="4917" y="43811"/>
                  </a:cubicBezTo>
                  <a:cubicBezTo>
                    <a:pt x="4510" y="40631"/>
                    <a:pt x="3438" y="32756"/>
                    <a:pt x="2440" y="25473"/>
                  </a:cubicBezTo>
                  <a:cubicBezTo>
                    <a:pt x="1959" y="21850"/>
                    <a:pt x="1516" y="18375"/>
                    <a:pt x="1183" y="15750"/>
                  </a:cubicBezTo>
                  <a:cubicBezTo>
                    <a:pt x="998" y="14456"/>
                    <a:pt x="887" y="13347"/>
                    <a:pt x="776" y="12533"/>
                  </a:cubicBezTo>
                  <a:cubicBezTo>
                    <a:pt x="739" y="12127"/>
                    <a:pt x="702" y="11794"/>
                    <a:pt x="665" y="11535"/>
                  </a:cubicBezTo>
                  <a:cubicBezTo>
                    <a:pt x="629" y="11313"/>
                    <a:pt x="629" y="11128"/>
                    <a:pt x="629" y="11092"/>
                  </a:cubicBezTo>
                  <a:cubicBezTo>
                    <a:pt x="629" y="11055"/>
                    <a:pt x="665" y="10944"/>
                    <a:pt x="813" y="10759"/>
                  </a:cubicBezTo>
                  <a:cubicBezTo>
                    <a:pt x="1072" y="10500"/>
                    <a:pt x="1590" y="10167"/>
                    <a:pt x="2329" y="9798"/>
                  </a:cubicBezTo>
                  <a:cubicBezTo>
                    <a:pt x="4473" y="8725"/>
                    <a:pt x="8281" y="7542"/>
                    <a:pt x="11757" y="6803"/>
                  </a:cubicBezTo>
                  <a:cubicBezTo>
                    <a:pt x="14419" y="6211"/>
                    <a:pt x="18263" y="5472"/>
                    <a:pt x="21443" y="4843"/>
                  </a:cubicBezTo>
                  <a:cubicBezTo>
                    <a:pt x="23033" y="4548"/>
                    <a:pt x="24438" y="4289"/>
                    <a:pt x="25473" y="4067"/>
                  </a:cubicBezTo>
                  <a:cubicBezTo>
                    <a:pt x="26508" y="3882"/>
                    <a:pt x="27136" y="3771"/>
                    <a:pt x="27136" y="3771"/>
                  </a:cubicBezTo>
                  <a:cubicBezTo>
                    <a:pt x="27247" y="3734"/>
                    <a:pt x="27321" y="3697"/>
                    <a:pt x="27358" y="3586"/>
                  </a:cubicBezTo>
                  <a:lnTo>
                    <a:pt x="28574" y="737"/>
                  </a:lnTo>
                  <a:lnTo>
                    <a:pt x="28574" y="737"/>
                  </a:lnTo>
                  <a:lnTo>
                    <a:pt x="41808" y="594"/>
                  </a:lnTo>
                  <a:close/>
                  <a:moveTo>
                    <a:pt x="42036" y="0"/>
                  </a:moveTo>
                  <a:lnTo>
                    <a:pt x="28356" y="148"/>
                  </a:lnTo>
                  <a:cubicBezTo>
                    <a:pt x="28246" y="148"/>
                    <a:pt x="28135" y="222"/>
                    <a:pt x="28098" y="333"/>
                  </a:cubicBezTo>
                  <a:lnTo>
                    <a:pt x="26854" y="3211"/>
                  </a:lnTo>
                  <a:lnTo>
                    <a:pt x="26854" y="3211"/>
                  </a:lnTo>
                  <a:cubicBezTo>
                    <a:pt x="25505" y="3459"/>
                    <a:pt x="16524" y="5116"/>
                    <a:pt x="11609" y="6174"/>
                  </a:cubicBezTo>
                  <a:cubicBezTo>
                    <a:pt x="8947" y="6766"/>
                    <a:pt x="6100" y="7579"/>
                    <a:pt x="3882" y="8430"/>
                  </a:cubicBezTo>
                  <a:cubicBezTo>
                    <a:pt x="2810" y="8873"/>
                    <a:pt x="1849" y="9317"/>
                    <a:pt x="1183" y="9724"/>
                  </a:cubicBezTo>
                  <a:cubicBezTo>
                    <a:pt x="850" y="9945"/>
                    <a:pt x="555" y="10130"/>
                    <a:pt x="370" y="10352"/>
                  </a:cubicBezTo>
                  <a:cubicBezTo>
                    <a:pt x="148" y="10574"/>
                    <a:pt x="0" y="10796"/>
                    <a:pt x="0" y="11092"/>
                  </a:cubicBezTo>
                  <a:cubicBezTo>
                    <a:pt x="0" y="11202"/>
                    <a:pt x="37" y="11387"/>
                    <a:pt x="74" y="11720"/>
                  </a:cubicBezTo>
                  <a:cubicBezTo>
                    <a:pt x="555" y="16415"/>
                    <a:pt x="4510" y="45289"/>
                    <a:pt x="4510" y="45289"/>
                  </a:cubicBezTo>
                  <a:cubicBezTo>
                    <a:pt x="4547" y="45437"/>
                    <a:pt x="4658" y="45548"/>
                    <a:pt x="4806" y="45548"/>
                  </a:cubicBezTo>
                  <a:lnTo>
                    <a:pt x="7542" y="45696"/>
                  </a:lnTo>
                  <a:cubicBezTo>
                    <a:pt x="7616" y="45696"/>
                    <a:pt x="7690" y="45696"/>
                    <a:pt x="7764" y="45622"/>
                  </a:cubicBezTo>
                  <a:cubicBezTo>
                    <a:pt x="7838" y="45585"/>
                    <a:pt x="7875" y="45474"/>
                    <a:pt x="7875" y="45400"/>
                  </a:cubicBezTo>
                  <a:lnTo>
                    <a:pt x="8388" y="15840"/>
                  </a:lnTo>
                  <a:lnTo>
                    <a:pt x="8388" y="15840"/>
                  </a:lnTo>
                  <a:cubicBezTo>
                    <a:pt x="8803" y="15811"/>
                    <a:pt x="9641" y="15752"/>
                    <a:pt x="10758" y="15676"/>
                  </a:cubicBezTo>
                  <a:cubicBezTo>
                    <a:pt x="15639" y="15343"/>
                    <a:pt x="25805" y="14678"/>
                    <a:pt x="29244" y="14567"/>
                  </a:cubicBezTo>
                  <a:cubicBezTo>
                    <a:pt x="31536" y="14493"/>
                    <a:pt x="33606" y="14641"/>
                    <a:pt x="35603" y="14271"/>
                  </a:cubicBezTo>
                  <a:cubicBezTo>
                    <a:pt x="37562" y="13938"/>
                    <a:pt x="39411" y="13051"/>
                    <a:pt x="41111" y="10981"/>
                  </a:cubicBezTo>
                  <a:cubicBezTo>
                    <a:pt x="42627" y="9169"/>
                    <a:pt x="43034" y="6877"/>
                    <a:pt x="43034" y="4917"/>
                  </a:cubicBezTo>
                  <a:cubicBezTo>
                    <a:pt x="43034" y="2329"/>
                    <a:pt x="42331" y="222"/>
                    <a:pt x="42331" y="185"/>
                  </a:cubicBezTo>
                  <a:cubicBezTo>
                    <a:pt x="42294" y="74"/>
                    <a:pt x="42146" y="0"/>
                    <a:pt x="42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1"/>
            <p:cNvSpPr/>
            <p:nvPr/>
          </p:nvSpPr>
          <p:spPr>
            <a:xfrm>
              <a:off x="5111800" y="4926000"/>
              <a:ext cx="308725" cy="134975"/>
            </a:xfrm>
            <a:custGeom>
              <a:avLst/>
              <a:gdLst/>
              <a:ahLst/>
              <a:cxnLst/>
              <a:rect l="l" t="t" r="r" b="b"/>
              <a:pathLst>
                <a:path w="12349" h="5399" extrusionOk="0">
                  <a:moveTo>
                    <a:pt x="9280" y="0"/>
                  </a:moveTo>
                  <a:lnTo>
                    <a:pt x="8837" y="259"/>
                  </a:lnTo>
                  <a:lnTo>
                    <a:pt x="1" y="5398"/>
                  </a:lnTo>
                  <a:lnTo>
                    <a:pt x="12349" y="5398"/>
                  </a:lnTo>
                  <a:lnTo>
                    <a:pt x="12016" y="148"/>
                  </a:lnTo>
                  <a:lnTo>
                    <a:pt x="92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1"/>
            <p:cNvSpPr/>
            <p:nvPr/>
          </p:nvSpPr>
          <p:spPr>
            <a:xfrm>
              <a:off x="5103475" y="4918600"/>
              <a:ext cx="324450" cy="150675"/>
            </a:xfrm>
            <a:custGeom>
              <a:avLst/>
              <a:gdLst/>
              <a:ahLst/>
              <a:cxnLst/>
              <a:rect l="l" t="t" r="r" b="b"/>
              <a:pathLst>
                <a:path w="12978" h="6027" extrusionOk="0">
                  <a:moveTo>
                    <a:pt x="9698" y="597"/>
                  </a:moveTo>
                  <a:lnTo>
                    <a:pt x="12053" y="740"/>
                  </a:lnTo>
                  <a:lnTo>
                    <a:pt x="12349" y="5398"/>
                  </a:lnTo>
                  <a:lnTo>
                    <a:pt x="1480" y="5398"/>
                  </a:lnTo>
                  <a:lnTo>
                    <a:pt x="9317" y="851"/>
                  </a:lnTo>
                  <a:lnTo>
                    <a:pt x="9698" y="597"/>
                  </a:lnTo>
                  <a:close/>
                  <a:moveTo>
                    <a:pt x="9650" y="1"/>
                  </a:moveTo>
                  <a:cubicBezTo>
                    <a:pt x="9576" y="1"/>
                    <a:pt x="9539" y="1"/>
                    <a:pt x="9465" y="38"/>
                  </a:cubicBezTo>
                  <a:lnTo>
                    <a:pt x="9022" y="296"/>
                  </a:lnTo>
                  <a:lnTo>
                    <a:pt x="186" y="5435"/>
                  </a:lnTo>
                  <a:cubicBezTo>
                    <a:pt x="38" y="5509"/>
                    <a:pt x="1" y="5657"/>
                    <a:pt x="38" y="5805"/>
                  </a:cubicBezTo>
                  <a:cubicBezTo>
                    <a:pt x="75" y="5916"/>
                    <a:pt x="186" y="6027"/>
                    <a:pt x="334" y="6027"/>
                  </a:cubicBezTo>
                  <a:lnTo>
                    <a:pt x="12682" y="6027"/>
                  </a:lnTo>
                  <a:cubicBezTo>
                    <a:pt x="12756" y="6027"/>
                    <a:pt x="12830" y="5990"/>
                    <a:pt x="12904" y="5916"/>
                  </a:cubicBezTo>
                  <a:cubicBezTo>
                    <a:pt x="12941" y="5842"/>
                    <a:pt x="12978" y="5768"/>
                    <a:pt x="12978" y="5694"/>
                  </a:cubicBezTo>
                  <a:lnTo>
                    <a:pt x="12682" y="407"/>
                  </a:lnTo>
                  <a:cubicBezTo>
                    <a:pt x="12645" y="259"/>
                    <a:pt x="12534" y="149"/>
                    <a:pt x="12386" y="149"/>
                  </a:cubicBezTo>
                  <a:lnTo>
                    <a:pt x="96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1"/>
            <p:cNvSpPr/>
            <p:nvPr/>
          </p:nvSpPr>
          <p:spPr>
            <a:xfrm>
              <a:off x="5408500" y="3494300"/>
              <a:ext cx="201500" cy="90600"/>
            </a:xfrm>
            <a:custGeom>
              <a:avLst/>
              <a:gdLst/>
              <a:ahLst/>
              <a:cxnLst/>
              <a:rect l="l" t="t" r="r" b="b"/>
              <a:pathLst>
                <a:path w="8060" h="3624" extrusionOk="0">
                  <a:moveTo>
                    <a:pt x="2884" y="1"/>
                  </a:moveTo>
                  <a:cubicBezTo>
                    <a:pt x="1960" y="1"/>
                    <a:pt x="0" y="2367"/>
                    <a:pt x="0" y="2700"/>
                  </a:cubicBezTo>
                  <a:cubicBezTo>
                    <a:pt x="0" y="2933"/>
                    <a:pt x="46" y="3306"/>
                    <a:pt x="321" y="3306"/>
                  </a:cubicBezTo>
                  <a:cubicBezTo>
                    <a:pt x="394" y="3306"/>
                    <a:pt x="483" y="3279"/>
                    <a:pt x="592" y="3217"/>
                  </a:cubicBezTo>
                  <a:cubicBezTo>
                    <a:pt x="1109" y="2885"/>
                    <a:pt x="2366" y="2071"/>
                    <a:pt x="2366" y="2071"/>
                  </a:cubicBezTo>
                  <a:lnTo>
                    <a:pt x="7542" y="3624"/>
                  </a:lnTo>
                  <a:lnTo>
                    <a:pt x="8060" y="1443"/>
                  </a:lnTo>
                  <a:lnTo>
                    <a:pt x="5287" y="297"/>
                  </a:lnTo>
                  <a:cubicBezTo>
                    <a:pt x="5287" y="297"/>
                    <a:pt x="3808" y="1"/>
                    <a:pt x="2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1"/>
            <p:cNvSpPr/>
            <p:nvPr/>
          </p:nvSpPr>
          <p:spPr>
            <a:xfrm>
              <a:off x="5400175" y="3486925"/>
              <a:ext cx="218150" cy="105775"/>
            </a:xfrm>
            <a:custGeom>
              <a:avLst/>
              <a:gdLst/>
              <a:ahLst/>
              <a:cxnLst/>
              <a:rect l="l" t="t" r="r" b="b"/>
              <a:pathLst>
                <a:path w="8726" h="4231" extrusionOk="0">
                  <a:moveTo>
                    <a:pt x="3217" y="592"/>
                  </a:moveTo>
                  <a:cubicBezTo>
                    <a:pt x="3660" y="592"/>
                    <a:pt x="4252" y="666"/>
                    <a:pt x="4696" y="739"/>
                  </a:cubicBezTo>
                  <a:cubicBezTo>
                    <a:pt x="4954" y="776"/>
                    <a:pt x="5139" y="813"/>
                    <a:pt x="5287" y="850"/>
                  </a:cubicBezTo>
                  <a:cubicBezTo>
                    <a:pt x="5362" y="869"/>
                    <a:pt x="5428" y="878"/>
                    <a:pt x="5474" y="883"/>
                  </a:cubicBezTo>
                  <a:lnTo>
                    <a:pt x="5474" y="883"/>
                  </a:lnTo>
                  <a:lnTo>
                    <a:pt x="5472" y="887"/>
                  </a:lnTo>
                  <a:lnTo>
                    <a:pt x="8023" y="1923"/>
                  </a:lnTo>
                  <a:lnTo>
                    <a:pt x="7653" y="3512"/>
                  </a:lnTo>
                  <a:lnTo>
                    <a:pt x="2773" y="2070"/>
                  </a:lnTo>
                  <a:cubicBezTo>
                    <a:pt x="2752" y="2060"/>
                    <a:pt x="2730" y="2055"/>
                    <a:pt x="2707" y="2055"/>
                  </a:cubicBezTo>
                  <a:cubicBezTo>
                    <a:pt x="2653" y="2055"/>
                    <a:pt x="2593" y="2081"/>
                    <a:pt x="2514" y="2107"/>
                  </a:cubicBezTo>
                  <a:cubicBezTo>
                    <a:pt x="2514" y="2107"/>
                    <a:pt x="2219" y="2329"/>
                    <a:pt x="1849" y="2551"/>
                  </a:cubicBezTo>
                  <a:cubicBezTo>
                    <a:pt x="1479" y="2810"/>
                    <a:pt x="1036" y="3106"/>
                    <a:pt x="777" y="3253"/>
                  </a:cubicBezTo>
                  <a:cubicBezTo>
                    <a:pt x="743" y="3271"/>
                    <a:pt x="716" y="3280"/>
                    <a:pt x="698" y="3285"/>
                  </a:cubicBezTo>
                  <a:lnTo>
                    <a:pt x="698" y="3285"/>
                  </a:lnTo>
                  <a:cubicBezTo>
                    <a:pt x="688" y="3272"/>
                    <a:pt x="666" y="3237"/>
                    <a:pt x="666" y="3180"/>
                  </a:cubicBezTo>
                  <a:cubicBezTo>
                    <a:pt x="635" y="3149"/>
                    <a:pt x="630" y="3092"/>
                    <a:pt x="629" y="3031"/>
                  </a:cubicBezTo>
                  <a:lnTo>
                    <a:pt x="629" y="3031"/>
                  </a:lnTo>
                  <a:cubicBezTo>
                    <a:pt x="632" y="3026"/>
                    <a:pt x="669" y="2953"/>
                    <a:pt x="740" y="2847"/>
                  </a:cubicBezTo>
                  <a:cubicBezTo>
                    <a:pt x="962" y="2514"/>
                    <a:pt x="1442" y="1923"/>
                    <a:pt x="1960" y="1442"/>
                  </a:cubicBezTo>
                  <a:cubicBezTo>
                    <a:pt x="2182" y="1183"/>
                    <a:pt x="2477" y="961"/>
                    <a:pt x="2699" y="813"/>
                  </a:cubicBezTo>
                  <a:cubicBezTo>
                    <a:pt x="2921" y="666"/>
                    <a:pt x="3143" y="592"/>
                    <a:pt x="3217" y="592"/>
                  </a:cubicBezTo>
                  <a:close/>
                  <a:moveTo>
                    <a:pt x="3217" y="0"/>
                  </a:moveTo>
                  <a:cubicBezTo>
                    <a:pt x="2847" y="0"/>
                    <a:pt x="2551" y="185"/>
                    <a:pt x="2182" y="407"/>
                  </a:cubicBezTo>
                  <a:cubicBezTo>
                    <a:pt x="1701" y="776"/>
                    <a:pt x="1183" y="1331"/>
                    <a:pt x="740" y="1812"/>
                  </a:cubicBezTo>
                  <a:cubicBezTo>
                    <a:pt x="555" y="2033"/>
                    <a:pt x="370" y="2255"/>
                    <a:pt x="259" y="2440"/>
                  </a:cubicBezTo>
                  <a:cubicBezTo>
                    <a:pt x="185" y="2551"/>
                    <a:pt x="148" y="2625"/>
                    <a:pt x="111" y="2699"/>
                  </a:cubicBezTo>
                  <a:lnTo>
                    <a:pt x="37" y="2810"/>
                  </a:lnTo>
                  <a:cubicBezTo>
                    <a:pt x="37" y="2884"/>
                    <a:pt x="0" y="2921"/>
                    <a:pt x="0" y="2995"/>
                  </a:cubicBezTo>
                  <a:cubicBezTo>
                    <a:pt x="0" y="3143"/>
                    <a:pt x="37" y="3327"/>
                    <a:pt x="111" y="3512"/>
                  </a:cubicBezTo>
                  <a:cubicBezTo>
                    <a:pt x="148" y="3586"/>
                    <a:pt x="185" y="3697"/>
                    <a:pt x="296" y="3771"/>
                  </a:cubicBezTo>
                  <a:cubicBezTo>
                    <a:pt x="370" y="3845"/>
                    <a:pt x="518" y="3919"/>
                    <a:pt x="666" y="3919"/>
                  </a:cubicBezTo>
                  <a:cubicBezTo>
                    <a:pt x="814" y="3919"/>
                    <a:pt x="962" y="3845"/>
                    <a:pt x="1110" y="3771"/>
                  </a:cubicBezTo>
                  <a:cubicBezTo>
                    <a:pt x="1529" y="3501"/>
                    <a:pt x="2436" y="2915"/>
                    <a:pt x="2763" y="2703"/>
                  </a:cubicBezTo>
                  <a:lnTo>
                    <a:pt x="2763" y="2703"/>
                  </a:lnTo>
                  <a:lnTo>
                    <a:pt x="7801" y="4215"/>
                  </a:lnTo>
                  <a:cubicBezTo>
                    <a:pt x="7823" y="4226"/>
                    <a:pt x="7845" y="4230"/>
                    <a:pt x="7866" y="4230"/>
                  </a:cubicBezTo>
                  <a:cubicBezTo>
                    <a:pt x="7918" y="4230"/>
                    <a:pt x="7971" y="4204"/>
                    <a:pt x="8023" y="4178"/>
                  </a:cubicBezTo>
                  <a:cubicBezTo>
                    <a:pt x="8097" y="4141"/>
                    <a:pt x="8171" y="4067"/>
                    <a:pt x="8171" y="3993"/>
                  </a:cubicBezTo>
                  <a:lnTo>
                    <a:pt x="8688" y="1812"/>
                  </a:lnTo>
                  <a:cubicBezTo>
                    <a:pt x="8725" y="1664"/>
                    <a:pt x="8652" y="1516"/>
                    <a:pt x="8504" y="1442"/>
                  </a:cubicBezTo>
                  <a:lnTo>
                    <a:pt x="5731" y="333"/>
                  </a:lnTo>
                  <a:lnTo>
                    <a:pt x="5657" y="296"/>
                  </a:lnTo>
                  <a:cubicBezTo>
                    <a:pt x="5657" y="296"/>
                    <a:pt x="4215" y="0"/>
                    <a:pt x="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1"/>
            <p:cNvSpPr/>
            <p:nvPr/>
          </p:nvSpPr>
          <p:spPr>
            <a:xfrm>
              <a:off x="5410350" y="3530350"/>
              <a:ext cx="171000" cy="49025"/>
            </a:xfrm>
            <a:custGeom>
              <a:avLst/>
              <a:gdLst/>
              <a:ahLst/>
              <a:cxnLst/>
              <a:rect l="l" t="t" r="r" b="b"/>
              <a:pathLst>
                <a:path w="6840" h="1961" extrusionOk="0">
                  <a:moveTo>
                    <a:pt x="5213" y="1"/>
                  </a:moveTo>
                  <a:cubicBezTo>
                    <a:pt x="5213" y="1"/>
                    <a:pt x="1775" y="223"/>
                    <a:pt x="1035" y="333"/>
                  </a:cubicBezTo>
                  <a:cubicBezTo>
                    <a:pt x="333" y="407"/>
                    <a:pt x="0" y="1258"/>
                    <a:pt x="961" y="1258"/>
                  </a:cubicBezTo>
                  <a:cubicBezTo>
                    <a:pt x="1886" y="1258"/>
                    <a:pt x="3106" y="1147"/>
                    <a:pt x="3106" y="1147"/>
                  </a:cubicBezTo>
                  <a:cubicBezTo>
                    <a:pt x="3106" y="1147"/>
                    <a:pt x="3845" y="1775"/>
                    <a:pt x="5213" y="1886"/>
                  </a:cubicBezTo>
                  <a:cubicBezTo>
                    <a:pt x="6544" y="1960"/>
                    <a:pt x="6840" y="1960"/>
                    <a:pt x="6840" y="1960"/>
                  </a:cubicBezTo>
                  <a:lnTo>
                    <a:pt x="5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1"/>
            <p:cNvSpPr/>
            <p:nvPr/>
          </p:nvSpPr>
          <p:spPr>
            <a:xfrm>
              <a:off x="5412200" y="3522950"/>
              <a:ext cx="177475" cy="64725"/>
            </a:xfrm>
            <a:custGeom>
              <a:avLst/>
              <a:gdLst/>
              <a:ahLst/>
              <a:cxnLst/>
              <a:rect l="l" t="t" r="r" b="b"/>
              <a:pathLst>
                <a:path w="7099" h="2589" extrusionOk="0">
                  <a:moveTo>
                    <a:pt x="5102" y="1"/>
                  </a:moveTo>
                  <a:cubicBezTo>
                    <a:pt x="5102" y="1"/>
                    <a:pt x="4252" y="38"/>
                    <a:pt x="3290" y="112"/>
                  </a:cubicBezTo>
                  <a:cubicBezTo>
                    <a:pt x="2366" y="186"/>
                    <a:pt x="1331" y="260"/>
                    <a:pt x="924" y="297"/>
                  </a:cubicBezTo>
                  <a:cubicBezTo>
                    <a:pt x="665" y="334"/>
                    <a:pt x="444" y="445"/>
                    <a:pt x="296" y="592"/>
                  </a:cubicBezTo>
                  <a:cubicBezTo>
                    <a:pt x="111" y="777"/>
                    <a:pt x="0" y="962"/>
                    <a:pt x="0" y="1184"/>
                  </a:cubicBezTo>
                  <a:cubicBezTo>
                    <a:pt x="0" y="1369"/>
                    <a:pt x="74" y="1591"/>
                    <a:pt x="259" y="1702"/>
                  </a:cubicBezTo>
                  <a:cubicBezTo>
                    <a:pt x="444" y="1812"/>
                    <a:pt x="629" y="1849"/>
                    <a:pt x="887" y="1849"/>
                  </a:cubicBezTo>
                  <a:cubicBezTo>
                    <a:pt x="1642" y="1849"/>
                    <a:pt x="2618" y="1776"/>
                    <a:pt x="2951" y="1748"/>
                  </a:cubicBezTo>
                  <a:lnTo>
                    <a:pt x="2951" y="1748"/>
                  </a:lnTo>
                  <a:cubicBezTo>
                    <a:pt x="3210" y="1939"/>
                    <a:pt x="3940" y="2389"/>
                    <a:pt x="5102" y="2478"/>
                  </a:cubicBezTo>
                  <a:cubicBezTo>
                    <a:pt x="6433" y="2589"/>
                    <a:pt x="6766" y="2589"/>
                    <a:pt x="6766" y="2589"/>
                  </a:cubicBezTo>
                  <a:cubicBezTo>
                    <a:pt x="6950" y="2589"/>
                    <a:pt x="7098" y="2441"/>
                    <a:pt x="7098" y="2256"/>
                  </a:cubicBezTo>
                  <a:cubicBezTo>
                    <a:pt x="7098" y="2108"/>
                    <a:pt x="6950" y="1960"/>
                    <a:pt x="6766" y="1960"/>
                  </a:cubicBezTo>
                  <a:cubicBezTo>
                    <a:pt x="6692" y="1960"/>
                    <a:pt x="6322" y="1960"/>
                    <a:pt x="5139" y="1849"/>
                  </a:cubicBezTo>
                  <a:cubicBezTo>
                    <a:pt x="4510" y="1812"/>
                    <a:pt x="4030" y="1628"/>
                    <a:pt x="3697" y="1480"/>
                  </a:cubicBezTo>
                  <a:cubicBezTo>
                    <a:pt x="3549" y="1406"/>
                    <a:pt x="3438" y="1332"/>
                    <a:pt x="3364" y="1295"/>
                  </a:cubicBezTo>
                  <a:lnTo>
                    <a:pt x="3253" y="1221"/>
                  </a:lnTo>
                  <a:cubicBezTo>
                    <a:pt x="3199" y="1167"/>
                    <a:pt x="3145" y="1133"/>
                    <a:pt x="3091" y="1133"/>
                  </a:cubicBezTo>
                  <a:cubicBezTo>
                    <a:pt x="3071" y="1133"/>
                    <a:pt x="3051" y="1137"/>
                    <a:pt x="3032" y="1147"/>
                  </a:cubicBezTo>
                  <a:cubicBezTo>
                    <a:pt x="3032" y="1147"/>
                    <a:pt x="2699" y="1147"/>
                    <a:pt x="2292" y="1184"/>
                  </a:cubicBezTo>
                  <a:cubicBezTo>
                    <a:pt x="1886" y="1221"/>
                    <a:pt x="1331" y="1221"/>
                    <a:pt x="887" y="1221"/>
                  </a:cubicBezTo>
                  <a:cubicBezTo>
                    <a:pt x="702" y="1221"/>
                    <a:pt x="629" y="1184"/>
                    <a:pt x="592" y="1184"/>
                  </a:cubicBezTo>
                  <a:lnTo>
                    <a:pt x="629" y="1147"/>
                  </a:lnTo>
                  <a:cubicBezTo>
                    <a:pt x="665" y="1073"/>
                    <a:pt x="813" y="962"/>
                    <a:pt x="1035" y="925"/>
                  </a:cubicBezTo>
                  <a:cubicBezTo>
                    <a:pt x="1368" y="851"/>
                    <a:pt x="2403" y="777"/>
                    <a:pt x="3327" y="740"/>
                  </a:cubicBezTo>
                  <a:cubicBezTo>
                    <a:pt x="4289" y="666"/>
                    <a:pt x="5139" y="592"/>
                    <a:pt x="5139" y="592"/>
                  </a:cubicBezTo>
                  <a:cubicBezTo>
                    <a:pt x="5324" y="592"/>
                    <a:pt x="5435" y="445"/>
                    <a:pt x="5435" y="297"/>
                  </a:cubicBezTo>
                  <a:cubicBezTo>
                    <a:pt x="5435" y="112"/>
                    <a:pt x="5287" y="1"/>
                    <a:pt x="5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1"/>
            <p:cNvSpPr/>
            <p:nvPr/>
          </p:nvSpPr>
          <p:spPr>
            <a:xfrm>
              <a:off x="5597050" y="3530350"/>
              <a:ext cx="448275" cy="196900"/>
            </a:xfrm>
            <a:custGeom>
              <a:avLst/>
              <a:gdLst/>
              <a:ahLst/>
              <a:cxnLst/>
              <a:rect l="l" t="t" r="r" b="b"/>
              <a:pathLst>
                <a:path w="17931" h="7876" extrusionOk="0">
                  <a:moveTo>
                    <a:pt x="518" y="1"/>
                  </a:moveTo>
                  <a:lnTo>
                    <a:pt x="0" y="2182"/>
                  </a:lnTo>
                  <a:lnTo>
                    <a:pt x="17487" y="7875"/>
                  </a:lnTo>
                  <a:lnTo>
                    <a:pt x="17931" y="2810"/>
                  </a:lnTo>
                  <a:lnTo>
                    <a:pt x="5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1"/>
            <p:cNvSpPr/>
            <p:nvPr/>
          </p:nvSpPr>
          <p:spPr>
            <a:xfrm>
              <a:off x="5588725" y="3522775"/>
              <a:ext cx="464000" cy="212250"/>
            </a:xfrm>
            <a:custGeom>
              <a:avLst/>
              <a:gdLst/>
              <a:ahLst/>
              <a:cxnLst/>
              <a:rect l="l" t="t" r="r" b="b"/>
              <a:pathLst>
                <a:path w="18560" h="8490" extrusionOk="0">
                  <a:moveTo>
                    <a:pt x="1084" y="643"/>
                  </a:moveTo>
                  <a:lnTo>
                    <a:pt x="17931" y="3372"/>
                  </a:lnTo>
                  <a:lnTo>
                    <a:pt x="17561" y="7772"/>
                  </a:lnTo>
                  <a:lnTo>
                    <a:pt x="703" y="2263"/>
                  </a:lnTo>
                  <a:lnTo>
                    <a:pt x="1084" y="643"/>
                  </a:lnTo>
                  <a:close/>
                  <a:moveTo>
                    <a:pt x="830" y="1"/>
                  </a:moveTo>
                  <a:cubicBezTo>
                    <a:pt x="703" y="1"/>
                    <a:pt x="587" y="101"/>
                    <a:pt x="555" y="230"/>
                  </a:cubicBezTo>
                  <a:lnTo>
                    <a:pt x="37" y="2411"/>
                  </a:lnTo>
                  <a:cubicBezTo>
                    <a:pt x="0" y="2559"/>
                    <a:pt x="74" y="2744"/>
                    <a:pt x="259" y="2781"/>
                  </a:cubicBezTo>
                  <a:lnTo>
                    <a:pt x="17746" y="8474"/>
                  </a:lnTo>
                  <a:cubicBezTo>
                    <a:pt x="17768" y="8485"/>
                    <a:pt x="17793" y="8490"/>
                    <a:pt x="17819" y="8490"/>
                  </a:cubicBezTo>
                  <a:cubicBezTo>
                    <a:pt x="17882" y="8490"/>
                    <a:pt x="17953" y="8463"/>
                    <a:pt x="18005" y="8437"/>
                  </a:cubicBezTo>
                  <a:cubicBezTo>
                    <a:pt x="18079" y="8400"/>
                    <a:pt x="18153" y="8289"/>
                    <a:pt x="18153" y="8215"/>
                  </a:cubicBezTo>
                  <a:lnTo>
                    <a:pt x="18560" y="3113"/>
                  </a:lnTo>
                  <a:cubicBezTo>
                    <a:pt x="18560" y="2966"/>
                    <a:pt x="18449" y="2818"/>
                    <a:pt x="18301" y="2818"/>
                  </a:cubicBezTo>
                  <a:lnTo>
                    <a:pt x="888" y="8"/>
                  </a:lnTo>
                  <a:cubicBezTo>
                    <a:pt x="868" y="3"/>
                    <a:pt x="849" y="1"/>
                    <a:pt x="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1"/>
            <p:cNvSpPr/>
            <p:nvPr/>
          </p:nvSpPr>
          <p:spPr>
            <a:xfrm>
              <a:off x="5831800" y="3033350"/>
              <a:ext cx="475100" cy="853075"/>
            </a:xfrm>
            <a:custGeom>
              <a:avLst/>
              <a:gdLst/>
              <a:ahLst/>
              <a:cxnLst/>
              <a:rect l="l" t="t" r="r" b="b"/>
              <a:pathLst>
                <a:path w="19004" h="34123" extrusionOk="0">
                  <a:moveTo>
                    <a:pt x="9555" y="1"/>
                  </a:moveTo>
                  <a:cubicBezTo>
                    <a:pt x="8899" y="1"/>
                    <a:pt x="8262" y="269"/>
                    <a:pt x="7654" y="841"/>
                  </a:cubicBezTo>
                  <a:cubicBezTo>
                    <a:pt x="7654" y="841"/>
                    <a:pt x="2330" y="6571"/>
                    <a:pt x="1147" y="8605"/>
                  </a:cubicBezTo>
                  <a:cubicBezTo>
                    <a:pt x="1" y="10601"/>
                    <a:pt x="3476" y="19955"/>
                    <a:pt x="3772" y="22690"/>
                  </a:cubicBezTo>
                  <a:cubicBezTo>
                    <a:pt x="4030" y="25426"/>
                    <a:pt x="4918" y="27164"/>
                    <a:pt x="3624" y="28606"/>
                  </a:cubicBezTo>
                  <a:cubicBezTo>
                    <a:pt x="2330" y="30048"/>
                    <a:pt x="3476" y="30898"/>
                    <a:pt x="4178" y="31489"/>
                  </a:cubicBezTo>
                  <a:cubicBezTo>
                    <a:pt x="4861" y="32002"/>
                    <a:pt x="10182" y="34123"/>
                    <a:pt x="13583" y="34123"/>
                  </a:cubicBezTo>
                  <a:cubicBezTo>
                    <a:pt x="13864" y="34123"/>
                    <a:pt x="14131" y="34108"/>
                    <a:pt x="14382" y="34077"/>
                  </a:cubicBezTo>
                  <a:cubicBezTo>
                    <a:pt x="17710" y="33634"/>
                    <a:pt x="18412" y="31342"/>
                    <a:pt x="18708" y="27718"/>
                  </a:cubicBezTo>
                  <a:cubicBezTo>
                    <a:pt x="19004" y="24132"/>
                    <a:pt x="18708" y="11488"/>
                    <a:pt x="15824" y="6312"/>
                  </a:cubicBezTo>
                  <a:cubicBezTo>
                    <a:pt x="13687" y="2428"/>
                    <a:pt x="11530" y="1"/>
                    <a:pt x="9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1"/>
            <p:cNvSpPr/>
            <p:nvPr/>
          </p:nvSpPr>
          <p:spPr>
            <a:xfrm>
              <a:off x="5847525" y="3025700"/>
              <a:ext cx="462150" cy="867925"/>
            </a:xfrm>
            <a:custGeom>
              <a:avLst/>
              <a:gdLst/>
              <a:ahLst/>
              <a:cxnLst/>
              <a:rect l="l" t="t" r="r" b="b"/>
              <a:pathLst>
                <a:path w="18486" h="34717" extrusionOk="0">
                  <a:moveTo>
                    <a:pt x="8910" y="592"/>
                  </a:moveTo>
                  <a:cubicBezTo>
                    <a:pt x="9760" y="592"/>
                    <a:pt x="10759" y="1147"/>
                    <a:pt x="11757" y="2219"/>
                  </a:cubicBezTo>
                  <a:cubicBezTo>
                    <a:pt x="12792" y="3254"/>
                    <a:pt x="13864" y="4844"/>
                    <a:pt x="14936" y="6766"/>
                  </a:cubicBezTo>
                  <a:cubicBezTo>
                    <a:pt x="16082" y="8800"/>
                    <a:pt x="16822" y="12090"/>
                    <a:pt x="17265" y="15528"/>
                  </a:cubicBezTo>
                  <a:cubicBezTo>
                    <a:pt x="17709" y="19004"/>
                    <a:pt x="17857" y="22553"/>
                    <a:pt x="17857" y="25141"/>
                  </a:cubicBezTo>
                  <a:cubicBezTo>
                    <a:pt x="17857" y="26361"/>
                    <a:pt x="17820" y="27359"/>
                    <a:pt x="17783" y="28024"/>
                  </a:cubicBezTo>
                  <a:cubicBezTo>
                    <a:pt x="17635" y="29799"/>
                    <a:pt x="17376" y="31241"/>
                    <a:pt x="16785" y="32239"/>
                  </a:cubicBezTo>
                  <a:cubicBezTo>
                    <a:pt x="16193" y="33237"/>
                    <a:pt x="15306" y="33866"/>
                    <a:pt x="13716" y="34051"/>
                  </a:cubicBezTo>
                  <a:cubicBezTo>
                    <a:pt x="13494" y="34088"/>
                    <a:pt x="13199" y="34125"/>
                    <a:pt x="12903" y="34125"/>
                  </a:cubicBezTo>
                  <a:cubicBezTo>
                    <a:pt x="11276" y="34125"/>
                    <a:pt x="9095" y="33607"/>
                    <a:pt x="7283" y="33016"/>
                  </a:cubicBezTo>
                  <a:cubicBezTo>
                    <a:pt x="6396" y="32720"/>
                    <a:pt x="5583" y="32387"/>
                    <a:pt x="4954" y="32128"/>
                  </a:cubicBezTo>
                  <a:cubicBezTo>
                    <a:pt x="4621" y="31980"/>
                    <a:pt x="4363" y="31869"/>
                    <a:pt x="4141" y="31759"/>
                  </a:cubicBezTo>
                  <a:cubicBezTo>
                    <a:pt x="3956" y="31685"/>
                    <a:pt x="3808" y="31574"/>
                    <a:pt x="3734" y="31537"/>
                  </a:cubicBezTo>
                  <a:cubicBezTo>
                    <a:pt x="3512" y="31352"/>
                    <a:pt x="3217" y="31130"/>
                    <a:pt x="3032" y="30908"/>
                  </a:cubicBezTo>
                  <a:cubicBezTo>
                    <a:pt x="2810" y="30649"/>
                    <a:pt x="2699" y="30428"/>
                    <a:pt x="2699" y="30132"/>
                  </a:cubicBezTo>
                  <a:cubicBezTo>
                    <a:pt x="2699" y="29873"/>
                    <a:pt x="2810" y="29540"/>
                    <a:pt x="3217" y="29097"/>
                  </a:cubicBezTo>
                  <a:cubicBezTo>
                    <a:pt x="3771" y="28468"/>
                    <a:pt x="3993" y="27729"/>
                    <a:pt x="3993" y="26989"/>
                  </a:cubicBezTo>
                  <a:cubicBezTo>
                    <a:pt x="3993" y="25843"/>
                    <a:pt x="3586" y="24586"/>
                    <a:pt x="3438" y="22959"/>
                  </a:cubicBezTo>
                  <a:cubicBezTo>
                    <a:pt x="3291" y="21739"/>
                    <a:pt x="2588" y="19373"/>
                    <a:pt x="1923" y="16859"/>
                  </a:cubicBezTo>
                  <a:cubicBezTo>
                    <a:pt x="1257" y="14345"/>
                    <a:pt x="592" y="11720"/>
                    <a:pt x="592" y="10168"/>
                  </a:cubicBezTo>
                  <a:cubicBezTo>
                    <a:pt x="592" y="9650"/>
                    <a:pt x="703" y="9280"/>
                    <a:pt x="814" y="9058"/>
                  </a:cubicBezTo>
                  <a:cubicBezTo>
                    <a:pt x="1072" y="8578"/>
                    <a:pt x="1627" y="7838"/>
                    <a:pt x="2255" y="7025"/>
                  </a:cubicBezTo>
                  <a:cubicBezTo>
                    <a:pt x="3254" y="5805"/>
                    <a:pt x="4511" y="4400"/>
                    <a:pt x="5509" y="3291"/>
                  </a:cubicBezTo>
                  <a:cubicBezTo>
                    <a:pt x="5989" y="2700"/>
                    <a:pt x="6433" y="2219"/>
                    <a:pt x="6729" y="1886"/>
                  </a:cubicBezTo>
                  <a:cubicBezTo>
                    <a:pt x="7062" y="1553"/>
                    <a:pt x="7246" y="1369"/>
                    <a:pt x="7246" y="1369"/>
                  </a:cubicBezTo>
                  <a:lnTo>
                    <a:pt x="7229" y="1351"/>
                  </a:lnTo>
                  <a:lnTo>
                    <a:pt x="7229" y="1351"/>
                  </a:lnTo>
                  <a:cubicBezTo>
                    <a:pt x="7813" y="809"/>
                    <a:pt x="8361" y="592"/>
                    <a:pt x="8910" y="592"/>
                  </a:cubicBezTo>
                  <a:close/>
                  <a:moveTo>
                    <a:pt x="8910" y="1"/>
                  </a:moveTo>
                  <a:cubicBezTo>
                    <a:pt x="8171" y="1"/>
                    <a:pt x="7431" y="296"/>
                    <a:pt x="6803" y="925"/>
                  </a:cubicBezTo>
                  <a:lnTo>
                    <a:pt x="6766" y="925"/>
                  </a:lnTo>
                  <a:cubicBezTo>
                    <a:pt x="6766" y="925"/>
                    <a:pt x="5435" y="2367"/>
                    <a:pt x="3956" y="4067"/>
                  </a:cubicBezTo>
                  <a:cubicBezTo>
                    <a:pt x="3217" y="4918"/>
                    <a:pt x="2440" y="5842"/>
                    <a:pt x="1775" y="6655"/>
                  </a:cubicBezTo>
                  <a:cubicBezTo>
                    <a:pt x="1109" y="7469"/>
                    <a:pt x="592" y="8208"/>
                    <a:pt x="259" y="8763"/>
                  </a:cubicBezTo>
                  <a:cubicBezTo>
                    <a:pt x="74" y="9132"/>
                    <a:pt x="0" y="9613"/>
                    <a:pt x="0" y="10168"/>
                  </a:cubicBezTo>
                  <a:cubicBezTo>
                    <a:pt x="0" y="11868"/>
                    <a:pt x="666" y="14493"/>
                    <a:pt x="1331" y="17007"/>
                  </a:cubicBezTo>
                  <a:cubicBezTo>
                    <a:pt x="1997" y="19521"/>
                    <a:pt x="2699" y="21924"/>
                    <a:pt x="2810" y="23033"/>
                  </a:cubicBezTo>
                  <a:cubicBezTo>
                    <a:pt x="2995" y="24697"/>
                    <a:pt x="3364" y="25991"/>
                    <a:pt x="3364" y="26989"/>
                  </a:cubicBezTo>
                  <a:cubicBezTo>
                    <a:pt x="3364" y="27655"/>
                    <a:pt x="3217" y="28172"/>
                    <a:pt x="2736" y="28690"/>
                  </a:cubicBezTo>
                  <a:cubicBezTo>
                    <a:pt x="2292" y="29208"/>
                    <a:pt x="2071" y="29688"/>
                    <a:pt x="2071" y="30132"/>
                  </a:cubicBezTo>
                  <a:cubicBezTo>
                    <a:pt x="2071" y="30612"/>
                    <a:pt x="2292" y="30982"/>
                    <a:pt x="2551" y="31278"/>
                  </a:cubicBezTo>
                  <a:cubicBezTo>
                    <a:pt x="2810" y="31574"/>
                    <a:pt x="3143" y="31832"/>
                    <a:pt x="3364" y="32017"/>
                  </a:cubicBezTo>
                  <a:cubicBezTo>
                    <a:pt x="3475" y="32128"/>
                    <a:pt x="3660" y="32202"/>
                    <a:pt x="3882" y="32313"/>
                  </a:cubicBezTo>
                  <a:cubicBezTo>
                    <a:pt x="4658" y="32720"/>
                    <a:pt x="6137" y="33311"/>
                    <a:pt x="7801" y="33829"/>
                  </a:cubicBezTo>
                  <a:cubicBezTo>
                    <a:pt x="9502" y="34309"/>
                    <a:pt x="11387" y="34716"/>
                    <a:pt x="12903" y="34716"/>
                  </a:cubicBezTo>
                  <a:cubicBezTo>
                    <a:pt x="13236" y="34716"/>
                    <a:pt x="13531" y="34716"/>
                    <a:pt x="13827" y="34679"/>
                  </a:cubicBezTo>
                  <a:cubicBezTo>
                    <a:pt x="15528" y="34457"/>
                    <a:pt x="16674" y="33718"/>
                    <a:pt x="17339" y="32535"/>
                  </a:cubicBezTo>
                  <a:cubicBezTo>
                    <a:pt x="18005" y="31389"/>
                    <a:pt x="18227" y="29873"/>
                    <a:pt x="18375" y="28061"/>
                  </a:cubicBezTo>
                  <a:cubicBezTo>
                    <a:pt x="18448" y="27359"/>
                    <a:pt x="18485" y="26361"/>
                    <a:pt x="18485" y="25141"/>
                  </a:cubicBezTo>
                  <a:cubicBezTo>
                    <a:pt x="18485" y="22553"/>
                    <a:pt x="18338" y="18930"/>
                    <a:pt x="17857" y="15454"/>
                  </a:cubicBezTo>
                  <a:cubicBezTo>
                    <a:pt x="17413" y="11979"/>
                    <a:pt x="16674" y="8615"/>
                    <a:pt x="15491" y="6471"/>
                  </a:cubicBezTo>
                  <a:cubicBezTo>
                    <a:pt x="14382" y="4511"/>
                    <a:pt x="13310" y="2921"/>
                    <a:pt x="12200" y="1775"/>
                  </a:cubicBezTo>
                  <a:cubicBezTo>
                    <a:pt x="11128" y="666"/>
                    <a:pt x="10019" y="1"/>
                    <a:pt x="8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1"/>
            <p:cNvSpPr/>
            <p:nvPr/>
          </p:nvSpPr>
          <p:spPr>
            <a:xfrm>
              <a:off x="5828100" y="2996750"/>
              <a:ext cx="275450" cy="262825"/>
            </a:xfrm>
            <a:custGeom>
              <a:avLst/>
              <a:gdLst/>
              <a:ahLst/>
              <a:cxnLst/>
              <a:rect l="l" t="t" r="r" b="b"/>
              <a:pathLst>
                <a:path w="11018" h="10513" extrusionOk="0">
                  <a:moveTo>
                    <a:pt x="7766" y="0"/>
                  </a:moveTo>
                  <a:cubicBezTo>
                    <a:pt x="7188" y="0"/>
                    <a:pt x="6562" y="157"/>
                    <a:pt x="5916" y="567"/>
                  </a:cubicBezTo>
                  <a:lnTo>
                    <a:pt x="1" y="8331"/>
                  </a:lnTo>
                  <a:lnTo>
                    <a:pt x="740" y="10512"/>
                  </a:lnTo>
                  <a:cubicBezTo>
                    <a:pt x="740" y="10512"/>
                    <a:pt x="4215" y="6815"/>
                    <a:pt x="5657" y="5928"/>
                  </a:cubicBezTo>
                  <a:cubicBezTo>
                    <a:pt x="7099" y="5078"/>
                    <a:pt x="11018" y="1639"/>
                    <a:pt x="11018" y="1639"/>
                  </a:cubicBezTo>
                  <a:cubicBezTo>
                    <a:pt x="11018" y="1639"/>
                    <a:pt x="9638" y="0"/>
                    <a:pt x="7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1"/>
            <p:cNvSpPr/>
            <p:nvPr/>
          </p:nvSpPr>
          <p:spPr>
            <a:xfrm>
              <a:off x="5820725" y="2989650"/>
              <a:ext cx="291150" cy="277325"/>
            </a:xfrm>
            <a:custGeom>
              <a:avLst/>
              <a:gdLst/>
              <a:ahLst/>
              <a:cxnLst/>
              <a:rect l="l" t="t" r="r" b="b"/>
              <a:pathLst>
                <a:path w="11646" h="11093" extrusionOk="0">
                  <a:moveTo>
                    <a:pt x="8060" y="592"/>
                  </a:moveTo>
                  <a:cubicBezTo>
                    <a:pt x="8910" y="592"/>
                    <a:pt x="9649" y="962"/>
                    <a:pt x="10204" y="1369"/>
                  </a:cubicBezTo>
                  <a:cubicBezTo>
                    <a:pt x="10463" y="1554"/>
                    <a:pt x="10685" y="1738"/>
                    <a:pt x="10832" y="1886"/>
                  </a:cubicBezTo>
                  <a:cubicBezTo>
                    <a:pt x="10838" y="1892"/>
                    <a:pt x="10843" y="1897"/>
                    <a:pt x="10848" y="1902"/>
                  </a:cubicBezTo>
                  <a:lnTo>
                    <a:pt x="10848" y="1902"/>
                  </a:lnTo>
                  <a:cubicBezTo>
                    <a:pt x="10749" y="1985"/>
                    <a:pt x="10619" y="2091"/>
                    <a:pt x="10463" y="2219"/>
                  </a:cubicBezTo>
                  <a:cubicBezTo>
                    <a:pt x="9871" y="2737"/>
                    <a:pt x="8984" y="3513"/>
                    <a:pt x="8097" y="4252"/>
                  </a:cubicBezTo>
                  <a:cubicBezTo>
                    <a:pt x="7209" y="4992"/>
                    <a:pt x="6322" y="5657"/>
                    <a:pt x="5804" y="5953"/>
                  </a:cubicBezTo>
                  <a:cubicBezTo>
                    <a:pt x="5398" y="6212"/>
                    <a:pt x="4917" y="6619"/>
                    <a:pt x="4400" y="7062"/>
                  </a:cubicBezTo>
                  <a:cubicBezTo>
                    <a:pt x="3195" y="8129"/>
                    <a:pt x="1809" y="9541"/>
                    <a:pt x="1170" y="10202"/>
                  </a:cubicBezTo>
                  <a:lnTo>
                    <a:pt x="1170" y="10202"/>
                  </a:lnTo>
                  <a:lnTo>
                    <a:pt x="665" y="8689"/>
                  </a:lnTo>
                  <a:lnTo>
                    <a:pt x="6456" y="1054"/>
                  </a:lnTo>
                  <a:lnTo>
                    <a:pt x="6456" y="1054"/>
                  </a:lnTo>
                  <a:cubicBezTo>
                    <a:pt x="7045" y="725"/>
                    <a:pt x="7569" y="592"/>
                    <a:pt x="8060" y="592"/>
                  </a:cubicBezTo>
                  <a:close/>
                  <a:moveTo>
                    <a:pt x="8060" y="1"/>
                  </a:moveTo>
                  <a:cubicBezTo>
                    <a:pt x="7431" y="1"/>
                    <a:pt x="6729" y="149"/>
                    <a:pt x="6063" y="592"/>
                  </a:cubicBezTo>
                  <a:lnTo>
                    <a:pt x="5952" y="666"/>
                  </a:lnTo>
                  <a:lnTo>
                    <a:pt x="74" y="8430"/>
                  </a:lnTo>
                  <a:cubicBezTo>
                    <a:pt x="0" y="8504"/>
                    <a:pt x="0" y="8615"/>
                    <a:pt x="37" y="8726"/>
                  </a:cubicBezTo>
                  <a:lnTo>
                    <a:pt x="739" y="10870"/>
                  </a:lnTo>
                  <a:cubicBezTo>
                    <a:pt x="776" y="10981"/>
                    <a:pt x="850" y="11055"/>
                    <a:pt x="961" y="11092"/>
                  </a:cubicBezTo>
                  <a:cubicBezTo>
                    <a:pt x="1072" y="11092"/>
                    <a:pt x="1183" y="11055"/>
                    <a:pt x="1257" y="10981"/>
                  </a:cubicBezTo>
                  <a:cubicBezTo>
                    <a:pt x="1257" y="10981"/>
                    <a:pt x="1479" y="10759"/>
                    <a:pt x="1812" y="10390"/>
                  </a:cubicBezTo>
                  <a:cubicBezTo>
                    <a:pt x="2329" y="9872"/>
                    <a:pt x="3179" y="9059"/>
                    <a:pt x="3993" y="8282"/>
                  </a:cubicBezTo>
                  <a:cubicBezTo>
                    <a:pt x="4806" y="7506"/>
                    <a:pt x="5620" y="6803"/>
                    <a:pt x="6137" y="6508"/>
                  </a:cubicBezTo>
                  <a:cubicBezTo>
                    <a:pt x="6877" y="6027"/>
                    <a:pt x="8207" y="4955"/>
                    <a:pt x="9354" y="3994"/>
                  </a:cubicBezTo>
                  <a:cubicBezTo>
                    <a:pt x="10537" y="2995"/>
                    <a:pt x="11498" y="2145"/>
                    <a:pt x="11498" y="2145"/>
                  </a:cubicBezTo>
                  <a:cubicBezTo>
                    <a:pt x="11646" y="2034"/>
                    <a:pt x="11646" y="1849"/>
                    <a:pt x="11535" y="1701"/>
                  </a:cubicBezTo>
                  <a:cubicBezTo>
                    <a:pt x="11535" y="1701"/>
                    <a:pt x="11165" y="1295"/>
                    <a:pt x="10574" y="851"/>
                  </a:cubicBezTo>
                  <a:cubicBezTo>
                    <a:pt x="9945" y="444"/>
                    <a:pt x="9095" y="1"/>
                    <a:pt x="8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1"/>
            <p:cNvSpPr/>
            <p:nvPr/>
          </p:nvSpPr>
          <p:spPr>
            <a:xfrm>
              <a:off x="5256900" y="3187450"/>
              <a:ext cx="816150" cy="609925"/>
            </a:xfrm>
            <a:custGeom>
              <a:avLst/>
              <a:gdLst/>
              <a:ahLst/>
              <a:cxnLst/>
              <a:rect l="l" t="t" r="r" b="b"/>
              <a:pathLst>
                <a:path w="32646" h="24397" extrusionOk="0">
                  <a:moveTo>
                    <a:pt x="29060" y="1"/>
                  </a:moveTo>
                  <a:cubicBezTo>
                    <a:pt x="29060" y="1"/>
                    <a:pt x="25732" y="1590"/>
                    <a:pt x="24032" y="3882"/>
                  </a:cubicBezTo>
                  <a:cubicBezTo>
                    <a:pt x="22294" y="6175"/>
                    <a:pt x="15381" y="17820"/>
                    <a:pt x="15381" y="17820"/>
                  </a:cubicBezTo>
                  <a:lnTo>
                    <a:pt x="149" y="15085"/>
                  </a:lnTo>
                  <a:lnTo>
                    <a:pt x="1" y="17118"/>
                  </a:lnTo>
                  <a:cubicBezTo>
                    <a:pt x="1" y="17118"/>
                    <a:pt x="8911" y="21702"/>
                    <a:pt x="13089" y="22738"/>
                  </a:cubicBezTo>
                  <a:cubicBezTo>
                    <a:pt x="16084" y="23453"/>
                    <a:pt x="18338" y="24397"/>
                    <a:pt x="19633" y="24397"/>
                  </a:cubicBezTo>
                  <a:cubicBezTo>
                    <a:pt x="20144" y="24397"/>
                    <a:pt x="20506" y="24250"/>
                    <a:pt x="20704" y="23884"/>
                  </a:cubicBezTo>
                  <a:cubicBezTo>
                    <a:pt x="21444" y="22590"/>
                    <a:pt x="27914" y="11794"/>
                    <a:pt x="27914" y="11794"/>
                  </a:cubicBezTo>
                  <a:lnTo>
                    <a:pt x="32646" y="8208"/>
                  </a:lnTo>
                  <a:lnTo>
                    <a:pt x="29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1"/>
            <p:cNvSpPr/>
            <p:nvPr/>
          </p:nvSpPr>
          <p:spPr>
            <a:xfrm>
              <a:off x="5248600" y="3179325"/>
              <a:ext cx="832775" cy="625550"/>
            </a:xfrm>
            <a:custGeom>
              <a:avLst/>
              <a:gdLst/>
              <a:ahLst/>
              <a:cxnLst/>
              <a:rect l="l" t="t" r="r" b="b"/>
              <a:pathLst>
                <a:path w="33311" h="25022" extrusionOk="0">
                  <a:moveTo>
                    <a:pt x="29368" y="1"/>
                  </a:moveTo>
                  <a:cubicBezTo>
                    <a:pt x="29326" y="1"/>
                    <a:pt x="29284" y="10"/>
                    <a:pt x="29244" y="30"/>
                  </a:cubicBezTo>
                  <a:cubicBezTo>
                    <a:pt x="29244" y="67"/>
                    <a:pt x="25917" y="1620"/>
                    <a:pt x="24105" y="4023"/>
                  </a:cubicBezTo>
                  <a:cubicBezTo>
                    <a:pt x="23661" y="4614"/>
                    <a:pt x="22922" y="5760"/>
                    <a:pt x="21998" y="7202"/>
                  </a:cubicBezTo>
                  <a:cubicBezTo>
                    <a:pt x="19602" y="11029"/>
                    <a:pt x="16218" y="16711"/>
                    <a:pt x="15565" y="17810"/>
                  </a:cubicBezTo>
                  <a:lnTo>
                    <a:pt x="15565" y="17810"/>
                  </a:lnTo>
                  <a:lnTo>
                    <a:pt x="518" y="15114"/>
                  </a:lnTo>
                  <a:cubicBezTo>
                    <a:pt x="444" y="15114"/>
                    <a:pt x="333" y="15114"/>
                    <a:pt x="296" y="15188"/>
                  </a:cubicBezTo>
                  <a:cubicBezTo>
                    <a:pt x="222" y="15225"/>
                    <a:pt x="185" y="15299"/>
                    <a:pt x="148" y="15410"/>
                  </a:cubicBezTo>
                  <a:lnTo>
                    <a:pt x="37" y="17406"/>
                  </a:lnTo>
                  <a:cubicBezTo>
                    <a:pt x="0" y="17554"/>
                    <a:pt x="74" y="17665"/>
                    <a:pt x="185" y="17702"/>
                  </a:cubicBezTo>
                  <a:cubicBezTo>
                    <a:pt x="185" y="17702"/>
                    <a:pt x="2403" y="18848"/>
                    <a:pt x="5176" y="20142"/>
                  </a:cubicBezTo>
                  <a:cubicBezTo>
                    <a:pt x="7949" y="21436"/>
                    <a:pt x="11202" y="22841"/>
                    <a:pt x="13347" y="23358"/>
                  </a:cubicBezTo>
                  <a:cubicBezTo>
                    <a:pt x="14825" y="23691"/>
                    <a:pt x="16119" y="24098"/>
                    <a:pt x="17229" y="24430"/>
                  </a:cubicBezTo>
                  <a:cubicBezTo>
                    <a:pt x="18338" y="24763"/>
                    <a:pt x="19225" y="25022"/>
                    <a:pt x="19964" y="25022"/>
                  </a:cubicBezTo>
                  <a:cubicBezTo>
                    <a:pt x="20260" y="25022"/>
                    <a:pt x="20519" y="24985"/>
                    <a:pt x="20741" y="24874"/>
                  </a:cubicBezTo>
                  <a:cubicBezTo>
                    <a:pt x="20963" y="24763"/>
                    <a:pt x="21184" y="24578"/>
                    <a:pt x="21295" y="24357"/>
                  </a:cubicBezTo>
                  <a:cubicBezTo>
                    <a:pt x="21665" y="23728"/>
                    <a:pt x="23477" y="20696"/>
                    <a:pt x="25177" y="17813"/>
                  </a:cubicBezTo>
                  <a:cubicBezTo>
                    <a:pt x="26028" y="16408"/>
                    <a:pt x="26841" y="15003"/>
                    <a:pt x="27469" y="13968"/>
                  </a:cubicBezTo>
                  <a:cubicBezTo>
                    <a:pt x="28016" y="13068"/>
                    <a:pt x="28395" y="12447"/>
                    <a:pt x="28484" y="12300"/>
                  </a:cubicBezTo>
                  <a:lnTo>
                    <a:pt x="28484" y="12300"/>
                  </a:lnTo>
                  <a:lnTo>
                    <a:pt x="33163" y="8755"/>
                  </a:lnTo>
                  <a:cubicBezTo>
                    <a:pt x="33311" y="8644"/>
                    <a:pt x="33311" y="8459"/>
                    <a:pt x="33237" y="8348"/>
                  </a:cubicBezTo>
                  <a:cubicBezTo>
                    <a:pt x="33170" y="8259"/>
                    <a:pt x="33075" y="8210"/>
                    <a:pt x="32979" y="8210"/>
                  </a:cubicBezTo>
                  <a:cubicBezTo>
                    <a:pt x="32916" y="8210"/>
                    <a:pt x="32851" y="8231"/>
                    <a:pt x="32793" y="8274"/>
                  </a:cubicBezTo>
                  <a:lnTo>
                    <a:pt x="28061" y="11860"/>
                  </a:lnTo>
                  <a:lnTo>
                    <a:pt x="27950" y="11971"/>
                  </a:lnTo>
                  <a:cubicBezTo>
                    <a:pt x="27950" y="11971"/>
                    <a:pt x="26360" y="14633"/>
                    <a:pt x="24660" y="17517"/>
                  </a:cubicBezTo>
                  <a:cubicBezTo>
                    <a:pt x="22922" y="20364"/>
                    <a:pt x="21147" y="23395"/>
                    <a:pt x="20778" y="24061"/>
                  </a:cubicBezTo>
                  <a:cubicBezTo>
                    <a:pt x="20704" y="24172"/>
                    <a:pt x="20630" y="24246"/>
                    <a:pt x="20482" y="24320"/>
                  </a:cubicBezTo>
                  <a:cubicBezTo>
                    <a:pt x="20371" y="24357"/>
                    <a:pt x="20186" y="24393"/>
                    <a:pt x="19964" y="24393"/>
                  </a:cubicBezTo>
                  <a:cubicBezTo>
                    <a:pt x="19373" y="24393"/>
                    <a:pt x="18486" y="24172"/>
                    <a:pt x="17413" y="23839"/>
                  </a:cubicBezTo>
                  <a:cubicBezTo>
                    <a:pt x="16304" y="23543"/>
                    <a:pt x="15010" y="23100"/>
                    <a:pt x="13494" y="22730"/>
                  </a:cubicBezTo>
                  <a:cubicBezTo>
                    <a:pt x="11461" y="22249"/>
                    <a:pt x="8171" y="20844"/>
                    <a:pt x="5435" y="19587"/>
                  </a:cubicBezTo>
                  <a:cubicBezTo>
                    <a:pt x="4067" y="18959"/>
                    <a:pt x="2810" y="18330"/>
                    <a:pt x="1923" y="17887"/>
                  </a:cubicBezTo>
                  <a:cubicBezTo>
                    <a:pt x="1318" y="17584"/>
                    <a:pt x="868" y="17351"/>
                    <a:pt x="643" y="17233"/>
                  </a:cubicBezTo>
                  <a:lnTo>
                    <a:pt x="643" y="17233"/>
                  </a:lnTo>
                  <a:lnTo>
                    <a:pt x="740" y="15779"/>
                  </a:lnTo>
                  <a:lnTo>
                    <a:pt x="15676" y="18441"/>
                  </a:lnTo>
                  <a:cubicBezTo>
                    <a:pt x="15695" y="18448"/>
                    <a:pt x="15716" y="18451"/>
                    <a:pt x="15737" y="18451"/>
                  </a:cubicBezTo>
                  <a:cubicBezTo>
                    <a:pt x="15836" y="18451"/>
                    <a:pt x="15941" y="18385"/>
                    <a:pt x="15972" y="18293"/>
                  </a:cubicBezTo>
                  <a:cubicBezTo>
                    <a:pt x="15972" y="18293"/>
                    <a:pt x="16415" y="17591"/>
                    <a:pt x="17081" y="16445"/>
                  </a:cubicBezTo>
                  <a:cubicBezTo>
                    <a:pt x="18116" y="14781"/>
                    <a:pt x="19669" y="12156"/>
                    <a:pt x="21110" y="9790"/>
                  </a:cubicBezTo>
                  <a:cubicBezTo>
                    <a:pt x="22589" y="7424"/>
                    <a:pt x="23957" y="5243"/>
                    <a:pt x="24586" y="4392"/>
                  </a:cubicBezTo>
                  <a:cubicBezTo>
                    <a:pt x="25436" y="3283"/>
                    <a:pt x="26656" y="2322"/>
                    <a:pt x="27691" y="1656"/>
                  </a:cubicBezTo>
                  <a:cubicBezTo>
                    <a:pt x="28209" y="1324"/>
                    <a:pt x="28652" y="1065"/>
                    <a:pt x="28985" y="880"/>
                  </a:cubicBezTo>
                  <a:cubicBezTo>
                    <a:pt x="29170" y="769"/>
                    <a:pt x="29281" y="695"/>
                    <a:pt x="29392" y="658"/>
                  </a:cubicBezTo>
                  <a:cubicBezTo>
                    <a:pt x="29466" y="621"/>
                    <a:pt x="29503" y="584"/>
                    <a:pt x="29503" y="584"/>
                  </a:cubicBezTo>
                  <a:cubicBezTo>
                    <a:pt x="29688" y="510"/>
                    <a:pt x="29725" y="326"/>
                    <a:pt x="29651" y="178"/>
                  </a:cubicBezTo>
                  <a:cubicBezTo>
                    <a:pt x="29597" y="69"/>
                    <a:pt x="29483" y="1"/>
                    <a:pt x="29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1"/>
            <p:cNvSpPr/>
            <p:nvPr/>
          </p:nvSpPr>
          <p:spPr>
            <a:xfrm>
              <a:off x="5945500" y="3431225"/>
              <a:ext cx="158050" cy="58725"/>
            </a:xfrm>
            <a:custGeom>
              <a:avLst/>
              <a:gdLst/>
              <a:ahLst/>
              <a:cxnLst/>
              <a:rect l="l" t="t" r="r" b="b"/>
              <a:pathLst>
                <a:path w="6322" h="2349" extrusionOk="0">
                  <a:moveTo>
                    <a:pt x="5955" y="1"/>
                  </a:moveTo>
                  <a:cubicBezTo>
                    <a:pt x="5929" y="1"/>
                    <a:pt x="5903" y="4"/>
                    <a:pt x="5878" y="10"/>
                  </a:cubicBezTo>
                  <a:lnTo>
                    <a:pt x="259" y="1747"/>
                  </a:lnTo>
                  <a:cubicBezTo>
                    <a:pt x="111" y="1784"/>
                    <a:pt x="0" y="1969"/>
                    <a:pt x="74" y="2117"/>
                  </a:cubicBezTo>
                  <a:cubicBezTo>
                    <a:pt x="105" y="2271"/>
                    <a:pt x="238" y="2348"/>
                    <a:pt x="368" y="2348"/>
                  </a:cubicBezTo>
                  <a:cubicBezTo>
                    <a:pt x="393" y="2348"/>
                    <a:pt x="419" y="2345"/>
                    <a:pt x="444" y="2339"/>
                  </a:cubicBezTo>
                  <a:lnTo>
                    <a:pt x="6063" y="601"/>
                  </a:lnTo>
                  <a:cubicBezTo>
                    <a:pt x="6211" y="564"/>
                    <a:pt x="6322" y="380"/>
                    <a:pt x="6248" y="232"/>
                  </a:cubicBezTo>
                  <a:cubicBezTo>
                    <a:pt x="6217" y="78"/>
                    <a:pt x="6084" y="1"/>
                    <a:pt x="5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1"/>
            <p:cNvSpPr/>
            <p:nvPr/>
          </p:nvSpPr>
          <p:spPr>
            <a:xfrm>
              <a:off x="5066625" y="3521850"/>
              <a:ext cx="194000" cy="95400"/>
            </a:xfrm>
            <a:custGeom>
              <a:avLst/>
              <a:gdLst/>
              <a:ahLst/>
              <a:cxnLst/>
              <a:rect l="l" t="t" r="r" b="b"/>
              <a:pathLst>
                <a:path w="7760" h="3816" extrusionOk="0">
                  <a:moveTo>
                    <a:pt x="3169" y="1"/>
                  </a:moveTo>
                  <a:cubicBezTo>
                    <a:pt x="2001" y="1"/>
                    <a:pt x="1" y="2029"/>
                    <a:pt x="144" y="2744"/>
                  </a:cubicBezTo>
                  <a:cubicBezTo>
                    <a:pt x="168" y="2894"/>
                    <a:pt x="286" y="2953"/>
                    <a:pt x="457" y="2953"/>
                  </a:cubicBezTo>
                  <a:cubicBezTo>
                    <a:pt x="1087" y="2953"/>
                    <a:pt x="2436" y="2152"/>
                    <a:pt x="2436" y="2152"/>
                  </a:cubicBezTo>
                  <a:cubicBezTo>
                    <a:pt x="2436" y="2152"/>
                    <a:pt x="2843" y="2855"/>
                    <a:pt x="4580" y="3446"/>
                  </a:cubicBezTo>
                  <a:cubicBezTo>
                    <a:pt x="5449" y="3742"/>
                    <a:pt x="6207" y="3816"/>
                    <a:pt x="6748" y="3816"/>
                  </a:cubicBezTo>
                  <a:cubicBezTo>
                    <a:pt x="7288" y="3816"/>
                    <a:pt x="7612" y="3742"/>
                    <a:pt x="7612" y="3742"/>
                  </a:cubicBezTo>
                  <a:lnTo>
                    <a:pt x="7760" y="1709"/>
                  </a:lnTo>
                  <a:cubicBezTo>
                    <a:pt x="7760" y="1709"/>
                    <a:pt x="4432" y="156"/>
                    <a:pt x="3286" y="8"/>
                  </a:cubicBezTo>
                  <a:cubicBezTo>
                    <a:pt x="3248" y="3"/>
                    <a:pt x="3209" y="1"/>
                    <a:pt x="3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1"/>
            <p:cNvSpPr/>
            <p:nvPr/>
          </p:nvSpPr>
          <p:spPr>
            <a:xfrm>
              <a:off x="5061900" y="3513725"/>
              <a:ext cx="206125" cy="110925"/>
            </a:xfrm>
            <a:custGeom>
              <a:avLst/>
              <a:gdLst/>
              <a:ahLst/>
              <a:cxnLst/>
              <a:rect l="l" t="t" r="r" b="b"/>
              <a:pathLst>
                <a:path w="8245" h="4437" extrusionOk="0">
                  <a:moveTo>
                    <a:pt x="3438" y="629"/>
                  </a:moveTo>
                  <a:cubicBezTo>
                    <a:pt x="3697" y="666"/>
                    <a:pt x="4104" y="777"/>
                    <a:pt x="4548" y="924"/>
                  </a:cubicBezTo>
                  <a:cubicBezTo>
                    <a:pt x="5250" y="1183"/>
                    <a:pt x="6063" y="1553"/>
                    <a:pt x="6692" y="1812"/>
                  </a:cubicBezTo>
                  <a:cubicBezTo>
                    <a:pt x="7025" y="1960"/>
                    <a:pt x="7283" y="2071"/>
                    <a:pt x="7505" y="2181"/>
                  </a:cubicBezTo>
                  <a:cubicBezTo>
                    <a:pt x="7542" y="2196"/>
                    <a:pt x="7575" y="2211"/>
                    <a:pt x="7605" y="2225"/>
                  </a:cubicBezTo>
                  <a:lnTo>
                    <a:pt x="7605" y="2225"/>
                  </a:lnTo>
                  <a:lnTo>
                    <a:pt x="7519" y="3787"/>
                  </a:lnTo>
                  <a:lnTo>
                    <a:pt x="7519" y="3787"/>
                  </a:lnTo>
                  <a:cubicBezTo>
                    <a:pt x="7386" y="3797"/>
                    <a:pt x="7197" y="3808"/>
                    <a:pt x="6951" y="3808"/>
                  </a:cubicBezTo>
                  <a:cubicBezTo>
                    <a:pt x="6433" y="3808"/>
                    <a:pt x="5694" y="3771"/>
                    <a:pt x="4880" y="3475"/>
                  </a:cubicBezTo>
                  <a:cubicBezTo>
                    <a:pt x="4030" y="3217"/>
                    <a:pt x="3549" y="2884"/>
                    <a:pt x="3254" y="2662"/>
                  </a:cubicBezTo>
                  <a:cubicBezTo>
                    <a:pt x="3106" y="2551"/>
                    <a:pt x="2995" y="2440"/>
                    <a:pt x="2958" y="2403"/>
                  </a:cubicBezTo>
                  <a:lnTo>
                    <a:pt x="2884" y="2329"/>
                  </a:lnTo>
                  <a:cubicBezTo>
                    <a:pt x="2835" y="2231"/>
                    <a:pt x="2720" y="2165"/>
                    <a:pt x="2615" y="2165"/>
                  </a:cubicBezTo>
                  <a:cubicBezTo>
                    <a:pt x="2563" y="2165"/>
                    <a:pt x="2514" y="2181"/>
                    <a:pt x="2477" y="2218"/>
                  </a:cubicBezTo>
                  <a:lnTo>
                    <a:pt x="2403" y="2255"/>
                  </a:lnTo>
                  <a:cubicBezTo>
                    <a:pt x="2292" y="2329"/>
                    <a:pt x="1960" y="2514"/>
                    <a:pt x="1590" y="2662"/>
                  </a:cubicBezTo>
                  <a:cubicBezTo>
                    <a:pt x="1405" y="2736"/>
                    <a:pt x="1220" y="2810"/>
                    <a:pt x="1072" y="2884"/>
                  </a:cubicBezTo>
                  <a:cubicBezTo>
                    <a:pt x="887" y="2921"/>
                    <a:pt x="740" y="2958"/>
                    <a:pt x="666" y="2958"/>
                  </a:cubicBezTo>
                  <a:lnTo>
                    <a:pt x="622" y="2958"/>
                  </a:lnTo>
                  <a:cubicBezTo>
                    <a:pt x="621" y="2855"/>
                    <a:pt x="726" y="2629"/>
                    <a:pt x="887" y="2403"/>
                  </a:cubicBezTo>
                  <a:cubicBezTo>
                    <a:pt x="1146" y="2034"/>
                    <a:pt x="1590" y="1553"/>
                    <a:pt x="2071" y="1220"/>
                  </a:cubicBezTo>
                  <a:cubicBezTo>
                    <a:pt x="2551" y="851"/>
                    <a:pt x="3069" y="629"/>
                    <a:pt x="3364" y="629"/>
                  </a:cubicBezTo>
                  <a:close/>
                  <a:moveTo>
                    <a:pt x="3364" y="0"/>
                  </a:moveTo>
                  <a:cubicBezTo>
                    <a:pt x="2995" y="0"/>
                    <a:pt x="2625" y="148"/>
                    <a:pt x="2255" y="370"/>
                  </a:cubicBezTo>
                  <a:cubicBezTo>
                    <a:pt x="1701" y="666"/>
                    <a:pt x="1183" y="1109"/>
                    <a:pt x="740" y="1590"/>
                  </a:cubicBezTo>
                  <a:cubicBezTo>
                    <a:pt x="555" y="1849"/>
                    <a:pt x="370" y="2071"/>
                    <a:pt x="222" y="2292"/>
                  </a:cubicBezTo>
                  <a:cubicBezTo>
                    <a:pt x="111" y="2514"/>
                    <a:pt x="0" y="2736"/>
                    <a:pt x="0" y="2995"/>
                  </a:cubicBezTo>
                  <a:lnTo>
                    <a:pt x="0" y="3106"/>
                  </a:lnTo>
                  <a:cubicBezTo>
                    <a:pt x="37" y="3254"/>
                    <a:pt x="148" y="3402"/>
                    <a:pt x="259" y="3475"/>
                  </a:cubicBezTo>
                  <a:cubicBezTo>
                    <a:pt x="407" y="3549"/>
                    <a:pt x="518" y="3586"/>
                    <a:pt x="666" y="3586"/>
                  </a:cubicBezTo>
                  <a:cubicBezTo>
                    <a:pt x="887" y="3586"/>
                    <a:pt x="1109" y="3512"/>
                    <a:pt x="1331" y="3438"/>
                  </a:cubicBezTo>
                  <a:cubicBezTo>
                    <a:pt x="1796" y="3267"/>
                    <a:pt x="2277" y="3015"/>
                    <a:pt x="2549" y="2864"/>
                  </a:cubicBezTo>
                  <a:lnTo>
                    <a:pt x="2549" y="2864"/>
                  </a:lnTo>
                  <a:cubicBezTo>
                    <a:pt x="2821" y="3156"/>
                    <a:pt x="3437" y="3656"/>
                    <a:pt x="4695" y="4067"/>
                  </a:cubicBezTo>
                  <a:cubicBezTo>
                    <a:pt x="5583" y="4363"/>
                    <a:pt x="6359" y="4437"/>
                    <a:pt x="6951" y="4437"/>
                  </a:cubicBezTo>
                  <a:cubicBezTo>
                    <a:pt x="7505" y="4437"/>
                    <a:pt x="7838" y="4363"/>
                    <a:pt x="7875" y="4363"/>
                  </a:cubicBezTo>
                  <a:cubicBezTo>
                    <a:pt x="7986" y="4326"/>
                    <a:pt x="8097" y="4215"/>
                    <a:pt x="8097" y="4067"/>
                  </a:cubicBezTo>
                  <a:lnTo>
                    <a:pt x="8245" y="2071"/>
                  </a:lnTo>
                  <a:cubicBezTo>
                    <a:pt x="8245" y="1923"/>
                    <a:pt x="8171" y="1812"/>
                    <a:pt x="8060" y="1775"/>
                  </a:cubicBezTo>
                  <a:cubicBezTo>
                    <a:pt x="8060" y="1775"/>
                    <a:pt x="7246" y="1368"/>
                    <a:pt x="6248" y="961"/>
                  </a:cubicBezTo>
                  <a:cubicBezTo>
                    <a:pt x="5768" y="740"/>
                    <a:pt x="5250" y="518"/>
                    <a:pt x="4769" y="370"/>
                  </a:cubicBezTo>
                  <a:cubicBezTo>
                    <a:pt x="4289" y="185"/>
                    <a:pt x="3845" y="74"/>
                    <a:pt x="3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1"/>
            <p:cNvSpPr/>
            <p:nvPr/>
          </p:nvSpPr>
          <p:spPr>
            <a:xfrm>
              <a:off x="5958425" y="4206925"/>
              <a:ext cx="147900" cy="871025"/>
            </a:xfrm>
            <a:custGeom>
              <a:avLst/>
              <a:gdLst/>
              <a:ahLst/>
              <a:cxnLst/>
              <a:rect l="l" t="t" r="r" b="b"/>
              <a:pathLst>
                <a:path w="5916" h="34841" extrusionOk="0">
                  <a:moveTo>
                    <a:pt x="3402" y="0"/>
                  </a:moveTo>
                  <a:lnTo>
                    <a:pt x="38" y="34235"/>
                  </a:lnTo>
                  <a:cubicBezTo>
                    <a:pt x="1" y="34531"/>
                    <a:pt x="185" y="34790"/>
                    <a:pt x="481" y="34827"/>
                  </a:cubicBezTo>
                  <a:cubicBezTo>
                    <a:pt x="525" y="34836"/>
                    <a:pt x="567" y="34841"/>
                    <a:pt x="609" y="34841"/>
                  </a:cubicBezTo>
                  <a:cubicBezTo>
                    <a:pt x="887" y="34841"/>
                    <a:pt x="1119" y="34635"/>
                    <a:pt x="1184" y="34346"/>
                  </a:cubicBezTo>
                  <a:lnTo>
                    <a:pt x="5916" y="555"/>
                  </a:lnTo>
                  <a:lnTo>
                    <a:pt x="3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1"/>
            <p:cNvSpPr/>
            <p:nvPr/>
          </p:nvSpPr>
          <p:spPr>
            <a:xfrm>
              <a:off x="5951950" y="4199525"/>
              <a:ext cx="162700" cy="886400"/>
            </a:xfrm>
            <a:custGeom>
              <a:avLst/>
              <a:gdLst/>
              <a:ahLst/>
              <a:cxnLst/>
              <a:rect l="l" t="t" r="r" b="b"/>
              <a:pathLst>
                <a:path w="6508" h="35456" extrusionOk="0">
                  <a:moveTo>
                    <a:pt x="3920" y="703"/>
                  </a:moveTo>
                  <a:lnTo>
                    <a:pt x="5835" y="1125"/>
                  </a:lnTo>
                  <a:lnTo>
                    <a:pt x="5835" y="1125"/>
                  </a:lnTo>
                  <a:lnTo>
                    <a:pt x="1110" y="34605"/>
                  </a:lnTo>
                  <a:cubicBezTo>
                    <a:pt x="1110" y="34753"/>
                    <a:pt x="999" y="34827"/>
                    <a:pt x="851" y="34827"/>
                  </a:cubicBezTo>
                  <a:lnTo>
                    <a:pt x="814" y="34827"/>
                  </a:lnTo>
                  <a:cubicBezTo>
                    <a:pt x="666" y="34790"/>
                    <a:pt x="592" y="34716"/>
                    <a:pt x="592" y="34568"/>
                  </a:cubicBezTo>
                  <a:lnTo>
                    <a:pt x="3920" y="703"/>
                  </a:lnTo>
                  <a:close/>
                  <a:moveTo>
                    <a:pt x="3698" y="0"/>
                  </a:moveTo>
                  <a:cubicBezTo>
                    <a:pt x="3624" y="0"/>
                    <a:pt x="3550" y="0"/>
                    <a:pt x="3476" y="74"/>
                  </a:cubicBezTo>
                  <a:cubicBezTo>
                    <a:pt x="3402" y="111"/>
                    <a:pt x="3328" y="185"/>
                    <a:pt x="3328" y="296"/>
                  </a:cubicBezTo>
                  <a:lnTo>
                    <a:pt x="1" y="34494"/>
                  </a:lnTo>
                  <a:lnTo>
                    <a:pt x="1" y="34568"/>
                  </a:lnTo>
                  <a:cubicBezTo>
                    <a:pt x="1" y="34975"/>
                    <a:pt x="260" y="35344"/>
                    <a:pt x="666" y="35418"/>
                  </a:cubicBezTo>
                  <a:cubicBezTo>
                    <a:pt x="740" y="35455"/>
                    <a:pt x="777" y="35455"/>
                    <a:pt x="851" y="35455"/>
                  </a:cubicBezTo>
                  <a:cubicBezTo>
                    <a:pt x="1295" y="35455"/>
                    <a:pt x="1665" y="35160"/>
                    <a:pt x="1738" y="34716"/>
                  </a:cubicBezTo>
                  <a:lnTo>
                    <a:pt x="6471" y="925"/>
                  </a:lnTo>
                  <a:cubicBezTo>
                    <a:pt x="6508" y="740"/>
                    <a:pt x="6397" y="592"/>
                    <a:pt x="6249" y="555"/>
                  </a:cubicBezTo>
                  <a:lnTo>
                    <a:pt x="3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1"/>
            <p:cNvSpPr/>
            <p:nvPr/>
          </p:nvSpPr>
          <p:spPr>
            <a:xfrm>
              <a:off x="6388200" y="4228175"/>
              <a:ext cx="260675" cy="847075"/>
            </a:xfrm>
            <a:custGeom>
              <a:avLst/>
              <a:gdLst/>
              <a:ahLst/>
              <a:cxnLst/>
              <a:rect l="l" t="t" r="r" b="b"/>
              <a:pathLst>
                <a:path w="10427" h="33883" extrusionOk="0">
                  <a:moveTo>
                    <a:pt x="2367" y="1"/>
                  </a:moveTo>
                  <a:lnTo>
                    <a:pt x="1" y="1258"/>
                  </a:lnTo>
                  <a:lnTo>
                    <a:pt x="9244" y="33459"/>
                  </a:lnTo>
                  <a:cubicBezTo>
                    <a:pt x="9307" y="33711"/>
                    <a:pt x="9503" y="33882"/>
                    <a:pt x="9743" y="33882"/>
                  </a:cubicBezTo>
                  <a:cubicBezTo>
                    <a:pt x="9785" y="33882"/>
                    <a:pt x="9828" y="33877"/>
                    <a:pt x="9872" y="33866"/>
                  </a:cubicBezTo>
                  <a:cubicBezTo>
                    <a:pt x="10205" y="33829"/>
                    <a:pt x="10427" y="33496"/>
                    <a:pt x="10316" y="33200"/>
                  </a:cubicBezTo>
                  <a:lnTo>
                    <a:pt x="2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1"/>
            <p:cNvSpPr/>
            <p:nvPr/>
          </p:nvSpPr>
          <p:spPr>
            <a:xfrm>
              <a:off x="6379900" y="4220175"/>
              <a:ext cx="274525" cy="862975"/>
            </a:xfrm>
            <a:custGeom>
              <a:avLst/>
              <a:gdLst/>
              <a:ahLst/>
              <a:cxnLst/>
              <a:rect l="l" t="t" r="r" b="b"/>
              <a:pathLst>
                <a:path w="10981" h="34519" extrusionOk="0">
                  <a:moveTo>
                    <a:pt x="2493" y="769"/>
                  </a:moveTo>
                  <a:lnTo>
                    <a:pt x="10352" y="33594"/>
                  </a:lnTo>
                  <a:lnTo>
                    <a:pt x="10352" y="33631"/>
                  </a:lnTo>
                  <a:cubicBezTo>
                    <a:pt x="10352" y="33779"/>
                    <a:pt x="10278" y="33890"/>
                    <a:pt x="10130" y="33890"/>
                  </a:cubicBezTo>
                  <a:lnTo>
                    <a:pt x="10093" y="33890"/>
                  </a:lnTo>
                  <a:cubicBezTo>
                    <a:pt x="9982" y="33890"/>
                    <a:pt x="9871" y="33816"/>
                    <a:pt x="9871" y="33705"/>
                  </a:cubicBezTo>
                  <a:lnTo>
                    <a:pt x="703" y="1725"/>
                  </a:lnTo>
                  <a:lnTo>
                    <a:pt x="2493" y="769"/>
                  </a:lnTo>
                  <a:close/>
                  <a:moveTo>
                    <a:pt x="2741" y="1"/>
                  </a:moveTo>
                  <a:cubicBezTo>
                    <a:pt x="2687" y="1"/>
                    <a:pt x="2631" y="18"/>
                    <a:pt x="2588" y="62"/>
                  </a:cubicBezTo>
                  <a:lnTo>
                    <a:pt x="185" y="1319"/>
                  </a:lnTo>
                  <a:cubicBezTo>
                    <a:pt x="74" y="1393"/>
                    <a:pt x="0" y="1541"/>
                    <a:pt x="37" y="1688"/>
                  </a:cubicBezTo>
                  <a:lnTo>
                    <a:pt x="9280" y="33890"/>
                  </a:lnTo>
                  <a:cubicBezTo>
                    <a:pt x="9391" y="34260"/>
                    <a:pt x="9723" y="34518"/>
                    <a:pt x="10093" y="34518"/>
                  </a:cubicBezTo>
                  <a:lnTo>
                    <a:pt x="10241" y="34518"/>
                  </a:lnTo>
                  <a:cubicBezTo>
                    <a:pt x="10685" y="34445"/>
                    <a:pt x="10980" y="34075"/>
                    <a:pt x="10980" y="33631"/>
                  </a:cubicBezTo>
                  <a:cubicBezTo>
                    <a:pt x="10980" y="33557"/>
                    <a:pt x="10980" y="33520"/>
                    <a:pt x="10980" y="33446"/>
                  </a:cubicBezTo>
                  <a:lnTo>
                    <a:pt x="3032" y="247"/>
                  </a:lnTo>
                  <a:cubicBezTo>
                    <a:pt x="2995" y="173"/>
                    <a:pt x="2921" y="62"/>
                    <a:pt x="2847" y="25"/>
                  </a:cubicBezTo>
                  <a:cubicBezTo>
                    <a:pt x="2816" y="9"/>
                    <a:pt x="2779" y="1"/>
                    <a:pt x="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1"/>
            <p:cNvSpPr/>
            <p:nvPr/>
          </p:nvSpPr>
          <p:spPr>
            <a:xfrm>
              <a:off x="6024975" y="4218000"/>
              <a:ext cx="189500" cy="859700"/>
            </a:xfrm>
            <a:custGeom>
              <a:avLst/>
              <a:gdLst/>
              <a:ahLst/>
              <a:cxnLst/>
              <a:rect l="l" t="t" r="r" b="b"/>
              <a:pathLst>
                <a:path w="7580" h="34388" extrusionOk="0">
                  <a:moveTo>
                    <a:pt x="2478" y="1"/>
                  </a:moveTo>
                  <a:lnTo>
                    <a:pt x="1" y="1073"/>
                  </a:lnTo>
                  <a:lnTo>
                    <a:pt x="6433" y="33940"/>
                  </a:lnTo>
                  <a:cubicBezTo>
                    <a:pt x="6468" y="34180"/>
                    <a:pt x="6692" y="34388"/>
                    <a:pt x="6960" y="34388"/>
                  </a:cubicBezTo>
                  <a:cubicBezTo>
                    <a:pt x="6981" y="34388"/>
                    <a:pt x="7003" y="34386"/>
                    <a:pt x="7025" y="34384"/>
                  </a:cubicBezTo>
                  <a:cubicBezTo>
                    <a:pt x="7358" y="34384"/>
                    <a:pt x="7579" y="34088"/>
                    <a:pt x="7543" y="33755"/>
                  </a:cubicBezTo>
                  <a:lnTo>
                    <a:pt x="2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1"/>
            <p:cNvSpPr/>
            <p:nvPr/>
          </p:nvSpPr>
          <p:spPr>
            <a:xfrm>
              <a:off x="6016650" y="4210000"/>
              <a:ext cx="205225" cy="875925"/>
            </a:xfrm>
            <a:custGeom>
              <a:avLst/>
              <a:gdLst/>
              <a:ahLst/>
              <a:cxnLst/>
              <a:rect l="l" t="t" r="r" b="b"/>
              <a:pathLst>
                <a:path w="8209" h="35037" extrusionOk="0">
                  <a:moveTo>
                    <a:pt x="2576" y="766"/>
                  </a:moveTo>
                  <a:lnTo>
                    <a:pt x="7580" y="34112"/>
                  </a:lnTo>
                  <a:lnTo>
                    <a:pt x="7580" y="34149"/>
                  </a:lnTo>
                  <a:cubicBezTo>
                    <a:pt x="7580" y="34297"/>
                    <a:pt x="7469" y="34408"/>
                    <a:pt x="7321" y="34408"/>
                  </a:cubicBezTo>
                  <a:cubicBezTo>
                    <a:pt x="7173" y="34408"/>
                    <a:pt x="7062" y="34334"/>
                    <a:pt x="7062" y="34186"/>
                  </a:cubicBezTo>
                  <a:lnTo>
                    <a:pt x="703" y="1578"/>
                  </a:lnTo>
                  <a:lnTo>
                    <a:pt x="2576" y="766"/>
                  </a:lnTo>
                  <a:close/>
                  <a:moveTo>
                    <a:pt x="2805" y="1"/>
                  </a:moveTo>
                  <a:cubicBezTo>
                    <a:pt x="2767" y="1"/>
                    <a:pt x="2730" y="10"/>
                    <a:pt x="2700" y="25"/>
                  </a:cubicBezTo>
                  <a:lnTo>
                    <a:pt x="223" y="1097"/>
                  </a:lnTo>
                  <a:cubicBezTo>
                    <a:pt x="75" y="1134"/>
                    <a:pt x="1" y="1282"/>
                    <a:pt x="38" y="1430"/>
                  </a:cubicBezTo>
                  <a:lnTo>
                    <a:pt x="6434" y="34334"/>
                  </a:lnTo>
                  <a:cubicBezTo>
                    <a:pt x="6545" y="34741"/>
                    <a:pt x="6877" y="35036"/>
                    <a:pt x="7321" y="35036"/>
                  </a:cubicBezTo>
                  <a:lnTo>
                    <a:pt x="7358" y="35036"/>
                  </a:lnTo>
                  <a:cubicBezTo>
                    <a:pt x="7839" y="34999"/>
                    <a:pt x="8208" y="34593"/>
                    <a:pt x="8208" y="34149"/>
                  </a:cubicBezTo>
                  <a:lnTo>
                    <a:pt x="8171" y="34001"/>
                  </a:lnTo>
                  <a:lnTo>
                    <a:pt x="3106" y="284"/>
                  </a:lnTo>
                  <a:cubicBezTo>
                    <a:pt x="3106" y="173"/>
                    <a:pt x="3069" y="99"/>
                    <a:pt x="2958" y="62"/>
                  </a:cubicBezTo>
                  <a:cubicBezTo>
                    <a:pt x="2915" y="19"/>
                    <a:pt x="2859" y="1"/>
                    <a:pt x="2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1"/>
            <p:cNvSpPr/>
            <p:nvPr/>
          </p:nvSpPr>
          <p:spPr>
            <a:xfrm>
              <a:off x="5491675"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1"/>
            <p:cNvSpPr/>
            <p:nvPr/>
          </p:nvSpPr>
          <p:spPr>
            <a:xfrm>
              <a:off x="5484275"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5" y="740"/>
                    <a:pt x="6434" y="592"/>
                    <a:pt x="6286" y="555"/>
                  </a:cubicBezTo>
                  <a:lnTo>
                    <a:pt x="3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1"/>
            <p:cNvSpPr/>
            <p:nvPr/>
          </p:nvSpPr>
          <p:spPr>
            <a:xfrm>
              <a:off x="5447300" y="3236425"/>
              <a:ext cx="1197875" cy="1049075"/>
            </a:xfrm>
            <a:custGeom>
              <a:avLst/>
              <a:gdLst/>
              <a:ahLst/>
              <a:cxnLst/>
              <a:rect l="l" t="t" r="r" b="b"/>
              <a:pathLst>
                <a:path w="47915" h="41963" extrusionOk="0">
                  <a:moveTo>
                    <a:pt x="29171" y="1"/>
                  </a:moveTo>
                  <a:cubicBezTo>
                    <a:pt x="26879" y="1"/>
                    <a:pt x="25104" y="2034"/>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41778" y="41963"/>
                  </a:lnTo>
                  <a:lnTo>
                    <a:pt x="47545" y="4327"/>
                  </a:lnTo>
                  <a:cubicBezTo>
                    <a:pt x="47915" y="2071"/>
                    <a:pt x="46140" y="1"/>
                    <a:pt x="43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1"/>
            <p:cNvSpPr/>
            <p:nvPr/>
          </p:nvSpPr>
          <p:spPr>
            <a:xfrm>
              <a:off x="5451925" y="3229050"/>
              <a:ext cx="1193250" cy="1063850"/>
            </a:xfrm>
            <a:custGeom>
              <a:avLst/>
              <a:gdLst/>
              <a:ahLst/>
              <a:cxnLst/>
              <a:rect l="l" t="t" r="r" b="b"/>
              <a:pathLst>
                <a:path w="47730" h="42554" extrusionOk="0">
                  <a:moveTo>
                    <a:pt x="43626" y="592"/>
                  </a:moveTo>
                  <a:cubicBezTo>
                    <a:pt x="44624" y="592"/>
                    <a:pt x="45475" y="998"/>
                    <a:pt x="46103" y="1627"/>
                  </a:cubicBezTo>
                  <a:cubicBezTo>
                    <a:pt x="46732" y="2255"/>
                    <a:pt x="47101" y="3106"/>
                    <a:pt x="47101" y="4067"/>
                  </a:cubicBezTo>
                  <a:cubicBezTo>
                    <a:pt x="47101" y="4215"/>
                    <a:pt x="47101" y="4400"/>
                    <a:pt x="47064" y="4585"/>
                  </a:cubicBezTo>
                  <a:lnTo>
                    <a:pt x="41297"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3106"/>
                    <a:pt x="25917" y="2255"/>
                    <a:pt x="26546" y="1627"/>
                  </a:cubicBezTo>
                  <a:cubicBezTo>
                    <a:pt x="27174" y="998"/>
                    <a:pt x="28024" y="592"/>
                    <a:pt x="28986" y="592"/>
                  </a:cubicBezTo>
                  <a:close/>
                  <a:moveTo>
                    <a:pt x="28986" y="0"/>
                  </a:moveTo>
                  <a:cubicBezTo>
                    <a:pt x="26694" y="0"/>
                    <a:pt x="24919" y="1849"/>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41593" y="42554"/>
                  </a:lnTo>
                  <a:cubicBezTo>
                    <a:pt x="41741" y="42554"/>
                    <a:pt x="41851" y="42443"/>
                    <a:pt x="41888" y="42295"/>
                  </a:cubicBezTo>
                  <a:lnTo>
                    <a:pt x="47656" y="4696"/>
                  </a:lnTo>
                  <a:cubicBezTo>
                    <a:pt x="47693" y="4474"/>
                    <a:pt x="47730" y="4252"/>
                    <a:pt x="47730" y="4067"/>
                  </a:cubicBezTo>
                  <a:cubicBezTo>
                    <a:pt x="47730" y="1849"/>
                    <a:pt x="45918" y="0"/>
                    <a:pt x="43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1"/>
            <p:cNvSpPr/>
            <p:nvPr/>
          </p:nvSpPr>
          <p:spPr>
            <a:xfrm>
              <a:off x="5447300" y="3236425"/>
              <a:ext cx="824475" cy="1049075"/>
            </a:xfrm>
            <a:custGeom>
              <a:avLst/>
              <a:gdLst/>
              <a:ahLst/>
              <a:cxnLst/>
              <a:rect l="l" t="t" r="r" b="b"/>
              <a:pathLst>
                <a:path w="32979" h="41963" extrusionOk="0">
                  <a:moveTo>
                    <a:pt x="29023" y="1"/>
                  </a:moveTo>
                  <a:cubicBezTo>
                    <a:pt x="26805" y="75"/>
                    <a:pt x="25141" y="2071"/>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26842" y="41963"/>
                  </a:lnTo>
                  <a:lnTo>
                    <a:pt x="32609" y="4327"/>
                  </a:lnTo>
                  <a:cubicBezTo>
                    <a:pt x="32979" y="2108"/>
                    <a:pt x="31278" y="75"/>
                    <a:pt x="29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1"/>
            <p:cNvSpPr/>
            <p:nvPr/>
          </p:nvSpPr>
          <p:spPr>
            <a:xfrm>
              <a:off x="5451925" y="3229050"/>
              <a:ext cx="819850" cy="1063850"/>
            </a:xfrm>
            <a:custGeom>
              <a:avLst/>
              <a:gdLst/>
              <a:ahLst/>
              <a:cxnLst/>
              <a:rect l="l" t="t" r="r" b="b"/>
              <a:pathLst>
                <a:path w="32794" h="42554" extrusionOk="0">
                  <a:moveTo>
                    <a:pt x="28856" y="629"/>
                  </a:moveTo>
                  <a:lnTo>
                    <a:pt x="28856" y="629"/>
                  </a:lnTo>
                  <a:cubicBezTo>
                    <a:pt x="30733" y="676"/>
                    <a:pt x="32165" y="2225"/>
                    <a:pt x="32165" y="4067"/>
                  </a:cubicBezTo>
                  <a:cubicBezTo>
                    <a:pt x="32165" y="4215"/>
                    <a:pt x="32165" y="4400"/>
                    <a:pt x="32128" y="4585"/>
                  </a:cubicBezTo>
                  <a:lnTo>
                    <a:pt x="26398"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2225"/>
                    <a:pt x="26980" y="676"/>
                    <a:pt x="28856" y="629"/>
                  </a:cubicBezTo>
                  <a:close/>
                  <a:moveTo>
                    <a:pt x="28838" y="0"/>
                  </a:moveTo>
                  <a:cubicBezTo>
                    <a:pt x="26620" y="74"/>
                    <a:pt x="24919" y="1886"/>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26657" y="42554"/>
                  </a:lnTo>
                  <a:cubicBezTo>
                    <a:pt x="26804" y="42554"/>
                    <a:pt x="26915" y="42443"/>
                    <a:pt x="26952" y="42295"/>
                  </a:cubicBezTo>
                  <a:lnTo>
                    <a:pt x="32757" y="4696"/>
                  </a:lnTo>
                  <a:cubicBezTo>
                    <a:pt x="32757" y="4474"/>
                    <a:pt x="32794" y="4252"/>
                    <a:pt x="32794" y="4067"/>
                  </a:cubicBezTo>
                  <a:cubicBezTo>
                    <a:pt x="32794" y="1886"/>
                    <a:pt x="31056" y="74"/>
                    <a:pt x="28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1"/>
            <p:cNvSpPr/>
            <p:nvPr/>
          </p:nvSpPr>
          <p:spPr>
            <a:xfrm>
              <a:off x="1921250" y="3013700"/>
              <a:ext cx="161750" cy="177475"/>
            </a:xfrm>
            <a:custGeom>
              <a:avLst/>
              <a:gdLst/>
              <a:ahLst/>
              <a:cxnLst/>
              <a:rect l="l" t="t" r="r" b="b"/>
              <a:pathLst>
                <a:path w="6470" h="7099" extrusionOk="0">
                  <a:moveTo>
                    <a:pt x="4880" y="0"/>
                  </a:moveTo>
                  <a:lnTo>
                    <a:pt x="0" y="4510"/>
                  </a:lnTo>
                  <a:lnTo>
                    <a:pt x="2921" y="7098"/>
                  </a:lnTo>
                  <a:lnTo>
                    <a:pt x="6470" y="4510"/>
                  </a:lnTo>
                  <a:lnTo>
                    <a:pt x="48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1"/>
            <p:cNvSpPr/>
            <p:nvPr/>
          </p:nvSpPr>
          <p:spPr>
            <a:xfrm>
              <a:off x="1913850" y="3005375"/>
              <a:ext cx="178400" cy="193650"/>
            </a:xfrm>
            <a:custGeom>
              <a:avLst/>
              <a:gdLst/>
              <a:ahLst/>
              <a:cxnLst/>
              <a:rect l="l" t="t" r="r" b="b"/>
              <a:pathLst>
                <a:path w="7136" h="7746" extrusionOk="0">
                  <a:moveTo>
                    <a:pt x="5028" y="851"/>
                  </a:moveTo>
                  <a:lnTo>
                    <a:pt x="6435" y="4754"/>
                  </a:lnTo>
                  <a:lnTo>
                    <a:pt x="3254" y="7062"/>
                  </a:lnTo>
                  <a:lnTo>
                    <a:pt x="777" y="4843"/>
                  </a:lnTo>
                  <a:lnTo>
                    <a:pt x="5028" y="851"/>
                  </a:lnTo>
                  <a:close/>
                  <a:moveTo>
                    <a:pt x="5250" y="0"/>
                  </a:moveTo>
                  <a:cubicBezTo>
                    <a:pt x="5139" y="0"/>
                    <a:pt x="5028" y="37"/>
                    <a:pt x="4954" y="74"/>
                  </a:cubicBezTo>
                  <a:lnTo>
                    <a:pt x="74" y="4622"/>
                  </a:lnTo>
                  <a:cubicBezTo>
                    <a:pt x="37" y="4696"/>
                    <a:pt x="0" y="4770"/>
                    <a:pt x="0" y="4843"/>
                  </a:cubicBezTo>
                  <a:cubicBezTo>
                    <a:pt x="0" y="4954"/>
                    <a:pt x="37" y="5028"/>
                    <a:pt x="111" y="5065"/>
                  </a:cubicBezTo>
                  <a:lnTo>
                    <a:pt x="2995" y="7690"/>
                  </a:lnTo>
                  <a:cubicBezTo>
                    <a:pt x="3050" y="7727"/>
                    <a:pt x="3124" y="7746"/>
                    <a:pt x="3198" y="7746"/>
                  </a:cubicBezTo>
                  <a:cubicBezTo>
                    <a:pt x="3272" y="7746"/>
                    <a:pt x="3346" y="7727"/>
                    <a:pt x="3402" y="7690"/>
                  </a:cubicBezTo>
                  <a:lnTo>
                    <a:pt x="6951" y="5102"/>
                  </a:lnTo>
                  <a:cubicBezTo>
                    <a:pt x="7062" y="5028"/>
                    <a:pt x="7136" y="4880"/>
                    <a:pt x="7062" y="4733"/>
                  </a:cubicBezTo>
                  <a:lnTo>
                    <a:pt x="5435" y="222"/>
                  </a:lnTo>
                  <a:cubicBezTo>
                    <a:pt x="5435" y="111"/>
                    <a:pt x="5324" y="37"/>
                    <a:pt x="5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1"/>
            <p:cNvSpPr/>
            <p:nvPr/>
          </p:nvSpPr>
          <p:spPr>
            <a:xfrm>
              <a:off x="2021050" y="3965400"/>
              <a:ext cx="612825" cy="1046575"/>
            </a:xfrm>
            <a:custGeom>
              <a:avLst/>
              <a:gdLst/>
              <a:ahLst/>
              <a:cxnLst/>
              <a:rect l="l" t="t" r="r" b="b"/>
              <a:pathLst>
                <a:path w="24513" h="41863" extrusionOk="0">
                  <a:moveTo>
                    <a:pt x="19199" y="0"/>
                  </a:moveTo>
                  <a:cubicBezTo>
                    <a:pt x="13895" y="0"/>
                    <a:pt x="1258" y="2156"/>
                    <a:pt x="1258" y="2156"/>
                  </a:cubicBezTo>
                  <a:cubicBezTo>
                    <a:pt x="1258" y="2156"/>
                    <a:pt x="1" y="6879"/>
                    <a:pt x="2405" y="6879"/>
                  </a:cubicBezTo>
                  <a:cubicBezTo>
                    <a:pt x="2508" y="6879"/>
                    <a:pt x="2619" y="6870"/>
                    <a:pt x="2737" y="6851"/>
                  </a:cubicBezTo>
                  <a:cubicBezTo>
                    <a:pt x="4610" y="6556"/>
                    <a:pt x="9622" y="6506"/>
                    <a:pt x="12754" y="6506"/>
                  </a:cubicBezTo>
                  <a:cubicBezTo>
                    <a:pt x="14321" y="6506"/>
                    <a:pt x="15418" y="6519"/>
                    <a:pt x="15418" y="6519"/>
                  </a:cubicBezTo>
                  <a:cubicBezTo>
                    <a:pt x="15418" y="6519"/>
                    <a:pt x="9096" y="21270"/>
                    <a:pt x="7506" y="29182"/>
                  </a:cubicBezTo>
                  <a:cubicBezTo>
                    <a:pt x="6656" y="33470"/>
                    <a:pt x="4253" y="35800"/>
                    <a:pt x="3698" y="37648"/>
                  </a:cubicBezTo>
                  <a:cubicBezTo>
                    <a:pt x="3143" y="39460"/>
                    <a:pt x="4807" y="38757"/>
                    <a:pt x="6471" y="39829"/>
                  </a:cubicBezTo>
                  <a:cubicBezTo>
                    <a:pt x="8097" y="40938"/>
                    <a:pt x="10870" y="41863"/>
                    <a:pt x="12904" y="41863"/>
                  </a:cubicBezTo>
                  <a:cubicBezTo>
                    <a:pt x="14900" y="41863"/>
                    <a:pt x="9391" y="38203"/>
                    <a:pt x="9391" y="35245"/>
                  </a:cubicBezTo>
                  <a:cubicBezTo>
                    <a:pt x="9391" y="32287"/>
                    <a:pt x="16083" y="22527"/>
                    <a:pt x="19374" y="17018"/>
                  </a:cubicBezTo>
                  <a:cubicBezTo>
                    <a:pt x="21967" y="12729"/>
                    <a:pt x="22246" y="12240"/>
                    <a:pt x="22122" y="12240"/>
                  </a:cubicBezTo>
                  <a:cubicBezTo>
                    <a:pt x="22085" y="12240"/>
                    <a:pt x="22013" y="12282"/>
                    <a:pt x="21955" y="12282"/>
                  </a:cubicBezTo>
                  <a:cubicBezTo>
                    <a:pt x="21846" y="12282"/>
                    <a:pt x="21787" y="12130"/>
                    <a:pt x="22109" y="11251"/>
                  </a:cubicBezTo>
                  <a:cubicBezTo>
                    <a:pt x="22516" y="10733"/>
                    <a:pt x="22849" y="10142"/>
                    <a:pt x="23034" y="9513"/>
                  </a:cubicBezTo>
                  <a:cubicBezTo>
                    <a:pt x="24217" y="5668"/>
                    <a:pt x="24512" y="677"/>
                    <a:pt x="20667" y="86"/>
                  </a:cubicBezTo>
                  <a:cubicBezTo>
                    <a:pt x="20287" y="27"/>
                    <a:pt x="19788" y="0"/>
                    <a:pt x="19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1"/>
            <p:cNvSpPr/>
            <p:nvPr/>
          </p:nvSpPr>
          <p:spPr>
            <a:xfrm>
              <a:off x="2036775" y="3957375"/>
              <a:ext cx="586925" cy="1062000"/>
            </a:xfrm>
            <a:custGeom>
              <a:avLst/>
              <a:gdLst/>
              <a:ahLst/>
              <a:cxnLst/>
              <a:rect l="l" t="t" r="r" b="b"/>
              <a:pathLst>
                <a:path w="23477" h="42480" extrusionOk="0">
                  <a:moveTo>
                    <a:pt x="18560" y="629"/>
                  </a:moveTo>
                  <a:cubicBezTo>
                    <a:pt x="19151" y="629"/>
                    <a:pt x="19632" y="666"/>
                    <a:pt x="20002" y="703"/>
                  </a:cubicBezTo>
                  <a:cubicBezTo>
                    <a:pt x="21074" y="887"/>
                    <a:pt x="21776" y="1405"/>
                    <a:pt x="22220" y="2181"/>
                  </a:cubicBezTo>
                  <a:cubicBezTo>
                    <a:pt x="22663" y="2958"/>
                    <a:pt x="22885" y="3993"/>
                    <a:pt x="22885" y="5139"/>
                  </a:cubicBezTo>
                  <a:cubicBezTo>
                    <a:pt x="22885" y="6618"/>
                    <a:pt x="22552" y="8245"/>
                    <a:pt x="22109" y="9723"/>
                  </a:cubicBezTo>
                  <a:cubicBezTo>
                    <a:pt x="21924" y="10315"/>
                    <a:pt x="21628" y="10870"/>
                    <a:pt x="21259" y="11387"/>
                  </a:cubicBezTo>
                  <a:lnTo>
                    <a:pt x="21222" y="11461"/>
                  </a:lnTo>
                  <a:cubicBezTo>
                    <a:pt x="21037" y="11979"/>
                    <a:pt x="20926" y="12237"/>
                    <a:pt x="20926" y="12459"/>
                  </a:cubicBezTo>
                  <a:cubicBezTo>
                    <a:pt x="20926" y="12570"/>
                    <a:pt x="20963" y="12644"/>
                    <a:pt x="21037" y="12755"/>
                  </a:cubicBezTo>
                  <a:cubicBezTo>
                    <a:pt x="21048" y="12766"/>
                    <a:pt x="21059" y="12781"/>
                    <a:pt x="21072" y="12796"/>
                  </a:cubicBezTo>
                  <a:lnTo>
                    <a:pt x="21072" y="12796"/>
                  </a:lnTo>
                  <a:cubicBezTo>
                    <a:pt x="20811" y="13316"/>
                    <a:pt x="20071" y="14537"/>
                    <a:pt x="18486" y="17192"/>
                  </a:cubicBezTo>
                  <a:cubicBezTo>
                    <a:pt x="16859" y="19927"/>
                    <a:pt x="14345" y="23735"/>
                    <a:pt x="12275" y="27248"/>
                  </a:cubicBezTo>
                  <a:cubicBezTo>
                    <a:pt x="11203" y="29022"/>
                    <a:pt x="10278" y="30686"/>
                    <a:pt x="9576" y="32128"/>
                  </a:cubicBezTo>
                  <a:cubicBezTo>
                    <a:pt x="9243" y="32830"/>
                    <a:pt x="8984" y="33496"/>
                    <a:pt x="8762" y="34050"/>
                  </a:cubicBezTo>
                  <a:cubicBezTo>
                    <a:pt x="8578" y="34642"/>
                    <a:pt x="8467" y="35159"/>
                    <a:pt x="8467" y="35566"/>
                  </a:cubicBezTo>
                  <a:cubicBezTo>
                    <a:pt x="8467" y="36268"/>
                    <a:pt x="8725" y="36971"/>
                    <a:pt x="9132" y="37636"/>
                  </a:cubicBezTo>
                  <a:cubicBezTo>
                    <a:pt x="9687" y="38635"/>
                    <a:pt x="10537" y="39596"/>
                    <a:pt x="11239" y="40409"/>
                  </a:cubicBezTo>
                  <a:cubicBezTo>
                    <a:pt x="11572" y="40779"/>
                    <a:pt x="11868" y="41149"/>
                    <a:pt x="12090" y="41444"/>
                  </a:cubicBezTo>
                  <a:cubicBezTo>
                    <a:pt x="12201" y="41555"/>
                    <a:pt x="12275" y="41703"/>
                    <a:pt x="12349" y="41777"/>
                  </a:cubicBezTo>
                  <a:lnTo>
                    <a:pt x="12386" y="41888"/>
                  </a:lnTo>
                  <a:lnTo>
                    <a:pt x="12275" y="41888"/>
                  </a:lnTo>
                  <a:cubicBezTo>
                    <a:pt x="10315" y="41888"/>
                    <a:pt x="7579" y="40964"/>
                    <a:pt x="5990" y="39892"/>
                  </a:cubicBezTo>
                  <a:cubicBezTo>
                    <a:pt x="5213" y="39411"/>
                    <a:pt x="4437" y="39263"/>
                    <a:pt x="3919" y="39115"/>
                  </a:cubicBezTo>
                  <a:cubicBezTo>
                    <a:pt x="3661" y="39041"/>
                    <a:pt x="3476" y="38967"/>
                    <a:pt x="3402" y="38893"/>
                  </a:cubicBezTo>
                  <a:cubicBezTo>
                    <a:pt x="3328" y="38819"/>
                    <a:pt x="3291" y="38782"/>
                    <a:pt x="3254" y="38561"/>
                  </a:cubicBezTo>
                  <a:cubicBezTo>
                    <a:pt x="3254" y="38450"/>
                    <a:pt x="3291" y="38265"/>
                    <a:pt x="3365" y="38043"/>
                  </a:cubicBezTo>
                  <a:cubicBezTo>
                    <a:pt x="3624" y="37193"/>
                    <a:pt x="4326" y="36158"/>
                    <a:pt x="5139" y="34827"/>
                  </a:cubicBezTo>
                  <a:cubicBezTo>
                    <a:pt x="5916" y="33459"/>
                    <a:pt x="6729" y="31758"/>
                    <a:pt x="7173" y="29577"/>
                  </a:cubicBezTo>
                  <a:cubicBezTo>
                    <a:pt x="7949" y="25658"/>
                    <a:pt x="9946" y="20001"/>
                    <a:pt x="11720" y="15306"/>
                  </a:cubicBezTo>
                  <a:cubicBezTo>
                    <a:pt x="12607" y="12977"/>
                    <a:pt x="13458" y="10907"/>
                    <a:pt x="14049" y="9391"/>
                  </a:cubicBezTo>
                  <a:cubicBezTo>
                    <a:pt x="14382" y="8651"/>
                    <a:pt x="14641" y="8023"/>
                    <a:pt x="14789" y="7616"/>
                  </a:cubicBezTo>
                  <a:cubicBezTo>
                    <a:pt x="14974" y="7172"/>
                    <a:pt x="15084" y="6951"/>
                    <a:pt x="15084" y="6951"/>
                  </a:cubicBezTo>
                  <a:cubicBezTo>
                    <a:pt x="15121" y="6877"/>
                    <a:pt x="15121" y="6766"/>
                    <a:pt x="15047" y="6655"/>
                  </a:cubicBezTo>
                  <a:cubicBezTo>
                    <a:pt x="15010" y="6581"/>
                    <a:pt x="14900" y="6544"/>
                    <a:pt x="14789" y="6544"/>
                  </a:cubicBezTo>
                  <a:cubicBezTo>
                    <a:pt x="14789" y="6544"/>
                    <a:pt x="13790" y="6507"/>
                    <a:pt x="12312" y="6507"/>
                  </a:cubicBezTo>
                  <a:cubicBezTo>
                    <a:pt x="10722" y="6507"/>
                    <a:pt x="8652" y="6544"/>
                    <a:pt x="6729" y="6581"/>
                  </a:cubicBezTo>
                  <a:cubicBezTo>
                    <a:pt x="4807" y="6618"/>
                    <a:pt x="3032" y="6729"/>
                    <a:pt x="2071" y="6877"/>
                  </a:cubicBezTo>
                  <a:lnTo>
                    <a:pt x="1775" y="6877"/>
                  </a:lnTo>
                  <a:cubicBezTo>
                    <a:pt x="1516" y="6877"/>
                    <a:pt x="1368" y="6840"/>
                    <a:pt x="1220" y="6729"/>
                  </a:cubicBezTo>
                  <a:cubicBezTo>
                    <a:pt x="999" y="6618"/>
                    <a:pt x="851" y="6359"/>
                    <a:pt x="740" y="6063"/>
                  </a:cubicBezTo>
                  <a:cubicBezTo>
                    <a:pt x="666" y="5731"/>
                    <a:pt x="629" y="5324"/>
                    <a:pt x="629" y="4917"/>
                  </a:cubicBezTo>
                  <a:cubicBezTo>
                    <a:pt x="629" y="4326"/>
                    <a:pt x="703" y="3734"/>
                    <a:pt x="777" y="3291"/>
                  </a:cubicBezTo>
                  <a:cubicBezTo>
                    <a:pt x="814" y="3069"/>
                    <a:pt x="851" y="2884"/>
                    <a:pt x="888" y="2736"/>
                  </a:cubicBezTo>
                  <a:cubicBezTo>
                    <a:pt x="888" y="2735"/>
                    <a:pt x="888" y="2735"/>
                    <a:pt x="888" y="2734"/>
                  </a:cubicBezTo>
                  <a:lnTo>
                    <a:pt x="888" y="2734"/>
                  </a:lnTo>
                  <a:cubicBezTo>
                    <a:pt x="1212" y="2678"/>
                    <a:pt x="1868" y="2568"/>
                    <a:pt x="2736" y="2440"/>
                  </a:cubicBezTo>
                  <a:cubicBezTo>
                    <a:pt x="6544" y="1812"/>
                    <a:pt x="14641" y="629"/>
                    <a:pt x="18560" y="629"/>
                  </a:cubicBezTo>
                  <a:close/>
                  <a:moveTo>
                    <a:pt x="18560" y="0"/>
                  </a:moveTo>
                  <a:cubicBezTo>
                    <a:pt x="15898" y="0"/>
                    <a:pt x="11387" y="555"/>
                    <a:pt x="7579" y="1072"/>
                  </a:cubicBezTo>
                  <a:cubicBezTo>
                    <a:pt x="3734" y="1627"/>
                    <a:pt x="592" y="2144"/>
                    <a:pt x="592" y="2144"/>
                  </a:cubicBezTo>
                  <a:cubicBezTo>
                    <a:pt x="444" y="2181"/>
                    <a:pt x="370" y="2255"/>
                    <a:pt x="333" y="2366"/>
                  </a:cubicBezTo>
                  <a:cubicBezTo>
                    <a:pt x="333" y="2403"/>
                    <a:pt x="0" y="3623"/>
                    <a:pt x="0" y="4917"/>
                  </a:cubicBezTo>
                  <a:cubicBezTo>
                    <a:pt x="0" y="5509"/>
                    <a:pt x="74" y="6137"/>
                    <a:pt x="333" y="6618"/>
                  </a:cubicBezTo>
                  <a:cubicBezTo>
                    <a:pt x="444" y="6877"/>
                    <a:pt x="629" y="7099"/>
                    <a:pt x="888" y="7246"/>
                  </a:cubicBezTo>
                  <a:cubicBezTo>
                    <a:pt x="1147" y="7431"/>
                    <a:pt x="1442" y="7505"/>
                    <a:pt x="1775" y="7505"/>
                  </a:cubicBezTo>
                  <a:cubicBezTo>
                    <a:pt x="1886" y="7505"/>
                    <a:pt x="2034" y="7505"/>
                    <a:pt x="2145" y="7468"/>
                  </a:cubicBezTo>
                  <a:cubicBezTo>
                    <a:pt x="3069" y="7320"/>
                    <a:pt x="4844" y="7246"/>
                    <a:pt x="6766" y="7209"/>
                  </a:cubicBezTo>
                  <a:cubicBezTo>
                    <a:pt x="8652" y="7136"/>
                    <a:pt x="10722" y="7136"/>
                    <a:pt x="12312" y="7136"/>
                  </a:cubicBezTo>
                  <a:lnTo>
                    <a:pt x="14323" y="7136"/>
                  </a:lnTo>
                  <a:cubicBezTo>
                    <a:pt x="13873" y="8217"/>
                    <a:pt x="12585" y="11340"/>
                    <a:pt x="11129" y="15084"/>
                  </a:cubicBezTo>
                  <a:cubicBezTo>
                    <a:pt x="9354" y="19779"/>
                    <a:pt x="7395" y="25473"/>
                    <a:pt x="6581" y="29466"/>
                  </a:cubicBezTo>
                  <a:cubicBezTo>
                    <a:pt x="6175" y="31573"/>
                    <a:pt x="5361" y="33163"/>
                    <a:pt x="4585" y="34494"/>
                  </a:cubicBezTo>
                  <a:cubicBezTo>
                    <a:pt x="3808" y="35825"/>
                    <a:pt x="3069" y="36860"/>
                    <a:pt x="2773" y="37858"/>
                  </a:cubicBezTo>
                  <a:cubicBezTo>
                    <a:pt x="2699" y="38117"/>
                    <a:pt x="2662" y="38376"/>
                    <a:pt x="2662" y="38561"/>
                  </a:cubicBezTo>
                  <a:cubicBezTo>
                    <a:pt x="2625" y="38893"/>
                    <a:pt x="2773" y="39189"/>
                    <a:pt x="3032" y="39374"/>
                  </a:cubicBezTo>
                  <a:cubicBezTo>
                    <a:pt x="3365" y="39633"/>
                    <a:pt x="3771" y="39707"/>
                    <a:pt x="4215" y="39818"/>
                  </a:cubicBezTo>
                  <a:cubicBezTo>
                    <a:pt x="4659" y="39929"/>
                    <a:pt x="5176" y="40076"/>
                    <a:pt x="5657" y="40409"/>
                  </a:cubicBezTo>
                  <a:cubicBezTo>
                    <a:pt x="7395" y="41555"/>
                    <a:pt x="10167" y="42480"/>
                    <a:pt x="12275" y="42480"/>
                  </a:cubicBezTo>
                  <a:cubicBezTo>
                    <a:pt x="12460" y="42480"/>
                    <a:pt x="12607" y="42480"/>
                    <a:pt x="12755" y="42406"/>
                  </a:cubicBezTo>
                  <a:cubicBezTo>
                    <a:pt x="12829" y="42332"/>
                    <a:pt x="12903" y="42295"/>
                    <a:pt x="12940" y="42184"/>
                  </a:cubicBezTo>
                  <a:cubicBezTo>
                    <a:pt x="13014" y="42110"/>
                    <a:pt x="13014" y="42036"/>
                    <a:pt x="13014" y="41925"/>
                  </a:cubicBezTo>
                  <a:cubicBezTo>
                    <a:pt x="13014" y="41703"/>
                    <a:pt x="12903" y="41555"/>
                    <a:pt x="12792" y="41370"/>
                  </a:cubicBezTo>
                  <a:cubicBezTo>
                    <a:pt x="12607" y="41038"/>
                    <a:pt x="12238" y="40631"/>
                    <a:pt x="11868" y="40187"/>
                  </a:cubicBezTo>
                  <a:cubicBezTo>
                    <a:pt x="11276" y="39522"/>
                    <a:pt x="10574" y="38745"/>
                    <a:pt x="10019" y="37932"/>
                  </a:cubicBezTo>
                  <a:cubicBezTo>
                    <a:pt x="9465" y="37119"/>
                    <a:pt x="9058" y="36268"/>
                    <a:pt x="9095" y="35566"/>
                  </a:cubicBezTo>
                  <a:cubicBezTo>
                    <a:pt x="9058" y="35270"/>
                    <a:pt x="9169" y="34790"/>
                    <a:pt x="9354" y="34272"/>
                  </a:cubicBezTo>
                  <a:cubicBezTo>
                    <a:pt x="9982" y="32350"/>
                    <a:pt x="11683" y="29355"/>
                    <a:pt x="13606" y="26249"/>
                  </a:cubicBezTo>
                  <a:cubicBezTo>
                    <a:pt x="15491" y="23144"/>
                    <a:pt x="17561" y="19927"/>
                    <a:pt x="19040" y="17524"/>
                  </a:cubicBezTo>
                  <a:cubicBezTo>
                    <a:pt x="20149" y="15602"/>
                    <a:pt x="20852" y="14456"/>
                    <a:pt x="21259" y="13753"/>
                  </a:cubicBezTo>
                  <a:cubicBezTo>
                    <a:pt x="21443" y="13384"/>
                    <a:pt x="21591" y="13162"/>
                    <a:pt x="21665" y="12977"/>
                  </a:cubicBezTo>
                  <a:cubicBezTo>
                    <a:pt x="21702" y="12903"/>
                    <a:pt x="21739" y="12829"/>
                    <a:pt x="21776" y="12792"/>
                  </a:cubicBezTo>
                  <a:cubicBezTo>
                    <a:pt x="21813" y="12718"/>
                    <a:pt x="21813" y="12681"/>
                    <a:pt x="21813" y="12570"/>
                  </a:cubicBezTo>
                  <a:cubicBezTo>
                    <a:pt x="21813" y="12533"/>
                    <a:pt x="21813" y="12422"/>
                    <a:pt x="21739" y="12348"/>
                  </a:cubicBezTo>
                  <a:cubicBezTo>
                    <a:pt x="21681" y="12310"/>
                    <a:pt x="21633" y="12281"/>
                    <a:pt x="21590" y="12263"/>
                  </a:cubicBezTo>
                  <a:lnTo>
                    <a:pt x="21590" y="12263"/>
                  </a:lnTo>
                  <a:cubicBezTo>
                    <a:pt x="21619" y="12141"/>
                    <a:pt x="21670" y="11964"/>
                    <a:pt x="21758" y="11732"/>
                  </a:cubicBezTo>
                  <a:lnTo>
                    <a:pt x="21758" y="11732"/>
                  </a:lnTo>
                  <a:cubicBezTo>
                    <a:pt x="22156" y="11184"/>
                    <a:pt x="22482" y="10600"/>
                    <a:pt x="22700" y="9908"/>
                  </a:cubicBezTo>
                  <a:cubicBezTo>
                    <a:pt x="23181" y="8393"/>
                    <a:pt x="23477" y="6692"/>
                    <a:pt x="23477" y="5139"/>
                  </a:cubicBezTo>
                  <a:cubicBezTo>
                    <a:pt x="23477" y="3919"/>
                    <a:pt x="23292" y="2773"/>
                    <a:pt x="22774" y="1849"/>
                  </a:cubicBezTo>
                  <a:cubicBezTo>
                    <a:pt x="22220" y="961"/>
                    <a:pt x="21332" y="296"/>
                    <a:pt x="20112" y="111"/>
                  </a:cubicBezTo>
                  <a:cubicBezTo>
                    <a:pt x="19706" y="37"/>
                    <a:pt x="19188" y="0"/>
                    <a:pt x="18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1"/>
            <p:cNvSpPr/>
            <p:nvPr/>
          </p:nvSpPr>
          <p:spPr>
            <a:xfrm>
              <a:off x="2073750" y="4916750"/>
              <a:ext cx="287200" cy="118325"/>
            </a:xfrm>
            <a:custGeom>
              <a:avLst/>
              <a:gdLst/>
              <a:ahLst/>
              <a:cxnLst/>
              <a:rect l="l" t="t" r="r" b="b"/>
              <a:pathLst>
                <a:path w="11488" h="4733" extrusionOk="0">
                  <a:moveTo>
                    <a:pt x="1072" y="1"/>
                  </a:moveTo>
                  <a:cubicBezTo>
                    <a:pt x="1072" y="1"/>
                    <a:pt x="0" y="1"/>
                    <a:pt x="888" y="888"/>
                  </a:cubicBezTo>
                  <a:cubicBezTo>
                    <a:pt x="1775" y="1775"/>
                    <a:pt x="1775" y="4585"/>
                    <a:pt x="1775" y="4585"/>
                  </a:cubicBezTo>
                  <a:lnTo>
                    <a:pt x="2810" y="4585"/>
                  </a:lnTo>
                  <a:cubicBezTo>
                    <a:pt x="2810" y="4585"/>
                    <a:pt x="2477" y="3180"/>
                    <a:pt x="2995" y="2478"/>
                  </a:cubicBezTo>
                  <a:cubicBezTo>
                    <a:pt x="2995" y="2478"/>
                    <a:pt x="3092" y="2470"/>
                    <a:pt x="3246" y="2470"/>
                  </a:cubicBezTo>
                  <a:cubicBezTo>
                    <a:pt x="3785" y="2470"/>
                    <a:pt x="5028" y="2560"/>
                    <a:pt x="5287" y="3365"/>
                  </a:cubicBezTo>
                  <a:cubicBezTo>
                    <a:pt x="5509" y="4031"/>
                    <a:pt x="6248" y="4733"/>
                    <a:pt x="6248" y="4733"/>
                  </a:cubicBezTo>
                  <a:lnTo>
                    <a:pt x="9650" y="4733"/>
                  </a:lnTo>
                  <a:cubicBezTo>
                    <a:pt x="10574" y="4733"/>
                    <a:pt x="11165" y="4326"/>
                    <a:pt x="11313" y="4031"/>
                  </a:cubicBezTo>
                  <a:cubicBezTo>
                    <a:pt x="11443" y="3804"/>
                    <a:pt x="11487" y="3691"/>
                    <a:pt x="11075" y="3691"/>
                  </a:cubicBezTo>
                  <a:cubicBezTo>
                    <a:pt x="11016" y="3691"/>
                    <a:pt x="10948" y="3693"/>
                    <a:pt x="10870" y="3698"/>
                  </a:cubicBezTo>
                  <a:cubicBezTo>
                    <a:pt x="10782" y="3703"/>
                    <a:pt x="10655" y="3706"/>
                    <a:pt x="10501" y="3706"/>
                  </a:cubicBezTo>
                  <a:cubicBezTo>
                    <a:pt x="9614" y="3706"/>
                    <a:pt x="7819" y="3606"/>
                    <a:pt x="7283" y="3291"/>
                  </a:cubicBezTo>
                  <a:cubicBezTo>
                    <a:pt x="6951" y="3069"/>
                    <a:pt x="6581" y="2626"/>
                    <a:pt x="6322" y="2256"/>
                  </a:cubicBezTo>
                  <a:cubicBezTo>
                    <a:pt x="6063" y="1923"/>
                    <a:pt x="3697" y="814"/>
                    <a:pt x="2403" y="370"/>
                  </a:cubicBezTo>
                  <a:lnTo>
                    <a:pt x="10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1"/>
            <p:cNvSpPr/>
            <p:nvPr/>
          </p:nvSpPr>
          <p:spPr>
            <a:xfrm>
              <a:off x="2079300" y="4909350"/>
              <a:ext cx="287450" cy="134050"/>
            </a:xfrm>
            <a:custGeom>
              <a:avLst/>
              <a:gdLst/>
              <a:ahLst/>
              <a:cxnLst/>
              <a:rect l="l" t="t" r="r" b="b"/>
              <a:pathLst>
                <a:path w="11498" h="5362" extrusionOk="0">
                  <a:moveTo>
                    <a:pt x="850" y="613"/>
                  </a:moveTo>
                  <a:lnTo>
                    <a:pt x="2107" y="962"/>
                  </a:lnTo>
                  <a:lnTo>
                    <a:pt x="2113" y="940"/>
                  </a:lnTo>
                  <a:lnTo>
                    <a:pt x="2113" y="940"/>
                  </a:lnTo>
                  <a:cubicBezTo>
                    <a:pt x="2740" y="1165"/>
                    <a:pt x="3640" y="1562"/>
                    <a:pt x="4400" y="1923"/>
                  </a:cubicBezTo>
                  <a:cubicBezTo>
                    <a:pt x="4769" y="2108"/>
                    <a:pt x="5139" y="2293"/>
                    <a:pt x="5398" y="2441"/>
                  </a:cubicBezTo>
                  <a:cubicBezTo>
                    <a:pt x="5546" y="2515"/>
                    <a:pt x="5657" y="2589"/>
                    <a:pt x="5731" y="2663"/>
                  </a:cubicBezTo>
                  <a:lnTo>
                    <a:pt x="5841" y="2737"/>
                  </a:lnTo>
                  <a:cubicBezTo>
                    <a:pt x="6137" y="3107"/>
                    <a:pt x="6507" y="3550"/>
                    <a:pt x="6914" y="3846"/>
                  </a:cubicBezTo>
                  <a:cubicBezTo>
                    <a:pt x="7098" y="3957"/>
                    <a:pt x="7320" y="4031"/>
                    <a:pt x="7616" y="4068"/>
                  </a:cubicBezTo>
                  <a:cubicBezTo>
                    <a:pt x="8429" y="4253"/>
                    <a:pt x="9575" y="4327"/>
                    <a:pt x="10278" y="4327"/>
                  </a:cubicBezTo>
                  <a:cubicBezTo>
                    <a:pt x="10426" y="4327"/>
                    <a:pt x="10574" y="4327"/>
                    <a:pt x="10685" y="4290"/>
                  </a:cubicBezTo>
                  <a:lnTo>
                    <a:pt x="10742" y="4290"/>
                  </a:lnTo>
                  <a:cubicBezTo>
                    <a:pt x="10666" y="4360"/>
                    <a:pt x="10549" y="4443"/>
                    <a:pt x="10389" y="4511"/>
                  </a:cubicBezTo>
                  <a:cubicBezTo>
                    <a:pt x="10167" y="4622"/>
                    <a:pt x="9834" y="4733"/>
                    <a:pt x="9428" y="4733"/>
                  </a:cubicBezTo>
                  <a:lnTo>
                    <a:pt x="6157" y="4733"/>
                  </a:lnTo>
                  <a:cubicBezTo>
                    <a:pt x="6066" y="4661"/>
                    <a:pt x="5917" y="4506"/>
                    <a:pt x="5767" y="4327"/>
                  </a:cubicBezTo>
                  <a:cubicBezTo>
                    <a:pt x="5620" y="4068"/>
                    <a:pt x="5435" y="3809"/>
                    <a:pt x="5361" y="3550"/>
                  </a:cubicBezTo>
                  <a:cubicBezTo>
                    <a:pt x="5250" y="3291"/>
                    <a:pt x="5102" y="3070"/>
                    <a:pt x="4880" y="2922"/>
                  </a:cubicBezTo>
                  <a:cubicBezTo>
                    <a:pt x="4584" y="2700"/>
                    <a:pt x="4215" y="2589"/>
                    <a:pt x="3882" y="2515"/>
                  </a:cubicBezTo>
                  <a:cubicBezTo>
                    <a:pt x="3549" y="2478"/>
                    <a:pt x="3217" y="2441"/>
                    <a:pt x="2995" y="2441"/>
                  </a:cubicBezTo>
                  <a:cubicBezTo>
                    <a:pt x="2847" y="2441"/>
                    <a:pt x="2773" y="2478"/>
                    <a:pt x="2736" y="2478"/>
                  </a:cubicBezTo>
                  <a:cubicBezTo>
                    <a:pt x="2662" y="2478"/>
                    <a:pt x="2588" y="2515"/>
                    <a:pt x="2514" y="2589"/>
                  </a:cubicBezTo>
                  <a:cubicBezTo>
                    <a:pt x="2218" y="2996"/>
                    <a:pt x="2181" y="3476"/>
                    <a:pt x="2181" y="3883"/>
                  </a:cubicBezTo>
                  <a:cubicBezTo>
                    <a:pt x="2181" y="4158"/>
                    <a:pt x="2205" y="4400"/>
                    <a:pt x="2231" y="4585"/>
                  </a:cubicBezTo>
                  <a:lnTo>
                    <a:pt x="1842" y="4585"/>
                  </a:lnTo>
                  <a:cubicBezTo>
                    <a:pt x="1832" y="4295"/>
                    <a:pt x="1806" y="3826"/>
                    <a:pt x="1738" y="3328"/>
                  </a:cubicBezTo>
                  <a:cubicBezTo>
                    <a:pt x="1664" y="2885"/>
                    <a:pt x="1590" y="2441"/>
                    <a:pt x="1479" y="2034"/>
                  </a:cubicBezTo>
                  <a:cubicBezTo>
                    <a:pt x="1331" y="1628"/>
                    <a:pt x="1146" y="1258"/>
                    <a:pt x="887" y="962"/>
                  </a:cubicBezTo>
                  <a:cubicBezTo>
                    <a:pt x="776" y="851"/>
                    <a:pt x="703" y="777"/>
                    <a:pt x="666" y="703"/>
                  </a:cubicBezTo>
                  <a:lnTo>
                    <a:pt x="642" y="656"/>
                  </a:lnTo>
                  <a:lnTo>
                    <a:pt x="642" y="656"/>
                  </a:lnTo>
                  <a:cubicBezTo>
                    <a:pt x="676" y="645"/>
                    <a:pt x="716" y="629"/>
                    <a:pt x="739" y="629"/>
                  </a:cubicBezTo>
                  <a:lnTo>
                    <a:pt x="850" y="629"/>
                  </a:lnTo>
                  <a:lnTo>
                    <a:pt x="850" y="613"/>
                  </a:lnTo>
                  <a:close/>
                  <a:moveTo>
                    <a:pt x="850" y="1"/>
                  </a:moveTo>
                  <a:cubicBezTo>
                    <a:pt x="813" y="1"/>
                    <a:pt x="666" y="1"/>
                    <a:pt x="481" y="38"/>
                  </a:cubicBezTo>
                  <a:cubicBezTo>
                    <a:pt x="407" y="75"/>
                    <a:pt x="296" y="112"/>
                    <a:pt x="185" y="223"/>
                  </a:cubicBezTo>
                  <a:cubicBezTo>
                    <a:pt x="74" y="297"/>
                    <a:pt x="0" y="445"/>
                    <a:pt x="0" y="629"/>
                  </a:cubicBezTo>
                  <a:cubicBezTo>
                    <a:pt x="0" y="740"/>
                    <a:pt x="37" y="888"/>
                    <a:pt x="111" y="999"/>
                  </a:cubicBezTo>
                  <a:cubicBezTo>
                    <a:pt x="185" y="1147"/>
                    <a:pt x="296" y="1258"/>
                    <a:pt x="444" y="1406"/>
                  </a:cubicBezTo>
                  <a:cubicBezTo>
                    <a:pt x="629" y="1554"/>
                    <a:pt x="776" y="1850"/>
                    <a:pt x="887" y="2219"/>
                  </a:cubicBezTo>
                  <a:cubicBezTo>
                    <a:pt x="1035" y="2774"/>
                    <a:pt x="1146" y="3439"/>
                    <a:pt x="1183" y="3957"/>
                  </a:cubicBezTo>
                  <a:cubicBezTo>
                    <a:pt x="1220" y="4216"/>
                    <a:pt x="1220" y="4474"/>
                    <a:pt x="1220" y="4622"/>
                  </a:cubicBezTo>
                  <a:cubicBezTo>
                    <a:pt x="1220" y="4770"/>
                    <a:pt x="1220" y="4881"/>
                    <a:pt x="1220" y="4881"/>
                  </a:cubicBezTo>
                  <a:cubicBezTo>
                    <a:pt x="1220" y="4955"/>
                    <a:pt x="1257" y="5029"/>
                    <a:pt x="1331" y="5103"/>
                  </a:cubicBezTo>
                  <a:cubicBezTo>
                    <a:pt x="1368" y="5140"/>
                    <a:pt x="1479" y="5177"/>
                    <a:pt x="1553" y="5177"/>
                  </a:cubicBezTo>
                  <a:lnTo>
                    <a:pt x="2588" y="5177"/>
                  </a:lnTo>
                  <a:cubicBezTo>
                    <a:pt x="2699" y="5177"/>
                    <a:pt x="2773" y="5140"/>
                    <a:pt x="2847" y="5066"/>
                  </a:cubicBezTo>
                  <a:cubicBezTo>
                    <a:pt x="2884" y="4992"/>
                    <a:pt x="2921" y="4881"/>
                    <a:pt x="2884" y="4807"/>
                  </a:cubicBezTo>
                  <a:lnTo>
                    <a:pt x="2884" y="4770"/>
                  </a:lnTo>
                  <a:cubicBezTo>
                    <a:pt x="2884" y="4696"/>
                    <a:pt x="2773" y="4327"/>
                    <a:pt x="2773" y="3883"/>
                  </a:cubicBezTo>
                  <a:cubicBezTo>
                    <a:pt x="2773" y="3577"/>
                    <a:pt x="2824" y="3271"/>
                    <a:pt x="2946" y="3070"/>
                  </a:cubicBezTo>
                  <a:lnTo>
                    <a:pt x="2995" y="3070"/>
                  </a:lnTo>
                  <a:cubicBezTo>
                    <a:pt x="3253" y="3070"/>
                    <a:pt x="3697" y="3107"/>
                    <a:pt x="4067" y="3217"/>
                  </a:cubicBezTo>
                  <a:cubicBezTo>
                    <a:pt x="4252" y="3254"/>
                    <a:pt x="4400" y="3328"/>
                    <a:pt x="4510" y="3402"/>
                  </a:cubicBezTo>
                  <a:cubicBezTo>
                    <a:pt x="4658" y="3513"/>
                    <a:pt x="4732" y="3624"/>
                    <a:pt x="4769" y="3735"/>
                  </a:cubicBezTo>
                  <a:cubicBezTo>
                    <a:pt x="4880" y="4142"/>
                    <a:pt x="5139" y="4511"/>
                    <a:pt x="5398" y="4807"/>
                  </a:cubicBezTo>
                  <a:cubicBezTo>
                    <a:pt x="5620" y="5066"/>
                    <a:pt x="5804" y="5251"/>
                    <a:pt x="5841" y="5251"/>
                  </a:cubicBezTo>
                  <a:cubicBezTo>
                    <a:pt x="5878" y="5325"/>
                    <a:pt x="5952" y="5362"/>
                    <a:pt x="6026" y="5362"/>
                  </a:cubicBezTo>
                  <a:lnTo>
                    <a:pt x="9428" y="5362"/>
                  </a:lnTo>
                  <a:cubicBezTo>
                    <a:pt x="9945" y="5362"/>
                    <a:pt x="10352" y="5214"/>
                    <a:pt x="10685" y="5066"/>
                  </a:cubicBezTo>
                  <a:cubicBezTo>
                    <a:pt x="11017" y="4918"/>
                    <a:pt x="11239" y="4696"/>
                    <a:pt x="11350" y="4511"/>
                  </a:cubicBezTo>
                  <a:cubicBezTo>
                    <a:pt x="11387" y="4437"/>
                    <a:pt x="11424" y="4401"/>
                    <a:pt x="11424" y="4327"/>
                  </a:cubicBezTo>
                  <a:cubicBezTo>
                    <a:pt x="11461" y="4290"/>
                    <a:pt x="11498" y="4216"/>
                    <a:pt x="11498" y="4105"/>
                  </a:cubicBezTo>
                  <a:cubicBezTo>
                    <a:pt x="11498" y="4031"/>
                    <a:pt x="11461" y="3957"/>
                    <a:pt x="11424" y="3883"/>
                  </a:cubicBezTo>
                  <a:cubicBezTo>
                    <a:pt x="11313" y="3772"/>
                    <a:pt x="11202" y="3735"/>
                    <a:pt x="11128" y="3698"/>
                  </a:cubicBezTo>
                  <a:lnTo>
                    <a:pt x="10278" y="3698"/>
                  </a:lnTo>
                  <a:cubicBezTo>
                    <a:pt x="9834" y="3698"/>
                    <a:pt x="9169" y="3661"/>
                    <a:pt x="8577" y="3587"/>
                  </a:cubicBezTo>
                  <a:cubicBezTo>
                    <a:pt x="8281" y="3587"/>
                    <a:pt x="7986" y="3513"/>
                    <a:pt x="7727" y="3476"/>
                  </a:cubicBezTo>
                  <a:cubicBezTo>
                    <a:pt x="7505" y="3439"/>
                    <a:pt x="7320" y="3365"/>
                    <a:pt x="7246" y="3328"/>
                  </a:cubicBezTo>
                  <a:cubicBezTo>
                    <a:pt x="6951" y="3144"/>
                    <a:pt x="6581" y="2700"/>
                    <a:pt x="6322" y="2367"/>
                  </a:cubicBezTo>
                  <a:cubicBezTo>
                    <a:pt x="6248" y="2256"/>
                    <a:pt x="6174" y="2219"/>
                    <a:pt x="6100" y="2145"/>
                  </a:cubicBezTo>
                  <a:cubicBezTo>
                    <a:pt x="5731" y="1886"/>
                    <a:pt x="5065" y="1554"/>
                    <a:pt x="4363" y="1221"/>
                  </a:cubicBezTo>
                  <a:cubicBezTo>
                    <a:pt x="3660" y="888"/>
                    <a:pt x="2847" y="556"/>
                    <a:pt x="2292" y="371"/>
                  </a:cubicBezTo>
                  <a:lnTo>
                    <a:pt x="2255" y="334"/>
                  </a:lnTo>
                  <a:lnTo>
                    <a:pt x="9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1"/>
            <p:cNvSpPr/>
            <p:nvPr/>
          </p:nvSpPr>
          <p:spPr>
            <a:xfrm>
              <a:off x="2208675" y="4889025"/>
              <a:ext cx="101700" cy="88750"/>
            </a:xfrm>
            <a:custGeom>
              <a:avLst/>
              <a:gdLst/>
              <a:ahLst/>
              <a:cxnLst/>
              <a:rect l="l" t="t" r="r" b="b"/>
              <a:pathLst>
                <a:path w="4068" h="3550" extrusionOk="0">
                  <a:moveTo>
                    <a:pt x="2404" y="1"/>
                  </a:moveTo>
                  <a:cubicBezTo>
                    <a:pt x="2404" y="1"/>
                    <a:pt x="1" y="2293"/>
                    <a:pt x="1" y="2552"/>
                  </a:cubicBezTo>
                  <a:cubicBezTo>
                    <a:pt x="38" y="3180"/>
                    <a:pt x="1628" y="3550"/>
                    <a:pt x="1628" y="3550"/>
                  </a:cubicBezTo>
                  <a:lnTo>
                    <a:pt x="4068" y="2071"/>
                  </a:lnTo>
                  <a:lnTo>
                    <a:pt x="3994" y="1295"/>
                  </a:lnTo>
                  <a:cubicBezTo>
                    <a:pt x="3587" y="296"/>
                    <a:pt x="2404" y="1"/>
                    <a:pt x="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1"/>
            <p:cNvSpPr/>
            <p:nvPr/>
          </p:nvSpPr>
          <p:spPr>
            <a:xfrm>
              <a:off x="2201300" y="4881625"/>
              <a:ext cx="117400" cy="103925"/>
            </a:xfrm>
            <a:custGeom>
              <a:avLst/>
              <a:gdLst/>
              <a:ahLst/>
              <a:cxnLst/>
              <a:rect l="l" t="t" r="r" b="b"/>
              <a:pathLst>
                <a:path w="4696" h="4157" extrusionOk="0">
                  <a:moveTo>
                    <a:pt x="2776" y="662"/>
                  </a:moveTo>
                  <a:cubicBezTo>
                    <a:pt x="2896" y="699"/>
                    <a:pt x="3067" y="772"/>
                    <a:pt x="3254" y="888"/>
                  </a:cubicBezTo>
                  <a:cubicBezTo>
                    <a:pt x="3529" y="1026"/>
                    <a:pt x="3805" y="1292"/>
                    <a:pt x="3961" y="1627"/>
                  </a:cubicBezTo>
                  <a:lnTo>
                    <a:pt x="3961" y="1627"/>
                  </a:lnTo>
                  <a:lnTo>
                    <a:pt x="3956" y="1628"/>
                  </a:lnTo>
                  <a:lnTo>
                    <a:pt x="4030" y="2219"/>
                  </a:lnTo>
                  <a:lnTo>
                    <a:pt x="1879" y="3503"/>
                  </a:lnTo>
                  <a:lnTo>
                    <a:pt x="1879" y="3503"/>
                  </a:lnTo>
                  <a:cubicBezTo>
                    <a:pt x="1711" y="3463"/>
                    <a:pt x="1379" y="3389"/>
                    <a:pt x="1109" y="3254"/>
                  </a:cubicBezTo>
                  <a:cubicBezTo>
                    <a:pt x="961" y="3180"/>
                    <a:pt x="814" y="3069"/>
                    <a:pt x="740" y="2995"/>
                  </a:cubicBezTo>
                  <a:cubicBezTo>
                    <a:pt x="680" y="2956"/>
                    <a:pt x="652" y="2916"/>
                    <a:pt x="639" y="2887"/>
                  </a:cubicBezTo>
                  <a:lnTo>
                    <a:pt x="639" y="2887"/>
                  </a:lnTo>
                  <a:cubicBezTo>
                    <a:pt x="665" y="2855"/>
                    <a:pt x="696" y="2802"/>
                    <a:pt x="740" y="2737"/>
                  </a:cubicBezTo>
                  <a:cubicBezTo>
                    <a:pt x="1035" y="2404"/>
                    <a:pt x="1553" y="1849"/>
                    <a:pt x="2034" y="1369"/>
                  </a:cubicBezTo>
                  <a:cubicBezTo>
                    <a:pt x="2340" y="1086"/>
                    <a:pt x="2616" y="819"/>
                    <a:pt x="2776" y="662"/>
                  </a:cubicBezTo>
                  <a:close/>
                  <a:moveTo>
                    <a:pt x="2773" y="1"/>
                  </a:moveTo>
                  <a:cubicBezTo>
                    <a:pt x="2662" y="1"/>
                    <a:pt x="2551" y="1"/>
                    <a:pt x="2477" y="75"/>
                  </a:cubicBezTo>
                  <a:cubicBezTo>
                    <a:pt x="2477" y="75"/>
                    <a:pt x="1886" y="666"/>
                    <a:pt x="1294" y="1258"/>
                  </a:cubicBezTo>
                  <a:cubicBezTo>
                    <a:pt x="998" y="1554"/>
                    <a:pt x="666" y="1886"/>
                    <a:pt x="444" y="2145"/>
                  </a:cubicBezTo>
                  <a:cubicBezTo>
                    <a:pt x="333" y="2256"/>
                    <a:pt x="222" y="2367"/>
                    <a:pt x="148" y="2478"/>
                  </a:cubicBezTo>
                  <a:lnTo>
                    <a:pt x="74" y="2626"/>
                  </a:lnTo>
                  <a:cubicBezTo>
                    <a:pt x="37" y="2700"/>
                    <a:pt x="0" y="2737"/>
                    <a:pt x="0" y="2848"/>
                  </a:cubicBezTo>
                  <a:cubicBezTo>
                    <a:pt x="0" y="2922"/>
                    <a:pt x="0" y="2959"/>
                    <a:pt x="0" y="2959"/>
                  </a:cubicBezTo>
                  <a:lnTo>
                    <a:pt x="6" y="2956"/>
                  </a:lnTo>
                  <a:lnTo>
                    <a:pt x="6" y="2956"/>
                  </a:lnTo>
                  <a:cubicBezTo>
                    <a:pt x="25" y="3070"/>
                    <a:pt x="87" y="3162"/>
                    <a:pt x="148" y="3254"/>
                  </a:cubicBezTo>
                  <a:cubicBezTo>
                    <a:pt x="259" y="3439"/>
                    <a:pt x="407" y="3550"/>
                    <a:pt x="592" y="3661"/>
                  </a:cubicBezTo>
                  <a:cubicBezTo>
                    <a:pt x="1146" y="3994"/>
                    <a:pt x="1812" y="4142"/>
                    <a:pt x="1849" y="4142"/>
                  </a:cubicBezTo>
                  <a:cubicBezTo>
                    <a:pt x="1870" y="4152"/>
                    <a:pt x="1892" y="4157"/>
                    <a:pt x="1914" y="4157"/>
                  </a:cubicBezTo>
                  <a:cubicBezTo>
                    <a:pt x="1966" y="4157"/>
                    <a:pt x="2018" y="4131"/>
                    <a:pt x="2071" y="4105"/>
                  </a:cubicBezTo>
                  <a:lnTo>
                    <a:pt x="4548" y="2663"/>
                  </a:lnTo>
                  <a:cubicBezTo>
                    <a:pt x="4622" y="2589"/>
                    <a:pt x="4695" y="2478"/>
                    <a:pt x="4695" y="2330"/>
                  </a:cubicBezTo>
                  <a:lnTo>
                    <a:pt x="4585" y="1554"/>
                  </a:lnTo>
                  <a:lnTo>
                    <a:pt x="4548" y="1480"/>
                  </a:lnTo>
                  <a:cubicBezTo>
                    <a:pt x="4326" y="888"/>
                    <a:pt x="3882" y="518"/>
                    <a:pt x="3475" y="297"/>
                  </a:cubicBezTo>
                  <a:cubicBezTo>
                    <a:pt x="3106" y="75"/>
                    <a:pt x="2773" y="1"/>
                    <a:pt x="2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1"/>
            <p:cNvSpPr/>
            <p:nvPr/>
          </p:nvSpPr>
          <p:spPr>
            <a:xfrm>
              <a:off x="2129500" y="3838700"/>
              <a:ext cx="832475" cy="1182875"/>
            </a:xfrm>
            <a:custGeom>
              <a:avLst/>
              <a:gdLst/>
              <a:ahLst/>
              <a:cxnLst/>
              <a:rect l="l" t="t" r="r" b="b"/>
              <a:pathLst>
                <a:path w="33299" h="47315" extrusionOk="0">
                  <a:moveTo>
                    <a:pt x="13450" y="1"/>
                  </a:moveTo>
                  <a:cubicBezTo>
                    <a:pt x="9313" y="1"/>
                    <a:pt x="4795" y="348"/>
                    <a:pt x="4795" y="348"/>
                  </a:cubicBezTo>
                  <a:cubicBezTo>
                    <a:pt x="2380" y="1336"/>
                    <a:pt x="1" y="10074"/>
                    <a:pt x="1673" y="10074"/>
                  </a:cubicBezTo>
                  <a:cubicBezTo>
                    <a:pt x="1690" y="10074"/>
                    <a:pt x="1708" y="10073"/>
                    <a:pt x="1726" y="10071"/>
                  </a:cubicBezTo>
                  <a:cubicBezTo>
                    <a:pt x="3501" y="9923"/>
                    <a:pt x="14296" y="8962"/>
                    <a:pt x="14296" y="8962"/>
                  </a:cubicBezTo>
                  <a:lnTo>
                    <a:pt x="14296" y="8962"/>
                  </a:lnTo>
                  <a:cubicBezTo>
                    <a:pt x="13963" y="13990"/>
                    <a:pt x="17217" y="23935"/>
                    <a:pt x="19620" y="27040"/>
                  </a:cubicBezTo>
                  <a:cubicBezTo>
                    <a:pt x="21210" y="29000"/>
                    <a:pt x="23095" y="35285"/>
                    <a:pt x="24056" y="37725"/>
                  </a:cubicBezTo>
                  <a:cubicBezTo>
                    <a:pt x="24574" y="39019"/>
                    <a:pt x="24537" y="40461"/>
                    <a:pt x="23982" y="41718"/>
                  </a:cubicBezTo>
                  <a:cubicBezTo>
                    <a:pt x="23687" y="42346"/>
                    <a:pt x="23502" y="43012"/>
                    <a:pt x="23613" y="43419"/>
                  </a:cubicBezTo>
                  <a:cubicBezTo>
                    <a:pt x="23945" y="44380"/>
                    <a:pt x="25092" y="44047"/>
                    <a:pt x="25720" y="44380"/>
                  </a:cubicBezTo>
                  <a:cubicBezTo>
                    <a:pt x="26385" y="44712"/>
                    <a:pt x="28456" y="46635"/>
                    <a:pt x="29047" y="47042"/>
                  </a:cubicBezTo>
                  <a:cubicBezTo>
                    <a:pt x="29371" y="47232"/>
                    <a:pt x="30214" y="47315"/>
                    <a:pt x="31026" y="47315"/>
                  </a:cubicBezTo>
                  <a:cubicBezTo>
                    <a:pt x="31792" y="47315"/>
                    <a:pt x="32530" y="47241"/>
                    <a:pt x="32781" y="47116"/>
                  </a:cubicBezTo>
                  <a:cubicBezTo>
                    <a:pt x="33299" y="46857"/>
                    <a:pt x="32338" y="46561"/>
                    <a:pt x="31746" y="46043"/>
                  </a:cubicBezTo>
                  <a:cubicBezTo>
                    <a:pt x="31155" y="45489"/>
                    <a:pt x="27679" y="39500"/>
                    <a:pt x="27679" y="39500"/>
                  </a:cubicBezTo>
                  <a:cubicBezTo>
                    <a:pt x="27679" y="39500"/>
                    <a:pt x="21357" y="2529"/>
                    <a:pt x="20064" y="902"/>
                  </a:cubicBezTo>
                  <a:cubicBezTo>
                    <a:pt x="19505" y="200"/>
                    <a:pt x="16587" y="1"/>
                    <a:pt x="13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1"/>
            <p:cNvSpPr/>
            <p:nvPr/>
          </p:nvSpPr>
          <p:spPr>
            <a:xfrm>
              <a:off x="2149525" y="3831675"/>
              <a:ext cx="811550" cy="1197875"/>
            </a:xfrm>
            <a:custGeom>
              <a:avLst/>
              <a:gdLst/>
              <a:ahLst/>
              <a:cxnLst/>
              <a:rect l="l" t="t" r="r" b="b"/>
              <a:pathLst>
                <a:path w="32462" h="47915" extrusionOk="0">
                  <a:moveTo>
                    <a:pt x="12682" y="592"/>
                  </a:moveTo>
                  <a:cubicBezTo>
                    <a:pt x="14235" y="592"/>
                    <a:pt x="15750" y="666"/>
                    <a:pt x="16896" y="777"/>
                  </a:cubicBezTo>
                  <a:cubicBezTo>
                    <a:pt x="17488" y="850"/>
                    <a:pt x="18006" y="924"/>
                    <a:pt x="18375" y="1035"/>
                  </a:cubicBezTo>
                  <a:cubicBezTo>
                    <a:pt x="18745" y="1146"/>
                    <a:pt x="18967" y="1294"/>
                    <a:pt x="19041" y="1368"/>
                  </a:cubicBezTo>
                  <a:cubicBezTo>
                    <a:pt x="19041" y="1405"/>
                    <a:pt x="19078" y="1442"/>
                    <a:pt x="19115" y="1553"/>
                  </a:cubicBezTo>
                  <a:cubicBezTo>
                    <a:pt x="19299" y="1960"/>
                    <a:pt x="19558" y="2921"/>
                    <a:pt x="19891" y="4215"/>
                  </a:cubicBezTo>
                  <a:cubicBezTo>
                    <a:pt x="20963" y="8725"/>
                    <a:pt x="22627" y="17635"/>
                    <a:pt x="24032" y="25436"/>
                  </a:cubicBezTo>
                  <a:cubicBezTo>
                    <a:pt x="24734" y="29318"/>
                    <a:pt x="25363" y="32904"/>
                    <a:pt x="25843" y="35566"/>
                  </a:cubicBezTo>
                  <a:cubicBezTo>
                    <a:pt x="26065" y="36860"/>
                    <a:pt x="26250" y="37932"/>
                    <a:pt x="26361" y="38672"/>
                  </a:cubicBezTo>
                  <a:cubicBezTo>
                    <a:pt x="26509" y="39448"/>
                    <a:pt x="26583" y="39855"/>
                    <a:pt x="26583" y="39855"/>
                  </a:cubicBezTo>
                  <a:lnTo>
                    <a:pt x="26620" y="39965"/>
                  </a:lnTo>
                  <a:cubicBezTo>
                    <a:pt x="26620" y="39965"/>
                    <a:pt x="27470" y="41444"/>
                    <a:pt x="28431" y="42997"/>
                  </a:cubicBezTo>
                  <a:cubicBezTo>
                    <a:pt x="28912" y="43773"/>
                    <a:pt x="29392" y="44587"/>
                    <a:pt x="29799" y="45215"/>
                  </a:cubicBezTo>
                  <a:cubicBezTo>
                    <a:pt x="30021" y="45548"/>
                    <a:pt x="30206" y="45807"/>
                    <a:pt x="30354" y="46029"/>
                  </a:cubicBezTo>
                  <a:cubicBezTo>
                    <a:pt x="30539" y="46251"/>
                    <a:pt x="30649" y="46435"/>
                    <a:pt x="30760" y="46546"/>
                  </a:cubicBezTo>
                  <a:cubicBezTo>
                    <a:pt x="31019" y="46768"/>
                    <a:pt x="31315" y="46953"/>
                    <a:pt x="31574" y="47101"/>
                  </a:cubicBezTo>
                  <a:cubicBezTo>
                    <a:pt x="31611" y="47126"/>
                    <a:pt x="31644" y="47151"/>
                    <a:pt x="31675" y="47174"/>
                  </a:cubicBezTo>
                  <a:lnTo>
                    <a:pt x="31675" y="47174"/>
                  </a:lnTo>
                  <a:cubicBezTo>
                    <a:pt x="31666" y="47175"/>
                    <a:pt x="31657" y="47175"/>
                    <a:pt x="31648" y="47175"/>
                  </a:cubicBezTo>
                  <a:cubicBezTo>
                    <a:pt x="31315" y="47249"/>
                    <a:pt x="30760" y="47286"/>
                    <a:pt x="30206" y="47286"/>
                  </a:cubicBezTo>
                  <a:cubicBezTo>
                    <a:pt x="29799" y="47286"/>
                    <a:pt x="29392" y="47286"/>
                    <a:pt x="29097" y="47249"/>
                  </a:cubicBezTo>
                  <a:cubicBezTo>
                    <a:pt x="28764" y="47175"/>
                    <a:pt x="28468" y="47101"/>
                    <a:pt x="28394" y="47064"/>
                  </a:cubicBezTo>
                  <a:cubicBezTo>
                    <a:pt x="28283" y="46990"/>
                    <a:pt x="28062" y="46768"/>
                    <a:pt x="27766" y="46546"/>
                  </a:cubicBezTo>
                  <a:cubicBezTo>
                    <a:pt x="27322" y="46177"/>
                    <a:pt x="26805" y="45733"/>
                    <a:pt x="26287" y="45289"/>
                  </a:cubicBezTo>
                  <a:cubicBezTo>
                    <a:pt x="26065" y="45104"/>
                    <a:pt x="25806" y="44920"/>
                    <a:pt x="25621" y="44735"/>
                  </a:cubicBezTo>
                  <a:cubicBezTo>
                    <a:pt x="25400" y="44587"/>
                    <a:pt x="25215" y="44476"/>
                    <a:pt x="25067" y="44365"/>
                  </a:cubicBezTo>
                  <a:cubicBezTo>
                    <a:pt x="24660" y="44180"/>
                    <a:pt x="24180" y="44180"/>
                    <a:pt x="23810" y="44106"/>
                  </a:cubicBezTo>
                  <a:cubicBezTo>
                    <a:pt x="23625" y="44069"/>
                    <a:pt x="23477" y="44032"/>
                    <a:pt x="23366" y="43958"/>
                  </a:cubicBezTo>
                  <a:cubicBezTo>
                    <a:pt x="23255" y="43884"/>
                    <a:pt x="23181" y="43773"/>
                    <a:pt x="23107" y="43589"/>
                  </a:cubicBezTo>
                  <a:cubicBezTo>
                    <a:pt x="23107" y="43552"/>
                    <a:pt x="23107" y="43478"/>
                    <a:pt x="23107" y="43404"/>
                  </a:cubicBezTo>
                  <a:cubicBezTo>
                    <a:pt x="23070" y="43071"/>
                    <a:pt x="23255" y="42590"/>
                    <a:pt x="23440" y="42147"/>
                  </a:cubicBezTo>
                  <a:cubicBezTo>
                    <a:pt x="23773" y="41407"/>
                    <a:pt x="23921" y="40631"/>
                    <a:pt x="23921" y="39892"/>
                  </a:cubicBezTo>
                  <a:cubicBezTo>
                    <a:pt x="23921" y="39189"/>
                    <a:pt x="23810" y="38524"/>
                    <a:pt x="23551" y="37895"/>
                  </a:cubicBezTo>
                  <a:cubicBezTo>
                    <a:pt x="23070" y="36675"/>
                    <a:pt x="22368" y="34494"/>
                    <a:pt x="21555" y="32386"/>
                  </a:cubicBezTo>
                  <a:cubicBezTo>
                    <a:pt x="21185" y="31314"/>
                    <a:pt x="20741" y="30242"/>
                    <a:pt x="20335" y="29355"/>
                  </a:cubicBezTo>
                  <a:cubicBezTo>
                    <a:pt x="19928" y="28431"/>
                    <a:pt x="19484" y="27654"/>
                    <a:pt x="19078" y="27100"/>
                  </a:cubicBezTo>
                  <a:cubicBezTo>
                    <a:pt x="18523" y="26434"/>
                    <a:pt x="17895" y="25325"/>
                    <a:pt x="17303" y="23957"/>
                  </a:cubicBezTo>
                  <a:cubicBezTo>
                    <a:pt x="15455" y="19964"/>
                    <a:pt x="13754" y="13827"/>
                    <a:pt x="13754" y="9982"/>
                  </a:cubicBezTo>
                  <a:cubicBezTo>
                    <a:pt x="13754" y="9723"/>
                    <a:pt x="13791" y="9502"/>
                    <a:pt x="13791" y="9280"/>
                  </a:cubicBezTo>
                  <a:cubicBezTo>
                    <a:pt x="13791" y="9169"/>
                    <a:pt x="13754" y="9095"/>
                    <a:pt x="13680" y="9021"/>
                  </a:cubicBezTo>
                  <a:cubicBezTo>
                    <a:pt x="13643" y="8984"/>
                    <a:pt x="13532" y="8947"/>
                    <a:pt x="13458" y="8947"/>
                  </a:cubicBezTo>
                  <a:cubicBezTo>
                    <a:pt x="13458" y="8947"/>
                    <a:pt x="2663" y="9908"/>
                    <a:pt x="888" y="10056"/>
                  </a:cubicBezTo>
                  <a:lnTo>
                    <a:pt x="814" y="10019"/>
                  </a:lnTo>
                  <a:cubicBezTo>
                    <a:pt x="777" y="10019"/>
                    <a:pt x="703" y="9945"/>
                    <a:pt x="666" y="9760"/>
                  </a:cubicBezTo>
                  <a:cubicBezTo>
                    <a:pt x="629" y="9613"/>
                    <a:pt x="629" y="9391"/>
                    <a:pt x="629" y="9132"/>
                  </a:cubicBezTo>
                  <a:cubicBezTo>
                    <a:pt x="592" y="7986"/>
                    <a:pt x="1073" y="6063"/>
                    <a:pt x="1738" y="4363"/>
                  </a:cubicBezTo>
                  <a:cubicBezTo>
                    <a:pt x="2071" y="3512"/>
                    <a:pt x="2478" y="2736"/>
                    <a:pt x="2885" y="2107"/>
                  </a:cubicBezTo>
                  <a:cubicBezTo>
                    <a:pt x="3299" y="1521"/>
                    <a:pt x="3681" y="1127"/>
                    <a:pt x="4030" y="957"/>
                  </a:cubicBezTo>
                  <a:lnTo>
                    <a:pt x="4030" y="957"/>
                  </a:lnTo>
                  <a:lnTo>
                    <a:pt x="4031" y="961"/>
                  </a:lnTo>
                  <a:cubicBezTo>
                    <a:pt x="4031" y="961"/>
                    <a:pt x="4289" y="924"/>
                    <a:pt x="4807" y="887"/>
                  </a:cubicBezTo>
                  <a:cubicBezTo>
                    <a:pt x="6249" y="813"/>
                    <a:pt x="9576" y="592"/>
                    <a:pt x="12682" y="592"/>
                  </a:cubicBezTo>
                  <a:close/>
                  <a:moveTo>
                    <a:pt x="12682" y="0"/>
                  </a:moveTo>
                  <a:cubicBezTo>
                    <a:pt x="8541" y="0"/>
                    <a:pt x="3994" y="333"/>
                    <a:pt x="3957" y="333"/>
                  </a:cubicBezTo>
                  <a:lnTo>
                    <a:pt x="3883" y="370"/>
                  </a:lnTo>
                  <a:cubicBezTo>
                    <a:pt x="3328" y="592"/>
                    <a:pt x="2848" y="1109"/>
                    <a:pt x="2404" y="1775"/>
                  </a:cubicBezTo>
                  <a:cubicBezTo>
                    <a:pt x="1701" y="2773"/>
                    <a:pt x="1110" y="4141"/>
                    <a:pt x="703" y="5472"/>
                  </a:cubicBezTo>
                  <a:cubicBezTo>
                    <a:pt x="260" y="6840"/>
                    <a:pt x="1" y="8171"/>
                    <a:pt x="1" y="9132"/>
                  </a:cubicBezTo>
                  <a:cubicBezTo>
                    <a:pt x="1" y="9539"/>
                    <a:pt x="38" y="9871"/>
                    <a:pt x="149" y="10167"/>
                  </a:cubicBezTo>
                  <a:cubicBezTo>
                    <a:pt x="223" y="10278"/>
                    <a:pt x="297" y="10426"/>
                    <a:pt x="444" y="10537"/>
                  </a:cubicBezTo>
                  <a:cubicBezTo>
                    <a:pt x="555" y="10611"/>
                    <a:pt x="703" y="10685"/>
                    <a:pt x="888" y="10685"/>
                  </a:cubicBezTo>
                  <a:lnTo>
                    <a:pt x="962" y="10685"/>
                  </a:lnTo>
                  <a:cubicBezTo>
                    <a:pt x="1849" y="10574"/>
                    <a:pt x="4992" y="10315"/>
                    <a:pt x="7913" y="10056"/>
                  </a:cubicBezTo>
                  <a:cubicBezTo>
                    <a:pt x="9354" y="9908"/>
                    <a:pt x="10759" y="9797"/>
                    <a:pt x="11794" y="9723"/>
                  </a:cubicBezTo>
                  <a:cubicBezTo>
                    <a:pt x="12393" y="9659"/>
                    <a:pt x="12868" y="9620"/>
                    <a:pt x="13162" y="9598"/>
                  </a:cubicBezTo>
                  <a:lnTo>
                    <a:pt x="13162" y="9598"/>
                  </a:lnTo>
                  <a:cubicBezTo>
                    <a:pt x="13162" y="9723"/>
                    <a:pt x="13162" y="9853"/>
                    <a:pt x="13162" y="9982"/>
                  </a:cubicBezTo>
                  <a:cubicBezTo>
                    <a:pt x="13162" y="12644"/>
                    <a:pt x="13939" y="16267"/>
                    <a:pt x="14974" y="19595"/>
                  </a:cubicBezTo>
                  <a:cubicBezTo>
                    <a:pt x="15528" y="21258"/>
                    <a:pt x="16120" y="22848"/>
                    <a:pt x="16749" y="24216"/>
                  </a:cubicBezTo>
                  <a:cubicBezTo>
                    <a:pt x="17340" y="25584"/>
                    <a:pt x="17969" y="26730"/>
                    <a:pt x="18597" y="27506"/>
                  </a:cubicBezTo>
                  <a:cubicBezTo>
                    <a:pt x="18967" y="27950"/>
                    <a:pt x="19373" y="28726"/>
                    <a:pt x="19780" y="29614"/>
                  </a:cubicBezTo>
                  <a:cubicBezTo>
                    <a:pt x="21000" y="32276"/>
                    <a:pt x="22257" y="36268"/>
                    <a:pt x="22997" y="38117"/>
                  </a:cubicBezTo>
                  <a:cubicBezTo>
                    <a:pt x="23218" y="38672"/>
                    <a:pt x="23329" y="39263"/>
                    <a:pt x="23329" y="39892"/>
                  </a:cubicBezTo>
                  <a:cubicBezTo>
                    <a:pt x="23329" y="40557"/>
                    <a:pt x="23181" y="41259"/>
                    <a:pt x="22886" y="41888"/>
                  </a:cubicBezTo>
                  <a:cubicBezTo>
                    <a:pt x="22664" y="42406"/>
                    <a:pt x="22479" y="42923"/>
                    <a:pt x="22479" y="43404"/>
                  </a:cubicBezTo>
                  <a:cubicBezTo>
                    <a:pt x="22479" y="43515"/>
                    <a:pt x="22479" y="43663"/>
                    <a:pt x="22553" y="43773"/>
                  </a:cubicBezTo>
                  <a:cubicBezTo>
                    <a:pt x="22627" y="44069"/>
                    <a:pt x="22812" y="44328"/>
                    <a:pt x="23034" y="44439"/>
                  </a:cubicBezTo>
                  <a:cubicBezTo>
                    <a:pt x="23366" y="44661"/>
                    <a:pt x="23699" y="44735"/>
                    <a:pt x="24032" y="44772"/>
                  </a:cubicBezTo>
                  <a:cubicBezTo>
                    <a:pt x="24364" y="44809"/>
                    <a:pt x="24623" y="44846"/>
                    <a:pt x="24808" y="44920"/>
                  </a:cubicBezTo>
                  <a:cubicBezTo>
                    <a:pt x="24919" y="44993"/>
                    <a:pt x="25178" y="45178"/>
                    <a:pt x="25437" y="45400"/>
                  </a:cubicBezTo>
                  <a:cubicBezTo>
                    <a:pt x="25880" y="45733"/>
                    <a:pt x="26398" y="46214"/>
                    <a:pt x="26915" y="46620"/>
                  </a:cubicBezTo>
                  <a:cubicBezTo>
                    <a:pt x="27396" y="47027"/>
                    <a:pt x="27803" y="47397"/>
                    <a:pt x="28062" y="47581"/>
                  </a:cubicBezTo>
                  <a:cubicBezTo>
                    <a:pt x="28320" y="47729"/>
                    <a:pt x="28616" y="47803"/>
                    <a:pt x="28986" y="47840"/>
                  </a:cubicBezTo>
                  <a:cubicBezTo>
                    <a:pt x="29355" y="47877"/>
                    <a:pt x="29799" y="47914"/>
                    <a:pt x="30206" y="47914"/>
                  </a:cubicBezTo>
                  <a:cubicBezTo>
                    <a:pt x="30612" y="47914"/>
                    <a:pt x="30982" y="47877"/>
                    <a:pt x="31315" y="47840"/>
                  </a:cubicBezTo>
                  <a:cubicBezTo>
                    <a:pt x="31500" y="47840"/>
                    <a:pt x="31648" y="47803"/>
                    <a:pt x="31759" y="47766"/>
                  </a:cubicBezTo>
                  <a:cubicBezTo>
                    <a:pt x="31906" y="47766"/>
                    <a:pt x="32017" y="47729"/>
                    <a:pt x="32128" y="47655"/>
                  </a:cubicBezTo>
                  <a:cubicBezTo>
                    <a:pt x="32202" y="47618"/>
                    <a:pt x="32276" y="47581"/>
                    <a:pt x="32313" y="47508"/>
                  </a:cubicBezTo>
                  <a:cubicBezTo>
                    <a:pt x="32387" y="47434"/>
                    <a:pt x="32461" y="47323"/>
                    <a:pt x="32461" y="47212"/>
                  </a:cubicBezTo>
                  <a:cubicBezTo>
                    <a:pt x="32424" y="47101"/>
                    <a:pt x="32387" y="47027"/>
                    <a:pt x="32350" y="46953"/>
                  </a:cubicBezTo>
                  <a:cubicBezTo>
                    <a:pt x="32276" y="46879"/>
                    <a:pt x="32202" y="46805"/>
                    <a:pt x="32091" y="46731"/>
                  </a:cubicBezTo>
                  <a:cubicBezTo>
                    <a:pt x="31833" y="46546"/>
                    <a:pt x="31426" y="46324"/>
                    <a:pt x="31167" y="46066"/>
                  </a:cubicBezTo>
                  <a:cubicBezTo>
                    <a:pt x="31130" y="46066"/>
                    <a:pt x="31019" y="45881"/>
                    <a:pt x="30871" y="45696"/>
                  </a:cubicBezTo>
                  <a:cubicBezTo>
                    <a:pt x="30354" y="44957"/>
                    <a:pt x="29429" y="43441"/>
                    <a:pt x="28616" y="42110"/>
                  </a:cubicBezTo>
                  <a:cubicBezTo>
                    <a:pt x="28209" y="41444"/>
                    <a:pt x="27840" y="40816"/>
                    <a:pt x="27581" y="40372"/>
                  </a:cubicBezTo>
                  <a:cubicBezTo>
                    <a:pt x="27378" y="40025"/>
                    <a:pt x="27221" y="39768"/>
                    <a:pt x="27162" y="39673"/>
                  </a:cubicBezTo>
                  <a:lnTo>
                    <a:pt x="27162" y="39673"/>
                  </a:lnTo>
                  <a:cubicBezTo>
                    <a:pt x="27016" y="38804"/>
                    <a:pt x="25533" y="30020"/>
                    <a:pt x="23884" y="21036"/>
                  </a:cubicBezTo>
                  <a:cubicBezTo>
                    <a:pt x="22997" y="16304"/>
                    <a:pt x="22072" y="11535"/>
                    <a:pt x="21296" y="7838"/>
                  </a:cubicBezTo>
                  <a:cubicBezTo>
                    <a:pt x="20926" y="5989"/>
                    <a:pt x="20556" y="4400"/>
                    <a:pt x="20261" y="3254"/>
                  </a:cubicBezTo>
                  <a:cubicBezTo>
                    <a:pt x="20113" y="2662"/>
                    <a:pt x="20002" y="2144"/>
                    <a:pt x="19854" y="1775"/>
                  </a:cubicBezTo>
                  <a:cubicBezTo>
                    <a:pt x="19817" y="1590"/>
                    <a:pt x="19743" y="1442"/>
                    <a:pt x="19706" y="1331"/>
                  </a:cubicBezTo>
                  <a:cubicBezTo>
                    <a:pt x="19632" y="1183"/>
                    <a:pt x="19595" y="1072"/>
                    <a:pt x="19521" y="998"/>
                  </a:cubicBezTo>
                  <a:cubicBezTo>
                    <a:pt x="19299" y="740"/>
                    <a:pt x="18967" y="592"/>
                    <a:pt x="18523" y="444"/>
                  </a:cubicBezTo>
                  <a:cubicBezTo>
                    <a:pt x="17895" y="259"/>
                    <a:pt x="17044" y="148"/>
                    <a:pt x="16009" y="74"/>
                  </a:cubicBezTo>
                  <a:cubicBezTo>
                    <a:pt x="15011" y="0"/>
                    <a:pt x="13865" y="0"/>
                    <a:pt x="12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1"/>
            <p:cNvSpPr/>
            <p:nvPr/>
          </p:nvSpPr>
          <p:spPr>
            <a:xfrm>
              <a:off x="2676375" y="4926925"/>
              <a:ext cx="287175" cy="118325"/>
            </a:xfrm>
            <a:custGeom>
              <a:avLst/>
              <a:gdLst/>
              <a:ahLst/>
              <a:cxnLst/>
              <a:rect l="l" t="t" r="r" b="b"/>
              <a:pathLst>
                <a:path w="11487" h="4733" extrusionOk="0">
                  <a:moveTo>
                    <a:pt x="1072" y="0"/>
                  </a:moveTo>
                  <a:cubicBezTo>
                    <a:pt x="1072" y="0"/>
                    <a:pt x="0" y="0"/>
                    <a:pt x="887" y="888"/>
                  </a:cubicBezTo>
                  <a:cubicBezTo>
                    <a:pt x="1775" y="1775"/>
                    <a:pt x="1775" y="4585"/>
                    <a:pt x="1775" y="4585"/>
                  </a:cubicBezTo>
                  <a:lnTo>
                    <a:pt x="2810" y="4585"/>
                  </a:lnTo>
                  <a:cubicBezTo>
                    <a:pt x="2810" y="4585"/>
                    <a:pt x="2477" y="3180"/>
                    <a:pt x="2995" y="2477"/>
                  </a:cubicBezTo>
                  <a:cubicBezTo>
                    <a:pt x="2995" y="2477"/>
                    <a:pt x="3097" y="2470"/>
                    <a:pt x="3259" y="2470"/>
                  </a:cubicBezTo>
                  <a:cubicBezTo>
                    <a:pt x="3805" y="2470"/>
                    <a:pt x="5030" y="2558"/>
                    <a:pt x="5287" y="3328"/>
                  </a:cubicBezTo>
                  <a:cubicBezTo>
                    <a:pt x="5509" y="4030"/>
                    <a:pt x="6248" y="4733"/>
                    <a:pt x="6248" y="4733"/>
                  </a:cubicBezTo>
                  <a:lnTo>
                    <a:pt x="9649" y="4733"/>
                  </a:lnTo>
                  <a:cubicBezTo>
                    <a:pt x="10574" y="4733"/>
                    <a:pt x="11165" y="4289"/>
                    <a:pt x="11313" y="4030"/>
                  </a:cubicBezTo>
                  <a:cubicBezTo>
                    <a:pt x="11442" y="3804"/>
                    <a:pt x="11487" y="3691"/>
                    <a:pt x="11075" y="3691"/>
                  </a:cubicBezTo>
                  <a:cubicBezTo>
                    <a:pt x="11016" y="3691"/>
                    <a:pt x="10948" y="3693"/>
                    <a:pt x="10869" y="3698"/>
                  </a:cubicBezTo>
                  <a:cubicBezTo>
                    <a:pt x="10783" y="3703"/>
                    <a:pt x="10660" y="3706"/>
                    <a:pt x="10509" y="3706"/>
                  </a:cubicBezTo>
                  <a:cubicBezTo>
                    <a:pt x="9626" y="3706"/>
                    <a:pt x="7820" y="3601"/>
                    <a:pt x="7283" y="3254"/>
                  </a:cubicBezTo>
                  <a:cubicBezTo>
                    <a:pt x="6951" y="3032"/>
                    <a:pt x="6581" y="2588"/>
                    <a:pt x="6322" y="2256"/>
                  </a:cubicBezTo>
                  <a:cubicBezTo>
                    <a:pt x="6063" y="1923"/>
                    <a:pt x="3697" y="814"/>
                    <a:pt x="2403" y="333"/>
                  </a:cubicBezTo>
                  <a:lnTo>
                    <a:pt x="10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1"/>
            <p:cNvSpPr/>
            <p:nvPr/>
          </p:nvSpPr>
          <p:spPr>
            <a:xfrm>
              <a:off x="2681900" y="4919525"/>
              <a:ext cx="287475" cy="133125"/>
            </a:xfrm>
            <a:custGeom>
              <a:avLst/>
              <a:gdLst/>
              <a:ahLst/>
              <a:cxnLst/>
              <a:rect l="l" t="t" r="r" b="b"/>
              <a:pathLst>
                <a:path w="11499" h="5325" extrusionOk="0">
                  <a:moveTo>
                    <a:pt x="802" y="598"/>
                  </a:moveTo>
                  <a:lnTo>
                    <a:pt x="2074" y="916"/>
                  </a:lnTo>
                  <a:lnTo>
                    <a:pt x="2074" y="916"/>
                  </a:lnTo>
                  <a:lnTo>
                    <a:pt x="2071" y="925"/>
                  </a:lnTo>
                  <a:cubicBezTo>
                    <a:pt x="2700" y="1147"/>
                    <a:pt x="3624" y="1553"/>
                    <a:pt x="4400" y="1923"/>
                  </a:cubicBezTo>
                  <a:cubicBezTo>
                    <a:pt x="4807" y="2108"/>
                    <a:pt x="5140" y="2293"/>
                    <a:pt x="5399" y="2441"/>
                  </a:cubicBezTo>
                  <a:cubicBezTo>
                    <a:pt x="5546" y="2515"/>
                    <a:pt x="5657" y="2589"/>
                    <a:pt x="5731" y="2626"/>
                  </a:cubicBezTo>
                  <a:lnTo>
                    <a:pt x="5842" y="2700"/>
                  </a:lnTo>
                  <a:lnTo>
                    <a:pt x="5842" y="2737"/>
                  </a:lnTo>
                  <a:cubicBezTo>
                    <a:pt x="6138" y="3106"/>
                    <a:pt x="6508" y="3550"/>
                    <a:pt x="6914" y="3809"/>
                  </a:cubicBezTo>
                  <a:cubicBezTo>
                    <a:pt x="7099" y="3957"/>
                    <a:pt x="7321" y="3994"/>
                    <a:pt x="7617" y="4067"/>
                  </a:cubicBezTo>
                  <a:cubicBezTo>
                    <a:pt x="8430" y="4252"/>
                    <a:pt x="9613" y="4289"/>
                    <a:pt x="10279" y="4289"/>
                  </a:cubicBezTo>
                  <a:lnTo>
                    <a:pt x="10744" y="4289"/>
                  </a:lnTo>
                  <a:cubicBezTo>
                    <a:pt x="10673" y="4360"/>
                    <a:pt x="10564" y="4443"/>
                    <a:pt x="10427" y="4511"/>
                  </a:cubicBezTo>
                  <a:cubicBezTo>
                    <a:pt x="10168" y="4622"/>
                    <a:pt x="9835" y="4733"/>
                    <a:pt x="9428" y="4733"/>
                  </a:cubicBezTo>
                  <a:lnTo>
                    <a:pt x="6175" y="4733"/>
                  </a:lnTo>
                  <a:cubicBezTo>
                    <a:pt x="6087" y="4644"/>
                    <a:pt x="5933" y="4480"/>
                    <a:pt x="5805" y="4289"/>
                  </a:cubicBezTo>
                  <a:cubicBezTo>
                    <a:pt x="5620" y="4067"/>
                    <a:pt x="5436" y="3772"/>
                    <a:pt x="5362" y="3550"/>
                  </a:cubicBezTo>
                  <a:cubicBezTo>
                    <a:pt x="5288" y="3291"/>
                    <a:pt x="5103" y="3069"/>
                    <a:pt x="4881" y="2921"/>
                  </a:cubicBezTo>
                  <a:cubicBezTo>
                    <a:pt x="4585" y="2700"/>
                    <a:pt x="4216" y="2589"/>
                    <a:pt x="3883" y="2515"/>
                  </a:cubicBezTo>
                  <a:cubicBezTo>
                    <a:pt x="3550" y="2441"/>
                    <a:pt x="3217" y="2441"/>
                    <a:pt x="3032" y="2441"/>
                  </a:cubicBezTo>
                  <a:lnTo>
                    <a:pt x="2774" y="2441"/>
                  </a:lnTo>
                  <a:cubicBezTo>
                    <a:pt x="2663" y="2441"/>
                    <a:pt x="2589" y="2515"/>
                    <a:pt x="2515" y="2589"/>
                  </a:cubicBezTo>
                  <a:cubicBezTo>
                    <a:pt x="2256" y="2958"/>
                    <a:pt x="2182" y="3439"/>
                    <a:pt x="2182" y="3883"/>
                  </a:cubicBezTo>
                  <a:cubicBezTo>
                    <a:pt x="2182" y="4130"/>
                    <a:pt x="2204" y="4363"/>
                    <a:pt x="2229" y="4548"/>
                  </a:cubicBezTo>
                  <a:lnTo>
                    <a:pt x="1842" y="4548"/>
                  </a:lnTo>
                  <a:cubicBezTo>
                    <a:pt x="1832" y="4256"/>
                    <a:pt x="1805" y="3800"/>
                    <a:pt x="1739" y="3291"/>
                  </a:cubicBezTo>
                  <a:cubicBezTo>
                    <a:pt x="1702" y="2884"/>
                    <a:pt x="1591" y="2441"/>
                    <a:pt x="1480" y="2034"/>
                  </a:cubicBezTo>
                  <a:cubicBezTo>
                    <a:pt x="1332" y="1627"/>
                    <a:pt x="1184" y="1258"/>
                    <a:pt x="888" y="962"/>
                  </a:cubicBezTo>
                  <a:cubicBezTo>
                    <a:pt x="777" y="851"/>
                    <a:pt x="703" y="740"/>
                    <a:pt x="666" y="703"/>
                  </a:cubicBezTo>
                  <a:lnTo>
                    <a:pt x="638" y="647"/>
                  </a:lnTo>
                  <a:lnTo>
                    <a:pt x="638" y="647"/>
                  </a:lnTo>
                  <a:cubicBezTo>
                    <a:pt x="659" y="629"/>
                    <a:pt x="711" y="629"/>
                    <a:pt x="740" y="629"/>
                  </a:cubicBezTo>
                  <a:lnTo>
                    <a:pt x="802" y="598"/>
                  </a:lnTo>
                  <a:close/>
                  <a:moveTo>
                    <a:pt x="851" y="1"/>
                  </a:moveTo>
                  <a:cubicBezTo>
                    <a:pt x="814" y="1"/>
                    <a:pt x="666" y="1"/>
                    <a:pt x="482" y="38"/>
                  </a:cubicBezTo>
                  <a:cubicBezTo>
                    <a:pt x="408" y="75"/>
                    <a:pt x="297" y="112"/>
                    <a:pt x="186" y="186"/>
                  </a:cubicBezTo>
                  <a:cubicBezTo>
                    <a:pt x="112" y="296"/>
                    <a:pt x="1" y="444"/>
                    <a:pt x="1" y="592"/>
                  </a:cubicBezTo>
                  <a:cubicBezTo>
                    <a:pt x="1" y="740"/>
                    <a:pt x="75" y="888"/>
                    <a:pt x="149" y="999"/>
                  </a:cubicBezTo>
                  <a:cubicBezTo>
                    <a:pt x="223" y="1110"/>
                    <a:pt x="297" y="1258"/>
                    <a:pt x="445" y="1406"/>
                  </a:cubicBezTo>
                  <a:cubicBezTo>
                    <a:pt x="629" y="1553"/>
                    <a:pt x="777" y="1849"/>
                    <a:pt x="888" y="2219"/>
                  </a:cubicBezTo>
                  <a:cubicBezTo>
                    <a:pt x="1073" y="2773"/>
                    <a:pt x="1147" y="3439"/>
                    <a:pt x="1184" y="3957"/>
                  </a:cubicBezTo>
                  <a:cubicBezTo>
                    <a:pt x="1221" y="4215"/>
                    <a:pt x="1221" y="4437"/>
                    <a:pt x="1221" y="4622"/>
                  </a:cubicBezTo>
                  <a:cubicBezTo>
                    <a:pt x="1258" y="4770"/>
                    <a:pt x="1258" y="4881"/>
                    <a:pt x="1258" y="4881"/>
                  </a:cubicBezTo>
                  <a:cubicBezTo>
                    <a:pt x="1258" y="4955"/>
                    <a:pt x="1258" y="5029"/>
                    <a:pt x="1332" y="5066"/>
                  </a:cubicBezTo>
                  <a:cubicBezTo>
                    <a:pt x="1406" y="5140"/>
                    <a:pt x="1480" y="5177"/>
                    <a:pt x="1554" y="5177"/>
                  </a:cubicBezTo>
                  <a:lnTo>
                    <a:pt x="2589" y="5177"/>
                  </a:lnTo>
                  <a:cubicBezTo>
                    <a:pt x="2700" y="5177"/>
                    <a:pt x="2774" y="5140"/>
                    <a:pt x="2848" y="5066"/>
                  </a:cubicBezTo>
                  <a:cubicBezTo>
                    <a:pt x="2922" y="4992"/>
                    <a:pt x="2922" y="4881"/>
                    <a:pt x="2885" y="4807"/>
                  </a:cubicBezTo>
                  <a:lnTo>
                    <a:pt x="2885" y="4770"/>
                  </a:lnTo>
                  <a:cubicBezTo>
                    <a:pt x="2885" y="4696"/>
                    <a:pt x="2811" y="4289"/>
                    <a:pt x="2811" y="3883"/>
                  </a:cubicBezTo>
                  <a:cubicBezTo>
                    <a:pt x="2811" y="3577"/>
                    <a:pt x="2836" y="3270"/>
                    <a:pt x="2950" y="3069"/>
                  </a:cubicBezTo>
                  <a:lnTo>
                    <a:pt x="3032" y="3069"/>
                  </a:lnTo>
                  <a:cubicBezTo>
                    <a:pt x="3254" y="3069"/>
                    <a:pt x="3698" y="3069"/>
                    <a:pt x="4068" y="3180"/>
                  </a:cubicBezTo>
                  <a:cubicBezTo>
                    <a:pt x="4253" y="3254"/>
                    <a:pt x="4400" y="3328"/>
                    <a:pt x="4511" y="3402"/>
                  </a:cubicBezTo>
                  <a:cubicBezTo>
                    <a:pt x="4659" y="3513"/>
                    <a:pt x="4733" y="3587"/>
                    <a:pt x="4770" y="3735"/>
                  </a:cubicBezTo>
                  <a:cubicBezTo>
                    <a:pt x="4881" y="4141"/>
                    <a:pt x="5177" y="4511"/>
                    <a:pt x="5399" y="4770"/>
                  </a:cubicBezTo>
                  <a:cubicBezTo>
                    <a:pt x="5620" y="5066"/>
                    <a:pt x="5842" y="5251"/>
                    <a:pt x="5842" y="5251"/>
                  </a:cubicBezTo>
                  <a:cubicBezTo>
                    <a:pt x="5879" y="5287"/>
                    <a:pt x="5953" y="5324"/>
                    <a:pt x="6027" y="5324"/>
                  </a:cubicBezTo>
                  <a:lnTo>
                    <a:pt x="9428" y="5324"/>
                  </a:lnTo>
                  <a:cubicBezTo>
                    <a:pt x="9946" y="5324"/>
                    <a:pt x="10353" y="5214"/>
                    <a:pt x="10685" y="5066"/>
                  </a:cubicBezTo>
                  <a:cubicBezTo>
                    <a:pt x="11018" y="4881"/>
                    <a:pt x="11240" y="4696"/>
                    <a:pt x="11351" y="4474"/>
                  </a:cubicBezTo>
                  <a:cubicBezTo>
                    <a:pt x="11388" y="4437"/>
                    <a:pt x="11425" y="4400"/>
                    <a:pt x="11425" y="4326"/>
                  </a:cubicBezTo>
                  <a:cubicBezTo>
                    <a:pt x="11462" y="4252"/>
                    <a:pt x="11499" y="4215"/>
                    <a:pt x="11499" y="4104"/>
                  </a:cubicBezTo>
                  <a:cubicBezTo>
                    <a:pt x="11499" y="4030"/>
                    <a:pt x="11462" y="3920"/>
                    <a:pt x="11425" y="3846"/>
                  </a:cubicBezTo>
                  <a:cubicBezTo>
                    <a:pt x="11314" y="3735"/>
                    <a:pt x="11240" y="3698"/>
                    <a:pt x="11129" y="3698"/>
                  </a:cubicBezTo>
                  <a:cubicBezTo>
                    <a:pt x="11055" y="3661"/>
                    <a:pt x="10981" y="3661"/>
                    <a:pt x="10870" y="3661"/>
                  </a:cubicBezTo>
                  <a:lnTo>
                    <a:pt x="10648" y="3661"/>
                  </a:lnTo>
                  <a:cubicBezTo>
                    <a:pt x="10574" y="3698"/>
                    <a:pt x="10427" y="3698"/>
                    <a:pt x="10279" y="3698"/>
                  </a:cubicBezTo>
                  <a:cubicBezTo>
                    <a:pt x="9835" y="3698"/>
                    <a:pt x="9170" y="3661"/>
                    <a:pt x="8578" y="3587"/>
                  </a:cubicBezTo>
                  <a:cubicBezTo>
                    <a:pt x="8282" y="3550"/>
                    <a:pt x="7987" y="3513"/>
                    <a:pt x="7728" y="3476"/>
                  </a:cubicBezTo>
                  <a:cubicBezTo>
                    <a:pt x="7506" y="3402"/>
                    <a:pt x="7321" y="3365"/>
                    <a:pt x="7247" y="3291"/>
                  </a:cubicBezTo>
                  <a:cubicBezTo>
                    <a:pt x="6951" y="3143"/>
                    <a:pt x="6582" y="2700"/>
                    <a:pt x="6360" y="2367"/>
                  </a:cubicBezTo>
                  <a:cubicBezTo>
                    <a:pt x="6286" y="2256"/>
                    <a:pt x="6212" y="2219"/>
                    <a:pt x="6101" y="2145"/>
                  </a:cubicBezTo>
                  <a:cubicBezTo>
                    <a:pt x="5731" y="1886"/>
                    <a:pt x="5103" y="1553"/>
                    <a:pt x="4363" y="1221"/>
                  </a:cubicBezTo>
                  <a:cubicBezTo>
                    <a:pt x="3661" y="888"/>
                    <a:pt x="2885" y="555"/>
                    <a:pt x="2293" y="333"/>
                  </a:cubicBezTo>
                  <a:lnTo>
                    <a:pt x="2256" y="333"/>
                  </a:lnTo>
                  <a:lnTo>
                    <a:pt x="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1"/>
            <p:cNvSpPr/>
            <p:nvPr/>
          </p:nvSpPr>
          <p:spPr>
            <a:xfrm>
              <a:off x="2816850" y="4909350"/>
              <a:ext cx="98000" cy="95225"/>
            </a:xfrm>
            <a:custGeom>
              <a:avLst/>
              <a:gdLst/>
              <a:ahLst/>
              <a:cxnLst/>
              <a:rect l="l" t="t" r="r" b="b"/>
              <a:pathLst>
                <a:path w="3920" h="3809" extrusionOk="0">
                  <a:moveTo>
                    <a:pt x="2404" y="1"/>
                  </a:moveTo>
                  <a:cubicBezTo>
                    <a:pt x="2404" y="1"/>
                    <a:pt x="1" y="2293"/>
                    <a:pt x="38" y="2552"/>
                  </a:cubicBezTo>
                  <a:cubicBezTo>
                    <a:pt x="75" y="3144"/>
                    <a:pt x="1442" y="3809"/>
                    <a:pt x="1442" y="3809"/>
                  </a:cubicBezTo>
                  <a:lnTo>
                    <a:pt x="3919" y="2367"/>
                  </a:lnTo>
                  <a:lnTo>
                    <a:pt x="3624" y="1258"/>
                  </a:lnTo>
                  <a:cubicBezTo>
                    <a:pt x="3217" y="260"/>
                    <a:pt x="2404" y="1"/>
                    <a:pt x="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1"/>
            <p:cNvSpPr/>
            <p:nvPr/>
          </p:nvSpPr>
          <p:spPr>
            <a:xfrm>
              <a:off x="2809450" y="4901600"/>
              <a:ext cx="113725" cy="111000"/>
            </a:xfrm>
            <a:custGeom>
              <a:avLst/>
              <a:gdLst/>
              <a:ahLst/>
              <a:cxnLst/>
              <a:rect l="l" t="t" r="r" b="b"/>
              <a:pathLst>
                <a:path w="4549" h="4440" extrusionOk="0">
                  <a:moveTo>
                    <a:pt x="629" y="2751"/>
                  </a:moveTo>
                  <a:lnTo>
                    <a:pt x="614" y="2757"/>
                  </a:lnTo>
                  <a:lnTo>
                    <a:pt x="614" y="2757"/>
                  </a:lnTo>
                  <a:cubicBezTo>
                    <a:pt x="616" y="2753"/>
                    <a:pt x="621" y="2751"/>
                    <a:pt x="629" y="2751"/>
                  </a:cubicBezTo>
                  <a:close/>
                  <a:moveTo>
                    <a:pt x="2769" y="674"/>
                  </a:moveTo>
                  <a:lnTo>
                    <a:pt x="2769" y="674"/>
                  </a:lnTo>
                  <a:cubicBezTo>
                    <a:pt x="2840" y="710"/>
                    <a:pt x="2933" y="762"/>
                    <a:pt x="3032" y="829"/>
                  </a:cubicBezTo>
                  <a:cubicBezTo>
                    <a:pt x="3217" y="1013"/>
                    <a:pt x="3476" y="1272"/>
                    <a:pt x="3624" y="1679"/>
                  </a:cubicBezTo>
                  <a:lnTo>
                    <a:pt x="3846" y="2529"/>
                  </a:lnTo>
                  <a:lnTo>
                    <a:pt x="1733" y="3776"/>
                  </a:lnTo>
                  <a:lnTo>
                    <a:pt x="1733" y="3776"/>
                  </a:lnTo>
                  <a:cubicBezTo>
                    <a:pt x="1584" y="3694"/>
                    <a:pt x="1322" y="3562"/>
                    <a:pt x="1110" y="3380"/>
                  </a:cubicBezTo>
                  <a:cubicBezTo>
                    <a:pt x="962" y="3269"/>
                    <a:pt x="814" y="3158"/>
                    <a:pt x="740" y="3047"/>
                  </a:cubicBezTo>
                  <a:cubicBezTo>
                    <a:pt x="693" y="2999"/>
                    <a:pt x="660" y="2936"/>
                    <a:pt x="643" y="2887"/>
                  </a:cubicBezTo>
                  <a:lnTo>
                    <a:pt x="643" y="2887"/>
                  </a:lnTo>
                  <a:cubicBezTo>
                    <a:pt x="663" y="2849"/>
                    <a:pt x="704" y="2800"/>
                    <a:pt x="777" y="2751"/>
                  </a:cubicBezTo>
                  <a:cubicBezTo>
                    <a:pt x="1036" y="2418"/>
                    <a:pt x="1591" y="1864"/>
                    <a:pt x="2034" y="1383"/>
                  </a:cubicBezTo>
                  <a:cubicBezTo>
                    <a:pt x="2335" y="1082"/>
                    <a:pt x="2608" y="824"/>
                    <a:pt x="2769" y="674"/>
                  </a:cubicBezTo>
                  <a:close/>
                  <a:moveTo>
                    <a:pt x="2722" y="1"/>
                  </a:moveTo>
                  <a:cubicBezTo>
                    <a:pt x="2643" y="1"/>
                    <a:pt x="2569" y="35"/>
                    <a:pt x="2515" y="89"/>
                  </a:cubicBezTo>
                  <a:cubicBezTo>
                    <a:pt x="2515" y="89"/>
                    <a:pt x="1886" y="644"/>
                    <a:pt x="1295" y="1272"/>
                  </a:cubicBezTo>
                  <a:cubicBezTo>
                    <a:pt x="999" y="1568"/>
                    <a:pt x="703" y="1864"/>
                    <a:pt x="481" y="2123"/>
                  </a:cubicBezTo>
                  <a:cubicBezTo>
                    <a:pt x="334" y="2270"/>
                    <a:pt x="260" y="2381"/>
                    <a:pt x="186" y="2492"/>
                  </a:cubicBezTo>
                  <a:lnTo>
                    <a:pt x="75" y="2640"/>
                  </a:lnTo>
                  <a:cubicBezTo>
                    <a:pt x="38" y="2677"/>
                    <a:pt x="1" y="2714"/>
                    <a:pt x="1" y="2862"/>
                  </a:cubicBezTo>
                  <a:cubicBezTo>
                    <a:pt x="1" y="2862"/>
                    <a:pt x="1" y="2862"/>
                    <a:pt x="1" y="2862"/>
                  </a:cubicBezTo>
                  <a:lnTo>
                    <a:pt x="1" y="2862"/>
                  </a:lnTo>
                  <a:cubicBezTo>
                    <a:pt x="1" y="2882"/>
                    <a:pt x="4" y="2897"/>
                    <a:pt x="7" y="2907"/>
                  </a:cubicBezTo>
                  <a:lnTo>
                    <a:pt x="7" y="2907"/>
                  </a:lnTo>
                  <a:cubicBezTo>
                    <a:pt x="53" y="3177"/>
                    <a:pt x="193" y="3352"/>
                    <a:pt x="334" y="3527"/>
                  </a:cubicBezTo>
                  <a:cubicBezTo>
                    <a:pt x="555" y="3786"/>
                    <a:pt x="888" y="4008"/>
                    <a:pt x="1147" y="4156"/>
                  </a:cubicBezTo>
                  <a:cubicBezTo>
                    <a:pt x="1406" y="4304"/>
                    <a:pt x="1628" y="4415"/>
                    <a:pt x="1628" y="4415"/>
                  </a:cubicBezTo>
                  <a:cubicBezTo>
                    <a:pt x="1658" y="4430"/>
                    <a:pt x="1695" y="4439"/>
                    <a:pt x="1733" y="4439"/>
                  </a:cubicBezTo>
                  <a:cubicBezTo>
                    <a:pt x="1787" y="4439"/>
                    <a:pt x="1843" y="4421"/>
                    <a:pt x="1886" y="4378"/>
                  </a:cubicBezTo>
                  <a:lnTo>
                    <a:pt x="4363" y="2936"/>
                  </a:lnTo>
                  <a:cubicBezTo>
                    <a:pt x="4474" y="2862"/>
                    <a:pt x="4548" y="2714"/>
                    <a:pt x="4511" y="2566"/>
                  </a:cubicBezTo>
                  <a:lnTo>
                    <a:pt x="4215" y="1494"/>
                  </a:lnTo>
                  <a:lnTo>
                    <a:pt x="4179" y="1457"/>
                  </a:lnTo>
                  <a:cubicBezTo>
                    <a:pt x="3994" y="903"/>
                    <a:pt x="3624" y="533"/>
                    <a:pt x="3365" y="311"/>
                  </a:cubicBezTo>
                  <a:cubicBezTo>
                    <a:pt x="3069" y="89"/>
                    <a:pt x="2848" y="15"/>
                    <a:pt x="2811" y="15"/>
                  </a:cubicBezTo>
                  <a:cubicBezTo>
                    <a:pt x="2781" y="5"/>
                    <a:pt x="2751" y="1"/>
                    <a:pt x="2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1"/>
            <p:cNvSpPr/>
            <p:nvPr/>
          </p:nvSpPr>
          <p:spPr>
            <a:xfrm>
              <a:off x="1840825" y="3478600"/>
              <a:ext cx="636850" cy="232925"/>
            </a:xfrm>
            <a:custGeom>
              <a:avLst/>
              <a:gdLst/>
              <a:ahLst/>
              <a:cxnLst/>
              <a:rect l="l" t="t" r="r" b="b"/>
              <a:pathLst>
                <a:path w="25474" h="9317" extrusionOk="0">
                  <a:moveTo>
                    <a:pt x="22590" y="0"/>
                  </a:moveTo>
                  <a:cubicBezTo>
                    <a:pt x="21628" y="0"/>
                    <a:pt x="20187" y="333"/>
                    <a:pt x="20187" y="333"/>
                  </a:cubicBezTo>
                  <a:lnTo>
                    <a:pt x="17414" y="1442"/>
                  </a:lnTo>
                  <a:lnTo>
                    <a:pt x="1" y="4252"/>
                  </a:lnTo>
                  <a:lnTo>
                    <a:pt x="407" y="9317"/>
                  </a:lnTo>
                  <a:lnTo>
                    <a:pt x="17931" y="3623"/>
                  </a:lnTo>
                  <a:lnTo>
                    <a:pt x="23107" y="2071"/>
                  </a:lnTo>
                  <a:cubicBezTo>
                    <a:pt x="23107" y="2071"/>
                    <a:pt x="24327" y="2921"/>
                    <a:pt x="24845" y="3217"/>
                  </a:cubicBezTo>
                  <a:cubicBezTo>
                    <a:pt x="24954" y="3279"/>
                    <a:pt x="25044" y="3305"/>
                    <a:pt x="25120" y="3305"/>
                  </a:cubicBezTo>
                  <a:cubicBezTo>
                    <a:pt x="25404" y="3305"/>
                    <a:pt x="25473" y="2933"/>
                    <a:pt x="25473" y="2699"/>
                  </a:cubicBezTo>
                  <a:cubicBezTo>
                    <a:pt x="25473" y="2403"/>
                    <a:pt x="23514" y="0"/>
                    <a:pt x="22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1"/>
            <p:cNvSpPr/>
            <p:nvPr/>
          </p:nvSpPr>
          <p:spPr>
            <a:xfrm>
              <a:off x="1832500" y="3471200"/>
              <a:ext cx="652575" cy="248325"/>
            </a:xfrm>
            <a:custGeom>
              <a:avLst/>
              <a:gdLst/>
              <a:ahLst/>
              <a:cxnLst/>
              <a:rect l="l" t="t" r="r" b="b"/>
              <a:pathLst>
                <a:path w="26103" h="9933" extrusionOk="0">
                  <a:moveTo>
                    <a:pt x="22923" y="592"/>
                  </a:moveTo>
                  <a:cubicBezTo>
                    <a:pt x="22997" y="592"/>
                    <a:pt x="23292" y="703"/>
                    <a:pt x="23588" y="925"/>
                  </a:cubicBezTo>
                  <a:cubicBezTo>
                    <a:pt x="24032" y="1258"/>
                    <a:pt x="24512" y="1738"/>
                    <a:pt x="24919" y="2219"/>
                  </a:cubicBezTo>
                  <a:cubicBezTo>
                    <a:pt x="25104" y="2441"/>
                    <a:pt x="25252" y="2625"/>
                    <a:pt x="25363" y="2810"/>
                  </a:cubicBezTo>
                  <a:cubicBezTo>
                    <a:pt x="25437" y="2884"/>
                    <a:pt x="25474" y="2958"/>
                    <a:pt x="25474" y="2995"/>
                  </a:cubicBezTo>
                  <a:lnTo>
                    <a:pt x="25509" y="3031"/>
                  </a:lnTo>
                  <a:lnTo>
                    <a:pt x="25509" y="3031"/>
                  </a:lnTo>
                  <a:cubicBezTo>
                    <a:pt x="25503" y="3130"/>
                    <a:pt x="25474" y="3225"/>
                    <a:pt x="25474" y="3291"/>
                  </a:cubicBezTo>
                  <a:cubicBezTo>
                    <a:pt x="25474" y="3291"/>
                    <a:pt x="25437" y="3291"/>
                    <a:pt x="25363" y="3254"/>
                  </a:cubicBezTo>
                  <a:cubicBezTo>
                    <a:pt x="25104" y="3106"/>
                    <a:pt x="24660" y="2810"/>
                    <a:pt x="24291" y="2552"/>
                  </a:cubicBezTo>
                  <a:cubicBezTo>
                    <a:pt x="23921" y="2330"/>
                    <a:pt x="23588" y="2108"/>
                    <a:pt x="23588" y="2108"/>
                  </a:cubicBezTo>
                  <a:cubicBezTo>
                    <a:pt x="23536" y="2082"/>
                    <a:pt x="23484" y="2056"/>
                    <a:pt x="23418" y="2056"/>
                  </a:cubicBezTo>
                  <a:cubicBezTo>
                    <a:pt x="23391" y="2056"/>
                    <a:pt x="23362" y="2060"/>
                    <a:pt x="23329" y="2071"/>
                  </a:cubicBezTo>
                  <a:lnTo>
                    <a:pt x="18153" y="3624"/>
                  </a:lnTo>
                  <a:lnTo>
                    <a:pt x="1036" y="9206"/>
                  </a:lnTo>
                  <a:lnTo>
                    <a:pt x="666" y="4807"/>
                  </a:lnTo>
                  <a:lnTo>
                    <a:pt x="17784" y="2071"/>
                  </a:lnTo>
                  <a:lnTo>
                    <a:pt x="17858" y="2034"/>
                  </a:lnTo>
                  <a:lnTo>
                    <a:pt x="20589" y="905"/>
                  </a:lnTo>
                  <a:lnTo>
                    <a:pt x="20589" y="905"/>
                  </a:lnTo>
                  <a:lnTo>
                    <a:pt x="20594" y="925"/>
                  </a:lnTo>
                  <a:cubicBezTo>
                    <a:pt x="20594" y="925"/>
                    <a:pt x="20667" y="888"/>
                    <a:pt x="20815" y="851"/>
                  </a:cubicBezTo>
                  <a:cubicBezTo>
                    <a:pt x="21259" y="777"/>
                    <a:pt x="22257" y="592"/>
                    <a:pt x="22923" y="592"/>
                  </a:cubicBezTo>
                  <a:close/>
                  <a:moveTo>
                    <a:pt x="22923" y="1"/>
                  </a:moveTo>
                  <a:cubicBezTo>
                    <a:pt x="21924" y="1"/>
                    <a:pt x="20483" y="296"/>
                    <a:pt x="20446" y="296"/>
                  </a:cubicBezTo>
                  <a:lnTo>
                    <a:pt x="20409" y="333"/>
                  </a:lnTo>
                  <a:lnTo>
                    <a:pt x="17674" y="1449"/>
                  </a:lnTo>
                  <a:lnTo>
                    <a:pt x="17674" y="1449"/>
                  </a:lnTo>
                  <a:lnTo>
                    <a:pt x="17673" y="1442"/>
                  </a:lnTo>
                  <a:lnTo>
                    <a:pt x="297" y="4252"/>
                  </a:lnTo>
                  <a:cubicBezTo>
                    <a:pt x="112" y="4252"/>
                    <a:pt x="1" y="4400"/>
                    <a:pt x="38" y="4585"/>
                  </a:cubicBezTo>
                  <a:lnTo>
                    <a:pt x="445" y="9650"/>
                  </a:lnTo>
                  <a:cubicBezTo>
                    <a:pt x="445" y="9724"/>
                    <a:pt x="482" y="9835"/>
                    <a:pt x="592" y="9872"/>
                  </a:cubicBezTo>
                  <a:cubicBezTo>
                    <a:pt x="636" y="9915"/>
                    <a:pt x="679" y="9933"/>
                    <a:pt x="730" y="9933"/>
                  </a:cubicBezTo>
                  <a:cubicBezTo>
                    <a:pt x="766" y="9933"/>
                    <a:pt x="805" y="9924"/>
                    <a:pt x="851" y="9909"/>
                  </a:cubicBezTo>
                  <a:lnTo>
                    <a:pt x="18338" y="4215"/>
                  </a:lnTo>
                  <a:lnTo>
                    <a:pt x="23376" y="2704"/>
                  </a:lnTo>
                  <a:lnTo>
                    <a:pt x="23376" y="2704"/>
                  </a:lnTo>
                  <a:cubicBezTo>
                    <a:pt x="23704" y="2916"/>
                    <a:pt x="24610" y="3502"/>
                    <a:pt x="25030" y="3772"/>
                  </a:cubicBezTo>
                  <a:cubicBezTo>
                    <a:pt x="25178" y="3846"/>
                    <a:pt x="25326" y="3919"/>
                    <a:pt x="25474" y="3919"/>
                  </a:cubicBezTo>
                  <a:cubicBezTo>
                    <a:pt x="25622" y="3919"/>
                    <a:pt x="25732" y="3846"/>
                    <a:pt x="25843" y="3772"/>
                  </a:cubicBezTo>
                  <a:cubicBezTo>
                    <a:pt x="25991" y="3661"/>
                    <a:pt x="26028" y="3513"/>
                    <a:pt x="26065" y="3365"/>
                  </a:cubicBezTo>
                  <a:cubicBezTo>
                    <a:pt x="26102" y="3217"/>
                    <a:pt x="26102" y="3106"/>
                    <a:pt x="26102" y="2995"/>
                  </a:cubicBezTo>
                  <a:cubicBezTo>
                    <a:pt x="26102" y="2884"/>
                    <a:pt x="26102" y="2847"/>
                    <a:pt x="26065" y="2773"/>
                  </a:cubicBezTo>
                  <a:cubicBezTo>
                    <a:pt x="25991" y="2589"/>
                    <a:pt x="25843" y="2367"/>
                    <a:pt x="25622" y="2108"/>
                  </a:cubicBezTo>
                  <a:cubicBezTo>
                    <a:pt x="25289" y="1664"/>
                    <a:pt x="24808" y="1184"/>
                    <a:pt x="24365" y="777"/>
                  </a:cubicBezTo>
                  <a:cubicBezTo>
                    <a:pt x="24106" y="555"/>
                    <a:pt x="23884" y="370"/>
                    <a:pt x="23625" y="222"/>
                  </a:cubicBezTo>
                  <a:cubicBezTo>
                    <a:pt x="23403" y="111"/>
                    <a:pt x="23181" y="1"/>
                    <a:pt x="22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1"/>
            <p:cNvSpPr/>
            <p:nvPr/>
          </p:nvSpPr>
          <p:spPr>
            <a:xfrm>
              <a:off x="2303875" y="3514650"/>
              <a:ext cx="171025" cy="49925"/>
            </a:xfrm>
            <a:custGeom>
              <a:avLst/>
              <a:gdLst/>
              <a:ahLst/>
              <a:cxnLst/>
              <a:rect l="l" t="t" r="r" b="b"/>
              <a:pathLst>
                <a:path w="6841" h="1997" extrusionOk="0">
                  <a:moveTo>
                    <a:pt x="1665" y="0"/>
                  </a:moveTo>
                  <a:lnTo>
                    <a:pt x="1" y="1997"/>
                  </a:lnTo>
                  <a:cubicBezTo>
                    <a:pt x="1" y="1997"/>
                    <a:pt x="334" y="1997"/>
                    <a:pt x="1665" y="1886"/>
                  </a:cubicBezTo>
                  <a:cubicBezTo>
                    <a:pt x="3033" y="1775"/>
                    <a:pt x="3735" y="1146"/>
                    <a:pt x="3735" y="1146"/>
                  </a:cubicBezTo>
                  <a:cubicBezTo>
                    <a:pt x="3735" y="1146"/>
                    <a:pt x="4992" y="1257"/>
                    <a:pt x="5916" y="1257"/>
                  </a:cubicBezTo>
                  <a:cubicBezTo>
                    <a:pt x="6840" y="1257"/>
                    <a:pt x="6545" y="444"/>
                    <a:pt x="5805" y="333"/>
                  </a:cubicBezTo>
                  <a:cubicBezTo>
                    <a:pt x="5103" y="222"/>
                    <a:pt x="1665" y="0"/>
                    <a:pt x="1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1"/>
            <p:cNvSpPr/>
            <p:nvPr/>
          </p:nvSpPr>
          <p:spPr>
            <a:xfrm>
              <a:off x="2296500" y="3507250"/>
              <a:ext cx="177475" cy="64725"/>
            </a:xfrm>
            <a:custGeom>
              <a:avLst/>
              <a:gdLst/>
              <a:ahLst/>
              <a:cxnLst/>
              <a:rect l="l" t="t" r="r" b="b"/>
              <a:pathLst>
                <a:path w="7099" h="2589" extrusionOk="0">
                  <a:moveTo>
                    <a:pt x="1997" y="0"/>
                  </a:moveTo>
                  <a:cubicBezTo>
                    <a:pt x="1812" y="0"/>
                    <a:pt x="1664" y="111"/>
                    <a:pt x="1664" y="296"/>
                  </a:cubicBezTo>
                  <a:cubicBezTo>
                    <a:pt x="1664" y="444"/>
                    <a:pt x="1775" y="592"/>
                    <a:pt x="1960" y="629"/>
                  </a:cubicBezTo>
                  <a:cubicBezTo>
                    <a:pt x="1960" y="629"/>
                    <a:pt x="2810" y="666"/>
                    <a:pt x="3734" y="740"/>
                  </a:cubicBezTo>
                  <a:cubicBezTo>
                    <a:pt x="4695" y="814"/>
                    <a:pt x="5731" y="888"/>
                    <a:pt x="6063" y="925"/>
                  </a:cubicBezTo>
                  <a:cubicBezTo>
                    <a:pt x="6211" y="962"/>
                    <a:pt x="6322" y="999"/>
                    <a:pt x="6396" y="1073"/>
                  </a:cubicBezTo>
                  <a:lnTo>
                    <a:pt x="6470" y="1147"/>
                  </a:lnTo>
                  <a:lnTo>
                    <a:pt x="6470" y="1183"/>
                  </a:lnTo>
                  <a:cubicBezTo>
                    <a:pt x="6470" y="1220"/>
                    <a:pt x="6359" y="1257"/>
                    <a:pt x="6211" y="1257"/>
                  </a:cubicBezTo>
                  <a:cubicBezTo>
                    <a:pt x="5768" y="1257"/>
                    <a:pt x="5213" y="1220"/>
                    <a:pt x="4806" y="1183"/>
                  </a:cubicBezTo>
                  <a:cubicBezTo>
                    <a:pt x="4363" y="1183"/>
                    <a:pt x="4067" y="1147"/>
                    <a:pt x="4067" y="1147"/>
                  </a:cubicBezTo>
                  <a:cubicBezTo>
                    <a:pt x="3993" y="1147"/>
                    <a:pt x="3882" y="1147"/>
                    <a:pt x="3845" y="1220"/>
                  </a:cubicBezTo>
                  <a:cubicBezTo>
                    <a:pt x="3808" y="1220"/>
                    <a:pt x="3180" y="1775"/>
                    <a:pt x="1960" y="1849"/>
                  </a:cubicBezTo>
                  <a:cubicBezTo>
                    <a:pt x="1257" y="1923"/>
                    <a:pt x="850" y="1960"/>
                    <a:pt x="629" y="1960"/>
                  </a:cubicBezTo>
                  <a:lnTo>
                    <a:pt x="296" y="1960"/>
                  </a:lnTo>
                  <a:cubicBezTo>
                    <a:pt x="148" y="1960"/>
                    <a:pt x="0" y="2108"/>
                    <a:pt x="0" y="2293"/>
                  </a:cubicBezTo>
                  <a:cubicBezTo>
                    <a:pt x="0" y="2440"/>
                    <a:pt x="148" y="2588"/>
                    <a:pt x="296" y="2588"/>
                  </a:cubicBezTo>
                  <a:cubicBezTo>
                    <a:pt x="333" y="2588"/>
                    <a:pt x="629" y="2588"/>
                    <a:pt x="1997" y="2477"/>
                  </a:cubicBezTo>
                  <a:cubicBezTo>
                    <a:pt x="3158" y="2388"/>
                    <a:pt x="3888" y="1939"/>
                    <a:pt x="4147" y="1748"/>
                  </a:cubicBezTo>
                  <a:lnTo>
                    <a:pt x="4147" y="1748"/>
                  </a:lnTo>
                  <a:cubicBezTo>
                    <a:pt x="4475" y="1775"/>
                    <a:pt x="5429" y="1849"/>
                    <a:pt x="6211" y="1849"/>
                  </a:cubicBezTo>
                  <a:cubicBezTo>
                    <a:pt x="6470" y="1849"/>
                    <a:pt x="6655" y="1812"/>
                    <a:pt x="6840" y="1701"/>
                  </a:cubicBezTo>
                  <a:cubicBezTo>
                    <a:pt x="6988" y="1590"/>
                    <a:pt x="7099" y="1405"/>
                    <a:pt x="7099" y="1220"/>
                  </a:cubicBezTo>
                  <a:cubicBezTo>
                    <a:pt x="7099" y="962"/>
                    <a:pt x="6988" y="777"/>
                    <a:pt x="6803" y="629"/>
                  </a:cubicBezTo>
                  <a:cubicBezTo>
                    <a:pt x="6655" y="481"/>
                    <a:pt x="6433" y="370"/>
                    <a:pt x="6137" y="296"/>
                  </a:cubicBezTo>
                  <a:cubicBezTo>
                    <a:pt x="5768" y="259"/>
                    <a:pt x="4732" y="185"/>
                    <a:pt x="3771" y="111"/>
                  </a:cubicBezTo>
                  <a:cubicBezTo>
                    <a:pt x="2847" y="37"/>
                    <a:pt x="1997" y="0"/>
                    <a:pt x="1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1"/>
            <p:cNvSpPr/>
            <p:nvPr/>
          </p:nvSpPr>
          <p:spPr>
            <a:xfrm>
              <a:off x="1536750" y="3107250"/>
              <a:ext cx="905800" cy="1073350"/>
            </a:xfrm>
            <a:custGeom>
              <a:avLst/>
              <a:gdLst/>
              <a:ahLst/>
              <a:cxnLst/>
              <a:rect l="l" t="t" r="r" b="b"/>
              <a:pathLst>
                <a:path w="36232" h="42934" extrusionOk="0">
                  <a:moveTo>
                    <a:pt x="12856" y="1"/>
                  </a:moveTo>
                  <a:cubicBezTo>
                    <a:pt x="7710" y="1"/>
                    <a:pt x="4615" y="2378"/>
                    <a:pt x="4215" y="7090"/>
                  </a:cubicBezTo>
                  <a:cubicBezTo>
                    <a:pt x="3734" y="12784"/>
                    <a:pt x="2921" y="20881"/>
                    <a:pt x="2440" y="25095"/>
                  </a:cubicBezTo>
                  <a:cubicBezTo>
                    <a:pt x="1923" y="29310"/>
                    <a:pt x="0" y="30419"/>
                    <a:pt x="333" y="34819"/>
                  </a:cubicBezTo>
                  <a:cubicBezTo>
                    <a:pt x="629" y="39181"/>
                    <a:pt x="3069" y="42434"/>
                    <a:pt x="7284" y="42730"/>
                  </a:cubicBezTo>
                  <a:cubicBezTo>
                    <a:pt x="9090" y="42873"/>
                    <a:pt x="10563" y="42934"/>
                    <a:pt x="12094" y="42934"/>
                  </a:cubicBezTo>
                  <a:cubicBezTo>
                    <a:pt x="14135" y="42934"/>
                    <a:pt x="16278" y="42825"/>
                    <a:pt x="19447" y="42656"/>
                  </a:cubicBezTo>
                  <a:cubicBezTo>
                    <a:pt x="24105" y="42398"/>
                    <a:pt x="33754" y="41362"/>
                    <a:pt x="33754" y="41362"/>
                  </a:cubicBezTo>
                  <a:cubicBezTo>
                    <a:pt x="33754" y="41362"/>
                    <a:pt x="35455" y="37591"/>
                    <a:pt x="35603" y="35817"/>
                  </a:cubicBezTo>
                  <a:cubicBezTo>
                    <a:pt x="35751" y="34042"/>
                    <a:pt x="36232" y="28681"/>
                    <a:pt x="35270" y="28681"/>
                  </a:cubicBezTo>
                  <a:cubicBezTo>
                    <a:pt x="34309" y="28681"/>
                    <a:pt x="15713" y="29606"/>
                    <a:pt x="15713" y="29606"/>
                  </a:cubicBezTo>
                  <a:lnTo>
                    <a:pt x="16859" y="22507"/>
                  </a:lnTo>
                  <a:cubicBezTo>
                    <a:pt x="16859" y="22507"/>
                    <a:pt x="20741" y="19882"/>
                    <a:pt x="21074" y="18293"/>
                  </a:cubicBezTo>
                  <a:cubicBezTo>
                    <a:pt x="21369" y="16666"/>
                    <a:pt x="21221" y="9678"/>
                    <a:pt x="20408" y="5944"/>
                  </a:cubicBezTo>
                  <a:cubicBezTo>
                    <a:pt x="19595" y="2247"/>
                    <a:pt x="16193" y="288"/>
                    <a:pt x="16193" y="288"/>
                  </a:cubicBezTo>
                  <a:cubicBezTo>
                    <a:pt x="15002" y="97"/>
                    <a:pt x="13888" y="1"/>
                    <a:pt x="12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1"/>
            <p:cNvSpPr/>
            <p:nvPr/>
          </p:nvSpPr>
          <p:spPr>
            <a:xfrm>
              <a:off x="1535825" y="3099650"/>
              <a:ext cx="904875" cy="1088800"/>
            </a:xfrm>
            <a:custGeom>
              <a:avLst/>
              <a:gdLst/>
              <a:ahLst/>
              <a:cxnLst/>
              <a:rect l="l" t="t" r="r" b="b"/>
              <a:pathLst>
                <a:path w="36195" h="43552" extrusionOk="0">
                  <a:moveTo>
                    <a:pt x="12940" y="629"/>
                  </a:moveTo>
                  <a:cubicBezTo>
                    <a:pt x="13914" y="629"/>
                    <a:pt x="14958" y="699"/>
                    <a:pt x="16106" y="874"/>
                  </a:cubicBezTo>
                  <a:lnTo>
                    <a:pt x="16106" y="874"/>
                  </a:lnTo>
                  <a:lnTo>
                    <a:pt x="16120" y="888"/>
                  </a:lnTo>
                  <a:cubicBezTo>
                    <a:pt x="16267" y="999"/>
                    <a:pt x="17118" y="1516"/>
                    <a:pt x="18005" y="2440"/>
                  </a:cubicBezTo>
                  <a:cubicBezTo>
                    <a:pt x="18855" y="3365"/>
                    <a:pt x="19780" y="4659"/>
                    <a:pt x="20149" y="6322"/>
                  </a:cubicBezTo>
                  <a:cubicBezTo>
                    <a:pt x="20704" y="8836"/>
                    <a:pt x="20926" y="12903"/>
                    <a:pt x="20926" y="15713"/>
                  </a:cubicBezTo>
                  <a:cubicBezTo>
                    <a:pt x="20926" y="17007"/>
                    <a:pt x="20889" y="18042"/>
                    <a:pt x="20778" y="18523"/>
                  </a:cubicBezTo>
                  <a:cubicBezTo>
                    <a:pt x="20741" y="18818"/>
                    <a:pt x="20445" y="19262"/>
                    <a:pt x="20075" y="19706"/>
                  </a:cubicBezTo>
                  <a:cubicBezTo>
                    <a:pt x="19484" y="20408"/>
                    <a:pt x="18634" y="21111"/>
                    <a:pt x="17931" y="21628"/>
                  </a:cubicBezTo>
                  <a:cubicBezTo>
                    <a:pt x="17598" y="21924"/>
                    <a:pt x="17303" y="22146"/>
                    <a:pt x="17081" y="22294"/>
                  </a:cubicBezTo>
                  <a:cubicBezTo>
                    <a:pt x="16859" y="22442"/>
                    <a:pt x="16711" y="22552"/>
                    <a:pt x="16711" y="22552"/>
                  </a:cubicBezTo>
                  <a:cubicBezTo>
                    <a:pt x="16637" y="22589"/>
                    <a:pt x="16600" y="22663"/>
                    <a:pt x="16563" y="22737"/>
                  </a:cubicBezTo>
                  <a:lnTo>
                    <a:pt x="15454" y="29873"/>
                  </a:lnTo>
                  <a:cubicBezTo>
                    <a:pt x="15417" y="29984"/>
                    <a:pt x="15454" y="30058"/>
                    <a:pt x="15528" y="30131"/>
                  </a:cubicBezTo>
                  <a:cubicBezTo>
                    <a:pt x="15565" y="30205"/>
                    <a:pt x="15676" y="30242"/>
                    <a:pt x="15750" y="30242"/>
                  </a:cubicBezTo>
                  <a:cubicBezTo>
                    <a:pt x="15750" y="30242"/>
                    <a:pt x="16933" y="30168"/>
                    <a:pt x="18671" y="30094"/>
                  </a:cubicBezTo>
                  <a:cubicBezTo>
                    <a:pt x="21332" y="29947"/>
                    <a:pt x="25288" y="29762"/>
                    <a:pt x="28727" y="29614"/>
                  </a:cubicBezTo>
                  <a:cubicBezTo>
                    <a:pt x="30427" y="29503"/>
                    <a:pt x="31980" y="29429"/>
                    <a:pt x="33163" y="29392"/>
                  </a:cubicBezTo>
                  <a:cubicBezTo>
                    <a:pt x="34280" y="29357"/>
                    <a:pt x="35068" y="29322"/>
                    <a:pt x="35276" y="29318"/>
                  </a:cubicBezTo>
                  <a:lnTo>
                    <a:pt x="35276" y="29318"/>
                  </a:lnTo>
                  <a:cubicBezTo>
                    <a:pt x="35311" y="29322"/>
                    <a:pt x="35346" y="29361"/>
                    <a:pt x="35381" y="29466"/>
                  </a:cubicBezTo>
                  <a:cubicBezTo>
                    <a:pt x="35455" y="29651"/>
                    <a:pt x="35529" y="29984"/>
                    <a:pt x="35529" y="30316"/>
                  </a:cubicBezTo>
                  <a:cubicBezTo>
                    <a:pt x="35566" y="30686"/>
                    <a:pt x="35603" y="31130"/>
                    <a:pt x="35603" y="31573"/>
                  </a:cubicBezTo>
                  <a:cubicBezTo>
                    <a:pt x="35603" y="33200"/>
                    <a:pt x="35418" y="35159"/>
                    <a:pt x="35344" y="36121"/>
                  </a:cubicBezTo>
                  <a:cubicBezTo>
                    <a:pt x="35270" y="36934"/>
                    <a:pt x="34790" y="38302"/>
                    <a:pt x="34383" y="39448"/>
                  </a:cubicBezTo>
                  <a:cubicBezTo>
                    <a:pt x="34161" y="40040"/>
                    <a:pt x="33939" y="40557"/>
                    <a:pt x="33755" y="40927"/>
                  </a:cubicBezTo>
                  <a:cubicBezTo>
                    <a:pt x="33681" y="41129"/>
                    <a:pt x="33617" y="41286"/>
                    <a:pt x="33570" y="41392"/>
                  </a:cubicBezTo>
                  <a:lnTo>
                    <a:pt x="33570" y="41392"/>
                  </a:lnTo>
                  <a:cubicBezTo>
                    <a:pt x="33323" y="41419"/>
                    <a:pt x="32836" y="41469"/>
                    <a:pt x="32165" y="41518"/>
                  </a:cubicBezTo>
                  <a:cubicBezTo>
                    <a:pt x="29244" y="41851"/>
                    <a:pt x="22959" y="42443"/>
                    <a:pt x="19484" y="42628"/>
                  </a:cubicBezTo>
                  <a:cubicBezTo>
                    <a:pt x="16230" y="42812"/>
                    <a:pt x="14049" y="42923"/>
                    <a:pt x="11979" y="42923"/>
                  </a:cubicBezTo>
                  <a:cubicBezTo>
                    <a:pt x="10500" y="42923"/>
                    <a:pt x="9095" y="42886"/>
                    <a:pt x="7358" y="42738"/>
                  </a:cubicBezTo>
                  <a:cubicBezTo>
                    <a:pt x="5324" y="42591"/>
                    <a:pt x="3734" y="41740"/>
                    <a:pt x="2625" y="40409"/>
                  </a:cubicBezTo>
                  <a:cubicBezTo>
                    <a:pt x="1479" y="39078"/>
                    <a:pt x="814" y="37230"/>
                    <a:pt x="666" y="35086"/>
                  </a:cubicBezTo>
                  <a:cubicBezTo>
                    <a:pt x="629" y="34753"/>
                    <a:pt x="629" y="34457"/>
                    <a:pt x="629" y="34161"/>
                  </a:cubicBezTo>
                  <a:cubicBezTo>
                    <a:pt x="629" y="32387"/>
                    <a:pt x="1036" y="31241"/>
                    <a:pt x="1516" y="29984"/>
                  </a:cubicBezTo>
                  <a:cubicBezTo>
                    <a:pt x="1997" y="28727"/>
                    <a:pt x="2551" y="27396"/>
                    <a:pt x="2773" y="25436"/>
                  </a:cubicBezTo>
                  <a:cubicBezTo>
                    <a:pt x="3254" y="21222"/>
                    <a:pt x="4067" y="13088"/>
                    <a:pt x="4548" y="7431"/>
                  </a:cubicBezTo>
                  <a:cubicBezTo>
                    <a:pt x="4733" y="5102"/>
                    <a:pt x="5583" y="3439"/>
                    <a:pt x="6988" y="2329"/>
                  </a:cubicBezTo>
                  <a:cubicBezTo>
                    <a:pt x="8393" y="1183"/>
                    <a:pt x="10389" y="629"/>
                    <a:pt x="12940" y="629"/>
                  </a:cubicBezTo>
                  <a:close/>
                  <a:moveTo>
                    <a:pt x="12940" y="0"/>
                  </a:moveTo>
                  <a:cubicBezTo>
                    <a:pt x="10315" y="0"/>
                    <a:pt x="8171" y="592"/>
                    <a:pt x="6618" y="1849"/>
                  </a:cubicBezTo>
                  <a:cubicBezTo>
                    <a:pt x="5065" y="3069"/>
                    <a:pt x="4141" y="4954"/>
                    <a:pt x="3919" y="7358"/>
                  </a:cubicBezTo>
                  <a:cubicBezTo>
                    <a:pt x="3439" y="13051"/>
                    <a:pt x="2625" y="21148"/>
                    <a:pt x="2145" y="25362"/>
                  </a:cubicBezTo>
                  <a:cubicBezTo>
                    <a:pt x="1923" y="27248"/>
                    <a:pt x="1405" y="28505"/>
                    <a:pt x="925" y="29762"/>
                  </a:cubicBezTo>
                  <a:cubicBezTo>
                    <a:pt x="444" y="31019"/>
                    <a:pt x="0" y="32313"/>
                    <a:pt x="0" y="34161"/>
                  </a:cubicBezTo>
                  <a:cubicBezTo>
                    <a:pt x="0" y="34457"/>
                    <a:pt x="37" y="34790"/>
                    <a:pt x="37" y="35123"/>
                  </a:cubicBezTo>
                  <a:cubicBezTo>
                    <a:pt x="222" y="37378"/>
                    <a:pt x="925" y="39337"/>
                    <a:pt x="2145" y="40779"/>
                  </a:cubicBezTo>
                  <a:cubicBezTo>
                    <a:pt x="3365" y="42258"/>
                    <a:pt x="5102" y="43182"/>
                    <a:pt x="7284" y="43367"/>
                  </a:cubicBezTo>
                  <a:cubicBezTo>
                    <a:pt x="9058" y="43478"/>
                    <a:pt x="10500" y="43552"/>
                    <a:pt x="11979" y="43552"/>
                  </a:cubicBezTo>
                  <a:cubicBezTo>
                    <a:pt x="14086" y="43552"/>
                    <a:pt x="16267" y="43441"/>
                    <a:pt x="19521" y="43256"/>
                  </a:cubicBezTo>
                  <a:cubicBezTo>
                    <a:pt x="24179" y="42997"/>
                    <a:pt x="33828" y="41999"/>
                    <a:pt x="33828" y="41999"/>
                  </a:cubicBezTo>
                  <a:cubicBezTo>
                    <a:pt x="33939" y="41962"/>
                    <a:pt x="34013" y="41888"/>
                    <a:pt x="34087" y="41814"/>
                  </a:cubicBezTo>
                  <a:cubicBezTo>
                    <a:pt x="34087" y="41814"/>
                    <a:pt x="34494" y="40853"/>
                    <a:pt x="34938" y="39670"/>
                  </a:cubicBezTo>
                  <a:cubicBezTo>
                    <a:pt x="35381" y="38487"/>
                    <a:pt x="35862" y="37119"/>
                    <a:pt x="35936" y="36158"/>
                  </a:cubicBezTo>
                  <a:cubicBezTo>
                    <a:pt x="36047" y="35196"/>
                    <a:pt x="36195" y="33237"/>
                    <a:pt x="36195" y="31573"/>
                  </a:cubicBezTo>
                  <a:cubicBezTo>
                    <a:pt x="36195" y="30871"/>
                    <a:pt x="36195" y="30205"/>
                    <a:pt x="36084" y="29688"/>
                  </a:cubicBezTo>
                  <a:cubicBezTo>
                    <a:pt x="36047" y="29466"/>
                    <a:pt x="35973" y="29244"/>
                    <a:pt x="35862" y="29059"/>
                  </a:cubicBezTo>
                  <a:cubicBezTo>
                    <a:pt x="35825" y="28948"/>
                    <a:pt x="35751" y="28874"/>
                    <a:pt x="35640" y="28801"/>
                  </a:cubicBezTo>
                  <a:cubicBezTo>
                    <a:pt x="35566" y="28727"/>
                    <a:pt x="35455" y="28690"/>
                    <a:pt x="35307" y="28690"/>
                  </a:cubicBezTo>
                  <a:cubicBezTo>
                    <a:pt x="35048" y="28690"/>
                    <a:pt x="33718" y="28764"/>
                    <a:pt x="31832" y="28837"/>
                  </a:cubicBezTo>
                  <a:cubicBezTo>
                    <a:pt x="26798" y="29068"/>
                    <a:pt x="17985" y="29503"/>
                    <a:pt x="16108" y="29596"/>
                  </a:cubicBezTo>
                  <a:lnTo>
                    <a:pt x="16108" y="29596"/>
                  </a:lnTo>
                  <a:lnTo>
                    <a:pt x="17176" y="22948"/>
                  </a:lnTo>
                  <a:lnTo>
                    <a:pt x="17176" y="22948"/>
                  </a:lnTo>
                  <a:cubicBezTo>
                    <a:pt x="17480" y="22747"/>
                    <a:pt x="18267" y="22211"/>
                    <a:pt x="19077" y="21517"/>
                  </a:cubicBezTo>
                  <a:cubicBezTo>
                    <a:pt x="19595" y="21111"/>
                    <a:pt x="20112" y="20630"/>
                    <a:pt x="20519" y="20112"/>
                  </a:cubicBezTo>
                  <a:cubicBezTo>
                    <a:pt x="20963" y="19632"/>
                    <a:pt x="21295" y="19151"/>
                    <a:pt x="21406" y="18634"/>
                  </a:cubicBezTo>
                  <a:cubicBezTo>
                    <a:pt x="21517" y="18079"/>
                    <a:pt x="21554" y="17044"/>
                    <a:pt x="21554" y="15713"/>
                  </a:cubicBezTo>
                  <a:cubicBezTo>
                    <a:pt x="21554" y="12866"/>
                    <a:pt x="21295" y="8799"/>
                    <a:pt x="20741" y="6211"/>
                  </a:cubicBezTo>
                  <a:cubicBezTo>
                    <a:pt x="20334" y="4252"/>
                    <a:pt x="19225" y="2810"/>
                    <a:pt x="18264" y="1812"/>
                  </a:cubicBezTo>
                  <a:cubicBezTo>
                    <a:pt x="17266" y="851"/>
                    <a:pt x="16415" y="333"/>
                    <a:pt x="16378" y="333"/>
                  </a:cubicBezTo>
                  <a:lnTo>
                    <a:pt x="16267" y="296"/>
                  </a:lnTo>
                  <a:cubicBezTo>
                    <a:pt x="15084" y="111"/>
                    <a:pt x="13975" y="0"/>
                    <a:pt x="12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1"/>
            <p:cNvSpPr/>
            <p:nvPr/>
          </p:nvSpPr>
          <p:spPr>
            <a:xfrm>
              <a:off x="2022900" y="2863875"/>
              <a:ext cx="279150" cy="311575"/>
            </a:xfrm>
            <a:custGeom>
              <a:avLst/>
              <a:gdLst/>
              <a:ahLst/>
              <a:cxnLst/>
              <a:rect l="l" t="t" r="r" b="b"/>
              <a:pathLst>
                <a:path w="11166" h="12463" extrusionOk="0">
                  <a:moveTo>
                    <a:pt x="8878" y="1"/>
                  </a:moveTo>
                  <a:cubicBezTo>
                    <a:pt x="8592" y="1"/>
                    <a:pt x="8271" y="46"/>
                    <a:pt x="7913" y="152"/>
                  </a:cubicBezTo>
                  <a:cubicBezTo>
                    <a:pt x="5177" y="965"/>
                    <a:pt x="1" y="8396"/>
                    <a:pt x="1" y="8396"/>
                  </a:cubicBezTo>
                  <a:cubicBezTo>
                    <a:pt x="1" y="8396"/>
                    <a:pt x="1775" y="12463"/>
                    <a:pt x="2737" y="12463"/>
                  </a:cubicBezTo>
                  <a:cubicBezTo>
                    <a:pt x="3735" y="12463"/>
                    <a:pt x="7765" y="10836"/>
                    <a:pt x="9244" y="8248"/>
                  </a:cubicBezTo>
                  <a:cubicBezTo>
                    <a:pt x="10685" y="5660"/>
                    <a:pt x="11166" y="2074"/>
                    <a:pt x="11166" y="2074"/>
                  </a:cubicBezTo>
                  <a:cubicBezTo>
                    <a:pt x="11166" y="2074"/>
                    <a:pt x="10802" y="1"/>
                    <a:pt x="88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1"/>
            <p:cNvSpPr/>
            <p:nvPr/>
          </p:nvSpPr>
          <p:spPr>
            <a:xfrm>
              <a:off x="2014600" y="2855650"/>
              <a:ext cx="294850" cy="327200"/>
            </a:xfrm>
            <a:custGeom>
              <a:avLst/>
              <a:gdLst/>
              <a:ahLst/>
              <a:cxnLst/>
              <a:rect l="l" t="t" r="r" b="b"/>
              <a:pathLst>
                <a:path w="11794" h="13088" extrusionOk="0">
                  <a:moveTo>
                    <a:pt x="9206" y="629"/>
                  </a:moveTo>
                  <a:cubicBezTo>
                    <a:pt x="9649" y="629"/>
                    <a:pt x="9945" y="739"/>
                    <a:pt x="10204" y="924"/>
                  </a:cubicBezTo>
                  <a:cubicBezTo>
                    <a:pt x="10611" y="1146"/>
                    <a:pt x="10869" y="1553"/>
                    <a:pt x="11017" y="1886"/>
                  </a:cubicBezTo>
                  <a:cubicBezTo>
                    <a:pt x="11091" y="2033"/>
                    <a:pt x="11128" y="2181"/>
                    <a:pt x="11165" y="2292"/>
                  </a:cubicBezTo>
                  <a:lnTo>
                    <a:pt x="11197" y="2418"/>
                  </a:lnTo>
                  <a:lnTo>
                    <a:pt x="11197" y="2418"/>
                  </a:lnTo>
                  <a:cubicBezTo>
                    <a:pt x="11192" y="2445"/>
                    <a:pt x="11183" y="2479"/>
                    <a:pt x="11165" y="2514"/>
                  </a:cubicBezTo>
                  <a:cubicBezTo>
                    <a:pt x="11054" y="3217"/>
                    <a:pt x="10537" y="6211"/>
                    <a:pt x="9280" y="8429"/>
                  </a:cubicBezTo>
                  <a:cubicBezTo>
                    <a:pt x="8614" y="9649"/>
                    <a:pt x="7283" y="10685"/>
                    <a:pt x="5989" y="11387"/>
                  </a:cubicBezTo>
                  <a:cubicBezTo>
                    <a:pt x="5361" y="11757"/>
                    <a:pt x="4695" y="12016"/>
                    <a:pt x="4178" y="12200"/>
                  </a:cubicBezTo>
                  <a:cubicBezTo>
                    <a:pt x="3660" y="12385"/>
                    <a:pt x="3254" y="12496"/>
                    <a:pt x="3069" y="12496"/>
                  </a:cubicBezTo>
                  <a:cubicBezTo>
                    <a:pt x="3069" y="12496"/>
                    <a:pt x="2995" y="12459"/>
                    <a:pt x="2884" y="12385"/>
                  </a:cubicBezTo>
                  <a:cubicBezTo>
                    <a:pt x="2662" y="12200"/>
                    <a:pt x="2403" y="11905"/>
                    <a:pt x="2144" y="11498"/>
                  </a:cubicBezTo>
                  <a:cubicBezTo>
                    <a:pt x="1775" y="10943"/>
                    <a:pt x="1368" y="10204"/>
                    <a:pt x="1072" y="9612"/>
                  </a:cubicBezTo>
                  <a:cubicBezTo>
                    <a:pt x="924" y="9317"/>
                    <a:pt x="813" y="9095"/>
                    <a:pt x="740" y="8910"/>
                  </a:cubicBezTo>
                  <a:cubicBezTo>
                    <a:pt x="719" y="8860"/>
                    <a:pt x="699" y="8815"/>
                    <a:pt x="681" y="8776"/>
                  </a:cubicBezTo>
                  <a:lnTo>
                    <a:pt x="681" y="8776"/>
                  </a:lnTo>
                  <a:cubicBezTo>
                    <a:pt x="715" y="8725"/>
                    <a:pt x="759" y="8659"/>
                    <a:pt x="813" y="8577"/>
                  </a:cubicBezTo>
                  <a:cubicBezTo>
                    <a:pt x="1294" y="7875"/>
                    <a:pt x="2625" y="6063"/>
                    <a:pt x="4104" y="4363"/>
                  </a:cubicBezTo>
                  <a:cubicBezTo>
                    <a:pt x="4880" y="3512"/>
                    <a:pt x="5657" y="2699"/>
                    <a:pt x="6396" y="2033"/>
                  </a:cubicBezTo>
                  <a:cubicBezTo>
                    <a:pt x="7135" y="1405"/>
                    <a:pt x="7838" y="924"/>
                    <a:pt x="8355" y="776"/>
                  </a:cubicBezTo>
                  <a:cubicBezTo>
                    <a:pt x="8688" y="666"/>
                    <a:pt x="8947" y="629"/>
                    <a:pt x="9206" y="629"/>
                  </a:cubicBezTo>
                  <a:close/>
                  <a:moveTo>
                    <a:pt x="9206" y="0"/>
                  </a:moveTo>
                  <a:cubicBezTo>
                    <a:pt x="8910" y="0"/>
                    <a:pt x="8540" y="74"/>
                    <a:pt x="8171" y="185"/>
                  </a:cubicBezTo>
                  <a:cubicBezTo>
                    <a:pt x="7394" y="407"/>
                    <a:pt x="6544" y="1072"/>
                    <a:pt x="5657" y="1886"/>
                  </a:cubicBezTo>
                  <a:cubicBezTo>
                    <a:pt x="2995" y="4363"/>
                    <a:pt x="74" y="8540"/>
                    <a:pt x="74" y="8577"/>
                  </a:cubicBezTo>
                  <a:cubicBezTo>
                    <a:pt x="0" y="8651"/>
                    <a:pt x="0" y="8762"/>
                    <a:pt x="37" y="8873"/>
                  </a:cubicBezTo>
                  <a:cubicBezTo>
                    <a:pt x="37" y="8873"/>
                    <a:pt x="481" y="9871"/>
                    <a:pt x="1072" y="10906"/>
                  </a:cubicBezTo>
                  <a:cubicBezTo>
                    <a:pt x="1368" y="11424"/>
                    <a:pt x="1664" y="11942"/>
                    <a:pt x="1997" y="12348"/>
                  </a:cubicBezTo>
                  <a:cubicBezTo>
                    <a:pt x="2144" y="12533"/>
                    <a:pt x="2329" y="12718"/>
                    <a:pt x="2477" y="12866"/>
                  </a:cubicBezTo>
                  <a:cubicBezTo>
                    <a:pt x="2662" y="12977"/>
                    <a:pt x="2847" y="13088"/>
                    <a:pt x="3069" y="13088"/>
                  </a:cubicBezTo>
                  <a:cubicBezTo>
                    <a:pt x="3401" y="13088"/>
                    <a:pt x="3845" y="12977"/>
                    <a:pt x="4400" y="12792"/>
                  </a:cubicBezTo>
                  <a:cubicBezTo>
                    <a:pt x="5250" y="12496"/>
                    <a:pt x="6285" y="11979"/>
                    <a:pt x="7283" y="11313"/>
                  </a:cubicBezTo>
                  <a:cubicBezTo>
                    <a:pt x="8282" y="10611"/>
                    <a:pt x="9243" y="9760"/>
                    <a:pt x="9834" y="8725"/>
                  </a:cubicBezTo>
                  <a:cubicBezTo>
                    <a:pt x="11313" y="6063"/>
                    <a:pt x="11794" y="2477"/>
                    <a:pt x="11794" y="2440"/>
                  </a:cubicBezTo>
                  <a:lnTo>
                    <a:pt x="11794" y="2366"/>
                  </a:lnTo>
                  <a:cubicBezTo>
                    <a:pt x="11794" y="2329"/>
                    <a:pt x="11720" y="1775"/>
                    <a:pt x="11350" y="1220"/>
                  </a:cubicBezTo>
                  <a:cubicBezTo>
                    <a:pt x="11165" y="924"/>
                    <a:pt x="10906" y="629"/>
                    <a:pt x="10537" y="407"/>
                  </a:cubicBezTo>
                  <a:cubicBezTo>
                    <a:pt x="10204" y="148"/>
                    <a:pt x="9760" y="0"/>
                    <a:pt x="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1"/>
            <p:cNvSpPr/>
            <p:nvPr/>
          </p:nvSpPr>
          <p:spPr>
            <a:xfrm>
              <a:off x="1440650" y="2636575"/>
              <a:ext cx="1007450" cy="899975"/>
            </a:xfrm>
            <a:custGeom>
              <a:avLst/>
              <a:gdLst/>
              <a:ahLst/>
              <a:cxnLst/>
              <a:rect l="l" t="t" r="r" b="b"/>
              <a:pathLst>
                <a:path w="40298" h="35999" extrusionOk="0">
                  <a:moveTo>
                    <a:pt x="25818" y="0"/>
                  </a:moveTo>
                  <a:cubicBezTo>
                    <a:pt x="24898" y="0"/>
                    <a:pt x="23943" y="132"/>
                    <a:pt x="22958" y="482"/>
                  </a:cubicBezTo>
                  <a:cubicBezTo>
                    <a:pt x="18891" y="1960"/>
                    <a:pt x="18891" y="6471"/>
                    <a:pt x="18743" y="9392"/>
                  </a:cubicBezTo>
                  <a:cubicBezTo>
                    <a:pt x="18596" y="12312"/>
                    <a:pt x="18411" y="13126"/>
                    <a:pt x="12089" y="15381"/>
                  </a:cubicBezTo>
                  <a:cubicBezTo>
                    <a:pt x="5767" y="17673"/>
                    <a:pt x="2070" y="21703"/>
                    <a:pt x="924" y="27544"/>
                  </a:cubicBezTo>
                  <a:cubicBezTo>
                    <a:pt x="0" y="32252"/>
                    <a:pt x="3927" y="35999"/>
                    <a:pt x="8040" y="35999"/>
                  </a:cubicBezTo>
                  <a:cubicBezTo>
                    <a:pt x="9031" y="35999"/>
                    <a:pt x="10033" y="35782"/>
                    <a:pt x="10980" y="35308"/>
                  </a:cubicBezTo>
                  <a:cubicBezTo>
                    <a:pt x="15823" y="32905"/>
                    <a:pt x="15823" y="21703"/>
                    <a:pt x="19409" y="20409"/>
                  </a:cubicBezTo>
                  <a:cubicBezTo>
                    <a:pt x="22958" y="19115"/>
                    <a:pt x="27653" y="18967"/>
                    <a:pt x="29428" y="14087"/>
                  </a:cubicBezTo>
                  <a:cubicBezTo>
                    <a:pt x="29428" y="14087"/>
                    <a:pt x="29280" y="12978"/>
                    <a:pt x="33014" y="12978"/>
                  </a:cubicBezTo>
                  <a:cubicBezTo>
                    <a:pt x="36711" y="12978"/>
                    <a:pt x="39632" y="9392"/>
                    <a:pt x="39965" y="5510"/>
                  </a:cubicBezTo>
                  <a:cubicBezTo>
                    <a:pt x="40297" y="1628"/>
                    <a:pt x="36083" y="1295"/>
                    <a:pt x="33310" y="1295"/>
                  </a:cubicBezTo>
                  <a:cubicBezTo>
                    <a:pt x="31237" y="1295"/>
                    <a:pt x="28697" y="0"/>
                    <a:pt x="25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1"/>
            <p:cNvSpPr/>
            <p:nvPr/>
          </p:nvSpPr>
          <p:spPr>
            <a:xfrm>
              <a:off x="1452650" y="2629200"/>
              <a:ext cx="995450" cy="915050"/>
            </a:xfrm>
            <a:custGeom>
              <a:avLst/>
              <a:gdLst/>
              <a:ahLst/>
              <a:cxnLst/>
              <a:rect l="l" t="t" r="r" b="b"/>
              <a:pathLst>
                <a:path w="39818" h="36602" extrusionOk="0">
                  <a:moveTo>
                    <a:pt x="25325" y="592"/>
                  </a:moveTo>
                  <a:cubicBezTo>
                    <a:pt x="26730" y="592"/>
                    <a:pt x="28061" y="925"/>
                    <a:pt x="29318" y="1257"/>
                  </a:cubicBezTo>
                  <a:cubicBezTo>
                    <a:pt x="30575" y="1553"/>
                    <a:pt x="31758" y="1886"/>
                    <a:pt x="32830" y="1886"/>
                  </a:cubicBezTo>
                  <a:cubicBezTo>
                    <a:pt x="34161" y="1886"/>
                    <a:pt x="35788" y="1960"/>
                    <a:pt x="37045" y="2477"/>
                  </a:cubicBezTo>
                  <a:cubicBezTo>
                    <a:pt x="37710" y="2699"/>
                    <a:pt x="38228" y="3032"/>
                    <a:pt x="38597" y="3512"/>
                  </a:cubicBezTo>
                  <a:cubicBezTo>
                    <a:pt x="38967" y="3993"/>
                    <a:pt x="39189" y="4585"/>
                    <a:pt x="39189" y="5398"/>
                  </a:cubicBezTo>
                  <a:cubicBezTo>
                    <a:pt x="39189" y="5509"/>
                    <a:pt x="39189" y="5657"/>
                    <a:pt x="39189" y="5768"/>
                  </a:cubicBezTo>
                  <a:cubicBezTo>
                    <a:pt x="39041" y="7653"/>
                    <a:pt x="38228" y="9465"/>
                    <a:pt x="37045" y="10796"/>
                  </a:cubicBezTo>
                  <a:cubicBezTo>
                    <a:pt x="35861" y="12090"/>
                    <a:pt x="34272" y="12940"/>
                    <a:pt x="32534" y="12940"/>
                  </a:cubicBezTo>
                  <a:cubicBezTo>
                    <a:pt x="30797" y="12940"/>
                    <a:pt x="29835" y="13199"/>
                    <a:pt x="29318" y="13495"/>
                  </a:cubicBezTo>
                  <a:cubicBezTo>
                    <a:pt x="29022" y="13642"/>
                    <a:pt x="28874" y="13827"/>
                    <a:pt x="28763" y="13975"/>
                  </a:cubicBezTo>
                  <a:cubicBezTo>
                    <a:pt x="28686" y="14078"/>
                    <a:pt x="28662" y="14181"/>
                    <a:pt x="28655" y="14272"/>
                  </a:cubicBezTo>
                  <a:lnTo>
                    <a:pt x="28652" y="14271"/>
                  </a:lnTo>
                  <a:cubicBezTo>
                    <a:pt x="27802" y="16637"/>
                    <a:pt x="26286" y="17820"/>
                    <a:pt x="24475" y="18597"/>
                  </a:cubicBezTo>
                  <a:cubicBezTo>
                    <a:pt x="22700" y="19410"/>
                    <a:pt x="20630" y="19743"/>
                    <a:pt x="18818" y="20408"/>
                  </a:cubicBezTo>
                  <a:cubicBezTo>
                    <a:pt x="18300" y="20593"/>
                    <a:pt x="17857" y="20963"/>
                    <a:pt x="17487" y="21443"/>
                  </a:cubicBezTo>
                  <a:cubicBezTo>
                    <a:pt x="16822" y="22257"/>
                    <a:pt x="16341" y="23403"/>
                    <a:pt x="15860" y="24697"/>
                  </a:cubicBezTo>
                  <a:cubicBezTo>
                    <a:pt x="15158" y="26656"/>
                    <a:pt x="14566" y="28948"/>
                    <a:pt x="13716" y="30945"/>
                  </a:cubicBezTo>
                  <a:cubicBezTo>
                    <a:pt x="12866" y="32941"/>
                    <a:pt x="11831" y="34605"/>
                    <a:pt x="10352" y="35344"/>
                  </a:cubicBezTo>
                  <a:cubicBezTo>
                    <a:pt x="9464" y="35788"/>
                    <a:pt x="8503" y="36010"/>
                    <a:pt x="7579" y="36010"/>
                  </a:cubicBezTo>
                  <a:cubicBezTo>
                    <a:pt x="5804" y="36010"/>
                    <a:pt x="4067" y="35270"/>
                    <a:pt x="2773" y="34050"/>
                  </a:cubicBezTo>
                  <a:cubicBezTo>
                    <a:pt x="1479" y="32830"/>
                    <a:pt x="629" y="31130"/>
                    <a:pt x="629" y="29207"/>
                  </a:cubicBezTo>
                  <a:cubicBezTo>
                    <a:pt x="629" y="28800"/>
                    <a:pt x="665" y="28357"/>
                    <a:pt x="739" y="27913"/>
                  </a:cubicBezTo>
                  <a:cubicBezTo>
                    <a:pt x="1294" y="25029"/>
                    <a:pt x="2477" y="22626"/>
                    <a:pt x="4326" y="20630"/>
                  </a:cubicBezTo>
                  <a:cubicBezTo>
                    <a:pt x="6137" y="18670"/>
                    <a:pt x="8614" y="17081"/>
                    <a:pt x="11720" y="15972"/>
                  </a:cubicBezTo>
                  <a:cubicBezTo>
                    <a:pt x="14899" y="14825"/>
                    <a:pt x="16526" y="14086"/>
                    <a:pt x="17487" y="13162"/>
                  </a:cubicBezTo>
                  <a:cubicBezTo>
                    <a:pt x="17931" y="12681"/>
                    <a:pt x="18190" y="12164"/>
                    <a:pt x="18337" y="11609"/>
                  </a:cubicBezTo>
                  <a:cubicBezTo>
                    <a:pt x="18485" y="11054"/>
                    <a:pt x="18522" y="10426"/>
                    <a:pt x="18559" y="9724"/>
                  </a:cubicBezTo>
                  <a:cubicBezTo>
                    <a:pt x="18633" y="8245"/>
                    <a:pt x="18707" y="6396"/>
                    <a:pt x="19188" y="4769"/>
                  </a:cubicBezTo>
                  <a:cubicBezTo>
                    <a:pt x="19705" y="3143"/>
                    <a:pt x="20667" y="1775"/>
                    <a:pt x="22589" y="1072"/>
                  </a:cubicBezTo>
                  <a:cubicBezTo>
                    <a:pt x="23513" y="740"/>
                    <a:pt x="24438" y="592"/>
                    <a:pt x="25325" y="592"/>
                  </a:cubicBezTo>
                  <a:close/>
                  <a:moveTo>
                    <a:pt x="25325" y="0"/>
                  </a:moveTo>
                  <a:cubicBezTo>
                    <a:pt x="24401" y="0"/>
                    <a:pt x="23402" y="111"/>
                    <a:pt x="22367" y="481"/>
                  </a:cubicBezTo>
                  <a:cubicBezTo>
                    <a:pt x="20260" y="1257"/>
                    <a:pt x="19151" y="2847"/>
                    <a:pt x="18633" y="4585"/>
                  </a:cubicBezTo>
                  <a:cubicBezTo>
                    <a:pt x="18079" y="6322"/>
                    <a:pt x="18042" y="8208"/>
                    <a:pt x="17968" y="9687"/>
                  </a:cubicBezTo>
                  <a:cubicBezTo>
                    <a:pt x="17931" y="10389"/>
                    <a:pt x="17857" y="10981"/>
                    <a:pt x="17746" y="11461"/>
                  </a:cubicBezTo>
                  <a:cubicBezTo>
                    <a:pt x="17561" y="12164"/>
                    <a:pt x="17191" y="12681"/>
                    <a:pt x="16304" y="13310"/>
                  </a:cubicBezTo>
                  <a:cubicBezTo>
                    <a:pt x="15380" y="13901"/>
                    <a:pt x="13864" y="14567"/>
                    <a:pt x="11535" y="15380"/>
                  </a:cubicBezTo>
                  <a:cubicBezTo>
                    <a:pt x="8318" y="16526"/>
                    <a:pt x="5767" y="18153"/>
                    <a:pt x="3845" y="20223"/>
                  </a:cubicBezTo>
                  <a:cubicBezTo>
                    <a:pt x="1959" y="22294"/>
                    <a:pt x="702" y="24808"/>
                    <a:pt x="148" y="27765"/>
                  </a:cubicBezTo>
                  <a:cubicBezTo>
                    <a:pt x="37" y="28283"/>
                    <a:pt x="0" y="28726"/>
                    <a:pt x="0" y="29207"/>
                  </a:cubicBezTo>
                  <a:cubicBezTo>
                    <a:pt x="0" y="31314"/>
                    <a:pt x="924" y="33163"/>
                    <a:pt x="2329" y="34494"/>
                  </a:cubicBezTo>
                  <a:cubicBezTo>
                    <a:pt x="3734" y="35825"/>
                    <a:pt x="5620" y="36601"/>
                    <a:pt x="7579" y="36601"/>
                  </a:cubicBezTo>
                  <a:cubicBezTo>
                    <a:pt x="8614" y="36601"/>
                    <a:pt x="9649" y="36379"/>
                    <a:pt x="10611" y="35899"/>
                  </a:cubicBezTo>
                  <a:cubicBezTo>
                    <a:pt x="11942" y="35233"/>
                    <a:pt x="12866" y="34013"/>
                    <a:pt x="13642" y="32571"/>
                  </a:cubicBezTo>
                  <a:cubicBezTo>
                    <a:pt x="14751" y="30427"/>
                    <a:pt x="15491" y="27728"/>
                    <a:pt x="16267" y="25436"/>
                  </a:cubicBezTo>
                  <a:cubicBezTo>
                    <a:pt x="16637" y="24327"/>
                    <a:pt x="17043" y="23292"/>
                    <a:pt x="17487" y="22515"/>
                  </a:cubicBezTo>
                  <a:cubicBezTo>
                    <a:pt x="17931" y="21739"/>
                    <a:pt x="18448" y="21184"/>
                    <a:pt x="19003" y="21000"/>
                  </a:cubicBezTo>
                  <a:cubicBezTo>
                    <a:pt x="20777" y="20371"/>
                    <a:pt x="22848" y="20001"/>
                    <a:pt x="24733" y="19151"/>
                  </a:cubicBezTo>
                  <a:cubicBezTo>
                    <a:pt x="26619" y="18338"/>
                    <a:pt x="28319" y="17007"/>
                    <a:pt x="29244" y="14493"/>
                  </a:cubicBezTo>
                  <a:cubicBezTo>
                    <a:pt x="29271" y="14466"/>
                    <a:pt x="29278" y="14419"/>
                    <a:pt x="29266" y="14382"/>
                  </a:cubicBezTo>
                  <a:lnTo>
                    <a:pt x="29281" y="14382"/>
                  </a:lnTo>
                  <a:lnTo>
                    <a:pt x="29281" y="14345"/>
                  </a:lnTo>
                  <a:cubicBezTo>
                    <a:pt x="29281" y="14308"/>
                    <a:pt x="29318" y="14123"/>
                    <a:pt x="29761" y="13938"/>
                  </a:cubicBezTo>
                  <a:cubicBezTo>
                    <a:pt x="30205" y="13753"/>
                    <a:pt x="31055" y="13568"/>
                    <a:pt x="32534" y="13568"/>
                  </a:cubicBezTo>
                  <a:cubicBezTo>
                    <a:pt x="34494" y="13568"/>
                    <a:pt x="36231" y="12607"/>
                    <a:pt x="37525" y="11202"/>
                  </a:cubicBezTo>
                  <a:cubicBezTo>
                    <a:pt x="38782" y="9761"/>
                    <a:pt x="39632" y="7838"/>
                    <a:pt x="39780" y="5842"/>
                  </a:cubicBezTo>
                  <a:cubicBezTo>
                    <a:pt x="39817" y="5694"/>
                    <a:pt x="39817" y="5546"/>
                    <a:pt x="39817" y="5398"/>
                  </a:cubicBezTo>
                  <a:cubicBezTo>
                    <a:pt x="39817" y="4474"/>
                    <a:pt x="39559" y="3697"/>
                    <a:pt x="39078" y="3143"/>
                  </a:cubicBezTo>
                  <a:cubicBezTo>
                    <a:pt x="38375" y="2255"/>
                    <a:pt x="37303" y="1812"/>
                    <a:pt x="36194" y="1553"/>
                  </a:cubicBezTo>
                  <a:cubicBezTo>
                    <a:pt x="35048" y="1331"/>
                    <a:pt x="33865" y="1294"/>
                    <a:pt x="32830" y="1294"/>
                  </a:cubicBezTo>
                  <a:cubicBezTo>
                    <a:pt x="31869" y="1294"/>
                    <a:pt x="30723" y="961"/>
                    <a:pt x="29466" y="629"/>
                  </a:cubicBezTo>
                  <a:cubicBezTo>
                    <a:pt x="28209" y="333"/>
                    <a:pt x="26841" y="0"/>
                    <a:pt x="25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1"/>
            <p:cNvSpPr/>
            <p:nvPr/>
          </p:nvSpPr>
          <p:spPr>
            <a:xfrm>
              <a:off x="1917550" y="3189350"/>
              <a:ext cx="738725" cy="637725"/>
            </a:xfrm>
            <a:custGeom>
              <a:avLst/>
              <a:gdLst/>
              <a:ahLst/>
              <a:cxnLst/>
              <a:rect l="l" t="t" r="r" b="b"/>
              <a:pathLst>
                <a:path w="29549" h="25509" extrusionOk="0">
                  <a:moveTo>
                    <a:pt x="3335" y="0"/>
                  </a:moveTo>
                  <a:cubicBezTo>
                    <a:pt x="3240" y="0"/>
                    <a:pt x="3151" y="24"/>
                    <a:pt x="3069" y="72"/>
                  </a:cubicBezTo>
                  <a:lnTo>
                    <a:pt x="0" y="7873"/>
                  </a:lnTo>
                  <a:cubicBezTo>
                    <a:pt x="0" y="7873"/>
                    <a:pt x="8245" y="25508"/>
                    <a:pt x="9391" y="25508"/>
                  </a:cubicBezTo>
                  <a:cubicBezTo>
                    <a:pt x="10537" y="25508"/>
                    <a:pt x="23477" y="16783"/>
                    <a:pt x="23477" y="16783"/>
                  </a:cubicBezTo>
                  <a:cubicBezTo>
                    <a:pt x="23477" y="16783"/>
                    <a:pt x="23986" y="16931"/>
                    <a:pt x="24512" y="16931"/>
                  </a:cubicBezTo>
                  <a:cubicBezTo>
                    <a:pt x="24775" y="16931"/>
                    <a:pt x="25042" y="16894"/>
                    <a:pt x="25251" y="16783"/>
                  </a:cubicBezTo>
                  <a:cubicBezTo>
                    <a:pt x="25917" y="16450"/>
                    <a:pt x="27211" y="14824"/>
                    <a:pt x="27211" y="14824"/>
                  </a:cubicBezTo>
                  <a:cubicBezTo>
                    <a:pt x="27211" y="14824"/>
                    <a:pt x="28673" y="15931"/>
                    <a:pt x="29258" y="15931"/>
                  </a:cubicBezTo>
                  <a:cubicBezTo>
                    <a:pt x="29451" y="15931"/>
                    <a:pt x="29548" y="15810"/>
                    <a:pt x="29466" y="15489"/>
                  </a:cubicBezTo>
                  <a:cubicBezTo>
                    <a:pt x="29170" y="14195"/>
                    <a:pt x="27543" y="12901"/>
                    <a:pt x="26064" y="12901"/>
                  </a:cubicBezTo>
                  <a:cubicBezTo>
                    <a:pt x="24623" y="12901"/>
                    <a:pt x="22515" y="16303"/>
                    <a:pt x="22515" y="16303"/>
                  </a:cubicBezTo>
                  <a:lnTo>
                    <a:pt x="11165" y="20332"/>
                  </a:lnTo>
                  <a:cubicBezTo>
                    <a:pt x="11165" y="20332"/>
                    <a:pt x="8245" y="7688"/>
                    <a:pt x="6803" y="4620"/>
                  </a:cubicBezTo>
                  <a:cubicBezTo>
                    <a:pt x="5474" y="1862"/>
                    <a:pt x="4175"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1"/>
            <p:cNvSpPr/>
            <p:nvPr/>
          </p:nvSpPr>
          <p:spPr>
            <a:xfrm>
              <a:off x="1908300" y="3181900"/>
              <a:ext cx="755150" cy="653500"/>
            </a:xfrm>
            <a:custGeom>
              <a:avLst/>
              <a:gdLst/>
              <a:ahLst/>
              <a:cxnLst/>
              <a:rect l="l" t="t" r="r" b="b"/>
              <a:pathLst>
                <a:path w="30206" h="26140" extrusionOk="0">
                  <a:moveTo>
                    <a:pt x="3698" y="1"/>
                  </a:moveTo>
                  <a:cubicBezTo>
                    <a:pt x="3550" y="1"/>
                    <a:pt x="3402" y="38"/>
                    <a:pt x="3291" y="112"/>
                  </a:cubicBezTo>
                  <a:cubicBezTo>
                    <a:pt x="3143" y="223"/>
                    <a:pt x="3106" y="407"/>
                    <a:pt x="3180" y="555"/>
                  </a:cubicBezTo>
                  <a:cubicBezTo>
                    <a:pt x="3225" y="645"/>
                    <a:pt x="3310" y="694"/>
                    <a:pt x="3403" y="694"/>
                  </a:cubicBezTo>
                  <a:cubicBezTo>
                    <a:pt x="3464" y="694"/>
                    <a:pt x="3528" y="673"/>
                    <a:pt x="3587" y="629"/>
                  </a:cubicBezTo>
                  <a:lnTo>
                    <a:pt x="3698" y="629"/>
                  </a:lnTo>
                  <a:cubicBezTo>
                    <a:pt x="3808" y="629"/>
                    <a:pt x="3993" y="666"/>
                    <a:pt x="4215" y="888"/>
                  </a:cubicBezTo>
                  <a:cubicBezTo>
                    <a:pt x="4585" y="1184"/>
                    <a:pt x="4992" y="1701"/>
                    <a:pt x="5472" y="2404"/>
                  </a:cubicBezTo>
                  <a:cubicBezTo>
                    <a:pt x="5916" y="3143"/>
                    <a:pt x="6396" y="4031"/>
                    <a:pt x="6877" y="5066"/>
                  </a:cubicBezTo>
                  <a:cubicBezTo>
                    <a:pt x="7247" y="5805"/>
                    <a:pt x="7690" y="7136"/>
                    <a:pt x="8171" y="8763"/>
                  </a:cubicBezTo>
                  <a:cubicBezTo>
                    <a:pt x="8873" y="11166"/>
                    <a:pt x="9650" y="14161"/>
                    <a:pt x="10241" y="16564"/>
                  </a:cubicBezTo>
                  <a:cubicBezTo>
                    <a:pt x="10537" y="17747"/>
                    <a:pt x="10796" y="18782"/>
                    <a:pt x="10981" y="19521"/>
                  </a:cubicBezTo>
                  <a:cubicBezTo>
                    <a:pt x="11129" y="20261"/>
                    <a:pt x="11240" y="20704"/>
                    <a:pt x="11240" y="20704"/>
                  </a:cubicBezTo>
                  <a:cubicBezTo>
                    <a:pt x="11277" y="20778"/>
                    <a:pt x="11314" y="20852"/>
                    <a:pt x="11387" y="20889"/>
                  </a:cubicBezTo>
                  <a:cubicBezTo>
                    <a:pt x="11431" y="20932"/>
                    <a:pt x="11487" y="20950"/>
                    <a:pt x="11541" y="20950"/>
                  </a:cubicBezTo>
                  <a:cubicBezTo>
                    <a:pt x="11579" y="20950"/>
                    <a:pt x="11616" y="20941"/>
                    <a:pt x="11646" y="20926"/>
                  </a:cubicBezTo>
                  <a:lnTo>
                    <a:pt x="22996" y="16859"/>
                  </a:lnTo>
                  <a:cubicBezTo>
                    <a:pt x="23070" y="16859"/>
                    <a:pt x="23107" y="16822"/>
                    <a:pt x="23144" y="16748"/>
                  </a:cubicBezTo>
                  <a:cubicBezTo>
                    <a:pt x="23144" y="16748"/>
                    <a:pt x="23181" y="16711"/>
                    <a:pt x="23218" y="16601"/>
                  </a:cubicBezTo>
                  <a:cubicBezTo>
                    <a:pt x="23440" y="16305"/>
                    <a:pt x="23994" y="15491"/>
                    <a:pt x="24623" y="14789"/>
                  </a:cubicBezTo>
                  <a:cubicBezTo>
                    <a:pt x="24956" y="14419"/>
                    <a:pt x="25288" y="14087"/>
                    <a:pt x="25621" y="13865"/>
                  </a:cubicBezTo>
                  <a:cubicBezTo>
                    <a:pt x="25917" y="13606"/>
                    <a:pt x="26250" y="13495"/>
                    <a:pt x="26434" y="13495"/>
                  </a:cubicBezTo>
                  <a:cubicBezTo>
                    <a:pt x="27100" y="13495"/>
                    <a:pt x="27802" y="13791"/>
                    <a:pt x="28394" y="14234"/>
                  </a:cubicBezTo>
                  <a:cubicBezTo>
                    <a:pt x="28985" y="14678"/>
                    <a:pt x="29429" y="15307"/>
                    <a:pt x="29540" y="15861"/>
                  </a:cubicBezTo>
                  <a:cubicBezTo>
                    <a:pt x="29556" y="15877"/>
                    <a:pt x="29565" y="15892"/>
                    <a:pt x="29570" y="15908"/>
                  </a:cubicBezTo>
                  <a:lnTo>
                    <a:pt x="29570" y="15908"/>
                  </a:lnTo>
                  <a:cubicBezTo>
                    <a:pt x="29496" y="15903"/>
                    <a:pt x="29352" y="15845"/>
                    <a:pt x="29207" y="15787"/>
                  </a:cubicBezTo>
                  <a:cubicBezTo>
                    <a:pt x="28875" y="15639"/>
                    <a:pt x="28542" y="15418"/>
                    <a:pt x="28246" y="15233"/>
                  </a:cubicBezTo>
                  <a:cubicBezTo>
                    <a:pt x="28098" y="15122"/>
                    <a:pt x="27987" y="15048"/>
                    <a:pt x="27913" y="14974"/>
                  </a:cubicBezTo>
                  <a:cubicBezTo>
                    <a:pt x="27802" y="14900"/>
                    <a:pt x="27765" y="14900"/>
                    <a:pt x="27765" y="14900"/>
                  </a:cubicBezTo>
                  <a:cubicBezTo>
                    <a:pt x="27697" y="14848"/>
                    <a:pt x="27620" y="14821"/>
                    <a:pt x="27550" y="14821"/>
                  </a:cubicBezTo>
                  <a:cubicBezTo>
                    <a:pt x="27470" y="14821"/>
                    <a:pt x="27398" y="14858"/>
                    <a:pt x="27359" y="14937"/>
                  </a:cubicBezTo>
                  <a:cubicBezTo>
                    <a:pt x="27359" y="14937"/>
                    <a:pt x="27248" y="15048"/>
                    <a:pt x="27137" y="15196"/>
                  </a:cubicBezTo>
                  <a:cubicBezTo>
                    <a:pt x="26952" y="15418"/>
                    <a:pt x="26619" y="15787"/>
                    <a:pt x="26324" y="16083"/>
                  </a:cubicBezTo>
                  <a:cubicBezTo>
                    <a:pt x="25991" y="16416"/>
                    <a:pt x="25658" y="16711"/>
                    <a:pt x="25510" y="16785"/>
                  </a:cubicBezTo>
                  <a:cubicBezTo>
                    <a:pt x="25362" y="16859"/>
                    <a:pt x="25141" y="16896"/>
                    <a:pt x="24882" y="16896"/>
                  </a:cubicBezTo>
                  <a:cubicBezTo>
                    <a:pt x="24660" y="16896"/>
                    <a:pt x="24401" y="16859"/>
                    <a:pt x="24216" y="16859"/>
                  </a:cubicBezTo>
                  <a:cubicBezTo>
                    <a:pt x="24142" y="16822"/>
                    <a:pt x="24068" y="16822"/>
                    <a:pt x="24031" y="16785"/>
                  </a:cubicBezTo>
                  <a:lnTo>
                    <a:pt x="23957" y="16785"/>
                  </a:lnTo>
                  <a:cubicBezTo>
                    <a:pt x="23912" y="16770"/>
                    <a:pt x="23872" y="16761"/>
                    <a:pt x="23836" y="16761"/>
                  </a:cubicBezTo>
                  <a:cubicBezTo>
                    <a:pt x="23785" y="16761"/>
                    <a:pt x="23742" y="16779"/>
                    <a:pt x="23699" y="16822"/>
                  </a:cubicBezTo>
                  <a:cubicBezTo>
                    <a:pt x="23699" y="16822"/>
                    <a:pt x="23477" y="16970"/>
                    <a:pt x="23107" y="17192"/>
                  </a:cubicBezTo>
                  <a:cubicBezTo>
                    <a:pt x="21887" y="18042"/>
                    <a:pt x="18745" y="20113"/>
                    <a:pt x="15787" y="21998"/>
                  </a:cubicBezTo>
                  <a:cubicBezTo>
                    <a:pt x="14308" y="22960"/>
                    <a:pt x="12903" y="23847"/>
                    <a:pt x="11794" y="24475"/>
                  </a:cubicBezTo>
                  <a:cubicBezTo>
                    <a:pt x="11240" y="24808"/>
                    <a:pt x="10759" y="25067"/>
                    <a:pt x="10389" y="25252"/>
                  </a:cubicBezTo>
                  <a:cubicBezTo>
                    <a:pt x="10204" y="25363"/>
                    <a:pt x="10057" y="25400"/>
                    <a:pt x="9946" y="25474"/>
                  </a:cubicBezTo>
                  <a:cubicBezTo>
                    <a:pt x="9885" y="25474"/>
                    <a:pt x="9849" y="25498"/>
                    <a:pt x="9818" y="25507"/>
                  </a:cubicBezTo>
                  <a:lnTo>
                    <a:pt x="9818" y="25507"/>
                  </a:lnTo>
                  <a:cubicBezTo>
                    <a:pt x="9771" y="25492"/>
                    <a:pt x="9673" y="25419"/>
                    <a:pt x="9576" y="25289"/>
                  </a:cubicBezTo>
                  <a:cubicBezTo>
                    <a:pt x="9095" y="24697"/>
                    <a:pt x="8282" y="23292"/>
                    <a:pt x="7321" y="21555"/>
                  </a:cubicBezTo>
                  <a:cubicBezTo>
                    <a:pt x="5953" y="18967"/>
                    <a:pt x="4252" y="15565"/>
                    <a:pt x="2921" y="12830"/>
                  </a:cubicBezTo>
                  <a:cubicBezTo>
                    <a:pt x="2293" y="11462"/>
                    <a:pt x="1701" y="10279"/>
                    <a:pt x="1294" y="9428"/>
                  </a:cubicBezTo>
                  <a:cubicBezTo>
                    <a:pt x="888" y="8541"/>
                    <a:pt x="629" y="8023"/>
                    <a:pt x="629" y="8023"/>
                  </a:cubicBezTo>
                  <a:cubicBezTo>
                    <a:pt x="575" y="7915"/>
                    <a:pt x="461" y="7846"/>
                    <a:pt x="346" y="7846"/>
                  </a:cubicBezTo>
                  <a:cubicBezTo>
                    <a:pt x="304" y="7846"/>
                    <a:pt x="262" y="7856"/>
                    <a:pt x="222" y="7875"/>
                  </a:cubicBezTo>
                  <a:cubicBezTo>
                    <a:pt x="74" y="7949"/>
                    <a:pt x="1" y="8134"/>
                    <a:pt x="74" y="8282"/>
                  </a:cubicBezTo>
                  <a:cubicBezTo>
                    <a:pt x="74" y="8282"/>
                    <a:pt x="2145" y="12719"/>
                    <a:pt x="4363" y="17118"/>
                  </a:cubicBezTo>
                  <a:cubicBezTo>
                    <a:pt x="5472" y="19336"/>
                    <a:pt x="6618" y="21555"/>
                    <a:pt x="7543" y="23218"/>
                  </a:cubicBezTo>
                  <a:cubicBezTo>
                    <a:pt x="8023" y="24032"/>
                    <a:pt x="8430" y="24734"/>
                    <a:pt x="8763" y="25252"/>
                  </a:cubicBezTo>
                  <a:cubicBezTo>
                    <a:pt x="8947" y="25474"/>
                    <a:pt x="9095" y="25695"/>
                    <a:pt x="9243" y="25843"/>
                  </a:cubicBezTo>
                  <a:cubicBezTo>
                    <a:pt x="9317" y="25917"/>
                    <a:pt x="9391" y="25991"/>
                    <a:pt x="9465" y="26028"/>
                  </a:cubicBezTo>
                  <a:cubicBezTo>
                    <a:pt x="9539" y="26065"/>
                    <a:pt x="9613" y="26139"/>
                    <a:pt x="9761" y="26139"/>
                  </a:cubicBezTo>
                  <a:cubicBezTo>
                    <a:pt x="9909" y="26139"/>
                    <a:pt x="10057" y="26065"/>
                    <a:pt x="10204" y="25991"/>
                  </a:cubicBezTo>
                  <a:cubicBezTo>
                    <a:pt x="10870" y="25732"/>
                    <a:pt x="12016" y="25104"/>
                    <a:pt x="13421" y="24217"/>
                  </a:cubicBezTo>
                  <a:cubicBezTo>
                    <a:pt x="17312" y="21862"/>
                    <a:pt x="23062" y="17994"/>
                    <a:pt x="23922" y="17414"/>
                  </a:cubicBezTo>
                  <a:lnTo>
                    <a:pt x="23922" y="17414"/>
                  </a:lnTo>
                  <a:cubicBezTo>
                    <a:pt x="24118" y="17458"/>
                    <a:pt x="24483" y="17525"/>
                    <a:pt x="24882" y="17525"/>
                  </a:cubicBezTo>
                  <a:cubicBezTo>
                    <a:pt x="25177" y="17525"/>
                    <a:pt x="25473" y="17488"/>
                    <a:pt x="25769" y="17340"/>
                  </a:cubicBezTo>
                  <a:cubicBezTo>
                    <a:pt x="25991" y="17229"/>
                    <a:pt x="26213" y="17081"/>
                    <a:pt x="26434" y="16859"/>
                  </a:cubicBezTo>
                  <a:cubicBezTo>
                    <a:pt x="26896" y="16424"/>
                    <a:pt x="27375" y="15863"/>
                    <a:pt x="27638" y="15548"/>
                  </a:cubicBezTo>
                  <a:lnTo>
                    <a:pt x="27638" y="15548"/>
                  </a:lnTo>
                  <a:cubicBezTo>
                    <a:pt x="27786" y="15650"/>
                    <a:pt x="27988" y="15788"/>
                    <a:pt x="28209" y="15935"/>
                  </a:cubicBezTo>
                  <a:cubicBezTo>
                    <a:pt x="28431" y="16083"/>
                    <a:pt x="28690" y="16231"/>
                    <a:pt x="28948" y="16342"/>
                  </a:cubicBezTo>
                  <a:cubicBezTo>
                    <a:pt x="29170" y="16453"/>
                    <a:pt x="29392" y="16527"/>
                    <a:pt x="29614" y="16527"/>
                  </a:cubicBezTo>
                  <a:cubicBezTo>
                    <a:pt x="29762" y="16527"/>
                    <a:pt x="29910" y="16490"/>
                    <a:pt x="30021" y="16379"/>
                  </a:cubicBezTo>
                  <a:cubicBezTo>
                    <a:pt x="30132" y="16268"/>
                    <a:pt x="30205" y="16120"/>
                    <a:pt x="30169" y="15972"/>
                  </a:cubicBezTo>
                  <a:cubicBezTo>
                    <a:pt x="30169" y="15898"/>
                    <a:pt x="30169" y="15787"/>
                    <a:pt x="30132" y="15713"/>
                  </a:cubicBezTo>
                  <a:cubicBezTo>
                    <a:pt x="29947" y="14974"/>
                    <a:pt x="29429" y="14271"/>
                    <a:pt x="28764" y="13754"/>
                  </a:cubicBezTo>
                  <a:cubicBezTo>
                    <a:pt x="28098" y="13236"/>
                    <a:pt x="27285" y="12867"/>
                    <a:pt x="26434" y="12867"/>
                  </a:cubicBezTo>
                  <a:cubicBezTo>
                    <a:pt x="25954" y="12867"/>
                    <a:pt x="25510" y="13125"/>
                    <a:pt x="25067" y="13458"/>
                  </a:cubicBezTo>
                  <a:cubicBezTo>
                    <a:pt x="24438" y="13976"/>
                    <a:pt x="23847" y="14715"/>
                    <a:pt x="23366" y="15344"/>
                  </a:cubicBezTo>
                  <a:cubicBezTo>
                    <a:pt x="23027" y="15796"/>
                    <a:pt x="22774" y="16183"/>
                    <a:pt x="22674" y="16341"/>
                  </a:cubicBezTo>
                  <a:lnTo>
                    <a:pt x="22674" y="16341"/>
                  </a:lnTo>
                  <a:lnTo>
                    <a:pt x="11754" y="20217"/>
                  </a:lnTo>
                  <a:lnTo>
                    <a:pt x="11754" y="20217"/>
                  </a:lnTo>
                  <a:cubicBezTo>
                    <a:pt x="11548" y="19314"/>
                    <a:pt x="10948" y="16721"/>
                    <a:pt x="10204" y="13865"/>
                  </a:cubicBezTo>
                  <a:cubicBezTo>
                    <a:pt x="9761" y="12090"/>
                    <a:pt x="9243" y="10205"/>
                    <a:pt x="8763" y="8578"/>
                  </a:cubicBezTo>
                  <a:cubicBezTo>
                    <a:pt x="8282" y="6951"/>
                    <a:pt x="7838" y="5583"/>
                    <a:pt x="7432" y="4807"/>
                  </a:cubicBezTo>
                  <a:cubicBezTo>
                    <a:pt x="6803" y="3402"/>
                    <a:pt x="6138" y="2219"/>
                    <a:pt x="5509" y="1406"/>
                  </a:cubicBezTo>
                  <a:cubicBezTo>
                    <a:pt x="5213" y="962"/>
                    <a:pt x="4918" y="629"/>
                    <a:pt x="4622" y="407"/>
                  </a:cubicBezTo>
                  <a:cubicBezTo>
                    <a:pt x="4326" y="149"/>
                    <a:pt x="4030" y="1"/>
                    <a:pt x="3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a:off x="2058950" y="3511875"/>
              <a:ext cx="597325" cy="315200"/>
            </a:xfrm>
            <a:custGeom>
              <a:avLst/>
              <a:gdLst/>
              <a:ahLst/>
              <a:cxnLst/>
              <a:rect l="l" t="t" r="r" b="b"/>
              <a:pathLst>
                <a:path w="23893" h="12608" extrusionOk="0">
                  <a:moveTo>
                    <a:pt x="20408" y="0"/>
                  </a:moveTo>
                  <a:cubicBezTo>
                    <a:pt x="18967" y="0"/>
                    <a:pt x="16859" y="3402"/>
                    <a:pt x="16859" y="3402"/>
                  </a:cubicBezTo>
                  <a:lnTo>
                    <a:pt x="5509" y="7431"/>
                  </a:lnTo>
                  <a:cubicBezTo>
                    <a:pt x="5509" y="7431"/>
                    <a:pt x="5140" y="5842"/>
                    <a:pt x="4622" y="3623"/>
                  </a:cubicBezTo>
                  <a:lnTo>
                    <a:pt x="1" y="6544"/>
                  </a:lnTo>
                  <a:cubicBezTo>
                    <a:pt x="1738" y="9871"/>
                    <a:pt x="3291" y="12607"/>
                    <a:pt x="3735" y="12607"/>
                  </a:cubicBezTo>
                  <a:cubicBezTo>
                    <a:pt x="4881" y="12607"/>
                    <a:pt x="17821" y="3882"/>
                    <a:pt x="17821" y="3882"/>
                  </a:cubicBezTo>
                  <a:cubicBezTo>
                    <a:pt x="17821" y="3882"/>
                    <a:pt x="18330" y="4030"/>
                    <a:pt x="18856" y="4030"/>
                  </a:cubicBezTo>
                  <a:cubicBezTo>
                    <a:pt x="19119" y="4030"/>
                    <a:pt x="19386" y="3993"/>
                    <a:pt x="19595" y="3882"/>
                  </a:cubicBezTo>
                  <a:cubicBezTo>
                    <a:pt x="20261" y="3549"/>
                    <a:pt x="21555" y="1923"/>
                    <a:pt x="21555" y="1923"/>
                  </a:cubicBezTo>
                  <a:cubicBezTo>
                    <a:pt x="21555" y="1923"/>
                    <a:pt x="23017" y="3030"/>
                    <a:pt x="23602" y="3030"/>
                  </a:cubicBezTo>
                  <a:cubicBezTo>
                    <a:pt x="23795" y="3030"/>
                    <a:pt x="23892" y="2909"/>
                    <a:pt x="23810" y="2588"/>
                  </a:cubicBezTo>
                  <a:cubicBezTo>
                    <a:pt x="23514" y="1294"/>
                    <a:pt x="21887" y="0"/>
                    <a:pt x="20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a:off x="2050625" y="3503550"/>
              <a:ext cx="612825" cy="331850"/>
            </a:xfrm>
            <a:custGeom>
              <a:avLst/>
              <a:gdLst/>
              <a:ahLst/>
              <a:cxnLst/>
              <a:rect l="l" t="t" r="r" b="b"/>
              <a:pathLst>
                <a:path w="24513" h="13274" extrusionOk="0">
                  <a:moveTo>
                    <a:pt x="20741" y="629"/>
                  </a:moveTo>
                  <a:cubicBezTo>
                    <a:pt x="21407" y="629"/>
                    <a:pt x="22109" y="925"/>
                    <a:pt x="22701" y="1368"/>
                  </a:cubicBezTo>
                  <a:cubicBezTo>
                    <a:pt x="23292" y="1812"/>
                    <a:pt x="23736" y="2441"/>
                    <a:pt x="23847" y="2995"/>
                  </a:cubicBezTo>
                  <a:cubicBezTo>
                    <a:pt x="23863" y="3011"/>
                    <a:pt x="23872" y="3026"/>
                    <a:pt x="23877" y="3042"/>
                  </a:cubicBezTo>
                  <a:lnTo>
                    <a:pt x="23877" y="3042"/>
                  </a:lnTo>
                  <a:cubicBezTo>
                    <a:pt x="23803" y="3037"/>
                    <a:pt x="23659" y="2979"/>
                    <a:pt x="23514" y="2921"/>
                  </a:cubicBezTo>
                  <a:cubicBezTo>
                    <a:pt x="23182" y="2773"/>
                    <a:pt x="22849" y="2552"/>
                    <a:pt x="22553" y="2367"/>
                  </a:cubicBezTo>
                  <a:cubicBezTo>
                    <a:pt x="22405" y="2256"/>
                    <a:pt x="22294" y="2182"/>
                    <a:pt x="22220" y="2108"/>
                  </a:cubicBezTo>
                  <a:cubicBezTo>
                    <a:pt x="22109" y="2034"/>
                    <a:pt x="22072" y="2034"/>
                    <a:pt x="22072" y="2034"/>
                  </a:cubicBezTo>
                  <a:cubicBezTo>
                    <a:pt x="22004" y="1982"/>
                    <a:pt x="21927" y="1955"/>
                    <a:pt x="21857" y="1955"/>
                  </a:cubicBezTo>
                  <a:cubicBezTo>
                    <a:pt x="21777" y="1955"/>
                    <a:pt x="21705" y="1992"/>
                    <a:pt x="21666" y="2071"/>
                  </a:cubicBezTo>
                  <a:cubicBezTo>
                    <a:pt x="21666" y="2071"/>
                    <a:pt x="21555" y="2182"/>
                    <a:pt x="21444" y="2330"/>
                  </a:cubicBezTo>
                  <a:cubicBezTo>
                    <a:pt x="21259" y="2552"/>
                    <a:pt x="20926" y="2921"/>
                    <a:pt x="20631" y="3217"/>
                  </a:cubicBezTo>
                  <a:cubicBezTo>
                    <a:pt x="20298" y="3550"/>
                    <a:pt x="19965" y="3845"/>
                    <a:pt x="19817" y="3919"/>
                  </a:cubicBezTo>
                  <a:cubicBezTo>
                    <a:pt x="19669" y="3993"/>
                    <a:pt x="19448" y="4030"/>
                    <a:pt x="19189" y="4030"/>
                  </a:cubicBezTo>
                  <a:cubicBezTo>
                    <a:pt x="18967" y="4030"/>
                    <a:pt x="18708" y="3993"/>
                    <a:pt x="18523" y="3993"/>
                  </a:cubicBezTo>
                  <a:cubicBezTo>
                    <a:pt x="18449" y="3956"/>
                    <a:pt x="18375" y="3956"/>
                    <a:pt x="18338" y="3919"/>
                  </a:cubicBezTo>
                  <a:lnTo>
                    <a:pt x="18264" y="3919"/>
                  </a:lnTo>
                  <a:cubicBezTo>
                    <a:pt x="18219" y="3904"/>
                    <a:pt x="18179" y="3895"/>
                    <a:pt x="18143" y="3895"/>
                  </a:cubicBezTo>
                  <a:cubicBezTo>
                    <a:pt x="18092" y="3895"/>
                    <a:pt x="18049" y="3913"/>
                    <a:pt x="18006" y="3956"/>
                  </a:cubicBezTo>
                  <a:cubicBezTo>
                    <a:pt x="18006" y="3956"/>
                    <a:pt x="17784" y="4104"/>
                    <a:pt x="17414" y="4326"/>
                  </a:cubicBezTo>
                  <a:cubicBezTo>
                    <a:pt x="16194" y="5176"/>
                    <a:pt x="13052" y="7247"/>
                    <a:pt x="10094" y="9132"/>
                  </a:cubicBezTo>
                  <a:cubicBezTo>
                    <a:pt x="8615" y="10094"/>
                    <a:pt x="7210" y="10981"/>
                    <a:pt x="6101" y="11609"/>
                  </a:cubicBezTo>
                  <a:cubicBezTo>
                    <a:pt x="5547" y="11942"/>
                    <a:pt x="5066" y="12201"/>
                    <a:pt x="4696" y="12386"/>
                  </a:cubicBezTo>
                  <a:cubicBezTo>
                    <a:pt x="4511" y="12497"/>
                    <a:pt x="4364" y="12534"/>
                    <a:pt x="4253" y="12608"/>
                  </a:cubicBezTo>
                  <a:cubicBezTo>
                    <a:pt x="4179" y="12608"/>
                    <a:pt x="4142" y="12645"/>
                    <a:pt x="4105" y="12645"/>
                  </a:cubicBezTo>
                  <a:cubicBezTo>
                    <a:pt x="4031" y="12608"/>
                    <a:pt x="3846" y="12386"/>
                    <a:pt x="3624" y="12053"/>
                  </a:cubicBezTo>
                  <a:cubicBezTo>
                    <a:pt x="2948" y="11092"/>
                    <a:pt x="1894" y="9171"/>
                    <a:pt x="761" y="6983"/>
                  </a:cubicBezTo>
                  <a:lnTo>
                    <a:pt x="761" y="6983"/>
                  </a:lnTo>
                  <a:lnTo>
                    <a:pt x="4740" y="4480"/>
                  </a:lnTo>
                  <a:lnTo>
                    <a:pt x="4740" y="4480"/>
                  </a:lnTo>
                  <a:cubicBezTo>
                    <a:pt x="4978" y="5399"/>
                    <a:pt x="5160" y="6192"/>
                    <a:pt x="5288" y="6766"/>
                  </a:cubicBezTo>
                  <a:cubicBezTo>
                    <a:pt x="5473" y="7432"/>
                    <a:pt x="5547" y="7838"/>
                    <a:pt x="5547" y="7838"/>
                  </a:cubicBezTo>
                  <a:cubicBezTo>
                    <a:pt x="5584" y="7912"/>
                    <a:pt x="5621" y="7986"/>
                    <a:pt x="5694" y="8023"/>
                  </a:cubicBezTo>
                  <a:cubicBezTo>
                    <a:pt x="5738" y="8066"/>
                    <a:pt x="5794" y="8084"/>
                    <a:pt x="5848" y="8084"/>
                  </a:cubicBezTo>
                  <a:cubicBezTo>
                    <a:pt x="5886" y="8084"/>
                    <a:pt x="5923" y="8075"/>
                    <a:pt x="5953" y="8060"/>
                  </a:cubicBezTo>
                  <a:lnTo>
                    <a:pt x="17303" y="3993"/>
                  </a:lnTo>
                  <a:cubicBezTo>
                    <a:pt x="17377" y="3993"/>
                    <a:pt x="17414" y="3956"/>
                    <a:pt x="17451" y="3882"/>
                  </a:cubicBezTo>
                  <a:cubicBezTo>
                    <a:pt x="17451" y="3882"/>
                    <a:pt x="17488" y="3845"/>
                    <a:pt x="17525" y="3735"/>
                  </a:cubicBezTo>
                  <a:cubicBezTo>
                    <a:pt x="17747" y="3439"/>
                    <a:pt x="18301" y="2625"/>
                    <a:pt x="18930" y="1923"/>
                  </a:cubicBezTo>
                  <a:cubicBezTo>
                    <a:pt x="19263" y="1553"/>
                    <a:pt x="19595" y="1221"/>
                    <a:pt x="19928" y="999"/>
                  </a:cubicBezTo>
                  <a:cubicBezTo>
                    <a:pt x="20224" y="740"/>
                    <a:pt x="20557" y="629"/>
                    <a:pt x="20741" y="629"/>
                  </a:cubicBezTo>
                  <a:close/>
                  <a:moveTo>
                    <a:pt x="20741" y="1"/>
                  </a:moveTo>
                  <a:cubicBezTo>
                    <a:pt x="20261" y="1"/>
                    <a:pt x="19817" y="259"/>
                    <a:pt x="19374" y="592"/>
                  </a:cubicBezTo>
                  <a:cubicBezTo>
                    <a:pt x="18745" y="1110"/>
                    <a:pt x="18154" y="1849"/>
                    <a:pt x="17673" y="2478"/>
                  </a:cubicBezTo>
                  <a:cubicBezTo>
                    <a:pt x="17334" y="2930"/>
                    <a:pt x="17081" y="3317"/>
                    <a:pt x="16981" y="3475"/>
                  </a:cubicBezTo>
                  <a:lnTo>
                    <a:pt x="16981" y="3475"/>
                  </a:lnTo>
                  <a:lnTo>
                    <a:pt x="6059" y="7352"/>
                  </a:lnTo>
                  <a:lnTo>
                    <a:pt x="6059" y="7352"/>
                  </a:lnTo>
                  <a:cubicBezTo>
                    <a:pt x="5924" y="6772"/>
                    <a:pt x="5627" y="5493"/>
                    <a:pt x="5251" y="3882"/>
                  </a:cubicBezTo>
                  <a:cubicBezTo>
                    <a:pt x="5214" y="3809"/>
                    <a:pt x="5140" y="3735"/>
                    <a:pt x="5066" y="3698"/>
                  </a:cubicBezTo>
                  <a:cubicBezTo>
                    <a:pt x="5011" y="3679"/>
                    <a:pt x="4955" y="3670"/>
                    <a:pt x="4904" y="3670"/>
                  </a:cubicBezTo>
                  <a:cubicBezTo>
                    <a:pt x="4853" y="3670"/>
                    <a:pt x="4807" y="3679"/>
                    <a:pt x="4770" y="3698"/>
                  </a:cubicBezTo>
                  <a:lnTo>
                    <a:pt x="186" y="6618"/>
                  </a:lnTo>
                  <a:cubicBezTo>
                    <a:pt x="38" y="6692"/>
                    <a:pt x="1" y="6877"/>
                    <a:pt x="75" y="7025"/>
                  </a:cubicBezTo>
                  <a:cubicBezTo>
                    <a:pt x="925" y="8689"/>
                    <a:pt x="1739" y="10204"/>
                    <a:pt x="2404" y="11314"/>
                  </a:cubicBezTo>
                  <a:cubicBezTo>
                    <a:pt x="2737" y="11868"/>
                    <a:pt x="3033" y="12349"/>
                    <a:pt x="3291" y="12645"/>
                  </a:cubicBezTo>
                  <a:cubicBezTo>
                    <a:pt x="3402" y="12829"/>
                    <a:pt x="3513" y="12940"/>
                    <a:pt x="3624" y="13051"/>
                  </a:cubicBezTo>
                  <a:cubicBezTo>
                    <a:pt x="3698" y="13125"/>
                    <a:pt x="3735" y="13162"/>
                    <a:pt x="3809" y="13199"/>
                  </a:cubicBezTo>
                  <a:cubicBezTo>
                    <a:pt x="3883" y="13236"/>
                    <a:pt x="3957" y="13273"/>
                    <a:pt x="4068" y="13273"/>
                  </a:cubicBezTo>
                  <a:cubicBezTo>
                    <a:pt x="4216" y="13273"/>
                    <a:pt x="4364" y="13199"/>
                    <a:pt x="4511" y="13125"/>
                  </a:cubicBezTo>
                  <a:cubicBezTo>
                    <a:pt x="5177" y="12866"/>
                    <a:pt x="6323" y="12238"/>
                    <a:pt x="7728" y="11351"/>
                  </a:cubicBezTo>
                  <a:cubicBezTo>
                    <a:pt x="11619" y="8996"/>
                    <a:pt x="17369" y="5128"/>
                    <a:pt x="18229" y="4548"/>
                  </a:cubicBezTo>
                  <a:lnTo>
                    <a:pt x="18229" y="4548"/>
                  </a:lnTo>
                  <a:cubicBezTo>
                    <a:pt x="18425" y="4592"/>
                    <a:pt x="18790" y="4659"/>
                    <a:pt x="19189" y="4659"/>
                  </a:cubicBezTo>
                  <a:cubicBezTo>
                    <a:pt x="19484" y="4659"/>
                    <a:pt x="19780" y="4622"/>
                    <a:pt x="20076" y="4474"/>
                  </a:cubicBezTo>
                  <a:cubicBezTo>
                    <a:pt x="20298" y="4363"/>
                    <a:pt x="20520" y="4215"/>
                    <a:pt x="20741" y="3993"/>
                  </a:cubicBezTo>
                  <a:cubicBezTo>
                    <a:pt x="21203" y="3558"/>
                    <a:pt x="21682" y="2997"/>
                    <a:pt x="21945" y="2682"/>
                  </a:cubicBezTo>
                  <a:lnTo>
                    <a:pt x="21945" y="2682"/>
                  </a:lnTo>
                  <a:cubicBezTo>
                    <a:pt x="22093" y="2784"/>
                    <a:pt x="22295" y="2922"/>
                    <a:pt x="22516" y="3069"/>
                  </a:cubicBezTo>
                  <a:cubicBezTo>
                    <a:pt x="22738" y="3217"/>
                    <a:pt x="22997" y="3365"/>
                    <a:pt x="23255" y="3476"/>
                  </a:cubicBezTo>
                  <a:cubicBezTo>
                    <a:pt x="23477" y="3587"/>
                    <a:pt x="23699" y="3661"/>
                    <a:pt x="23921" y="3661"/>
                  </a:cubicBezTo>
                  <a:cubicBezTo>
                    <a:pt x="24069" y="3661"/>
                    <a:pt x="24217" y="3624"/>
                    <a:pt x="24328" y="3513"/>
                  </a:cubicBezTo>
                  <a:cubicBezTo>
                    <a:pt x="24439" y="3402"/>
                    <a:pt x="24512" y="3254"/>
                    <a:pt x="24476" y="3106"/>
                  </a:cubicBezTo>
                  <a:cubicBezTo>
                    <a:pt x="24476" y="3032"/>
                    <a:pt x="24476" y="2921"/>
                    <a:pt x="24439" y="2847"/>
                  </a:cubicBezTo>
                  <a:cubicBezTo>
                    <a:pt x="24254" y="2108"/>
                    <a:pt x="23736" y="1405"/>
                    <a:pt x="23071" y="888"/>
                  </a:cubicBezTo>
                  <a:cubicBezTo>
                    <a:pt x="22405" y="370"/>
                    <a:pt x="21592"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a:off x="1660600" y="4206925"/>
              <a:ext cx="147900" cy="871025"/>
            </a:xfrm>
            <a:custGeom>
              <a:avLst/>
              <a:gdLst/>
              <a:ahLst/>
              <a:cxnLst/>
              <a:rect l="l" t="t" r="r" b="b"/>
              <a:pathLst>
                <a:path w="5916" h="34841" extrusionOk="0">
                  <a:moveTo>
                    <a:pt x="2514" y="0"/>
                  </a:moveTo>
                  <a:lnTo>
                    <a:pt x="0" y="555"/>
                  </a:lnTo>
                  <a:lnTo>
                    <a:pt x="4733" y="34346"/>
                  </a:lnTo>
                  <a:cubicBezTo>
                    <a:pt x="4765" y="34635"/>
                    <a:pt x="5021" y="34841"/>
                    <a:pt x="5306" y="34841"/>
                  </a:cubicBezTo>
                  <a:cubicBezTo>
                    <a:pt x="5348" y="34841"/>
                    <a:pt x="5392" y="34836"/>
                    <a:pt x="5435" y="34827"/>
                  </a:cubicBezTo>
                  <a:cubicBezTo>
                    <a:pt x="5731" y="34790"/>
                    <a:pt x="5916" y="34531"/>
                    <a:pt x="5879" y="34235"/>
                  </a:cubicBezTo>
                  <a:lnTo>
                    <a:pt x="2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a:off x="1652275" y="4199525"/>
              <a:ext cx="162700" cy="886400"/>
            </a:xfrm>
            <a:custGeom>
              <a:avLst/>
              <a:gdLst/>
              <a:ahLst/>
              <a:cxnLst/>
              <a:rect l="l" t="t" r="r" b="b"/>
              <a:pathLst>
                <a:path w="6508" h="35456" extrusionOk="0">
                  <a:moveTo>
                    <a:pt x="2589" y="703"/>
                  </a:moveTo>
                  <a:lnTo>
                    <a:pt x="5912" y="34531"/>
                  </a:lnTo>
                  <a:lnTo>
                    <a:pt x="5879" y="34531"/>
                  </a:lnTo>
                  <a:lnTo>
                    <a:pt x="5916" y="34568"/>
                  </a:lnTo>
                  <a:cubicBezTo>
                    <a:pt x="5916" y="34716"/>
                    <a:pt x="5805" y="34790"/>
                    <a:pt x="5694" y="34827"/>
                  </a:cubicBezTo>
                  <a:lnTo>
                    <a:pt x="5620" y="34827"/>
                  </a:lnTo>
                  <a:cubicBezTo>
                    <a:pt x="5509" y="34827"/>
                    <a:pt x="5398" y="34753"/>
                    <a:pt x="5361" y="34605"/>
                  </a:cubicBezTo>
                  <a:lnTo>
                    <a:pt x="672" y="1118"/>
                  </a:lnTo>
                  <a:lnTo>
                    <a:pt x="672" y="1118"/>
                  </a:lnTo>
                  <a:lnTo>
                    <a:pt x="2589" y="703"/>
                  </a:lnTo>
                  <a:close/>
                  <a:moveTo>
                    <a:pt x="2773" y="0"/>
                  </a:moveTo>
                  <a:lnTo>
                    <a:pt x="259" y="555"/>
                  </a:lnTo>
                  <a:cubicBezTo>
                    <a:pt x="112" y="592"/>
                    <a:pt x="1" y="740"/>
                    <a:pt x="1" y="925"/>
                  </a:cubicBezTo>
                  <a:lnTo>
                    <a:pt x="4770" y="34716"/>
                  </a:lnTo>
                  <a:cubicBezTo>
                    <a:pt x="4844" y="35160"/>
                    <a:pt x="5214" y="35455"/>
                    <a:pt x="5620" y="35455"/>
                  </a:cubicBezTo>
                  <a:cubicBezTo>
                    <a:pt x="5694" y="35455"/>
                    <a:pt x="5768" y="35455"/>
                    <a:pt x="5842" y="35418"/>
                  </a:cubicBezTo>
                  <a:cubicBezTo>
                    <a:pt x="6249" y="35344"/>
                    <a:pt x="6507" y="34975"/>
                    <a:pt x="6507" y="34568"/>
                  </a:cubicBezTo>
                  <a:lnTo>
                    <a:pt x="6507" y="34494"/>
                  </a:lnTo>
                  <a:lnTo>
                    <a:pt x="3143" y="296"/>
                  </a:lnTo>
                  <a:cubicBezTo>
                    <a:pt x="3143" y="185"/>
                    <a:pt x="3106" y="111"/>
                    <a:pt x="3032" y="74"/>
                  </a:cubicBezTo>
                  <a:cubicBezTo>
                    <a:pt x="2958" y="0"/>
                    <a:pt x="2884" y="0"/>
                    <a:pt x="2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a:off x="1118050" y="4228175"/>
              <a:ext cx="260675" cy="847075"/>
            </a:xfrm>
            <a:custGeom>
              <a:avLst/>
              <a:gdLst/>
              <a:ahLst/>
              <a:cxnLst/>
              <a:rect l="l" t="t" r="r" b="b"/>
              <a:pathLst>
                <a:path w="10427" h="33883" extrusionOk="0">
                  <a:moveTo>
                    <a:pt x="8023" y="1"/>
                  </a:moveTo>
                  <a:lnTo>
                    <a:pt x="75" y="33200"/>
                  </a:lnTo>
                  <a:cubicBezTo>
                    <a:pt x="1" y="33496"/>
                    <a:pt x="222" y="33829"/>
                    <a:pt x="555" y="33866"/>
                  </a:cubicBezTo>
                  <a:cubicBezTo>
                    <a:pt x="599" y="33877"/>
                    <a:pt x="643" y="33882"/>
                    <a:pt x="685" y="33882"/>
                  </a:cubicBezTo>
                  <a:cubicBezTo>
                    <a:pt x="924" y="33882"/>
                    <a:pt x="1121" y="33711"/>
                    <a:pt x="1184" y="33459"/>
                  </a:cubicBezTo>
                  <a:lnTo>
                    <a:pt x="10426" y="1258"/>
                  </a:lnTo>
                  <a:lnTo>
                    <a:pt x="80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1"/>
            <p:cNvSpPr/>
            <p:nvPr/>
          </p:nvSpPr>
          <p:spPr>
            <a:xfrm>
              <a:off x="1112500" y="4220175"/>
              <a:ext cx="274550" cy="862975"/>
            </a:xfrm>
            <a:custGeom>
              <a:avLst/>
              <a:gdLst/>
              <a:ahLst/>
              <a:cxnLst/>
              <a:rect l="l" t="t" r="r" b="b"/>
              <a:pathLst>
                <a:path w="10982" h="34519" extrusionOk="0">
                  <a:moveTo>
                    <a:pt x="8452" y="766"/>
                  </a:moveTo>
                  <a:lnTo>
                    <a:pt x="10279" y="1725"/>
                  </a:lnTo>
                  <a:lnTo>
                    <a:pt x="1110" y="33705"/>
                  </a:lnTo>
                  <a:cubicBezTo>
                    <a:pt x="1073" y="33816"/>
                    <a:pt x="962" y="33890"/>
                    <a:pt x="851" y="33890"/>
                  </a:cubicBezTo>
                  <a:lnTo>
                    <a:pt x="814" y="33890"/>
                  </a:lnTo>
                  <a:cubicBezTo>
                    <a:pt x="703" y="33890"/>
                    <a:pt x="592" y="33779"/>
                    <a:pt x="592" y="33631"/>
                  </a:cubicBezTo>
                  <a:lnTo>
                    <a:pt x="592" y="33594"/>
                  </a:lnTo>
                  <a:lnTo>
                    <a:pt x="8452" y="766"/>
                  </a:lnTo>
                  <a:close/>
                  <a:moveTo>
                    <a:pt x="8240" y="1"/>
                  </a:moveTo>
                  <a:cubicBezTo>
                    <a:pt x="8202" y="1"/>
                    <a:pt x="8165" y="9"/>
                    <a:pt x="8134" y="25"/>
                  </a:cubicBezTo>
                  <a:cubicBezTo>
                    <a:pt x="8060" y="62"/>
                    <a:pt x="7986" y="173"/>
                    <a:pt x="7950" y="247"/>
                  </a:cubicBezTo>
                  <a:lnTo>
                    <a:pt x="1" y="33446"/>
                  </a:lnTo>
                  <a:cubicBezTo>
                    <a:pt x="1" y="33483"/>
                    <a:pt x="1" y="33557"/>
                    <a:pt x="1" y="33631"/>
                  </a:cubicBezTo>
                  <a:cubicBezTo>
                    <a:pt x="1" y="34075"/>
                    <a:pt x="297" y="34445"/>
                    <a:pt x="740" y="34518"/>
                  </a:cubicBezTo>
                  <a:lnTo>
                    <a:pt x="851" y="34518"/>
                  </a:lnTo>
                  <a:cubicBezTo>
                    <a:pt x="1258" y="34518"/>
                    <a:pt x="1591" y="34260"/>
                    <a:pt x="1701" y="33890"/>
                  </a:cubicBezTo>
                  <a:lnTo>
                    <a:pt x="10944" y="1688"/>
                  </a:lnTo>
                  <a:cubicBezTo>
                    <a:pt x="10981" y="1541"/>
                    <a:pt x="10907" y="1393"/>
                    <a:pt x="10796" y="1319"/>
                  </a:cubicBezTo>
                  <a:lnTo>
                    <a:pt x="8393" y="62"/>
                  </a:lnTo>
                  <a:cubicBezTo>
                    <a:pt x="8350" y="18"/>
                    <a:pt x="8294" y="1"/>
                    <a:pt x="8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1"/>
            <p:cNvSpPr/>
            <p:nvPr/>
          </p:nvSpPr>
          <p:spPr>
            <a:xfrm>
              <a:off x="1551525" y="4218000"/>
              <a:ext cx="190425" cy="859700"/>
            </a:xfrm>
            <a:custGeom>
              <a:avLst/>
              <a:gdLst/>
              <a:ahLst/>
              <a:cxnLst/>
              <a:rect l="l" t="t" r="r" b="b"/>
              <a:pathLst>
                <a:path w="7617" h="34388" extrusionOk="0">
                  <a:moveTo>
                    <a:pt x="5140" y="1"/>
                  </a:moveTo>
                  <a:lnTo>
                    <a:pt x="75" y="33755"/>
                  </a:lnTo>
                  <a:cubicBezTo>
                    <a:pt x="1" y="34088"/>
                    <a:pt x="260" y="34384"/>
                    <a:pt x="592" y="34384"/>
                  </a:cubicBezTo>
                  <a:cubicBezTo>
                    <a:pt x="614" y="34386"/>
                    <a:pt x="636" y="34388"/>
                    <a:pt x="657" y="34388"/>
                  </a:cubicBezTo>
                  <a:cubicBezTo>
                    <a:pt x="925" y="34388"/>
                    <a:pt x="1150" y="34180"/>
                    <a:pt x="1184" y="33940"/>
                  </a:cubicBezTo>
                  <a:lnTo>
                    <a:pt x="7617" y="1073"/>
                  </a:lnTo>
                  <a:lnTo>
                    <a:pt x="5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1"/>
            <p:cNvSpPr/>
            <p:nvPr/>
          </p:nvSpPr>
          <p:spPr>
            <a:xfrm>
              <a:off x="1545075" y="4210000"/>
              <a:ext cx="205200" cy="875925"/>
            </a:xfrm>
            <a:custGeom>
              <a:avLst/>
              <a:gdLst/>
              <a:ahLst/>
              <a:cxnLst/>
              <a:rect l="l" t="t" r="r" b="b"/>
              <a:pathLst>
                <a:path w="8208" h="35037" extrusionOk="0">
                  <a:moveTo>
                    <a:pt x="5630" y="779"/>
                  </a:moveTo>
                  <a:lnTo>
                    <a:pt x="7505" y="1578"/>
                  </a:lnTo>
                  <a:lnTo>
                    <a:pt x="1146" y="34186"/>
                  </a:lnTo>
                  <a:cubicBezTo>
                    <a:pt x="1109" y="34334"/>
                    <a:pt x="998" y="34408"/>
                    <a:pt x="887" y="34408"/>
                  </a:cubicBezTo>
                  <a:cubicBezTo>
                    <a:pt x="739" y="34408"/>
                    <a:pt x="629" y="34297"/>
                    <a:pt x="629" y="34149"/>
                  </a:cubicBezTo>
                  <a:lnTo>
                    <a:pt x="629" y="34112"/>
                  </a:lnTo>
                  <a:lnTo>
                    <a:pt x="5630" y="779"/>
                  </a:lnTo>
                  <a:close/>
                  <a:moveTo>
                    <a:pt x="5385" y="1"/>
                  </a:moveTo>
                  <a:cubicBezTo>
                    <a:pt x="5330" y="1"/>
                    <a:pt x="5278" y="19"/>
                    <a:pt x="5213" y="62"/>
                  </a:cubicBezTo>
                  <a:cubicBezTo>
                    <a:pt x="5139" y="99"/>
                    <a:pt x="5102" y="173"/>
                    <a:pt x="5065" y="284"/>
                  </a:cubicBezTo>
                  <a:lnTo>
                    <a:pt x="0" y="34001"/>
                  </a:lnTo>
                  <a:lnTo>
                    <a:pt x="37" y="34001"/>
                  </a:lnTo>
                  <a:lnTo>
                    <a:pt x="0" y="34149"/>
                  </a:lnTo>
                  <a:cubicBezTo>
                    <a:pt x="0" y="34593"/>
                    <a:pt x="370" y="34999"/>
                    <a:pt x="850" y="35036"/>
                  </a:cubicBezTo>
                  <a:lnTo>
                    <a:pt x="887" y="35036"/>
                  </a:lnTo>
                  <a:cubicBezTo>
                    <a:pt x="1294" y="35036"/>
                    <a:pt x="1664" y="34741"/>
                    <a:pt x="1738" y="34334"/>
                  </a:cubicBezTo>
                  <a:lnTo>
                    <a:pt x="8171" y="1430"/>
                  </a:lnTo>
                  <a:cubicBezTo>
                    <a:pt x="8208" y="1282"/>
                    <a:pt x="8134" y="1134"/>
                    <a:pt x="7986" y="1097"/>
                  </a:cubicBezTo>
                  <a:lnTo>
                    <a:pt x="5509" y="25"/>
                  </a:lnTo>
                  <a:cubicBezTo>
                    <a:pt x="5463" y="10"/>
                    <a:pt x="5423" y="1"/>
                    <a:pt x="5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1"/>
            <p:cNvSpPr/>
            <p:nvPr/>
          </p:nvSpPr>
          <p:spPr>
            <a:xfrm>
              <a:off x="2127350" y="4206925"/>
              <a:ext cx="147900" cy="871025"/>
            </a:xfrm>
            <a:custGeom>
              <a:avLst/>
              <a:gdLst/>
              <a:ahLst/>
              <a:cxnLst/>
              <a:rect l="l" t="t" r="r" b="b"/>
              <a:pathLst>
                <a:path w="5916" h="34841" extrusionOk="0">
                  <a:moveTo>
                    <a:pt x="2515" y="0"/>
                  </a:moveTo>
                  <a:lnTo>
                    <a:pt x="1" y="555"/>
                  </a:lnTo>
                  <a:lnTo>
                    <a:pt x="4733" y="34346"/>
                  </a:lnTo>
                  <a:cubicBezTo>
                    <a:pt x="4797" y="34635"/>
                    <a:pt x="5029" y="34841"/>
                    <a:pt x="5307" y="34841"/>
                  </a:cubicBezTo>
                  <a:cubicBezTo>
                    <a:pt x="5349" y="34841"/>
                    <a:pt x="5392" y="34836"/>
                    <a:pt x="5435" y="34827"/>
                  </a:cubicBezTo>
                  <a:cubicBezTo>
                    <a:pt x="5731" y="34790"/>
                    <a:pt x="5916" y="34531"/>
                    <a:pt x="5879" y="34235"/>
                  </a:cubicBezTo>
                  <a:lnTo>
                    <a:pt x="25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1"/>
            <p:cNvSpPr/>
            <p:nvPr/>
          </p:nvSpPr>
          <p:spPr>
            <a:xfrm>
              <a:off x="2119025" y="4199525"/>
              <a:ext cx="162700" cy="886400"/>
            </a:xfrm>
            <a:custGeom>
              <a:avLst/>
              <a:gdLst/>
              <a:ahLst/>
              <a:cxnLst/>
              <a:rect l="l" t="t" r="r" b="b"/>
              <a:pathLst>
                <a:path w="6508" h="35456" extrusionOk="0">
                  <a:moveTo>
                    <a:pt x="2589" y="703"/>
                  </a:moveTo>
                  <a:lnTo>
                    <a:pt x="5916" y="34568"/>
                  </a:lnTo>
                  <a:cubicBezTo>
                    <a:pt x="5916" y="34716"/>
                    <a:pt x="5805" y="34790"/>
                    <a:pt x="5694" y="34827"/>
                  </a:cubicBezTo>
                  <a:lnTo>
                    <a:pt x="5657" y="34827"/>
                  </a:lnTo>
                  <a:cubicBezTo>
                    <a:pt x="5509" y="34827"/>
                    <a:pt x="5399" y="34753"/>
                    <a:pt x="5399" y="34605"/>
                  </a:cubicBezTo>
                  <a:lnTo>
                    <a:pt x="673" y="1125"/>
                  </a:lnTo>
                  <a:lnTo>
                    <a:pt x="673" y="1125"/>
                  </a:lnTo>
                  <a:lnTo>
                    <a:pt x="2589" y="703"/>
                  </a:lnTo>
                  <a:close/>
                  <a:moveTo>
                    <a:pt x="2811" y="0"/>
                  </a:moveTo>
                  <a:lnTo>
                    <a:pt x="260" y="555"/>
                  </a:lnTo>
                  <a:cubicBezTo>
                    <a:pt x="112" y="592"/>
                    <a:pt x="1" y="740"/>
                    <a:pt x="1" y="925"/>
                  </a:cubicBezTo>
                  <a:lnTo>
                    <a:pt x="4770" y="34716"/>
                  </a:lnTo>
                  <a:cubicBezTo>
                    <a:pt x="4844" y="35160"/>
                    <a:pt x="5214" y="35455"/>
                    <a:pt x="5657" y="35455"/>
                  </a:cubicBezTo>
                  <a:cubicBezTo>
                    <a:pt x="5694" y="35455"/>
                    <a:pt x="5768" y="35455"/>
                    <a:pt x="5842" y="35418"/>
                  </a:cubicBezTo>
                  <a:cubicBezTo>
                    <a:pt x="6249" y="35344"/>
                    <a:pt x="6508" y="34975"/>
                    <a:pt x="6508" y="34568"/>
                  </a:cubicBezTo>
                  <a:lnTo>
                    <a:pt x="6508" y="34494"/>
                  </a:lnTo>
                  <a:lnTo>
                    <a:pt x="3180" y="296"/>
                  </a:lnTo>
                  <a:cubicBezTo>
                    <a:pt x="3143" y="185"/>
                    <a:pt x="3106" y="111"/>
                    <a:pt x="3032" y="74"/>
                  </a:cubicBezTo>
                  <a:cubicBezTo>
                    <a:pt x="2958" y="0"/>
                    <a:pt x="2885" y="0"/>
                    <a:pt x="2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1"/>
            <p:cNvSpPr/>
            <p:nvPr/>
          </p:nvSpPr>
          <p:spPr>
            <a:xfrm>
              <a:off x="1121750" y="3236425"/>
              <a:ext cx="1197875" cy="1049075"/>
            </a:xfrm>
            <a:custGeom>
              <a:avLst/>
              <a:gdLst/>
              <a:ahLst/>
              <a:cxnLst/>
              <a:rect l="l" t="t" r="r" b="b"/>
              <a:pathLst>
                <a:path w="47915" h="41963" extrusionOk="0">
                  <a:moveTo>
                    <a:pt x="4067" y="1"/>
                  </a:moveTo>
                  <a:cubicBezTo>
                    <a:pt x="1775" y="1"/>
                    <a:pt x="1" y="2071"/>
                    <a:pt x="370" y="4327"/>
                  </a:cubicBezTo>
                  <a:lnTo>
                    <a:pt x="6138" y="41963"/>
                  </a:lnTo>
                  <a:lnTo>
                    <a:pt x="47286" y="41963"/>
                  </a:lnTo>
                  <a:cubicBezTo>
                    <a:pt x="47286" y="41963"/>
                    <a:pt x="47914" y="31130"/>
                    <a:pt x="46103" y="27285"/>
                  </a:cubicBezTo>
                  <a:cubicBezTo>
                    <a:pt x="45759" y="26556"/>
                    <a:pt x="44676" y="26262"/>
                    <a:pt x="43140" y="26262"/>
                  </a:cubicBezTo>
                  <a:cubicBezTo>
                    <a:pt x="36681" y="26262"/>
                    <a:pt x="22218" y="31467"/>
                    <a:pt x="21118" y="31467"/>
                  </a:cubicBezTo>
                  <a:cubicBezTo>
                    <a:pt x="21099" y="31467"/>
                    <a:pt x="21085" y="31466"/>
                    <a:pt x="21074" y="31463"/>
                  </a:cubicBezTo>
                  <a:cubicBezTo>
                    <a:pt x="20482" y="31315"/>
                    <a:pt x="21370" y="11906"/>
                    <a:pt x="22442" y="4290"/>
                  </a:cubicBezTo>
                  <a:cubicBezTo>
                    <a:pt x="22774" y="2034"/>
                    <a:pt x="21037" y="1"/>
                    <a:pt x="18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1"/>
            <p:cNvSpPr/>
            <p:nvPr/>
          </p:nvSpPr>
          <p:spPr>
            <a:xfrm>
              <a:off x="1121750" y="3229050"/>
              <a:ext cx="1192325" cy="1063850"/>
            </a:xfrm>
            <a:custGeom>
              <a:avLst/>
              <a:gdLst/>
              <a:ahLst/>
              <a:cxnLst/>
              <a:rect l="l" t="t" r="r" b="b"/>
              <a:pathLst>
                <a:path w="47693" h="42554" extrusionOk="0">
                  <a:moveTo>
                    <a:pt x="18745" y="592"/>
                  </a:moveTo>
                  <a:cubicBezTo>
                    <a:pt x="19706" y="592"/>
                    <a:pt x="20556" y="998"/>
                    <a:pt x="21185" y="1627"/>
                  </a:cubicBezTo>
                  <a:cubicBezTo>
                    <a:pt x="21813" y="2255"/>
                    <a:pt x="22183" y="3106"/>
                    <a:pt x="22183" y="4067"/>
                  </a:cubicBezTo>
                  <a:cubicBezTo>
                    <a:pt x="22183" y="4215"/>
                    <a:pt x="22183" y="4400"/>
                    <a:pt x="22146" y="4548"/>
                  </a:cubicBezTo>
                  <a:cubicBezTo>
                    <a:pt x="21296" y="10463"/>
                    <a:pt x="20556" y="23477"/>
                    <a:pt x="20556" y="29096"/>
                  </a:cubicBezTo>
                  <a:cubicBezTo>
                    <a:pt x="20556" y="29910"/>
                    <a:pt x="20593" y="30575"/>
                    <a:pt x="20630" y="31056"/>
                  </a:cubicBezTo>
                  <a:cubicBezTo>
                    <a:pt x="20630" y="31277"/>
                    <a:pt x="20667" y="31462"/>
                    <a:pt x="20704" y="31610"/>
                  </a:cubicBezTo>
                  <a:cubicBezTo>
                    <a:pt x="20704" y="31684"/>
                    <a:pt x="20704" y="31758"/>
                    <a:pt x="20741" y="31832"/>
                  </a:cubicBezTo>
                  <a:lnTo>
                    <a:pt x="20815" y="31943"/>
                  </a:lnTo>
                  <a:cubicBezTo>
                    <a:pt x="20852" y="31980"/>
                    <a:pt x="20889" y="32054"/>
                    <a:pt x="21000" y="32054"/>
                  </a:cubicBezTo>
                  <a:lnTo>
                    <a:pt x="21111" y="32091"/>
                  </a:lnTo>
                  <a:cubicBezTo>
                    <a:pt x="21222" y="32091"/>
                    <a:pt x="21370" y="32054"/>
                    <a:pt x="21517" y="32017"/>
                  </a:cubicBezTo>
                  <a:cubicBezTo>
                    <a:pt x="22183" y="31869"/>
                    <a:pt x="23477" y="31462"/>
                    <a:pt x="25141" y="30945"/>
                  </a:cubicBezTo>
                  <a:cubicBezTo>
                    <a:pt x="27655" y="30205"/>
                    <a:pt x="31019" y="29170"/>
                    <a:pt x="34346" y="28320"/>
                  </a:cubicBezTo>
                  <a:cubicBezTo>
                    <a:pt x="37637" y="27506"/>
                    <a:pt x="40927" y="26878"/>
                    <a:pt x="43145" y="26878"/>
                  </a:cubicBezTo>
                  <a:cubicBezTo>
                    <a:pt x="43885" y="26878"/>
                    <a:pt x="44513" y="26952"/>
                    <a:pt x="44957" y="27100"/>
                  </a:cubicBezTo>
                  <a:cubicBezTo>
                    <a:pt x="45437" y="27248"/>
                    <a:pt x="45696" y="27469"/>
                    <a:pt x="45807" y="27728"/>
                  </a:cubicBezTo>
                  <a:cubicBezTo>
                    <a:pt x="46325" y="28800"/>
                    <a:pt x="46657" y="30538"/>
                    <a:pt x="46842" y="32461"/>
                  </a:cubicBezTo>
                  <a:cubicBezTo>
                    <a:pt x="47027" y="34346"/>
                    <a:pt x="47101" y="36416"/>
                    <a:pt x="47101" y="38154"/>
                  </a:cubicBezTo>
                  <a:cubicBezTo>
                    <a:pt x="47101" y="39337"/>
                    <a:pt x="47064" y="40335"/>
                    <a:pt x="47027" y="41075"/>
                  </a:cubicBezTo>
                  <a:cubicBezTo>
                    <a:pt x="47027" y="41469"/>
                    <a:pt x="47017" y="41768"/>
                    <a:pt x="47007" y="41962"/>
                  </a:cubicBezTo>
                  <a:lnTo>
                    <a:pt x="6396" y="41962"/>
                  </a:lnTo>
                  <a:lnTo>
                    <a:pt x="666" y="4585"/>
                  </a:lnTo>
                  <a:cubicBezTo>
                    <a:pt x="629" y="4400"/>
                    <a:pt x="629" y="4215"/>
                    <a:pt x="629" y="4067"/>
                  </a:cubicBezTo>
                  <a:cubicBezTo>
                    <a:pt x="629" y="3106"/>
                    <a:pt x="999" y="2255"/>
                    <a:pt x="1627" y="1627"/>
                  </a:cubicBezTo>
                  <a:cubicBezTo>
                    <a:pt x="2256" y="998"/>
                    <a:pt x="3106" y="592"/>
                    <a:pt x="4067" y="592"/>
                  </a:cubicBezTo>
                  <a:close/>
                  <a:moveTo>
                    <a:pt x="4067" y="0"/>
                  </a:moveTo>
                  <a:cubicBezTo>
                    <a:pt x="1812" y="0"/>
                    <a:pt x="1" y="1849"/>
                    <a:pt x="1" y="4067"/>
                  </a:cubicBezTo>
                  <a:cubicBezTo>
                    <a:pt x="1" y="4252"/>
                    <a:pt x="38" y="4474"/>
                    <a:pt x="38" y="4696"/>
                  </a:cubicBezTo>
                  <a:lnTo>
                    <a:pt x="5842" y="42295"/>
                  </a:lnTo>
                  <a:cubicBezTo>
                    <a:pt x="5879" y="42443"/>
                    <a:pt x="5990" y="42554"/>
                    <a:pt x="6138" y="42554"/>
                  </a:cubicBezTo>
                  <a:lnTo>
                    <a:pt x="47286" y="42554"/>
                  </a:lnTo>
                  <a:cubicBezTo>
                    <a:pt x="47471" y="42554"/>
                    <a:pt x="47582" y="42443"/>
                    <a:pt x="47619" y="42258"/>
                  </a:cubicBezTo>
                  <a:cubicBezTo>
                    <a:pt x="47619" y="42258"/>
                    <a:pt x="47693" y="40520"/>
                    <a:pt x="47693" y="38154"/>
                  </a:cubicBezTo>
                  <a:cubicBezTo>
                    <a:pt x="47693" y="36416"/>
                    <a:pt x="47656" y="34309"/>
                    <a:pt x="47471" y="32387"/>
                  </a:cubicBezTo>
                  <a:cubicBezTo>
                    <a:pt x="47249" y="30464"/>
                    <a:pt x="46953" y="28653"/>
                    <a:pt x="46362" y="27433"/>
                  </a:cubicBezTo>
                  <a:cubicBezTo>
                    <a:pt x="46140" y="26989"/>
                    <a:pt x="45696" y="26693"/>
                    <a:pt x="45142" y="26508"/>
                  </a:cubicBezTo>
                  <a:cubicBezTo>
                    <a:pt x="44587" y="26323"/>
                    <a:pt x="43922" y="26249"/>
                    <a:pt x="43145" y="26249"/>
                  </a:cubicBezTo>
                  <a:cubicBezTo>
                    <a:pt x="39818" y="26249"/>
                    <a:pt x="34568" y="27580"/>
                    <a:pt x="30021" y="28874"/>
                  </a:cubicBezTo>
                  <a:cubicBezTo>
                    <a:pt x="27728" y="29503"/>
                    <a:pt x="25621" y="30168"/>
                    <a:pt x="23994" y="30649"/>
                  </a:cubicBezTo>
                  <a:cubicBezTo>
                    <a:pt x="23181" y="30908"/>
                    <a:pt x="22516" y="31093"/>
                    <a:pt x="21998" y="31240"/>
                  </a:cubicBezTo>
                  <a:cubicBezTo>
                    <a:pt x="21776" y="31314"/>
                    <a:pt x="21554" y="31388"/>
                    <a:pt x="21407" y="31425"/>
                  </a:cubicBezTo>
                  <a:cubicBezTo>
                    <a:pt x="21362" y="31436"/>
                    <a:pt x="21318" y="31444"/>
                    <a:pt x="21277" y="31450"/>
                  </a:cubicBezTo>
                  <a:lnTo>
                    <a:pt x="21277" y="31450"/>
                  </a:lnTo>
                  <a:cubicBezTo>
                    <a:pt x="21247" y="31286"/>
                    <a:pt x="21222" y="31024"/>
                    <a:pt x="21222" y="30686"/>
                  </a:cubicBezTo>
                  <a:cubicBezTo>
                    <a:pt x="21185" y="30242"/>
                    <a:pt x="21185" y="29725"/>
                    <a:pt x="21185" y="29096"/>
                  </a:cubicBezTo>
                  <a:cubicBezTo>
                    <a:pt x="21185" y="23514"/>
                    <a:pt x="21924" y="10500"/>
                    <a:pt x="22774" y="4659"/>
                  </a:cubicBezTo>
                  <a:cubicBezTo>
                    <a:pt x="22774" y="4437"/>
                    <a:pt x="22811" y="4252"/>
                    <a:pt x="22811" y="4067"/>
                  </a:cubicBezTo>
                  <a:cubicBezTo>
                    <a:pt x="22811" y="1849"/>
                    <a:pt x="21000" y="0"/>
                    <a:pt x="18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1495150" y="3236425"/>
              <a:ext cx="824475" cy="1049075"/>
            </a:xfrm>
            <a:custGeom>
              <a:avLst/>
              <a:gdLst/>
              <a:ahLst/>
              <a:cxnLst/>
              <a:rect l="l" t="t" r="r" b="b"/>
              <a:pathLst>
                <a:path w="32979" h="41963" extrusionOk="0">
                  <a:moveTo>
                    <a:pt x="3920" y="1"/>
                  </a:moveTo>
                  <a:cubicBezTo>
                    <a:pt x="1701" y="75"/>
                    <a:pt x="1" y="2108"/>
                    <a:pt x="333" y="4327"/>
                  </a:cubicBezTo>
                  <a:lnTo>
                    <a:pt x="6138" y="41963"/>
                  </a:lnTo>
                  <a:lnTo>
                    <a:pt x="32350" y="41963"/>
                  </a:lnTo>
                  <a:cubicBezTo>
                    <a:pt x="32350" y="41963"/>
                    <a:pt x="32978" y="31130"/>
                    <a:pt x="31167" y="27285"/>
                  </a:cubicBezTo>
                  <a:cubicBezTo>
                    <a:pt x="30823" y="26556"/>
                    <a:pt x="29740" y="26262"/>
                    <a:pt x="28204" y="26262"/>
                  </a:cubicBezTo>
                  <a:cubicBezTo>
                    <a:pt x="21745" y="26262"/>
                    <a:pt x="7282" y="31467"/>
                    <a:pt x="6182" y="31467"/>
                  </a:cubicBezTo>
                  <a:cubicBezTo>
                    <a:pt x="6163" y="31467"/>
                    <a:pt x="6149" y="31466"/>
                    <a:pt x="6138" y="31463"/>
                  </a:cubicBezTo>
                  <a:cubicBezTo>
                    <a:pt x="5546" y="31315"/>
                    <a:pt x="6434" y="11906"/>
                    <a:pt x="7506" y="4290"/>
                  </a:cubicBezTo>
                  <a:cubicBezTo>
                    <a:pt x="7838" y="2071"/>
                    <a:pt x="6175" y="75"/>
                    <a:pt x="3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1495150" y="3229050"/>
              <a:ext cx="818925" cy="1063850"/>
            </a:xfrm>
            <a:custGeom>
              <a:avLst/>
              <a:gdLst/>
              <a:ahLst/>
              <a:cxnLst/>
              <a:rect l="l" t="t" r="r" b="b"/>
              <a:pathLst>
                <a:path w="32757" h="42554" extrusionOk="0">
                  <a:moveTo>
                    <a:pt x="3938" y="629"/>
                  </a:moveTo>
                  <a:cubicBezTo>
                    <a:pt x="5814" y="676"/>
                    <a:pt x="7247" y="2225"/>
                    <a:pt x="7247" y="4067"/>
                  </a:cubicBezTo>
                  <a:cubicBezTo>
                    <a:pt x="7247" y="4215"/>
                    <a:pt x="7247" y="4400"/>
                    <a:pt x="7210" y="4548"/>
                  </a:cubicBezTo>
                  <a:cubicBezTo>
                    <a:pt x="6360" y="10463"/>
                    <a:pt x="5620" y="23477"/>
                    <a:pt x="5620" y="29096"/>
                  </a:cubicBezTo>
                  <a:cubicBezTo>
                    <a:pt x="5620" y="29910"/>
                    <a:pt x="5657" y="30575"/>
                    <a:pt x="5694" y="31056"/>
                  </a:cubicBezTo>
                  <a:cubicBezTo>
                    <a:pt x="5694" y="31277"/>
                    <a:pt x="5731" y="31462"/>
                    <a:pt x="5768" y="31610"/>
                  </a:cubicBezTo>
                  <a:cubicBezTo>
                    <a:pt x="5768" y="31684"/>
                    <a:pt x="5768" y="31758"/>
                    <a:pt x="5805" y="31832"/>
                  </a:cubicBezTo>
                  <a:lnTo>
                    <a:pt x="5879" y="31943"/>
                  </a:lnTo>
                  <a:cubicBezTo>
                    <a:pt x="5916" y="31980"/>
                    <a:pt x="5953" y="32054"/>
                    <a:pt x="6064" y="32054"/>
                  </a:cubicBezTo>
                  <a:lnTo>
                    <a:pt x="6175" y="32091"/>
                  </a:lnTo>
                  <a:cubicBezTo>
                    <a:pt x="6286" y="32091"/>
                    <a:pt x="6434" y="32054"/>
                    <a:pt x="6581" y="32017"/>
                  </a:cubicBezTo>
                  <a:cubicBezTo>
                    <a:pt x="7247" y="31869"/>
                    <a:pt x="8541" y="31462"/>
                    <a:pt x="10205" y="30945"/>
                  </a:cubicBezTo>
                  <a:cubicBezTo>
                    <a:pt x="12719" y="30205"/>
                    <a:pt x="16083" y="29170"/>
                    <a:pt x="19410" y="28320"/>
                  </a:cubicBezTo>
                  <a:cubicBezTo>
                    <a:pt x="22701" y="27506"/>
                    <a:pt x="25991" y="26878"/>
                    <a:pt x="28209" y="26878"/>
                  </a:cubicBezTo>
                  <a:cubicBezTo>
                    <a:pt x="28949" y="26878"/>
                    <a:pt x="29577" y="26952"/>
                    <a:pt x="30021" y="27100"/>
                  </a:cubicBezTo>
                  <a:cubicBezTo>
                    <a:pt x="30501" y="27248"/>
                    <a:pt x="30760" y="27469"/>
                    <a:pt x="30871" y="27728"/>
                  </a:cubicBezTo>
                  <a:cubicBezTo>
                    <a:pt x="31389" y="28800"/>
                    <a:pt x="31721" y="30538"/>
                    <a:pt x="31906" y="32461"/>
                  </a:cubicBezTo>
                  <a:cubicBezTo>
                    <a:pt x="32091" y="34346"/>
                    <a:pt x="32165" y="36416"/>
                    <a:pt x="32165" y="38154"/>
                  </a:cubicBezTo>
                  <a:cubicBezTo>
                    <a:pt x="32165" y="39337"/>
                    <a:pt x="32128" y="40335"/>
                    <a:pt x="32091" y="41075"/>
                  </a:cubicBezTo>
                  <a:cubicBezTo>
                    <a:pt x="32091" y="41469"/>
                    <a:pt x="32081" y="41768"/>
                    <a:pt x="32071" y="41962"/>
                  </a:cubicBezTo>
                  <a:lnTo>
                    <a:pt x="6397" y="41962"/>
                  </a:lnTo>
                  <a:lnTo>
                    <a:pt x="666" y="4585"/>
                  </a:lnTo>
                  <a:cubicBezTo>
                    <a:pt x="629" y="4400"/>
                    <a:pt x="629" y="4215"/>
                    <a:pt x="629" y="4067"/>
                  </a:cubicBezTo>
                  <a:cubicBezTo>
                    <a:pt x="629" y="2225"/>
                    <a:pt x="2062" y="676"/>
                    <a:pt x="3938" y="629"/>
                  </a:cubicBezTo>
                  <a:close/>
                  <a:moveTo>
                    <a:pt x="3920" y="0"/>
                  </a:moveTo>
                  <a:cubicBezTo>
                    <a:pt x="1701" y="74"/>
                    <a:pt x="1" y="1886"/>
                    <a:pt x="1" y="4067"/>
                  </a:cubicBezTo>
                  <a:cubicBezTo>
                    <a:pt x="1" y="4252"/>
                    <a:pt x="1" y="4474"/>
                    <a:pt x="38" y="4696"/>
                  </a:cubicBezTo>
                  <a:lnTo>
                    <a:pt x="5842" y="42295"/>
                  </a:lnTo>
                  <a:cubicBezTo>
                    <a:pt x="5842" y="42443"/>
                    <a:pt x="5990" y="42554"/>
                    <a:pt x="6138" y="42554"/>
                  </a:cubicBezTo>
                  <a:lnTo>
                    <a:pt x="32350" y="42554"/>
                  </a:lnTo>
                  <a:cubicBezTo>
                    <a:pt x="32535" y="42554"/>
                    <a:pt x="32646" y="42443"/>
                    <a:pt x="32683" y="42258"/>
                  </a:cubicBezTo>
                  <a:cubicBezTo>
                    <a:pt x="32683" y="42258"/>
                    <a:pt x="32757" y="40520"/>
                    <a:pt x="32757" y="38154"/>
                  </a:cubicBezTo>
                  <a:cubicBezTo>
                    <a:pt x="32757" y="36416"/>
                    <a:pt x="32720" y="34309"/>
                    <a:pt x="32535" y="32387"/>
                  </a:cubicBezTo>
                  <a:cubicBezTo>
                    <a:pt x="32313" y="30464"/>
                    <a:pt x="32017" y="28653"/>
                    <a:pt x="31426" y="27433"/>
                  </a:cubicBezTo>
                  <a:cubicBezTo>
                    <a:pt x="31204" y="26989"/>
                    <a:pt x="30760" y="26693"/>
                    <a:pt x="30206" y="26508"/>
                  </a:cubicBezTo>
                  <a:cubicBezTo>
                    <a:pt x="29651" y="26323"/>
                    <a:pt x="28986" y="26249"/>
                    <a:pt x="28209" y="26249"/>
                  </a:cubicBezTo>
                  <a:cubicBezTo>
                    <a:pt x="24882" y="26249"/>
                    <a:pt x="19632" y="27580"/>
                    <a:pt x="15085" y="28874"/>
                  </a:cubicBezTo>
                  <a:cubicBezTo>
                    <a:pt x="12792" y="29503"/>
                    <a:pt x="10685" y="30168"/>
                    <a:pt x="9058" y="30649"/>
                  </a:cubicBezTo>
                  <a:cubicBezTo>
                    <a:pt x="8245" y="30908"/>
                    <a:pt x="7580" y="31093"/>
                    <a:pt x="7062" y="31240"/>
                  </a:cubicBezTo>
                  <a:cubicBezTo>
                    <a:pt x="6840" y="31314"/>
                    <a:pt x="6618" y="31388"/>
                    <a:pt x="6471" y="31425"/>
                  </a:cubicBezTo>
                  <a:cubicBezTo>
                    <a:pt x="6426" y="31436"/>
                    <a:pt x="6382" y="31444"/>
                    <a:pt x="6341" y="31450"/>
                  </a:cubicBezTo>
                  <a:lnTo>
                    <a:pt x="6341" y="31450"/>
                  </a:lnTo>
                  <a:cubicBezTo>
                    <a:pt x="6311" y="31286"/>
                    <a:pt x="6286" y="31024"/>
                    <a:pt x="6286" y="30686"/>
                  </a:cubicBezTo>
                  <a:cubicBezTo>
                    <a:pt x="6249" y="30242"/>
                    <a:pt x="6249" y="29725"/>
                    <a:pt x="6249" y="29096"/>
                  </a:cubicBezTo>
                  <a:cubicBezTo>
                    <a:pt x="6249" y="23514"/>
                    <a:pt x="6988" y="10500"/>
                    <a:pt x="7838" y="4659"/>
                  </a:cubicBezTo>
                  <a:cubicBezTo>
                    <a:pt x="7838" y="4437"/>
                    <a:pt x="7875" y="4252"/>
                    <a:pt x="7875" y="4067"/>
                  </a:cubicBezTo>
                  <a:cubicBezTo>
                    <a:pt x="7875" y="1886"/>
                    <a:pt x="6138" y="74"/>
                    <a:pt x="3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1" name="Google Shape;2931;p51"/>
          <p:cNvSpPr txBox="1">
            <a:spLocks noGrp="1"/>
          </p:cNvSpPr>
          <p:nvPr>
            <p:ph type="subTitle" idx="2"/>
          </p:nvPr>
        </p:nvSpPr>
        <p:spPr>
          <a:xfrm>
            <a:off x="3965067" y="917012"/>
            <a:ext cx="1714948" cy="710663"/>
          </a:xfrm>
          <a:prstGeom prst="rect">
            <a:avLst/>
          </a:prstGeom>
        </p:spPr>
        <p:txBody>
          <a:bodyPr spcFirstLastPara="1" wrap="square" lIns="91425" tIns="91425" rIns="91425" bIns="91425" anchor="ctr" anchorCtr="0">
            <a:noAutofit/>
          </a:bodyPr>
          <a:lstStyle/>
          <a:p>
            <a:pPr lvl="0"/>
            <a:r>
              <a:rPr lang="en-US" dirty="0"/>
              <a:t>creating a uniform legal practice</a:t>
            </a:r>
            <a:endParaRPr dirty="0"/>
          </a:p>
        </p:txBody>
      </p:sp>
      <p:sp>
        <p:nvSpPr>
          <p:cNvPr id="2932" name="Google Shape;2932;p51"/>
          <p:cNvSpPr txBox="1">
            <a:spLocks noGrp="1"/>
          </p:cNvSpPr>
          <p:nvPr>
            <p:ph type="subTitle" idx="1"/>
          </p:nvPr>
        </p:nvSpPr>
        <p:spPr>
          <a:xfrm>
            <a:off x="5998546" y="1534906"/>
            <a:ext cx="1636800" cy="356700"/>
          </a:xfrm>
          <a:prstGeom prst="rect">
            <a:avLst/>
          </a:prstGeom>
        </p:spPr>
        <p:txBody>
          <a:bodyPr spcFirstLastPara="1" wrap="square" lIns="91425" tIns="91425" rIns="91425" bIns="91425" anchor="ctr" anchorCtr="0">
            <a:noAutofit/>
          </a:bodyPr>
          <a:lstStyle/>
          <a:p>
            <a:pPr lvl="0"/>
            <a:r>
              <a:rPr lang="en-US" dirty="0"/>
              <a:t>increasing the possibilities of analysis</a:t>
            </a:r>
            <a:endParaRPr dirty="0"/>
          </a:p>
        </p:txBody>
      </p:sp>
      <p:sp>
        <p:nvSpPr>
          <p:cNvPr id="2933" name="Google Shape;2933;p51"/>
          <p:cNvSpPr txBox="1">
            <a:spLocks noGrp="1"/>
          </p:cNvSpPr>
          <p:nvPr>
            <p:ph type="subTitle" idx="3"/>
          </p:nvPr>
        </p:nvSpPr>
        <p:spPr>
          <a:xfrm>
            <a:off x="515682" y="1522749"/>
            <a:ext cx="1636800" cy="356700"/>
          </a:xfrm>
          <a:prstGeom prst="rect">
            <a:avLst/>
          </a:prstGeom>
        </p:spPr>
        <p:txBody>
          <a:bodyPr spcFirstLastPara="1" wrap="square" lIns="91425" tIns="91425" rIns="91425" bIns="91425" anchor="ctr" anchorCtr="0">
            <a:noAutofit/>
          </a:bodyPr>
          <a:lstStyle/>
          <a:p>
            <a:pPr lvl="0"/>
            <a:r>
              <a:rPr lang="en-US" dirty="0"/>
              <a:t>strengthening supervision</a:t>
            </a:r>
            <a:endParaRPr dirty="0"/>
          </a:p>
        </p:txBody>
      </p:sp>
      <p:sp>
        <p:nvSpPr>
          <p:cNvPr id="2934" name="Google Shape;2934;p51"/>
          <p:cNvSpPr txBox="1">
            <a:spLocks noGrp="1"/>
          </p:cNvSpPr>
          <p:nvPr>
            <p:ph type="subTitle" idx="4"/>
          </p:nvPr>
        </p:nvSpPr>
        <p:spPr>
          <a:xfrm>
            <a:off x="6675186" y="2409475"/>
            <a:ext cx="1636800" cy="877800"/>
          </a:xfrm>
          <a:prstGeom prst="rect">
            <a:avLst/>
          </a:prstGeom>
        </p:spPr>
        <p:txBody>
          <a:bodyPr spcFirstLastPara="1" wrap="square" lIns="91425" tIns="91425" rIns="91425" bIns="91425" anchor="t" anchorCtr="0">
            <a:noAutofit/>
          </a:bodyPr>
          <a:lstStyle/>
          <a:p>
            <a:pPr lvl="0"/>
            <a:r>
              <a:rPr lang="en-US" dirty="0"/>
              <a:t>speeding up work processes</a:t>
            </a:r>
            <a:endParaRPr dirty="0">
              <a:latin typeface="Barlow Semi Condensed"/>
              <a:ea typeface="Barlow Semi Condensed"/>
              <a:cs typeface="Barlow Semi Condensed"/>
              <a:sym typeface="Barlow Semi Condensed"/>
            </a:endParaRPr>
          </a:p>
        </p:txBody>
      </p:sp>
      <p:sp>
        <p:nvSpPr>
          <p:cNvPr id="2935" name="Google Shape;2935;p51"/>
          <p:cNvSpPr txBox="1">
            <a:spLocks noGrp="1"/>
          </p:cNvSpPr>
          <p:nvPr>
            <p:ph type="subTitle" idx="5"/>
          </p:nvPr>
        </p:nvSpPr>
        <p:spPr>
          <a:xfrm>
            <a:off x="2548536" y="1506763"/>
            <a:ext cx="1382513" cy="654518"/>
          </a:xfrm>
          <a:prstGeom prst="rect">
            <a:avLst/>
          </a:prstGeom>
        </p:spPr>
        <p:txBody>
          <a:bodyPr spcFirstLastPara="1" wrap="square" lIns="91425" tIns="91425" rIns="91425" bIns="91425" anchor="t" anchorCtr="0">
            <a:noAutofit/>
          </a:bodyPr>
          <a:lstStyle/>
          <a:p>
            <a:pPr lvl="0"/>
            <a:r>
              <a:rPr lang="en-US" dirty="0"/>
              <a:t>eliminating redundancies</a:t>
            </a:r>
            <a:endParaRPr dirty="0">
              <a:latin typeface="Barlow Semi Condensed"/>
              <a:ea typeface="Barlow Semi Condensed"/>
              <a:cs typeface="Barlow Semi Condensed"/>
              <a:sym typeface="Barlow Semi Condensed"/>
            </a:endParaRPr>
          </a:p>
        </p:txBody>
      </p:sp>
      <p:sp>
        <p:nvSpPr>
          <p:cNvPr id="2936" name="Google Shape;2936;p51"/>
          <p:cNvSpPr txBox="1">
            <a:spLocks noGrp="1"/>
          </p:cNvSpPr>
          <p:nvPr>
            <p:ph type="subTitle" idx="6"/>
          </p:nvPr>
        </p:nvSpPr>
        <p:spPr>
          <a:xfrm>
            <a:off x="764102" y="2552062"/>
            <a:ext cx="1636800" cy="877800"/>
          </a:xfrm>
          <a:prstGeom prst="rect">
            <a:avLst/>
          </a:prstGeom>
        </p:spPr>
        <p:txBody>
          <a:bodyPr spcFirstLastPara="1" wrap="square" lIns="91425" tIns="91425" rIns="91425" bIns="91425" anchor="t" anchorCtr="0">
            <a:noAutofit/>
          </a:bodyPr>
          <a:lstStyle/>
          <a:p>
            <a:pPr lvl="0"/>
            <a:r>
              <a:rPr lang="en-US" dirty="0"/>
              <a:t>checking the work done</a:t>
            </a:r>
            <a:endParaRPr dirty="0">
              <a:latin typeface="Barlow Semi Condensed"/>
              <a:ea typeface="Barlow Semi Condensed"/>
              <a:cs typeface="Barlow Semi Condensed"/>
              <a:sym typeface="Barlow Semi Condensed"/>
            </a:endParaRPr>
          </a:p>
        </p:txBody>
      </p:sp>
      <p:grpSp>
        <p:nvGrpSpPr>
          <p:cNvPr id="2949" name="Google Shape;2949;p51"/>
          <p:cNvGrpSpPr/>
          <p:nvPr/>
        </p:nvGrpSpPr>
        <p:grpSpPr>
          <a:xfrm>
            <a:off x="5495189" y="2811226"/>
            <a:ext cx="203374" cy="179736"/>
            <a:chOff x="-3137650" y="2787000"/>
            <a:chExt cx="291450" cy="257575"/>
          </a:xfrm>
        </p:grpSpPr>
        <p:sp>
          <p:nvSpPr>
            <p:cNvPr id="2950" name="Google Shape;2950;p51"/>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1"/>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1"/>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1"/>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1"/>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1"/>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1"/>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1"/>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51"/>
          <p:cNvGrpSpPr/>
          <p:nvPr/>
        </p:nvGrpSpPr>
        <p:grpSpPr>
          <a:xfrm>
            <a:off x="3830965" y="2799136"/>
            <a:ext cx="203915" cy="203915"/>
            <a:chOff x="-6354300" y="2757075"/>
            <a:chExt cx="292225" cy="292225"/>
          </a:xfrm>
        </p:grpSpPr>
        <p:sp>
          <p:nvSpPr>
            <p:cNvPr id="2959" name="Google Shape;2959;p51"/>
            <p:cNvSpPr/>
            <p:nvPr/>
          </p:nvSpPr>
          <p:spPr>
            <a:xfrm>
              <a:off x="-6354300" y="2757075"/>
              <a:ext cx="292225" cy="292225"/>
            </a:xfrm>
            <a:custGeom>
              <a:avLst/>
              <a:gdLst/>
              <a:ahLst/>
              <a:cxnLst/>
              <a:rect l="l" t="t" r="r" b="b"/>
              <a:pathLst>
                <a:path w="11689" h="11689" extrusionOk="0">
                  <a:moveTo>
                    <a:pt x="10681" y="4159"/>
                  </a:moveTo>
                  <a:cubicBezTo>
                    <a:pt x="10870" y="4159"/>
                    <a:pt x="11027" y="4316"/>
                    <a:pt x="11027" y="4505"/>
                  </a:cubicBezTo>
                  <a:lnTo>
                    <a:pt x="11027" y="4915"/>
                  </a:lnTo>
                  <a:cubicBezTo>
                    <a:pt x="10901" y="4883"/>
                    <a:pt x="10775" y="4883"/>
                    <a:pt x="10681" y="4883"/>
                  </a:cubicBezTo>
                  <a:lnTo>
                    <a:pt x="9609" y="4883"/>
                  </a:lnTo>
                  <a:lnTo>
                    <a:pt x="9609" y="4190"/>
                  </a:lnTo>
                  <a:lnTo>
                    <a:pt x="10681" y="4190"/>
                  </a:lnTo>
                  <a:lnTo>
                    <a:pt x="10681" y="4159"/>
                  </a:lnTo>
                  <a:close/>
                  <a:moveTo>
                    <a:pt x="2048" y="2773"/>
                  </a:moveTo>
                  <a:lnTo>
                    <a:pt x="2048" y="6207"/>
                  </a:lnTo>
                  <a:lnTo>
                    <a:pt x="662" y="6207"/>
                  </a:lnTo>
                  <a:lnTo>
                    <a:pt x="662" y="3151"/>
                  </a:lnTo>
                  <a:cubicBezTo>
                    <a:pt x="694" y="2930"/>
                    <a:pt x="851" y="2773"/>
                    <a:pt x="1009" y="2773"/>
                  </a:cubicBezTo>
                  <a:close/>
                  <a:moveTo>
                    <a:pt x="8885" y="693"/>
                  </a:moveTo>
                  <a:lnTo>
                    <a:pt x="8885" y="4883"/>
                  </a:lnTo>
                  <a:cubicBezTo>
                    <a:pt x="8538" y="4915"/>
                    <a:pt x="8223" y="5104"/>
                    <a:pt x="8066" y="5419"/>
                  </a:cubicBezTo>
                  <a:lnTo>
                    <a:pt x="7751" y="6049"/>
                  </a:lnTo>
                  <a:cubicBezTo>
                    <a:pt x="7719" y="6175"/>
                    <a:pt x="7593" y="6238"/>
                    <a:pt x="7436" y="6238"/>
                  </a:cubicBezTo>
                  <a:lnTo>
                    <a:pt x="2710" y="6238"/>
                  </a:lnTo>
                  <a:lnTo>
                    <a:pt x="2710" y="693"/>
                  </a:lnTo>
                  <a:close/>
                  <a:moveTo>
                    <a:pt x="10681" y="5513"/>
                  </a:moveTo>
                  <a:cubicBezTo>
                    <a:pt x="10870" y="5513"/>
                    <a:pt x="11027" y="5671"/>
                    <a:pt x="11027" y="5860"/>
                  </a:cubicBezTo>
                  <a:lnTo>
                    <a:pt x="11027" y="10649"/>
                  </a:lnTo>
                  <a:cubicBezTo>
                    <a:pt x="11027" y="10869"/>
                    <a:pt x="10870" y="11027"/>
                    <a:pt x="10681" y="11027"/>
                  </a:cubicBezTo>
                  <a:lnTo>
                    <a:pt x="1009" y="11027"/>
                  </a:lnTo>
                  <a:cubicBezTo>
                    <a:pt x="820" y="11027"/>
                    <a:pt x="662" y="10869"/>
                    <a:pt x="662" y="10649"/>
                  </a:cubicBezTo>
                  <a:lnTo>
                    <a:pt x="662" y="6868"/>
                  </a:lnTo>
                  <a:lnTo>
                    <a:pt x="7436" y="6868"/>
                  </a:lnTo>
                  <a:cubicBezTo>
                    <a:pt x="7845" y="6868"/>
                    <a:pt x="8192" y="6648"/>
                    <a:pt x="8349" y="6333"/>
                  </a:cubicBezTo>
                  <a:lnTo>
                    <a:pt x="8664" y="5703"/>
                  </a:lnTo>
                  <a:cubicBezTo>
                    <a:pt x="8696" y="5576"/>
                    <a:pt x="8822" y="5513"/>
                    <a:pt x="8979" y="5513"/>
                  </a:cubicBezTo>
                  <a:close/>
                  <a:moveTo>
                    <a:pt x="2395" y="0"/>
                  </a:moveTo>
                  <a:cubicBezTo>
                    <a:pt x="2206" y="0"/>
                    <a:pt x="2048" y="158"/>
                    <a:pt x="2048" y="347"/>
                  </a:cubicBezTo>
                  <a:lnTo>
                    <a:pt x="2048" y="2111"/>
                  </a:lnTo>
                  <a:lnTo>
                    <a:pt x="1009" y="2111"/>
                  </a:lnTo>
                  <a:cubicBezTo>
                    <a:pt x="473" y="2111"/>
                    <a:pt x="0" y="2584"/>
                    <a:pt x="0" y="3151"/>
                  </a:cubicBezTo>
                  <a:lnTo>
                    <a:pt x="0" y="10649"/>
                  </a:lnTo>
                  <a:cubicBezTo>
                    <a:pt x="0" y="11216"/>
                    <a:pt x="473" y="11688"/>
                    <a:pt x="1009" y="11688"/>
                  </a:cubicBezTo>
                  <a:lnTo>
                    <a:pt x="10618" y="11688"/>
                  </a:lnTo>
                  <a:cubicBezTo>
                    <a:pt x="11185" y="11688"/>
                    <a:pt x="11657" y="11216"/>
                    <a:pt x="11657" y="10649"/>
                  </a:cubicBezTo>
                  <a:lnTo>
                    <a:pt x="11657" y="4505"/>
                  </a:lnTo>
                  <a:cubicBezTo>
                    <a:pt x="11689" y="3938"/>
                    <a:pt x="11216" y="3466"/>
                    <a:pt x="10681" y="3466"/>
                  </a:cubicBezTo>
                  <a:lnTo>
                    <a:pt x="9609" y="3466"/>
                  </a:lnTo>
                  <a:lnTo>
                    <a:pt x="9609" y="347"/>
                  </a:lnTo>
                  <a:cubicBezTo>
                    <a:pt x="9609" y="158"/>
                    <a:pt x="9452" y="0"/>
                    <a:pt x="9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1"/>
            <p:cNvSpPr/>
            <p:nvPr/>
          </p:nvSpPr>
          <p:spPr>
            <a:xfrm>
              <a:off x="-6268450" y="279015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1"/>
            <p:cNvSpPr/>
            <p:nvPr/>
          </p:nvSpPr>
          <p:spPr>
            <a:xfrm>
              <a:off x="-6268450" y="282560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1"/>
            <p:cNvSpPr/>
            <p:nvPr/>
          </p:nvSpPr>
          <p:spPr>
            <a:xfrm>
              <a:off x="-6268450" y="2860250"/>
              <a:ext cx="119750" cy="17350"/>
            </a:xfrm>
            <a:custGeom>
              <a:avLst/>
              <a:gdLst/>
              <a:ahLst/>
              <a:cxnLst/>
              <a:rect l="l" t="t" r="r" b="b"/>
              <a:pathLst>
                <a:path w="4790" h="694" extrusionOk="0">
                  <a:moveTo>
                    <a:pt x="347" y="0"/>
                  </a:moveTo>
                  <a:cubicBezTo>
                    <a:pt x="158" y="0"/>
                    <a:pt x="1" y="158"/>
                    <a:pt x="1" y="347"/>
                  </a:cubicBezTo>
                  <a:cubicBezTo>
                    <a:pt x="1" y="536"/>
                    <a:pt x="158" y="693"/>
                    <a:pt x="347" y="693"/>
                  </a:cubicBezTo>
                  <a:lnTo>
                    <a:pt x="4443" y="693"/>
                  </a:lnTo>
                  <a:cubicBezTo>
                    <a:pt x="4632" y="693"/>
                    <a:pt x="4789" y="536"/>
                    <a:pt x="4789" y="347"/>
                  </a:cubicBezTo>
                  <a:cubicBezTo>
                    <a:pt x="4789" y="158"/>
                    <a:pt x="4632" y="0"/>
                    <a:pt x="4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51"/>
          <p:cNvGrpSpPr/>
          <p:nvPr/>
        </p:nvGrpSpPr>
        <p:grpSpPr>
          <a:xfrm>
            <a:off x="4917834" y="2603164"/>
            <a:ext cx="203374" cy="203915"/>
            <a:chOff x="-1700225" y="2768875"/>
            <a:chExt cx="291450" cy="292225"/>
          </a:xfrm>
        </p:grpSpPr>
        <p:sp>
          <p:nvSpPr>
            <p:cNvPr id="2964" name="Google Shape;2964;p51"/>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1"/>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1"/>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1"/>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1"/>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1"/>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7458" t="14314" r="29566" b="36570"/>
          <a:stretch/>
        </p:blipFill>
        <p:spPr>
          <a:xfrm>
            <a:off x="3637611" y="145773"/>
            <a:ext cx="1795780" cy="2052322"/>
          </a:xfrm>
          <a:prstGeom prst="rect">
            <a:avLst/>
          </a:prstGeom>
        </p:spPr>
      </p:pic>
      <p:sp>
        <p:nvSpPr>
          <p:cNvPr id="2178" name="Google Shape;2178;p39"/>
          <p:cNvSpPr txBox="1">
            <a:spLocks noGrp="1"/>
          </p:cNvSpPr>
          <p:nvPr>
            <p:ph type="subTitle" idx="1"/>
          </p:nvPr>
        </p:nvSpPr>
        <p:spPr>
          <a:xfrm>
            <a:off x="1742947" y="2845216"/>
            <a:ext cx="5966779" cy="2654217"/>
          </a:xfrm>
          <a:prstGeom prst="rect">
            <a:avLst/>
          </a:prstGeom>
        </p:spPr>
        <p:txBody>
          <a:bodyPr spcFirstLastPara="1" wrap="square" lIns="91425" tIns="91425" rIns="91425" bIns="91425" anchor="t" anchorCtr="0">
            <a:noAutofit/>
          </a:bodyPr>
          <a:lstStyle/>
          <a:p>
            <a:r>
              <a:rPr lang="en-US" sz="2000" dirty="0" smtClean="0"/>
              <a:t>In </a:t>
            </a:r>
            <a:r>
              <a:rPr lang="en-US" sz="2000" dirty="0"/>
              <a:t>preparation for the final digitalization, the current logistical framework was analyzed, and a draft instruction was developed to organize infrastructure based on a single </a:t>
            </a:r>
            <a:r>
              <a:rPr lang="en-US" sz="2000" dirty="0" smtClean="0"/>
              <a:t>database</a:t>
            </a:r>
            <a:endParaRPr lang="ru-RU"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7" name="Google Shape;2157;p38"/>
          <p:cNvSpPr txBox="1">
            <a:spLocks noGrp="1"/>
          </p:cNvSpPr>
          <p:nvPr>
            <p:ph type="subTitle" idx="1"/>
          </p:nvPr>
        </p:nvSpPr>
        <p:spPr>
          <a:xfrm>
            <a:off x="1446029" y="1199305"/>
            <a:ext cx="6347637" cy="3561056"/>
          </a:xfrm>
          <a:prstGeom prst="rect">
            <a:avLst/>
          </a:prstGeom>
        </p:spPr>
        <p:txBody>
          <a:bodyPr spcFirstLastPara="1" wrap="square" lIns="91425" tIns="91425" rIns="91425" bIns="91425" anchor="t" anchorCtr="0">
            <a:noAutofit/>
          </a:bodyPr>
          <a:lstStyle/>
          <a:p>
            <a:r>
              <a:rPr lang="en-US" sz="2400" dirty="0"/>
              <a:t>Electronic office work is characterized by eliminating the need for paper-based communication, optimization of work processes, and saving human, material, and technical resources. Referring to different files and different document registration systems is losing its relevance. </a:t>
            </a:r>
            <a:endParaRPr lang="ru-RU" sz="2400" dirty="0"/>
          </a:p>
          <a:p>
            <a:pPr marL="0" lvl="0" indent="0" algn="just" rtl="0">
              <a:spcBef>
                <a:spcPts val="0"/>
              </a:spcBef>
              <a:spcAft>
                <a:spcPts val="0"/>
              </a:spcAft>
              <a:buNone/>
            </a:pPr>
            <a:endParaRPr sz="2400" dirty="0">
              <a:sym typeface="Barlow Semi Condensed"/>
            </a:endParaRPr>
          </a:p>
        </p:txBody>
      </p:sp>
      <p:sp>
        <p:nvSpPr>
          <p:cNvPr id="7" name="Google Shape;2233;p41"/>
          <p:cNvSpPr txBox="1"/>
          <p:nvPr/>
        </p:nvSpPr>
        <p:spPr>
          <a:xfrm>
            <a:off x="1582826" y="0"/>
            <a:ext cx="5689844" cy="1079100"/>
          </a:xfrm>
          <a:prstGeom prst="rect">
            <a:avLst/>
          </a:prstGeom>
          <a:noFill/>
          <a:ln>
            <a:noFill/>
          </a:ln>
        </p:spPr>
        <p:txBody>
          <a:bodyPr spcFirstLastPara="1" wrap="square" lIns="91425" tIns="91425" rIns="91425" bIns="91425" anchor="b" anchorCtr="0">
            <a:noAutofit/>
          </a:bodyPr>
          <a:lstStyle/>
          <a:p>
            <a:pPr lvl="0" algn="ctr"/>
            <a:r>
              <a:rPr lang="en-US" sz="3600" dirty="0" smtClean="0">
                <a:solidFill>
                  <a:schemeClr val="accent1"/>
                </a:solidFill>
                <a:latin typeface="Fjalla One"/>
                <a:ea typeface="Fjalla One"/>
                <a:cs typeface="Fjalla One"/>
                <a:sym typeface="Fjalla One"/>
              </a:rPr>
              <a:t>Digitalization </a:t>
            </a:r>
            <a:r>
              <a:rPr lang="en-US" sz="3600" dirty="0">
                <a:solidFill>
                  <a:schemeClr val="accent1"/>
                </a:solidFill>
                <a:latin typeface="Fjalla One"/>
                <a:ea typeface="Fjalla One"/>
                <a:cs typeface="Fjalla One"/>
                <a:sym typeface="Fjalla One"/>
              </a:rPr>
              <a:t>process </a:t>
            </a:r>
          </a:p>
        </p:txBody>
      </p:sp>
      <p:grpSp>
        <p:nvGrpSpPr>
          <p:cNvPr id="8" name="Google Shape;3815;p64"/>
          <p:cNvGrpSpPr/>
          <p:nvPr/>
        </p:nvGrpSpPr>
        <p:grpSpPr>
          <a:xfrm>
            <a:off x="6160088" y="3483979"/>
            <a:ext cx="1633578" cy="1544277"/>
            <a:chOff x="1171725" y="542675"/>
            <a:chExt cx="5016950" cy="4578200"/>
          </a:xfrm>
        </p:grpSpPr>
        <p:sp>
          <p:nvSpPr>
            <p:cNvPr id="9" name="Google Shape;3816;p64"/>
            <p:cNvSpPr/>
            <p:nvPr/>
          </p:nvSpPr>
          <p:spPr>
            <a:xfrm>
              <a:off x="1171725" y="542775"/>
              <a:ext cx="5016950" cy="4577925"/>
            </a:xfrm>
            <a:custGeom>
              <a:avLst/>
              <a:gdLst/>
              <a:ahLst/>
              <a:cxnLst/>
              <a:rect l="l" t="t" r="r" b="b"/>
              <a:pathLst>
                <a:path w="200678" h="183117" extrusionOk="0">
                  <a:moveTo>
                    <a:pt x="147944" y="1"/>
                  </a:moveTo>
                  <a:cubicBezTo>
                    <a:pt x="128902" y="1"/>
                    <a:pt x="116374" y="16962"/>
                    <a:pt x="88848" y="22980"/>
                  </a:cubicBezTo>
                  <a:cubicBezTo>
                    <a:pt x="56060" y="30148"/>
                    <a:pt x="46096" y="27030"/>
                    <a:pt x="23048" y="51171"/>
                  </a:cubicBezTo>
                  <a:cubicBezTo>
                    <a:pt x="1" y="75311"/>
                    <a:pt x="5304" y="121085"/>
                    <a:pt x="34491" y="150176"/>
                  </a:cubicBezTo>
                  <a:cubicBezTo>
                    <a:pt x="63711" y="179299"/>
                    <a:pt x="92448" y="182578"/>
                    <a:pt x="92448" y="182578"/>
                  </a:cubicBezTo>
                  <a:cubicBezTo>
                    <a:pt x="92448" y="182578"/>
                    <a:pt x="95800" y="183116"/>
                    <a:pt x="101224" y="183116"/>
                  </a:cubicBezTo>
                  <a:cubicBezTo>
                    <a:pt x="113079" y="183116"/>
                    <a:pt x="134832" y="180544"/>
                    <a:pt x="153136" y="164159"/>
                  </a:cubicBezTo>
                  <a:cubicBezTo>
                    <a:pt x="179816" y="140243"/>
                    <a:pt x="187145" y="101381"/>
                    <a:pt x="193928" y="70104"/>
                  </a:cubicBezTo>
                  <a:cubicBezTo>
                    <a:pt x="200678" y="38795"/>
                    <a:pt x="186309" y="10958"/>
                    <a:pt x="159726" y="2054"/>
                  </a:cubicBezTo>
                  <a:cubicBezTo>
                    <a:pt x="155461" y="620"/>
                    <a:pt x="151583" y="1"/>
                    <a:pt x="147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17;p64"/>
            <p:cNvSpPr/>
            <p:nvPr/>
          </p:nvSpPr>
          <p:spPr>
            <a:xfrm>
              <a:off x="1388700" y="542675"/>
              <a:ext cx="4672200" cy="4578200"/>
            </a:xfrm>
            <a:custGeom>
              <a:avLst/>
              <a:gdLst/>
              <a:ahLst/>
              <a:cxnLst/>
              <a:rect l="l" t="t" r="r" b="b"/>
              <a:pathLst>
                <a:path w="186888" h="183128" extrusionOk="0">
                  <a:moveTo>
                    <a:pt x="139282" y="1"/>
                  </a:moveTo>
                  <a:cubicBezTo>
                    <a:pt x="120220" y="1"/>
                    <a:pt x="107716" y="16973"/>
                    <a:pt x="80169" y="22984"/>
                  </a:cubicBezTo>
                  <a:cubicBezTo>
                    <a:pt x="47381" y="30152"/>
                    <a:pt x="37417" y="27034"/>
                    <a:pt x="14369" y="51175"/>
                  </a:cubicBezTo>
                  <a:cubicBezTo>
                    <a:pt x="4661" y="61332"/>
                    <a:pt x="0" y="75283"/>
                    <a:pt x="0" y="90230"/>
                  </a:cubicBezTo>
                  <a:cubicBezTo>
                    <a:pt x="0" y="110835"/>
                    <a:pt x="8904" y="133304"/>
                    <a:pt x="25812" y="150180"/>
                  </a:cubicBezTo>
                  <a:cubicBezTo>
                    <a:pt x="55032" y="179303"/>
                    <a:pt x="83769" y="182582"/>
                    <a:pt x="83769" y="182582"/>
                  </a:cubicBezTo>
                  <a:cubicBezTo>
                    <a:pt x="83769" y="182582"/>
                    <a:pt x="87112" y="183128"/>
                    <a:pt x="92544" y="183128"/>
                  </a:cubicBezTo>
                  <a:cubicBezTo>
                    <a:pt x="104373" y="183128"/>
                    <a:pt x="126135" y="180556"/>
                    <a:pt x="144457" y="164163"/>
                  </a:cubicBezTo>
                  <a:cubicBezTo>
                    <a:pt x="171137" y="140247"/>
                    <a:pt x="178466" y="101385"/>
                    <a:pt x="185249" y="70108"/>
                  </a:cubicBezTo>
                  <a:cubicBezTo>
                    <a:pt x="186374" y="64901"/>
                    <a:pt x="186888" y="59790"/>
                    <a:pt x="186888" y="54871"/>
                  </a:cubicBezTo>
                  <a:cubicBezTo>
                    <a:pt x="186888" y="30088"/>
                    <a:pt x="173194" y="9483"/>
                    <a:pt x="151047" y="2058"/>
                  </a:cubicBezTo>
                  <a:cubicBezTo>
                    <a:pt x="146772" y="612"/>
                    <a:pt x="142914" y="1"/>
                    <a:pt x="139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18;p64"/>
            <p:cNvSpPr/>
            <p:nvPr/>
          </p:nvSpPr>
          <p:spPr>
            <a:xfrm>
              <a:off x="1698100" y="4799425"/>
              <a:ext cx="3900725" cy="255575"/>
            </a:xfrm>
            <a:custGeom>
              <a:avLst/>
              <a:gdLst/>
              <a:ahLst/>
              <a:cxnLst/>
              <a:rect l="l" t="t" r="r" b="b"/>
              <a:pathLst>
                <a:path w="156029" h="10223" extrusionOk="0">
                  <a:moveTo>
                    <a:pt x="78014" y="0"/>
                  </a:moveTo>
                  <a:cubicBezTo>
                    <a:pt x="34941" y="0"/>
                    <a:pt x="0" y="2282"/>
                    <a:pt x="0" y="5111"/>
                  </a:cubicBezTo>
                  <a:cubicBezTo>
                    <a:pt x="0" y="7908"/>
                    <a:pt x="34941" y="10222"/>
                    <a:pt x="78014" y="10222"/>
                  </a:cubicBezTo>
                  <a:cubicBezTo>
                    <a:pt x="121088" y="10222"/>
                    <a:pt x="156029" y="7908"/>
                    <a:pt x="156029" y="5111"/>
                  </a:cubicBezTo>
                  <a:cubicBezTo>
                    <a:pt x="156029" y="2282"/>
                    <a:pt x="121088" y="0"/>
                    <a:pt x="78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19;p64"/>
            <p:cNvSpPr/>
            <p:nvPr/>
          </p:nvSpPr>
          <p:spPr>
            <a:xfrm>
              <a:off x="2634300" y="1148600"/>
              <a:ext cx="3007925" cy="1915850"/>
            </a:xfrm>
            <a:custGeom>
              <a:avLst/>
              <a:gdLst/>
              <a:ahLst/>
              <a:cxnLst/>
              <a:rect l="l" t="t" r="r" b="b"/>
              <a:pathLst>
                <a:path w="120317" h="76634" extrusionOk="0">
                  <a:moveTo>
                    <a:pt x="1190" y="1"/>
                  </a:moveTo>
                  <a:cubicBezTo>
                    <a:pt x="1061" y="1"/>
                    <a:pt x="965" y="97"/>
                    <a:pt x="965" y="226"/>
                  </a:cubicBezTo>
                  <a:cubicBezTo>
                    <a:pt x="965" y="322"/>
                    <a:pt x="1061" y="419"/>
                    <a:pt x="1190" y="419"/>
                  </a:cubicBezTo>
                  <a:lnTo>
                    <a:pt x="2475" y="419"/>
                  </a:lnTo>
                  <a:cubicBezTo>
                    <a:pt x="2572" y="419"/>
                    <a:pt x="2668" y="322"/>
                    <a:pt x="2668" y="226"/>
                  </a:cubicBezTo>
                  <a:cubicBezTo>
                    <a:pt x="2668" y="97"/>
                    <a:pt x="2572" y="1"/>
                    <a:pt x="2475" y="1"/>
                  </a:cubicBezTo>
                  <a:close/>
                  <a:moveTo>
                    <a:pt x="3729" y="1"/>
                  </a:moveTo>
                  <a:cubicBezTo>
                    <a:pt x="3633" y="1"/>
                    <a:pt x="3536" y="97"/>
                    <a:pt x="3536" y="226"/>
                  </a:cubicBezTo>
                  <a:cubicBezTo>
                    <a:pt x="3536" y="322"/>
                    <a:pt x="3633" y="419"/>
                    <a:pt x="3729" y="419"/>
                  </a:cubicBezTo>
                  <a:lnTo>
                    <a:pt x="5015" y="419"/>
                  </a:lnTo>
                  <a:cubicBezTo>
                    <a:pt x="5143" y="419"/>
                    <a:pt x="5240" y="322"/>
                    <a:pt x="5240" y="226"/>
                  </a:cubicBezTo>
                  <a:cubicBezTo>
                    <a:pt x="5240" y="97"/>
                    <a:pt x="5143" y="1"/>
                    <a:pt x="5015" y="1"/>
                  </a:cubicBezTo>
                  <a:close/>
                  <a:moveTo>
                    <a:pt x="6301" y="1"/>
                  </a:moveTo>
                  <a:cubicBezTo>
                    <a:pt x="6172" y="1"/>
                    <a:pt x="6076" y="97"/>
                    <a:pt x="6076" y="226"/>
                  </a:cubicBezTo>
                  <a:cubicBezTo>
                    <a:pt x="6076" y="322"/>
                    <a:pt x="6172" y="419"/>
                    <a:pt x="6301" y="419"/>
                  </a:cubicBezTo>
                  <a:lnTo>
                    <a:pt x="7554" y="419"/>
                  </a:lnTo>
                  <a:cubicBezTo>
                    <a:pt x="7683" y="419"/>
                    <a:pt x="7779" y="322"/>
                    <a:pt x="7779" y="226"/>
                  </a:cubicBezTo>
                  <a:cubicBezTo>
                    <a:pt x="7779" y="97"/>
                    <a:pt x="7683" y="1"/>
                    <a:pt x="7554" y="1"/>
                  </a:cubicBezTo>
                  <a:close/>
                  <a:moveTo>
                    <a:pt x="8840" y="1"/>
                  </a:moveTo>
                  <a:cubicBezTo>
                    <a:pt x="8711" y="1"/>
                    <a:pt x="8615" y="97"/>
                    <a:pt x="8615" y="226"/>
                  </a:cubicBezTo>
                  <a:cubicBezTo>
                    <a:pt x="8615" y="322"/>
                    <a:pt x="8711" y="419"/>
                    <a:pt x="8840" y="419"/>
                  </a:cubicBezTo>
                  <a:lnTo>
                    <a:pt x="10126" y="419"/>
                  </a:lnTo>
                  <a:cubicBezTo>
                    <a:pt x="10222" y="419"/>
                    <a:pt x="10319" y="322"/>
                    <a:pt x="10319" y="226"/>
                  </a:cubicBezTo>
                  <a:cubicBezTo>
                    <a:pt x="10319" y="97"/>
                    <a:pt x="10222" y="1"/>
                    <a:pt x="10126" y="1"/>
                  </a:cubicBezTo>
                  <a:close/>
                  <a:moveTo>
                    <a:pt x="11379" y="1"/>
                  </a:moveTo>
                  <a:cubicBezTo>
                    <a:pt x="11283" y="1"/>
                    <a:pt x="11187" y="97"/>
                    <a:pt x="11187" y="226"/>
                  </a:cubicBezTo>
                  <a:cubicBezTo>
                    <a:pt x="11187" y="322"/>
                    <a:pt x="11283" y="419"/>
                    <a:pt x="11379" y="419"/>
                  </a:cubicBezTo>
                  <a:lnTo>
                    <a:pt x="12665" y="419"/>
                  </a:lnTo>
                  <a:cubicBezTo>
                    <a:pt x="12794" y="419"/>
                    <a:pt x="12890" y="322"/>
                    <a:pt x="12890" y="226"/>
                  </a:cubicBezTo>
                  <a:cubicBezTo>
                    <a:pt x="12890" y="97"/>
                    <a:pt x="12794" y="1"/>
                    <a:pt x="12665" y="1"/>
                  </a:cubicBezTo>
                  <a:close/>
                  <a:moveTo>
                    <a:pt x="13951" y="1"/>
                  </a:moveTo>
                  <a:cubicBezTo>
                    <a:pt x="13822" y="1"/>
                    <a:pt x="13726" y="97"/>
                    <a:pt x="13726" y="226"/>
                  </a:cubicBezTo>
                  <a:cubicBezTo>
                    <a:pt x="13726" y="322"/>
                    <a:pt x="13822" y="419"/>
                    <a:pt x="13951" y="419"/>
                  </a:cubicBezTo>
                  <a:lnTo>
                    <a:pt x="15205" y="419"/>
                  </a:lnTo>
                  <a:cubicBezTo>
                    <a:pt x="15333" y="419"/>
                    <a:pt x="15430" y="322"/>
                    <a:pt x="15430" y="226"/>
                  </a:cubicBezTo>
                  <a:cubicBezTo>
                    <a:pt x="15430" y="97"/>
                    <a:pt x="15333" y="1"/>
                    <a:pt x="15205" y="1"/>
                  </a:cubicBezTo>
                  <a:close/>
                  <a:moveTo>
                    <a:pt x="16490" y="1"/>
                  </a:moveTo>
                  <a:cubicBezTo>
                    <a:pt x="16362" y="1"/>
                    <a:pt x="16265" y="97"/>
                    <a:pt x="16265" y="226"/>
                  </a:cubicBezTo>
                  <a:cubicBezTo>
                    <a:pt x="16265" y="322"/>
                    <a:pt x="16362" y="419"/>
                    <a:pt x="16490" y="419"/>
                  </a:cubicBezTo>
                  <a:lnTo>
                    <a:pt x="17776" y="419"/>
                  </a:lnTo>
                  <a:cubicBezTo>
                    <a:pt x="17873" y="419"/>
                    <a:pt x="17969" y="322"/>
                    <a:pt x="17969" y="226"/>
                  </a:cubicBezTo>
                  <a:cubicBezTo>
                    <a:pt x="17969" y="97"/>
                    <a:pt x="17873" y="1"/>
                    <a:pt x="17776" y="1"/>
                  </a:cubicBezTo>
                  <a:close/>
                  <a:moveTo>
                    <a:pt x="19030" y="1"/>
                  </a:moveTo>
                  <a:cubicBezTo>
                    <a:pt x="18933" y="1"/>
                    <a:pt x="18837" y="97"/>
                    <a:pt x="18837" y="226"/>
                  </a:cubicBezTo>
                  <a:cubicBezTo>
                    <a:pt x="18837" y="322"/>
                    <a:pt x="18933" y="419"/>
                    <a:pt x="19030" y="419"/>
                  </a:cubicBezTo>
                  <a:lnTo>
                    <a:pt x="20316" y="419"/>
                  </a:lnTo>
                  <a:cubicBezTo>
                    <a:pt x="20444" y="419"/>
                    <a:pt x="20541" y="322"/>
                    <a:pt x="20541" y="226"/>
                  </a:cubicBezTo>
                  <a:cubicBezTo>
                    <a:pt x="20541" y="97"/>
                    <a:pt x="20444" y="1"/>
                    <a:pt x="20316" y="1"/>
                  </a:cubicBezTo>
                  <a:close/>
                  <a:moveTo>
                    <a:pt x="21601" y="1"/>
                  </a:moveTo>
                  <a:cubicBezTo>
                    <a:pt x="21473" y="1"/>
                    <a:pt x="21376" y="97"/>
                    <a:pt x="21376" y="226"/>
                  </a:cubicBezTo>
                  <a:cubicBezTo>
                    <a:pt x="21376" y="322"/>
                    <a:pt x="21473" y="419"/>
                    <a:pt x="21601" y="419"/>
                  </a:cubicBezTo>
                  <a:lnTo>
                    <a:pt x="22855" y="419"/>
                  </a:lnTo>
                  <a:cubicBezTo>
                    <a:pt x="22984" y="419"/>
                    <a:pt x="23080" y="322"/>
                    <a:pt x="23080" y="226"/>
                  </a:cubicBezTo>
                  <a:cubicBezTo>
                    <a:pt x="23080" y="97"/>
                    <a:pt x="22984" y="1"/>
                    <a:pt x="22855" y="1"/>
                  </a:cubicBezTo>
                  <a:close/>
                  <a:moveTo>
                    <a:pt x="24141" y="1"/>
                  </a:moveTo>
                  <a:cubicBezTo>
                    <a:pt x="24012" y="1"/>
                    <a:pt x="23916" y="97"/>
                    <a:pt x="23916" y="226"/>
                  </a:cubicBezTo>
                  <a:cubicBezTo>
                    <a:pt x="23916" y="322"/>
                    <a:pt x="24012" y="419"/>
                    <a:pt x="24141" y="419"/>
                  </a:cubicBezTo>
                  <a:lnTo>
                    <a:pt x="25426" y="419"/>
                  </a:lnTo>
                  <a:cubicBezTo>
                    <a:pt x="25523" y="419"/>
                    <a:pt x="25619" y="322"/>
                    <a:pt x="25619" y="226"/>
                  </a:cubicBezTo>
                  <a:cubicBezTo>
                    <a:pt x="25619" y="97"/>
                    <a:pt x="25523" y="1"/>
                    <a:pt x="25426" y="1"/>
                  </a:cubicBezTo>
                  <a:close/>
                  <a:moveTo>
                    <a:pt x="26680" y="1"/>
                  </a:moveTo>
                  <a:cubicBezTo>
                    <a:pt x="26584" y="1"/>
                    <a:pt x="26487" y="97"/>
                    <a:pt x="26487" y="226"/>
                  </a:cubicBezTo>
                  <a:cubicBezTo>
                    <a:pt x="26487" y="322"/>
                    <a:pt x="26584" y="419"/>
                    <a:pt x="26680" y="419"/>
                  </a:cubicBezTo>
                  <a:lnTo>
                    <a:pt x="27966" y="419"/>
                  </a:lnTo>
                  <a:cubicBezTo>
                    <a:pt x="28094" y="419"/>
                    <a:pt x="28191" y="322"/>
                    <a:pt x="28191" y="226"/>
                  </a:cubicBezTo>
                  <a:cubicBezTo>
                    <a:pt x="28191" y="97"/>
                    <a:pt x="28094" y="1"/>
                    <a:pt x="27966" y="1"/>
                  </a:cubicBezTo>
                  <a:close/>
                  <a:moveTo>
                    <a:pt x="29252" y="1"/>
                  </a:moveTo>
                  <a:cubicBezTo>
                    <a:pt x="29123" y="1"/>
                    <a:pt x="29027" y="97"/>
                    <a:pt x="29027" y="226"/>
                  </a:cubicBezTo>
                  <a:cubicBezTo>
                    <a:pt x="29027" y="322"/>
                    <a:pt x="29123" y="419"/>
                    <a:pt x="29252" y="419"/>
                  </a:cubicBezTo>
                  <a:lnTo>
                    <a:pt x="30505" y="419"/>
                  </a:lnTo>
                  <a:cubicBezTo>
                    <a:pt x="30634" y="419"/>
                    <a:pt x="30730" y="322"/>
                    <a:pt x="30730" y="226"/>
                  </a:cubicBezTo>
                  <a:cubicBezTo>
                    <a:pt x="30730" y="97"/>
                    <a:pt x="30634" y="1"/>
                    <a:pt x="30505" y="1"/>
                  </a:cubicBezTo>
                  <a:close/>
                  <a:moveTo>
                    <a:pt x="31791" y="1"/>
                  </a:moveTo>
                  <a:cubicBezTo>
                    <a:pt x="31662" y="1"/>
                    <a:pt x="31598" y="97"/>
                    <a:pt x="31598" y="226"/>
                  </a:cubicBezTo>
                  <a:cubicBezTo>
                    <a:pt x="31598" y="322"/>
                    <a:pt x="31662" y="419"/>
                    <a:pt x="31791" y="419"/>
                  </a:cubicBezTo>
                  <a:lnTo>
                    <a:pt x="33077" y="419"/>
                  </a:lnTo>
                  <a:cubicBezTo>
                    <a:pt x="33173" y="419"/>
                    <a:pt x="33270" y="322"/>
                    <a:pt x="33270" y="226"/>
                  </a:cubicBezTo>
                  <a:cubicBezTo>
                    <a:pt x="33270" y="97"/>
                    <a:pt x="33173" y="1"/>
                    <a:pt x="33077" y="1"/>
                  </a:cubicBezTo>
                  <a:close/>
                  <a:moveTo>
                    <a:pt x="34330" y="1"/>
                  </a:moveTo>
                  <a:cubicBezTo>
                    <a:pt x="34234" y="1"/>
                    <a:pt x="34138" y="97"/>
                    <a:pt x="34138" y="226"/>
                  </a:cubicBezTo>
                  <a:cubicBezTo>
                    <a:pt x="34138" y="322"/>
                    <a:pt x="34234" y="419"/>
                    <a:pt x="34330" y="419"/>
                  </a:cubicBezTo>
                  <a:lnTo>
                    <a:pt x="35616" y="419"/>
                  </a:lnTo>
                  <a:cubicBezTo>
                    <a:pt x="35745" y="419"/>
                    <a:pt x="35841" y="322"/>
                    <a:pt x="35841" y="226"/>
                  </a:cubicBezTo>
                  <a:cubicBezTo>
                    <a:pt x="35841" y="97"/>
                    <a:pt x="35745" y="1"/>
                    <a:pt x="35616" y="1"/>
                  </a:cubicBezTo>
                  <a:close/>
                  <a:moveTo>
                    <a:pt x="36902" y="1"/>
                  </a:moveTo>
                  <a:cubicBezTo>
                    <a:pt x="36773" y="1"/>
                    <a:pt x="36677" y="97"/>
                    <a:pt x="36677" y="226"/>
                  </a:cubicBezTo>
                  <a:cubicBezTo>
                    <a:pt x="36677" y="322"/>
                    <a:pt x="36773" y="419"/>
                    <a:pt x="36902" y="419"/>
                  </a:cubicBezTo>
                  <a:lnTo>
                    <a:pt x="38188" y="419"/>
                  </a:lnTo>
                  <a:cubicBezTo>
                    <a:pt x="38284" y="419"/>
                    <a:pt x="38381" y="322"/>
                    <a:pt x="38381" y="226"/>
                  </a:cubicBezTo>
                  <a:cubicBezTo>
                    <a:pt x="38381" y="97"/>
                    <a:pt x="38284" y="1"/>
                    <a:pt x="38188" y="1"/>
                  </a:cubicBezTo>
                  <a:close/>
                  <a:moveTo>
                    <a:pt x="39441" y="1"/>
                  </a:moveTo>
                  <a:cubicBezTo>
                    <a:pt x="39345" y="1"/>
                    <a:pt x="39249" y="97"/>
                    <a:pt x="39249" y="226"/>
                  </a:cubicBezTo>
                  <a:cubicBezTo>
                    <a:pt x="39249" y="322"/>
                    <a:pt x="39345" y="419"/>
                    <a:pt x="39441" y="419"/>
                  </a:cubicBezTo>
                  <a:lnTo>
                    <a:pt x="40727" y="419"/>
                  </a:lnTo>
                  <a:cubicBezTo>
                    <a:pt x="40856" y="419"/>
                    <a:pt x="40920" y="322"/>
                    <a:pt x="40920" y="226"/>
                  </a:cubicBezTo>
                  <a:cubicBezTo>
                    <a:pt x="40920" y="97"/>
                    <a:pt x="40856" y="1"/>
                    <a:pt x="40727" y="1"/>
                  </a:cubicBezTo>
                  <a:close/>
                  <a:moveTo>
                    <a:pt x="42013" y="1"/>
                  </a:moveTo>
                  <a:cubicBezTo>
                    <a:pt x="41884" y="1"/>
                    <a:pt x="41788" y="97"/>
                    <a:pt x="41788" y="226"/>
                  </a:cubicBezTo>
                  <a:cubicBezTo>
                    <a:pt x="41788" y="322"/>
                    <a:pt x="41884" y="419"/>
                    <a:pt x="42013" y="419"/>
                  </a:cubicBezTo>
                  <a:lnTo>
                    <a:pt x="43267" y="419"/>
                  </a:lnTo>
                  <a:cubicBezTo>
                    <a:pt x="43395" y="419"/>
                    <a:pt x="43492" y="322"/>
                    <a:pt x="43492" y="226"/>
                  </a:cubicBezTo>
                  <a:cubicBezTo>
                    <a:pt x="43492" y="97"/>
                    <a:pt x="43395" y="1"/>
                    <a:pt x="43267" y="1"/>
                  </a:cubicBezTo>
                  <a:close/>
                  <a:moveTo>
                    <a:pt x="44552" y="1"/>
                  </a:moveTo>
                  <a:cubicBezTo>
                    <a:pt x="44424" y="1"/>
                    <a:pt x="44327" y="97"/>
                    <a:pt x="44327" y="226"/>
                  </a:cubicBezTo>
                  <a:cubicBezTo>
                    <a:pt x="44327" y="322"/>
                    <a:pt x="44424" y="419"/>
                    <a:pt x="44552" y="419"/>
                  </a:cubicBezTo>
                  <a:lnTo>
                    <a:pt x="45838" y="419"/>
                  </a:lnTo>
                  <a:cubicBezTo>
                    <a:pt x="45935" y="419"/>
                    <a:pt x="46031" y="322"/>
                    <a:pt x="46031" y="226"/>
                  </a:cubicBezTo>
                  <a:cubicBezTo>
                    <a:pt x="46031" y="97"/>
                    <a:pt x="45935" y="1"/>
                    <a:pt x="45838" y="1"/>
                  </a:cubicBezTo>
                  <a:close/>
                  <a:moveTo>
                    <a:pt x="47092" y="1"/>
                  </a:moveTo>
                  <a:cubicBezTo>
                    <a:pt x="46995" y="1"/>
                    <a:pt x="46899" y="97"/>
                    <a:pt x="46899" y="226"/>
                  </a:cubicBezTo>
                  <a:cubicBezTo>
                    <a:pt x="46899" y="322"/>
                    <a:pt x="46995" y="419"/>
                    <a:pt x="47092" y="419"/>
                  </a:cubicBezTo>
                  <a:lnTo>
                    <a:pt x="48378" y="419"/>
                  </a:lnTo>
                  <a:cubicBezTo>
                    <a:pt x="48506" y="419"/>
                    <a:pt x="48603" y="322"/>
                    <a:pt x="48603" y="226"/>
                  </a:cubicBezTo>
                  <a:cubicBezTo>
                    <a:pt x="48603" y="97"/>
                    <a:pt x="48506" y="1"/>
                    <a:pt x="48378" y="1"/>
                  </a:cubicBezTo>
                  <a:close/>
                  <a:moveTo>
                    <a:pt x="49663" y="1"/>
                  </a:moveTo>
                  <a:cubicBezTo>
                    <a:pt x="49535" y="1"/>
                    <a:pt x="49438" y="97"/>
                    <a:pt x="49438" y="226"/>
                  </a:cubicBezTo>
                  <a:cubicBezTo>
                    <a:pt x="49438" y="322"/>
                    <a:pt x="49535" y="419"/>
                    <a:pt x="49663" y="419"/>
                  </a:cubicBezTo>
                  <a:lnTo>
                    <a:pt x="50917" y="419"/>
                  </a:lnTo>
                  <a:cubicBezTo>
                    <a:pt x="51046" y="419"/>
                    <a:pt x="51142" y="322"/>
                    <a:pt x="51142" y="226"/>
                  </a:cubicBezTo>
                  <a:cubicBezTo>
                    <a:pt x="51142" y="97"/>
                    <a:pt x="51046" y="1"/>
                    <a:pt x="50917" y="1"/>
                  </a:cubicBezTo>
                  <a:close/>
                  <a:moveTo>
                    <a:pt x="52203" y="1"/>
                  </a:moveTo>
                  <a:cubicBezTo>
                    <a:pt x="52074" y="1"/>
                    <a:pt x="51978" y="97"/>
                    <a:pt x="51978" y="226"/>
                  </a:cubicBezTo>
                  <a:cubicBezTo>
                    <a:pt x="51978" y="322"/>
                    <a:pt x="52074" y="419"/>
                    <a:pt x="52203" y="419"/>
                  </a:cubicBezTo>
                  <a:lnTo>
                    <a:pt x="53489" y="419"/>
                  </a:lnTo>
                  <a:cubicBezTo>
                    <a:pt x="53585" y="419"/>
                    <a:pt x="53681" y="322"/>
                    <a:pt x="53681" y="226"/>
                  </a:cubicBezTo>
                  <a:cubicBezTo>
                    <a:pt x="53681" y="97"/>
                    <a:pt x="53585" y="1"/>
                    <a:pt x="53489" y="1"/>
                  </a:cubicBezTo>
                  <a:close/>
                  <a:moveTo>
                    <a:pt x="54742" y="1"/>
                  </a:moveTo>
                  <a:cubicBezTo>
                    <a:pt x="54646" y="1"/>
                    <a:pt x="54549" y="97"/>
                    <a:pt x="54549" y="226"/>
                  </a:cubicBezTo>
                  <a:cubicBezTo>
                    <a:pt x="54549" y="322"/>
                    <a:pt x="54646" y="419"/>
                    <a:pt x="54742" y="419"/>
                  </a:cubicBezTo>
                  <a:lnTo>
                    <a:pt x="56028" y="419"/>
                  </a:lnTo>
                  <a:cubicBezTo>
                    <a:pt x="56157" y="419"/>
                    <a:pt x="56253" y="322"/>
                    <a:pt x="56253" y="226"/>
                  </a:cubicBezTo>
                  <a:cubicBezTo>
                    <a:pt x="56253" y="97"/>
                    <a:pt x="56157" y="1"/>
                    <a:pt x="56028" y="1"/>
                  </a:cubicBezTo>
                  <a:close/>
                  <a:moveTo>
                    <a:pt x="57314" y="1"/>
                  </a:moveTo>
                  <a:cubicBezTo>
                    <a:pt x="57185" y="1"/>
                    <a:pt x="57089" y="97"/>
                    <a:pt x="57089" y="226"/>
                  </a:cubicBezTo>
                  <a:cubicBezTo>
                    <a:pt x="57089" y="322"/>
                    <a:pt x="57185" y="419"/>
                    <a:pt x="57314" y="419"/>
                  </a:cubicBezTo>
                  <a:lnTo>
                    <a:pt x="58567" y="419"/>
                  </a:lnTo>
                  <a:cubicBezTo>
                    <a:pt x="58696" y="419"/>
                    <a:pt x="58792" y="322"/>
                    <a:pt x="58792" y="226"/>
                  </a:cubicBezTo>
                  <a:cubicBezTo>
                    <a:pt x="58792" y="97"/>
                    <a:pt x="58696" y="1"/>
                    <a:pt x="58567" y="1"/>
                  </a:cubicBezTo>
                  <a:close/>
                  <a:moveTo>
                    <a:pt x="59853" y="1"/>
                  </a:moveTo>
                  <a:cubicBezTo>
                    <a:pt x="59725" y="1"/>
                    <a:pt x="59628" y="97"/>
                    <a:pt x="59628" y="226"/>
                  </a:cubicBezTo>
                  <a:cubicBezTo>
                    <a:pt x="59628" y="322"/>
                    <a:pt x="59725" y="419"/>
                    <a:pt x="59853" y="419"/>
                  </a:cubicBezTo>
                  <a:lnTo>
                    <a:pt x="61139" y="419"/>
                  </a:lnTo>
                  <a:cubicBezTo>
                    <a:pt x="61235" y="419"/>
                    <a:pt x="61332" y="322"/>
                    <a:pt x="61332" y="226"/>
                  </a:cubicBezTo>
                  <a:cubicBezTo>
                    <a:pt x="61332" y="97"/>
                    <a:pt x="61235" y="1"/>
                    <a:pt x="61139" y="1"/>
                  </a:cubicBezTo>
                  <a:close/>
                  <a:moveTo>
                    <a:pt x="62393" y="1"/>
                  </a:moveTo>
                  <a:cubicBezTo>
                    <a:pt x="62296" y="1"/>
                    <a:pt x="62200" y="97"/>
                    <a:pt x="62200" y="226"/>
                  </a:cubicBezTo>
                  <a:cubicBezTo>
                    <a:pt x="62200" y="322"/>
                    <a:pt x="62296" y="419"/>
                    <a:pt x="62393" y="419"/>
                  </a:cubicBezTo>
                  <a:lnTo>
                    <a:pt x="63678" y="419"/>
                  </a:lnTo>
                  <a:cubicBezTo>
                    <a:pt x="63807" y="419"/>
                    <a:pt x="63903" y="322"/>
                    <a:pt x="63903" y="226"/>
                  </a:cubicBezTo>
                  <a:cubicBezTo>
                    <a:pt x="63903" y="97"/>
                    <a:pt x="63807" y="1"/>
                    <a:pt x="63678" y="1"/>
                  </a:cubicBezTo>
                  <a:close/>
                  <a:moveTo>
                    <a:pt x="64964" y="1"/>
                  </a:moveTo>
                  <a:cubicBezTo>
                    <a:pt x="64835" y="1"/>
                    <a:pt x="64739" y="97"/>
                    <a:pt x="64739" y="226"/>
                  </a:cubicBezTo>
                  <a:cubicBezTo>
                    <a:pt x="64739" y="322"/>
                    <a:pt x="64835" y="419"/>
                    <a:pt x="64964" y="419"/>
                  </a:cubicBezTo>
                  <a:lnTo>
                    <a:pt x="66218" y="419"/>
                  </a:lnTo>
                  <a:cubicBezTo>
                    <a:pt x="66346" y="419"/>
                    <a:pt x="66443" y="322"/>
                    <a:pt x="66443" y="226"/>
                  </a:cubicBezTo>
                  <a:cubicBezTo>
                    <a:pt x="66443" y="97"/>
                    <a:pt x="66346" y="1"/>
                    <a:pt x="66218" y="1"/>
                  </a:cubicBezTo>
                  <a:close/>
                  <a:moveTo>
                    <a:pt x="67503" y="1"/>
                  </a:moveTo>
                  <a:cubicBezTo>
                    <a:pt x="67375" y="1"/>
                    <a:pt x="67278" y="97"/>
                    <a:pt x="67278" y="226"/>
                  </a:cubicBezTo>
                  <a:cubicBezTo>
                    <a:pt x="67278" y="322"/>
                    <a:pt x="67375" y="419"/>
                    <a:pt x="67503" y="419"/>
                  </a:cubicBezTo>
                  <a:lnTo>
                    <a:pt x="68789" y="419"/>
                  </a:lnTo>
                  <a:cubicBezTo>
                    <a:pt x="68886" y="419"/>
                    <a:pt x="68982" y="322"/>
                    <a:pt x="68982" y="226"/>
                  </a:cubicBezTo>
                  <a:cubicBezTo>
                    <a:pt x="68982" y="97"/>
                    <a:pt x="68886" y="1"/>
                    <a:pt x="68789" y="1"/>
                  </a:cubicBezTo>
                  <a:close/>
                  <a:moveTo>
                    <a:pt x="70043" y="1"/>
                  </a:moveTo>
                  <a:cubicBezTo>
                    <a:pt x="69946" y="1"/>
                    <a:pt x="69850" y="97"/>
                    <a:pt x="69850" y="226"/>
                  </a:cubicBezTo>
                  <a:cubicBezTo>
                    <a:pt x="69850" y="322"/>
                    <a:pt x="69946" y="419"/>
                    <a:pt x="70043" y="419"/>
                  </a:cubicBezTo>
                  <a:lnTo>
                    <a:pt x="71329" y="419"/>
                  </a:lnTo>
                  <a:cubicBezTo>
                    <a:pt x="71457" y="419"/>
                    <a:pt x="71554" y="322"/>
                    <a:pt x="71554" y="226"/>
                  </a:cubicBezTo>
                  <a:cubicBezTo>
                    <a:pt x="71554" y="97"/>
                    <a:pt x="71457" y="1"/>
                    <a:pt x="71329" y="1"/>
                  </a:cubicBezTo>
                  <a:close/>
                  <a:moveTo>
                    <a:pt x="72614" y="1"/>
                  </a:moveTo>
                  <a:cubicBezTo>
                    <a:pt x="72486" y="1"/>
                    <a:pt x="72389" y="97"/>
                    <a:pt x="72389" y="226"/>
                  </a:cubicBezTo>
                  <a:cubicBezTo>
                    <a:pt x="72389" y="322"/>
                    <a:pt x="72486" y="419"/>
                    <a:pt x="72614" y="419"/>
                  </a:cubicBezTo>
                  <a:lnTo>
                    <a:pt x="73868" y="419"/>
                  </a:lnTo>
                  <a:cubicBezTo>
                    <a:pt x="73997" y="419"/>
                    <a:pt x="74093" y="322"/>
                    <a:pt x="74093" y="226"/>
                  </a:cubicBezTo>
                  <a:cubicBezTo>
                    <a:pt x="74093" y="97"/>
                    <a:pt x="73997" y="1"/>
                    <a:pt x="73868" y="1"/>
                  </a:cubicBezTo>
                  <a:close/>
                  <a:moveTo>
                    <a:pt x="75154" y="1"/>
                  </a:moveTo>
                  <a:cubicBezTo>
                    <a:pt x="75025" y="1"/>
                    <a:pt x="74961" y="97"/>
                    <a:pt x="74961" y="226"/>
                  </a:cubicBezTo>
                  <a:cubicBezTo>
                    <a:pt x="74961" y="322"/>
                    <a:pt x="75025" y="419"/>
                    <a:pt x="75154" y="419"/>
                  </a:cubicBezTo>
                  <a:lnTo>
                    <a:pt x="76440" y="419"/>
                  </a:lnTo>
                  <a:cubicBezTo>
                    <a:pt x="76536" y="419"/>
                    <a:pt x="76632" y="322"/>
                    <a:pt x="76632" y="226"/>
                  </a:cubicBezTo>
                  <a:cubicBezTo>
                    <a:pt x="76632" y="97"/>
                    <a:pt x="76536" y="1"/>
                    <a:pt x="76440" y="1"/>
                  </a:cubicBezTo>
                  <a:close/>
                  <a:moveTo>
                    <a:pt x="77693" y="1"/>
                  </a:moveTo>
                  <a:cubicBezTo>
                    <a:pt x="77597" y="1"/>
                    <a:pt x="77500" y="97"/>
                    <a:pt x="77500" y="226"/>
                  </a:cubicBezTo>
                  <a:cubicBezTo>
                    <a:pt x="77500" y="322"/>
                    <a:pt x="77597" y="419"/>
                    <a:pt x="77693" y="419"/>
                  </a:cubicBezTo>
                  <a:lnTo>
                    <a:pt x="78979" y="419"/>
                  </a:lnTo>
                  <a:cubicBezTo>
                    <a:pt x="79108" y="419"/>
                    <a:pt x="79204" y="322"/>
                    <a:pt x="79204" y="226"/>
                  </a:cubicBezTo>
                  <a:cubicBezTo>
                    <a:pt x="79204" y="97"/>
                    <a:pt x="79108" y="1"/>
                    <a:pt x="78979" y="1"/>
                  </a:cubicBezTo>
                  <a:close/>
                  <a:moveTo>
                    <a:pt x="80265" y="1"/>
                  </a:moveTo>
                  <a:cubicBezTo>
                    <a:pt x="80136" y="1"/>
                    <a:pt x="80040" y="97"/>
                    <a:pt x="80040" y="226"/>
                  </a:cubicBezTo>
                  <a:cubicBezTo>
                    <a:pt x="80040" y="322"/>
                    <a:pt x="80136" y="419"/>
                    <a:pt x="80265" y="419"/>
                  </a:cubicBezTo>
                  <a:lnTo>
                    <a:pt x="81518" y="419"/>
                  </a:lnTo>
                  <a:cubicBezTo>
                    <a:pt x="81647" y="419"/>
                    <a:pt x="81743" y="322"/>
                    <a:pt x="81743" y="226"/>
                  </a:cubicBezTo>
                  <a:cubicBezTo>
                    <a:pt x="81743" y="97"/>
                    <a:pt x="81647" y="1"/>
                    <a:pt x="81518" y="1"/>
                  </a:cubicBezTo>
                  <a:close/>
                  <a:moveTo>
                    <a:pt x="82804" y="1"/>
                  </a:moveTo>
                  <a:cubicBezTo>
                    <a:pt x="82708" y="1"/>
                    <a:pt x="82611" y="97"/>
                    <a:pt x="82611" y="226"/>
                  </a:cubicBezTo>
                  <a:cubicBezTo>
                    <a:pt x="82611" y="322"/>
                    <a:pt x="82708" y="419"/>
                    <a:pt x="82804" y="419"/>
                  </a:cubicBezTo>
                  <a:lnTo>
                    <a:pt x="84090" y="419"/>
                  </a:lnTo>
                  <a:cubicBezTo>
                    <a:pt x="84186" y="419"/>
                    <a:pt x="84283" y="322"/>
                    <a:pt x="84283" y="226"/>
                  </a:cubicBezTo>
                  <a:cubicBezTo>
                    <a:pt x="84283" y="97"/>
                    <a:pt x="84186" y="1"/>
                    <a:pt x="84090" y="1"/>
                  </a:cubicBezTo>
                  <a:close/>
                  <a:moveTo>
                    <a:pt x="85376" y="1"/>
                  </a:moveTo>
                  <a:cubicBezTo>
                    <a:pt x="85247" y="1"/>
                    <a:pt x="85151" y="97"/>
                    <a:pt x="85151" y="226"/>
                  </a:cubicBezTo>
                  <a:cubicBezTo>
                    <a:pt x="85151" y="322"/>
                    <a:pt x="85247" y="419"/>
                    <a:pt x="85376" y="419"/>
                  </a:cubicBezTo>
                  <a:lnTo>
                    <a:pt x="86629" y="419"/>
                  </a:lnTo>
                  <a:cubicBezTo>
                    <a:pt x="86758" y="419"/>
                    <a:pt x="86854" y="322"/>
                    <a:pt x="86854" y="226"/>
                  </a:cubicBezTo>
                  <a:cubicBezTo>
                    <a:pt x="86854" y="97"/>
                    <a:pt x="86758" y="1"/>
                    <a:pt x="86629" y="1"/>
                  </a:cubicBezTo>
                  <a:close/>
                  <a:moveTo>
                    <a:pt x="87915" y="1"/>
                  </a:moveTo>
                  <a:cubicBezTo>
                    <a:pt x="87787" y="1"/>
                    <a:pt x="87690" y="97"/>
                    <a:pt x="87690" y="226"/>
                  </a:cubicBezTo>
                  <a:cubicBezTo>
                    <a:pt x="87690" y="259"/>
                    <a:pt x="87702" y="293"/>
                    <a:pt x="87722" y="322"/>
                  </a:cubicBezTo>
                  <a:lnTo>
                    <a:pt x="87722" y="322"/>
                  </a:lnTo>
                  <a:lnTo>
                    <a:pt x="87722" y="1479"/>
                  </a:lnTo>
                  <a:cubicBezTo>
                    <a:pt x="87722" y="1608"/>
                    <a:pt x="87819" y="1704"/>
                    <a:pt x="87915" y="1704"/>
                  </a:cubicBezTo>
                  <a:cubicBezTo>
                    <a:pt x="88044" y="1704"/>
                    <a:pt x="88140" y="1608"/>
                    <a:pt x="88140" y="1479"/>
                  </a:cubicBezTo>
                  <a:lnTo>
                    <a:pt x="88140" y="226"/>
                  </a:lnTo>
                  <a:cubicBezTo>
                    <a:pt x="88140" y="161"/>
                    <a:pt x="88108" y="97"/>
                    <a:pt x="88076" y="65"/>
                  </a:cubicBezTo>
                  <a:cubicBezTo>
                    <a:pt x="88044" y="33"/>
                    <a:pt x="87979" y="1"/>
                    <a:pt x="87915" y="1"/>
                  </a:cubicBezTo>
                  <a:close/>
                  <a:moveTo>
                    <a:pt x="193" y="290"/>
                  </a:moveTo>
                  <a:cubicBezTo>
                    <a:pt x="97" y="290"/>
                    <a:pt x="0" y="386"/>
                    <a:pt x="0" y="515"/>
                  </a:cubicBezTo>
                  <a:lnTo>
                    <a:pt x="0" y="1769"/>
                  </a:lnTo>
                  <a:cubicBezTo>
                    <a:pt x="0" y="1897"/>
                    <a:pt x="97" y="1994"/>
                    <a:pt x="193" y="1994"/>
                  </a:cubicBezTo>
                  <a:cubicBezTo>
                    <a:pt x="322" y="1994"/>
                    <a:pt x="418" y="1897"/>
                    <a:pt x="418" y="1769"/>
                  </a:cubicBezTo>
                  <a:lnTo>
                    <a:pt x="418" y="515"/>
                  </a:lnTo>
                  <a:cubicBezTo>
                    <a:pt x="418" y="386"/>
                    <a:pt x="322" y="290"/>
                    <a:pt x="193" y="290"/>
                  </a:cubicBezTo>
                  <a:close/>
                  <a:moveTo>
                    <a:pt x="87915" y="2540"/>
                  </a:moveTo>
                  <a:cubicBezTo>
                    <a:pt x="87819" y="2540"/>
                    <a:pt x="87722" y="2637"/>
                    <a:pt x="87722" y="2765"/>
                  </a:cubicBezTo>
                  <a:lnTo>
                    <a:pt x="87722" y="4019"/>
                  </a:lnTo>
                  <a:cubicBezTo>
                    <a:pt x="87722" y="4147"/>
                    <a:pt x="87819" y="4244"/>
                    <a:pt x="87915" y="4244"/>
                  </a:cubicBezTo>
                  <a:cubicBezTo>
                    <a:pt x="88044" y="4244"/>
                    <a:pt x="88140" y="4147"/>
                    <a:pt x="88140" y="4019"/>
                  </a:cubicBezTo>
                  <a:lnTo>
                    <a:pt x="88140" y="2765"/>
                  </a:lnTo>
                  <a:cubicBezTo>
                    <a:pt x="88140" y="2637"/>
                    <a:pt x="88044" y="2540"/>
                    <a:pt x="87915" y="2540"/>
                  </a:cubicBezTo>
                  <a:close/>
                  <a:moveTo>
                    <a:pt x="193" y="2829"/>
                  </a:moveTo>
                  <a:cubicBezTo>
                    <a:pt x="97" y="2829"/>
                    <a:pt x="0" y="2926"/>
                    <a:pt x="0" y="3054"/>
                  </a:cubicBezTo>
                  <a:lnTo>
                    <a:pt x="0" y="4340"/>
                  </a:lnTo>
                  <a:cubicBezTo>
                    <a:pt x="0" y="4437"/>
                    <a:pt x="97" y="4533"/>
                    <a:pt x="193" y="4533"/>
                  </a:cubicBezTo>
                  <a:cubicBezTo>
                    <a:pt x="322" y="4533"/>
                    <a:pt x="418" y="4437"/>
                    <a:pt x="418" y="4340"/>
                  </a:cubicBezTo>
                  <a:lnTo>
                    <a:pt x="418" y="3054"/>
                  </a:lnTo>
                  <a:cubicBezTo>
                    <a:pt x="418" y="2926"/>
                    <a:pt x="322" y="2829"/>
                    <a:pt x="193" y="2829"/>
                  </a:cubicBezTo>
                  <a:close/>
                  <a:moveTo>
                    <a:pt x="87915" y="5080"/>
                  </a:moveTo>
                  <a:cubicBezTo>
                    <a:pt x="87819" y="5080"/>
                    <a:pt x="87722" y="5176"/>
                    <a:pt x="87722" y="5305"/>
                  </a:cubicBezTo>
                  <a:lnTo>
                    <a:pt x="87722" y="6590"/>
                  </a:lnTo>
                  <a:cubicBezTo>
                    <a:pt x="87722" y="6687"/>
                    <a:pt x="87819" y="6783"/>
                    <a:pt x="87915" y="6783"/>
                  </a:cubicBezTo>
                  <a:cubicBezTo>
                    <a:pt x="88044" y="6783"/>
                    <a:pt x="88140" y="6687"/>
                    <a:pt x="88140" y="6590"/>
                  </a:cubicBezTo>
                  <a:lnTo>
                    <a:pt x="88140" y="5305"/>
                  </a:lnTo>
                  <a:cubicBezTo>
                    <a:pt x="88140" y="5176"/>
                    <a:pt x="88044" y="5080"/>
                    <a:pt x="87915" y="5080"/>
                  </a:cubicBezTo>
                  <a:close/>
                  <a:moveTo>
                    <a:pt x="193" y="5401"/>
                  </a:moveTo>
                  <a:cubicBezTo>
                    <a:pt x="97" y="5401"/>
                    <a:pt x="0" y="5497"/>
                    <a:pt x="0" y="5594"/>
                  </a:cubicBezTo>
                  <a:lnTo>
                    <a:pt x="0" y="6880"/>
                  </a:lnTo>
                  <a:cubicBezTo>
                    <a:pt x="0" y="7008"/>
                    <a:pt x="97" y="7105"/>
                    <a:pt x="193" y="7105"/>
                  </a:cubicBezTo>
                  <a:cubicBezTo>
                    <a:pt x="322" y="7105"/>
                    <a:pt x="418" y="7008"/>
                    <a:pt x="418" y="6880"/>
                  </a:cubicBezTo>
                  <a:lnTo>
                    <a:pt x="418" y="5594"/>
                  </a:lnTo>
                  <a:cubicBezTo>
                    <a:pt x="418" y="5497"/>
                    <a:pt x="322" y="5401"/>
                    <a:pt x="193" y="5401"/>
                  </a:cubicBezTo>
                  <a:close/>
                  <a:moveTo>
                    <a:pt x="87915" y="7651"/>
                  </a:moveTo>
                  <a:cubicBezTo>
                    <a:pt x="87819" y="7651"/>
                    <a:pt x="87722" y="7748"/>
                    <a:pt x="87722" y="7844"/>
                  </a:cubicBezTo>
                  <a:lnTo>
                    <a:pt x="87722" y="9130"/>
                  </a:lnTo>
                  <a:cubicBezTo>
                    <a:pt x="87722" y="9258"/>
                    <a:pt x="87819" y="9355"/>
                    <a:pt x="87915" y="9355"/>
                  </a:cubicBezTo>
                  <a:cubicBezTo>
                    <a:pt x="88044" y="9355"/>
                    <a:pt x="88140" y="9258"/>
                    <a:pt x="88140" y="9130"/>
                  </a:cubicBezTo>
                  <a:lnTo>
                    <a:pt x="88140" y="7844"/>
                  </a:lnTo>
                  <a:cubicBezTo>
                    <a:pt x="88140" y="7748"/>
                    <a:pt x="88044" y="7651"/>
                    <a:pt x="87915" y="7651"/>
                  </a:cubicBezTo>
                  <a:close/>
                  <a:moveTo>
                    <a:pt x="193" y="7940"/>
                  </a:moveTo>
                  <a:cubicBezTo>
                    <a:pt x="97" y="7940"/>
                    <a:pt x="0" y="8037"/>
                    <a:pt x="0" y="8165"/>
                  </a:cubicBezTo>
                  <a:lnTo>
                    <a:pt x="0" y="9419"/>
                  </a:lnTo>
                  <a:cubicBezTo>
                    <a:pt x="0" y="9548"/>
                    <a:pt x="97" y="9644"/>
                    <a:pt x="193" y="9644"/>
                  </a:cubicBezTo>
                  <a:cubicBezTo>
                    <a:pt x="322" y="9644"/>
                    <a:pt x="418" y="9548"/>
                    <a:pt x="418" y="9419"/>
                  </a:cubicBezTo>
                  <a:lnTo>
                    <a:pt x="418" y="8165"/>
                  </a:lnTo>
                  <a:cubicBezTo>
                    <a:pt x="418" y="8037"/>
                    <a:pt x="322" y="7940"/>
                    <a:pt x="193" y="7940"/>
                  </a:cubicBezTo>
                  <a:close/>
                  <a:moveTo>
                    <a:pt x="87915" y="10191"/>
                  </a:moveTo>
                  <a:cubicBezTo>
                    <a:pt x="87819" y="10191"/>
                    <a:pt x="87722" y="10287"/>
                    <a:pt x="87722" y="10416"/>
                  </a:cubicBezTo>
                  <a:lnTo>
                    <a:pt x="87722" y="11669"/>
                  </a:lnTo>
                  <a:cubicBezTo>
                    <a:pt x="87722" y="11798"/>
                    <a:pt x="87819" y="11894"/>
                    <a:pt x="87915" y="11894"/>
                  </a:cubicBezTo>
                  <a:cubicBezTo>
                    <a:pt x="88044" y="11894"/>
                    <a:pt x="88140" y="11798"/>
                    <a:pt x="88140" y="11669"/>
                  </a:cubicBezTo>
                  <a:lnTo>
                    <a:pt x="88140" y="10416"/>
                  </a:lnTo>
                  <a:cubicBezTo>
                    <a:pt x="88140" y="10287"/>
                    <a:pt x="88044" y="10191"/>
                    <a:pt x="87915" y="10191"/>
                  </a:cubicBezTo>
                  <a:close/>
                  <a:moveTo>
                    <a:pt x="193" y="10480"/>
                  </a:moveTo>
                  <a:cubicBezTo>
                    <a:pt x="97" y="10480"/>
                    <a:pt x="0" y="10576"/>
                    <a:pt x="0" y="10705"/>
                  </a:cubicBezTo>
                  <a:lnTo>
                    <a:pt x="0" y="11991"/>
                  </a:lnTo>
                  <a:cubicBezTo>
                    <a:pt x="0" y="12087"/>
                    <a:pt x="97" y="12183"/>
                    <a:pt x="193" y="12183"/>
                  </a:cubicBezTo>
                  <a:cubicBezTo>
                    <a:pt x="322" y="12183"/>
                    <a:pt x="418" y="12087"/>
                    <a:pt x="418" y="11991"/>
                  </a:cubicBezTo>
                  <a:lnTo>
                    <a:pt x="418" y="10705"/>
                  </a:lnTo>
                  <a:cubicBezTo>
                    <a:pt x="418" y="10576"/>
                    <a:pt x="322" y="10480"/>
                    <a:pt x="193" y="10480"/>
                  </a:cubicBezTo>
                  <a:close/>
                  <a:moveTo>
                    <a:pt x="87915" y="12730"/>
                  </a:moveTo>
                  <a:cubicBezTo>
                    <a:pt x="87819" y="12730"/>
                    <a:pt x="87722" y="12826"/>
                    <a:pt x="87722" y="12955"/>
                  </a:cubicBezTo>
                  <a:lnTo>
                    <a:pt x="87722" y="14241"/>
                  </a:lnTo>
                  <a:cubicBezTo>
                    <a:pt x="87722" y="14337"/>
                    <a:pt x="87819" y="14434"/>
                    <a:pt x="87915" y="14434"/>
                  </a:cubicBezTo>
                  <a:cubicBezTo>
                    <a:pt x="88044" y="14434"/>
                    <a:pt x="88140" y="14337"/>
                    <a:pt x="88140" y="14241"/>
                  </a:cubicBezTo>
                  <a:lnTo>
                    <a:pt x="88140" y="12955"/>
                  </a:lnTo>
                  <a:cubicBezTo>
                    <a:pt x="88140" y="12826"/>
                    <a:pt x="88044" y="12730"/>
                    <a:pt x="87915" y="12730"/>
                  </a:cubicBezTo>
                  <a:close/>
                  <a:moveTo>
                    <a:pt x="193" y="13051"/>
                  </a:moveTo>
                  <a:cubicBezTo>
                    <a:pt x="97" y="13051"/>
                    <a:pt x="0" y="13148"/>
                    <a:pt x="0" y="13244"/>
                  </a:cubicBezTo>
                  <a:lnTo>
                    <a:pt x="0" y="14530"/>
                  </a:lnTo>
                  <a:cubicBezTo>
                    <a:pt x="0" y="14659"/>
                    <a:pt x="97" y="14755"/>
                    <a:pt x="193" y="14755"/>
                  </a:cubicBezTo>
                  <a:cubicBezTo>
                    <a:pt x="322" y="14755"/>
                    <a:pt x="418" y="14659"/>
                    <a:pt x="418" y="14530"/>
                  </a:cubicBezTo>
                  <a:lnTo>
                    <a:pt x="418" y="13244"/>
                  </a:lnTo>
                  <a:cubicBezTo>
                    <a:pt x="418" y="13148"/>
                    <a:pt x="322" y="13051"/>
                    <a:pt x="193" y="13051"/>
                  </a:cubicBezTo>
                  <a:close/>
                  <a:moveTo>
                    <a:pt x="87915" y="15302"/>
                  </a:moveTo>
                  <a:cubicBezTo>
                    <a:pt x="87819" y="15302"/>
                    <a:pt x="87722" y="15398"/>
                    <a:pt x="87722" y="15494"/>
                  </a:cubicBezTo>
                  <a:lnTo>
                    <a:pt x="87722" y="16780"/>
                  </a:lnTo>
                  <a:cubicBezTo>
                    <a:pt x="87722" y="16909"/>
                    <a:pt x="87819" y="17005"/>
                    <a:pt x="87915" y="17005"/>
                  </a:cubicBezTo>
                  <a:cubicBezTo>
                    <a:pt x="88044" y="17005"/>
                    <a:pt x="88140" y="16909"/>
                    <a:pt x="88140" y="16780"/>
                  </a:cubicBezTo>
                  <a:lnTo>
                    <a:pt x="88140" y="15494"/>
                  </a:lnTo>
                  <a:cubicBezTo>
                    <a:pt x="88140" y="15398"/>
                    <a:pt x="88044" y="15302"/>
                    <a:pt x="87915" y="15302"/>
                  </a:cubicBezTo>
                  <a:close/>
                  <a:moveTo>
                    <a:pt x="193" y="15591"/>
                  </a:moveTo>
                  <a:cubicBezTo>
                    <a:pt x="97" y="15591"/>
                    <a:pt x="0" y="15687"/>
                    <a:pt x="0" y="15816"/>
                  </a:cubicBezTo>
                  <a:lnTo>
                    <a:pt x="0" y="17069"/>
                  </a:lnTo>
                  <a:cubicBezTo>
                    <a:pt x="0" y="17198"/>
                    <a:pt x="97" y="17294"/>
                    <a:pt x="193" y="17294"/>
                  </a:cubicBezTo>
                  <a:cubicBezTo>
                    <a:pt x="322" y="17294"/>
                    <a:pt x="418" y="17198"/>
                    <a:pt x="418" y="17069"/>
                  </a:cubicBezTo>
                  <a:lnTo>
                    <a:pt x="418" y="15816"/>
                  </a:lnTo>
                  <a:cubicBezTo>
                    <a:pt x="418" y="15687"/>
                    <a:pt x="322" y="15591"/>
                    <a:pt x="193" y="15591"/>
                  </a:cubicBezTo>
                  <a:close/>
                  <a:moveTo>
                    <a:pt x="87915" y="17841"/>
                  </a:moveTo>
                  <a:cubicBezTo>
                    <a:pt x="87819" y="17841"/>
                    <a:pt x="87722" y="17937"/>
                    <a:pt x="87722" y="18066"/>
                  </a:cubicBezTo>
                  <a:lnTo>
                    <a:pt x="87722" y="19320"/>
                  </a:lnTo>
                  <a:cubicBezTo>
                    <a:pt x="87722" y="19448"/>
                    <a:pt x="87819" y="19545"/>
                    <a:pt x="87915" y="19545"/>
                  </a:cubicBezTo>
                  <a:cubicBezTo>
                    <a:pt x="88044" y="19545"/>
                    <a:pt x="88140" y="19448"/>
                    <a:pt x="88140" y="19320"/>
                  </a:cubicBezTo>
                  <a:lnTo>
                    <a:pt x="88140" y="18066"/>
                  </a:lnTo>
                  <a:cubicBezTo>
                    <a:pt x="88140" y="17937"/>
                    <a:pt x="88044" y="17841"/>
                    <a:pt x="87915" y="17841"/>
                  </a:cubicBezTo>
                  <a:close/>
                  <a:moveTo>
                    <a:pt x="193" y="18130"/>
                  </a:moveTo>
                  <a:cubicBezTo>
                    <a:pt x="97" y="18130"/>
                    <a:pt x="0" y="18227"/>
                    <a:pt x="0" y="18355"/>
                  </a:cubicBezTo>
                  <a:lnTo>
                    <a:pt x="0" y="19641"/>
                  </a:lnTo>
                  <a:cubicBezTo>
                    <a:pt x="0" y="19737"/>
                    <a:pt x="97" y="19834"/>
                    <a:pt x="193" y="19834"/>
                  </a:cubicBezTo>
                  <a:cubicBezTo>
                    <a:pt x="322" y="19834"/>
                    <a:pt x="418" y="19737"/>
                    <a:pt x="418" y="19641"/>
                  </a:cubicBezTo>
                  <a:lnTo>
                    <a:pt x="418" y="18355"/>
                  </a:lnTo>
                  <a:cubicBezTo>
                    <a:pt x="418" y="18227"/>
                    <a:pt x="322" y="18130"/>
                    <a:pt x="193" y="18130"/>
                  </a:cubicBezTo>
                  <a:close/>
                  <a:moveTo>
                    <a:pt x="87915" y="20380"/>
                  </a:moveTo>
                  <a:cubicBezTo>
                    <a:pt x="87819" y="20380"/>
                    <a:pt x="87722" y="20477"/>
                    <a:pt x="87722" y="20605"/>
                  </a:cubicBezTo>
                  <a:lnTo>
                    <a:pt x="87722" y="21891"/>
                  </a:lnTo>
                  <a:cubicBezTo>
                    <a:pt x="87722" y="21988"/>
                    <a:pt x="87819" y="22084"/>
                    <a:pt x="87915" y="22084"/>
                  </a:cubicBezTo>
                  <a:cubicBezTo>
                    <a:pt x="88044" y="22084"/>
                    <a:pt x="88140" y="21988"/>
                    <a:pt x="88140" y="21891"/>
                  </a:cubicBezTo>
                  <a:lnTo>
                    <a:pt x="88140" y="20605"/>
                  </a:lnTo>
                  <a:cubicBezTo>
                    <a:pt x="88140" y="20477"/>
                    <a:pt x="88044" y="20380"/>
                    <a:pt x="87915" y="20380"/>
                  </a:cubicBezTo>
                  <a:close/>
                  <a:moveTo>
                    <a:pt x="193" y="20702"/>
                  </a:moveTo>
                  <a:cubicBezTo>
                    <a:pt x="97" y="20702"/>
                    <a:pt x="0" y="20798"/>
                    <a:pt x="0" y="20895"/>
                  </a:cubicBezTo>
                  <a:lnTo>
                    <a:pt x="0" y="22180"/>
                  </a:lnTo>
                  <a:cubicBezTo>
                    <a:pt x="0" y="22309"/>
                    <a:pt x="97" y="22405"/>
                    <a:pt x="193" y="22405"/>
                  </a:cubicBezTo>
                  <a:cubicBezTo>
                    <a:pt x="322" y="22405"/>
                    <a:pt x="418" y="22309"/>
                    <a:pt x="418" y="22180"/>
                  </a:cubicBezTo>
                  <a:lnTo>
                    <a:pt x="418" y="20895"/>
                  </a:lnTo>
                  <a:cubicBezTo>
                    <a:pt x="418" y="20798"/>
                    <a:pt x="322" y="20702"/>
                    <a:pt x="193" y="20702"/>
                  </a:cubicBezTo>
                  <a:close/>
                  <a:moveTo>
                    <a:pt x="87915" y="22952"/>
                  </a:moveTo>
                  <a:cubicBezTo>
                    <a:pt x="87819" y="22952"/>
                    <a:pt x="87722" y="23048"/>
                    <a:pt x="87722" y="23145"/>
                  </a:cubicBezTo>
                  <a:lnTo>
                    <a:pt x="87722" y="24431"/>
                  </a:lnTo>
                  <a:cubicBezTo>
                    <a:pt x="87722" y="24559"/>
                    <a:pt x="87819" y="24656"/>
                    <a:pt x="87915" y="24656"/>
                  </a:cubicBezTo>
                  <a:cubicBezTo>
                    <a:pt x="88044" y="24656"/>
                    <a:pt x="88140" y="24559"/>
                    <a:pt x="88140" y="24431"/>
                  </a:cubicBezTo>
                  <a:lnTo>
                    <a:pt x="88140" y="23145"/>
                  </a:lnTo>
                  <a:cubicBezTo>
                    <a:pt x="88140" y="23048"/>
                    <a:pt x="88044" y="22952"/>
                    <a:pt x="87915" y="22952"/>
                  </a:cubicBezTo>
                  <a:close/>
                  <a:moveTo>
                    <a:pt x="193" y="23241"/>
                  </a:moveTo>
                  <a:cubicBezTo>
                    <a:pt x="97" y="23241"/>
                    <a:pt x="0" y="23338"/>
                    <a:pt x="0" y="23466"/>
                  </a:cubicBezTo>
                  <a:lnTo>
                    <a:pt x="0" y="24720"/>
                  </a:lnTo>
                  <a:cubicBezTo>
                    <a:pt x="0" y="24848"/>
                    <a:pt x="97" y="24945"/>
                    <a:pt x="193" y="24945"/>
                  </a:cubicBezTo>
                  <a:cubicBezTo>
                    <a:pt x="322" y="24945"/>
                    <a:pt x="418" y="24848"/>
                    <a:pt x="418" y="24720"/>
                  </a:cubicBezTo>
                  <a:lnTo>
                    <a:pt x="418" y="23466"/>
                  </a:lnTo>
                  <a:cubicBezTo>
                    <a:pt x="418" y="23338"/>
                    <a:pt x="322" y="23241"/>
                    <a:pt x="193" y="23241"/>
                  </a:cubicBezTo>
                  <a:close/>
                  <a:moveTo>
                    <a:pt x="87915" y="25491"/>
                  </a:moveTo>
                  <a:cubicBezTo>
                    <a:pt x="87819" y="25491"/>
                    <a:pt x="87722" y="25588"/>
                    <a:pt x="87722" y="25716"/>
                  </a:cubicBezTo>
                  <a:lnTo>
                    <a:pt x="87722" y="26970"/>
                  </a:lnTo>
                  <a:cubicBezTo>
                    <a:pt x="87722" y="27099"/>
                    <a:pt x="87819" y="27195"/>
                    <a:pt x="87915" y="27195"/>
                  </a:cubicBezTo>
                  <a:cubicBezTo>
                    <a:pt x="88044" y="27195"/>
                    <a:pt x="88140" y="27099"/>
                    <a:pt x="88140" y="26970"/>
                  </a:cubicBezTo>
                  <a:lnTo>
                    <a:pt x="88140" y="25716"/>
                  </a:lnTo>
                  <a:cubicBezTo>
                    <a:pt x="88140" y="25588"/>
                    <a:pt x="88044" y="25491"/>
                    <a:pt x="87915" y="25491"/>
                  </a:cubicBezTo>
                  <a:close/>
                  <a:moveTo>
                    <a:pt x="193" y="25813"/>
                  </a:moveTo>
                  <a:cubicBezTo>
                    <a:pt x="97" y="25813"/>
                    <a:pt x="0" y="25909"/>
                    <a:pt x="0" y="26006"/>
                  </a:cubicBezTo>
                  <a:lnTo>
                    <a:pt x="0" y="27291"/>
                  </a:lnTo>
                  <a:cubicBezTo>
                    <a:pt x="0" y="27388"/>
                    <a:pt x="97" y="27484"/>
                    <a:pt x="193" y="27484"/>
                  </a:cubicBezTo>
                  <a:cubicBezTo>
                    <a:pt x="322" y="27484"/>
                    <a:pt x="418" y="27388"/>
                    <a:pt x="418" y="27291"/>
                  </a:cubicBezTo>
                  <a:lnTo>
                    <a:pt x="418" y="26006"/>
                  </a:lnTo>
                  <a:cubicBezTo>
                    <a:pt x="418" y="25909"/>
                    <a:pt x="322" y="25813"/>
                    <a:pt x="193" y="25813"/>
                  </a:cubicBezTo>
                  <a:close/>
                  <a:moveTo>
                    <a:pt x="87915" y="28063"/>
                  </a:moveTo>
                  <a:cubicBezTo>
                    <a:pt x="87819" y="28063"/>
                    <a:pt x="87722" y="28127"/>
                    <a:pt x="87722" y="28256"/>
                  </a:cubicBezTo>
                  <a:lnTo>
                    <a:pt x="87722" y="29542"/>
                  </a:lnTo>
                  <a:cubicBezTo>
                    <a:pt x="87722" y="29638"/>
                    <a:pt x="87819" y="29734"/>
                    <a:pt x="87915" y="29734"/>
                  </a:cubicBezTo>
                  <a:cubicBezTo>
                    <a:pt x="88044" y="29734"/>
                    <a:pt x="88140" y="29638"/>
                    <a:pt x="88140" y="29542"/>
                  </a:cubicBezTo>
                  <a:lnTo>
                    <a:pt x="88140" y="28256"/>
                  </a:lnTo>
                  <a:cubicBezTo>
                    <a:pt x="88140" y="28127"/>
                    <a:pt x="88044" y="28063"/>
                    <a:pt x="87915" y="28063"/>
                  </a:cubicBezTo>
                  <a:close/>
                  <a:moveTo>
                    <a:pt x="193" y="28352"/>
                  </a:moveTo>
                  <a:cubicBezTo>
                    <a:pt x="97" y="28352"/>
                    <a:pt x="0" y="28449"/>
                    <a:pt x="0" y="28577"/>
                  </a:cubicBezTo>
                  <a:lnTo>
                    <a:pt x="0" y="29831"/>
                  </a:lnTo>
                  <a:cubicBezTo>
                    <a:pt x="0" y="29959"/>
                    <a:pt x="97" y="30056"/>
                    <a:pt x="193" y="30056"/>
                  </a:cubicBezTo>
                  <a:cubicBezTo>
                    <a:pt x="322" y="30056"/>
                    <a:pt x="418" y="29959"/>
                    <a:pt x="418" y="29831"/>
                  </a:cubicBezTo>
                  <a:lnTo>
                    <a:pt x="418" y="28577"/>
                  </a:lnTo>
                  <a:cubicBezTo>
                    <a:pt x="418" y="28449"/>
                    <a:pt x="322" y="28352"/>
                    <a:pt x="193" y="28352"/>
                  </a:cubicBezTo>
                  <a:close/>
                  <a:moveTo>
                    <a:pt x="87915" y="30602"/>
                  </a:moveTo>
                  <a:cubicBezTo>
                    <a:pt x="87819" y="30602"/>
                    <a:pt x="87722" y="30699"/>
                    <a:pt x="87722" y="30795"/>
                  </a:cubicBezTo>
                  <a:lnTo>
                    <a:pt x="87722" y="32081"/>
                  </a:lnTo>
                  <a:cubicBezTo>
                    <a:pt x="87722" y="32210"/>
                    <a:pt x="87819" y="32306"/>
                    <a:pt x="87915" y="32306"/>
                  </a:cubicBezTo>
                  <a:cubicBezTo>
                    <a:pt x="88044" y="32306"/>
                    <a:pt x="88140" y="32210"/>
                    <a:pt x="88140" y="32081"/>
                  </a:cubicBezTo>
                  <a:lnTo>
                    <a:pt x="88140" y="30795"/>
                  </a:lnTo>
                  <a:cubicBezTo>
                    <a:pt x="88140" y="30699"/>
                    <a:pt x="88044" y="30602"/>
                    <a:pt x="87915" y="30602"/>
                  </a:cubicBezTo>
                  <a:close/>
                  <a:moveTo>
                    <a:pt x="193" y="30892"/>
                  </a:moveTo>
                  <a:cubicBezTo>
                    <a:pt x="97" y="30892"/>
                    <a:pt x="0" y="30988"/>
                    <a:pt x="0" y="31117"/>
                  </a:cubicBezTo>
                  <a:lnTo>
                    <a:pt x="0" y="32402"/>
                  </a:lnTo>
                  <a:cubicBezTo>
                    <a:pt x="0" y="32499"/>
                    <a:pt x="97" y="32595"/>
                    <a:pt x="193" y="32595"/>
                  </a:cubicBezTo>
                  <a:cubicBezTo>
                    <a:pt x="322" y="32595"/>
                    <a:pt x="418" y="32499"/>
                    <a:pt x="418" y="32402"/>
                  </a:cubicBezTo>
                  <a:lnTo>
                    <a:pt x="418" y="31117"/>
                  </a:lnTo>
                  <a:cubicBezTo>
                    <a:pt x="418" y="30988"/>
                    <a:pt x="322" y="30892"/>
                    <a:pt x="193" y="30892"/>
                  </a:cubicBezTo>
                  <a:close/>
                  <a:moveTo>
                    <a:pt x="87915" y="33142"/>
                  </a:moveTo>
                  <a:cubicBezTo>
                    <a:pt x="87819" y="33142"/>
                    <a:pt x="87722" y="33238"/>
                    <a:pt x="87722" y="33367"/>
                  </a:cubicBezTo>
                  <a:lnTo>
                    <a:pt x="87722" y="33592"/>
                  </a:lnTo>
                  <a:cubicBezTo>
                    <a:pt x="87722" y="33656"/>
                    <a:pt x="87722" y="33720"/>
                    <a:pt x="87787" y="33752"/>
                  </a:cubicBezTo>
                  <a:cubicBezTo>
                    <a:pt x="87819" y="33785"/>
                    <a:pt x="87883" y="33817"/>
                    <a:pt x="87915" y="33817"/>
                  </a:cubicBezTo>
                  <a:lnTo>
                    <a:pt x="88944" y="33817"/>
                  </a:lnTo>
                  <a:cubicBezTo>
                    <a:pt x="89072" y="33817"/>
                    <a:pt x="89169" y="33720"/>
                    <a:pt x="89169" y="33592"/>
                  </a:cubicBezTo>
                  <a:cubicBezTo>
                    <a:pt x="89169" y="33495"/>
                    <a:pt x="89072" y="33399"/>
                    <a:pt x="88944" y="33399"/>
                  </a:cubicBezTo>
                  <a:lnTo>
                    <a:pt x="88140" y="33399"/>
                  </a:lnTo>
                  <a:lnTo>
                    <a:pt x="88140" y="33367"/>
                  </a:lnTo>
                  <a:cubicBezTo>
                    <a:pt x="88140" y="33238"/>
                    <a:pt x="88044" y="33142"/>
                    <a:pt x="87915" y="33142"/>
                  </a:cubicBezTo>
                  <a:close/>
                  <a:moveTo>
                    <a:pt x="90230" y="33399"/>
                  </a:moveTo>
                  <a:cubicBezTo>
                    <a:pt x="90101" y="33399"/>
                    <a:pt x="90005" y="33495"/>
                    <a:pt x="90005" y="33592"/>
                  </a:cubicBezTo>
                  <a:cubicBezTo>
                    <a:pt x="90005" y="33720"/>
                    <a:pt x="90101" y="33817"/>
                    <a:pt x="90230" y="33817"/>
                  </a:cubicBezTo>
                  <a:lnTo>
                    <a:pt x="91515" y="33817"/>
                  </a:lnTo>
                  <a:cubicBezTo>
                    <a:pt x="91612" y="33817"/>
                    <a:pt x="91708" y="33720"/>
                    <a:pt x="91708" y="33592"/>
                  </a:cubicBezTo>
                  <a:cubicBezTo>
                    <a:pt x="91708" y="33495"/>
                    <a:pt x="91612" y="33399"/>
                    <a:pt x="91515" y="33399"/>
                  </a:cubicBezTo>
                  <a:close/>
                  <a:moveTo>
                    <a:pt x="92769" y="33399"/>
                  </a:moveTo>
                  <a:cubicBezTo>
                    <a:pt x="92673" y="33399"/>
                    <a:pt x="92576" y="33495"/>
                    <a:pt x="92576" y="33592"/>
                  </a:cubicBezTo>
                  <a:cubicBezTo>
                    <a:pt x="92576" y="33720"/>
                    <a:pt x="92673" y="33817"/>
                    <a:pt x="92769" y="33817"/>
                  </a:cubicBezTo>
                  <a:lnTo>
                    <a:pt x="94055" y="33817"/>
                  </a:lnTo>
                  <a:cubicBezTo>
                    <a:pt x="94183" y="33817"/>
                    <a:pt x="94280" y="33720"/>
                    <a:pt x="94280" y="33592"/>
                  </a:cubicBezTo>
                  <a:cubicBezTo>
                    <a:pt x="94280" y="33495"/>
                    <a:pt x="94183" y="33399"/>
                    <a:pt x="94055" y="33399"/>
                  </a:cubicBezTo>
                  <a:close/>
                  <a:moveTo>
                    <a:pt x="95341" y="33399"/>
                  </a:moveTo>
                  <a:cubicBezTo>
                    <a:pt x="95212" y="33399"/>
                    <a:pt x="95115" y="33495"/>
                    <a:pt x="95115" y="33592"/>
                  </a:cubicBezTo>
                  <a:cubicBezTo>
                    <a:pt x="95115" y="33720"/>
                    <a:pt x="95212" y="33817"/>
                    <a:pt x="95341" y="33817"/>
                  </a:cubicBezTo>
                  <a:lnTo>
                    <a:pt x="96594" y="33817"/>
                  </a:lnTo>
                  <a:cubicBezTo>
                    <a:pt x="96723" y="33817"/>
                    <a:pt x="96819" y="33720"/>
                    <a:pt x="96819" y="33592"/>
                  </a:cubicBezTo>
                  <a:cubicBezTo>
                    <a:pt x="96819" y="33495"/>
                    <a:pt x="96723" y="33399"/>
                    <a:pt x="96594" y="33399"/>
                  </a:cubicBezTo>
                  <a:close/>
                  <a:moveTo>
                    <a:pt x="97880" y="33399"/>
                  </a:moveTo>
                  <a:cubicBezTo>
                    <a:pt x="97751" y="33399"/>
                    <a:pt x="97655" y="33495"/>
                    <a:pt x="97655" y="33592"/>
                  </a:cubicBezTo>
                  <a:cubicBezTo>
                    <a:pt x="97655" y="33720"/>
                    <a:pt x="97751" y="33817"/>
                    <a:pt x="97880" y="33817"/>
                  </a:cubicBezTo>
                  <a:lnTo>
                    <a:pt x="99166" y="33817"/>
                  </a:lnTo>
                  <a:cubicBezTo>
                    <a:pt x="99262" y="33817"/>
                    <a:pt x="99359" y="33720"/>
                    <a:pt x="99359" y="33592"/>
                  </a:cubicBezTo>
                  <a:cubicBezTo>
                    <a:pt x="99359" y="33495"/>
                    <a:pt x="99262" y="33399"/>
                    <a:pt x="99166" y="33399"/>
                  </a:cubicBezTo>
                  <a:close/>
                  <a:moveTo>
                    <a:pt x="100419" y="33399"/>
                  </a:moveTo>
                  <a:cubicBezTo>
                    <a:pt x="100323" y="33399"/>
                    <a:pt x="100226" y="33495"/>
                    <a:pt x="100226" y="33592"/>
                  </a:cubicBezTo>
                  <a:cubicBezTo>
                    <a:pt x="100226" y="33720"/>
                    <a:pt x="100323" y="33817"/>
                    <a:pt x="100419" y="33817"/>
                  </a:cubicBezTo>
                  <a:lnTo>
                    <a:pt x="101705" y="33817"/>
                  </a:lnTo>
                  <a:cubicBezTo>
                    <a:pt x="101834" y="33817"/>
                    <a:pt x="101930" y="33720"/>
                    <a:pt x="101930" y="33592"/>
                  </a:cubicBezTo>
                  <a:cubicBezTo>
                    <a:pt x="101930" y="33495"/>
                    <a:pt x="101834" y="33399"/>
                    <a:pt x="101705" y="33399"/>
                  </a:cubicBezTo>
                  <a:close/>
                  <a:moveTo>
                    <a:pt x="102991" y="33399"/>
                  </a:moveTo>
                  <a:cubicBezTo>
                    <a:pt x="102862" y="33399"/>
                    <a:pt x="102766" y="33495"/>
                    <a:pt x="102766" y="33592"/>
                  </a:cubicBezTo>
                  <a:cubicBezTo>
                    <a:pt x="102766" y="33720"/>
                    <a:pt x="102862" y="33817"/>
                    <a:pt x="102991" y="33817"/>
                  </a:cubicBezTo>
                  <a:lnTo>
                    <a:pt x="104245" y="33817"/>
                  </a:lnTo>
                  <a:cubicBezTo>
                    <a:pt x="104373" y="33817"/>
                    <a:pt x="104470" y="33720"/>
                    <a:pt x="104470" y="33592"/>
                  </a:cubicBezTo>
                  <a:cubicBezTo>
                    <a:pt x="104470" y="33495"/>
                    <a:pt x="104373" y="33399"/>
                    <a:pt x="104245" y="33399"/>
                  </a:cubicBezTo>
                  <a:close/>
                  <a:moveTo>
                    <a:pt x="105530" y="33399"/>
                  </a:moveTo>
                  <a:cubicBezTo>
                    <a:pt x="105434" y="33399"/>
                    <a:pt x="105337" y="33495"/>
                    <a:pt x="105337" y="33592"/>
                  </a:cubicBezTo>
                  <a:cubicBezTo>
                    <a:pt x="105337" y="33720"/>
                    <a:pt x="105434" y="33817"/>
                    <a:pt x="105530" y="33817"/>
                  </a:cubicBezTo>
                  <a:lnTo>
                    <a:pt x="106816" y="33817"/>
                  </a:lnTo>
                  <a:cubicBezTo>
                    <a:pt x="106912" y="33817"/>
                    <a:pt x="107009" y="33720"/>
                    <a:pt x="107009" y="33592"/>
                  </a:cubicBezTo>
                  <a:cubicBezTo>
                    <a:pt x="107009" y="33495"/>
                    <a:pt x="106912" y="33399"/>
                    <a:pt x="106816" y="33399"/>
                  </a:cubicBezTo>
                  <a:close/>
                  <a:moveTo>
                    <a:pt x="108102" y="33399"/>
                  </a:moveTo>
                  <a:cubicBezTo>
                    <a:pt x="107973" y="33399"/>
                    <a:pt x="107877" y="33495"/>
                    <a:pt x="107877" y="33592"/>
                  </a:cubicBezTo>
                  <a:cubicBezTo>
                    <a:pt x="107877" y="33720"/>
                    <a:pt x="107973" y="33817"/>
                    <a:pt x="108102" y="33817"/>
                  </a:cubicBezTo>
                  <a:lnTo>
                    <a:pt x="109355" y="33817"/>
                  </a:lnTo>
                  <a:cubicBezTo>
                    <a:pt x="109484" y="33817"/>
                    <a:pt x="109580" y="33720"/>
                    <a:pt x="109580" y="33592"/>
                  </a:cubicBezTo>
                  <a:cubicBezTo>
                    <a:pt x="109580" y="33495"/>
                    <a:pt x="109484" y="33399"/>
                    <a:pt x="109355" y="33399"/>
                  </a:cubicBezTo>
                  <a:close/>
                  <a:moveTo>
                    <a:pt x="110641" y="33399"/>
                  </a:moveTo>
                  <a:cubicBezTo>
                    <a:pt x="110513" y="33399"/>
                    <a:pt x="110416" y="33495"/>
                    <a:pt x="110416" y="33592"/>
                  </a:cubicBezTo>
                  <a:cubicBezTo>
                    <a:pt x="110416" y="33720"/>
                    <a:pt x="110513" y="33817"/>
                    <a:pt x="110641" y="33817"/>
                  </a:cubicBezTo>
                  <a:lnTo>
                    <a:pt x="111927" y="33817"/>
                  </a:lnTo>
                  <a:cubicBezTo>
                    <a:pt x="112023" y="33817"/>
                    <a:pt x="112120" y="33720"/>
                    <a:pt x="112120" y="33592"/>
                  </a:cubicBezTo>
                  <a:cubicBezTo>
                    <a:pt x="112120" y="33495"/>
                    <a:pt x="112023" y="33399"/>
                    <a:pt x="111927" y="33399"/>
                  </a:cubicBezTo>
                  <a:close/>
                  <a:moveTo>
                    <a:pt x="113181" y="33399"/>
                  </a:moveTo>
                  <a:cubicBezTo>
                    <a:pt x="113084" y="33399"/>
                    <a:pt x="112988" y="33495"/>
                    <a:pt x="112988" y="33592"/>
                  </a:cubicBezTo>
                  <a:cubicBezTo>
                    <a:pt x="112988" y="33720"/>
                    <a:pt x="113084" y="33817"/>
                    <a:pt x="113181" y="33817"/>
                  </a:cubicBezTo>
                  <a:lnTo>
                    <a:pt x="114466" y="33817"/>
                  </a:lnTo>
                  <a:cubicBezTo>
                    <a:pt x="114595" y="33817"/>
                    <a:pt x="114691" y="33720"/>
                    <a:pt x="114691" y="33592"/>
                  </a:cubicBezTo>
                  <a:cubicBezTo>
                    <a:pt x="114691" y="33495"/>
                    <a:pt x="114595" y="33399"/>
                    <a:pt x="114466" y="33399"/>
                  </a:cubicBezTo>
                  <a:close/>
                  <a:moveTo>
                    <a:pt x="115752" y="33399"/>
                  </a:moveTo>
                  <a:cubicBezTo>
                    <a:pt x="115624" y="33399"/>
                    <a:pt x="115527" y="33495"/>
                    <a:pt x="115527" y="33592"/>
                  </a:cubicBezTo>
                  <a:cubicBezTo>
                    <a:pt x="115527" y="33720"/>
                    <a:pt x="115624" y="33817"/>
                    <a:pt x="115752" y="33817"/>
                  </a:cubicBezTo>
                  <a:lnTo>
                    <a:pt x="117006" y="33817"/>
                  </a:lnTo>
                  <a:cubicBezTo>
                    <a:pt x="117134" y="33817"/>
                    <a:pt x="117231" y="33720"/>
                    <a:pt x="117231" y="33592"/>
                  </a:cubicBezTo>
                  <a:cubicBezTo>
                    <a:pt x="117231" y="33495"/>
                    <a:pt x="117134" y="33399"/>
                    <a:pt x="117006" y="33399"/>
                  </a:cubicBezTo>
                  <a:close/>
                  <a:moveTo>
                    <a:pt x="118292" y="33399"/>
                  </a:moveTo>
                  <a:cubicBezTo>
                    <a:pt x="118163" y="33399"/>
                    <a:pt x="118067" y="33495"/>
                    <a:pt x="118067" y="33592"/>
                  </a:cubicBezTo>
                  <a:cubicBezTo>
                    <a:pt x="118067" y="33720"/>
                    <a:pt x="118163" y="33817"/>
                    <a:pt x="118292" y="33817"/>
                  </a:cubicBezTo>
                  <a:lnTo>
                    <a:pt x="119577" y="33817"/>
                  </a:lnTo>
                  <a:cubicBezTo>
                    <a:pt x="119674" y="33817"/>
                    <a:pt x="119770" y="33720"/>
                    <a:pt x="119770" y="33592"/>
                  </a:cubicBezTo>
                  <a:cubicBezTo>
                    <a:pt x="119770" y="33495"/>
                    <a:pt x="119674" y="33399"/>
                    <a:pt x="119577" y="33399"/>
                  </a:cubicBezTo>
                  <a:close/>
                  <a:moveTo>
                    <a:pt x="193" y="33463"/>
                  </a:moveTo>
                  <a:cubicBezTo>
                    <a:pt x="97" y="33463"/>
                    <a:pt x="0" y="33560"/>
                    <a:pt x="0" y="33656"/>
                  </a:cubicBezTo>
                  <a:lnTo>
                    <a:pt x="0" y="34942"/>
                  </a:lnTo>
                  <a:cubicBezTo>
                    <a:pt x="0" y="35070"/>
                    <a:pt x="97" y="35167"/>
                    <a:pt x="193" y="35167"/>
                  </a:cubicBezTo>
                  <a:cubicBezTo>
                    <a:pt x="322" y="35167"/>
                    <a:pt x="418" y="35070"/>
                    <a:pt x="418" y="34942"/>
                  </a:cubicBezTo>
                  <a:lnTo>
                    <a:pt x="418" y="33656"/>
                  </a:lnTo>
                  <a:cubicBezTo>
                    <a:pt x="418" y="33560"/>
                    <a:pt x="322" y="33463"/>
                    <a:pt x="193" y="33463"/>
                  </a:cubicBezTo>
                  <a:close/>
                  <a:moveTo>
                    <a:pt x="120092" y="34138"/>
                  </a:moveTo>
                  <a:cubicBezTo>
                    <a:pt x="119995" y="34138"/>
                    <a:pt x="119899" y="34235"/>
                    <a:pt x="119899" y="34331"/>
                  </a:cubicBezTo>
                  <a:lnTo>
                    <a:pt x="119899" y="35617"/>
                  </a:lnTo>
                  <a:cubicBezTo>
                    <a:pt x="119899" y="35745"/>
                    <a:pt x="119995" y="35842"/>
                    <a:pt x="120092" y="35842"/>
                  </a:cubicBezTo>
                  <a:cubicBezTo>
                    <a:pt x="120220" y="35842"/>
                    <a:pt x="120317" y="35745"/>
                    <a:pt x="120317" y="35617"/>
                  </a:cubicBezTo>
                  <a:lnTo>
                    <a:pt x="120317" y="34331"/>
                  </a:lnTo>
                  <a:cubicBezTo>
                    <a:pt x="120317" y="34235"/>
                    <a:pt x="120220" y="34138"/>
                    <a:pt x="120092" y="34138"/>
                  </a:cubicBezTo>
                  <a:close/>
                  <a:moveTo>
                    <a:pt x="193" y="36003"/>
                  </a:moveTo>
                  <a:cubicBezTo>
                    <a:pt x="97" y="36003"/>
                    <a:pt x="0" y="36099"/>
                    <a:pt x="0" y="36228"/>
                  </a:cubicBezTo>
                  <a:lnTo>
                    <a:pt x="0" y="37481"/>
                  </a:lnTo>
                  <a:cubicBezTo>
                    <a:pt x="0" y="37610"/>
                    <a:pt x="97" y="37706"/>
                    <a:pt x="193" y="37706"/>
                  </a:cubicBezTo>
                  <a:cubicBezTo>
                    <a:pt x="322" y="37706"/>
                    <a:pt x="418" y="37610"/>
                    <a:pt x="418" y="37481"/>
                  </a:cubicBezTo>
                  <a:lnTo>
                    <a:pt x="418" y="36228"/>
                  </a:lnTo>
                  <a:cubicBezTo>
                    <a:pt x="418" y="36099"/>
                    <a:pt x="322" y="36003"/>
                    <a:pt x="193" y="36003"/>
                  </a:cubicBezTo>
                  <a:close/>
                  <a:moveTo>
                    <a:pt x="120092" y="36678"/>
                  </a:moveTo>
                  <a:cubicBezTo>
                    <a:pt x="119995" y="36678"/>
                    <a:pt x="119899" y="36774"/>
                    <a:pt x="119899" y="36903"/>
                  </a:cubicBezTo>
                  <a:lnTo>
                    <a:pt x="119899" y="38156"/>
                  </a:lnTo>
                  <a:cubicBezTo>
                    <a:pt x="119899" y="38285"/>
                    <a:pt x="119995" y="38381"/>
                    <a:pt x="120092" y="38381"/>
                  </a:cubicBezTo>
                  <a:cubicBezTo>
                    <a:pt x="120220" y="38381"/>
                    <a:pt x="120317" y="38285"/>
                    <a:pt x="120317" y="38156"/>
                  </a:cubicBezTo>
                  <a:lnTo>
                    <a:pt x="120317" y="36903"/>
                  </a:lnTo>
                  <a:cubicBezTo>
                    <a:pt x="120317" y="36774"/>
                    <a:pt x="120220" y="36678"/>
                    <a:pt x="120092" y="36678"/>
                  </a:cubicBezTo>
                  <a:close/>
                  <a:moveTo>
                    <a:pt x="193" y="38542"/>
                  </a:moveTo>
                  <a:cubicBezTo>
                    <a:pt x="97" y="38542"/>
                    <a:pt x="0" y="38638"/>
                    <a:pt x="0" y="38767"/>
                  </a:cubicBezTo>
                  <a:lnTo>
                    <a:pt x="0" y="40053"/>
                  </a:lnTo>
                  <a:cubicBezTo>
                    <a:pt x="0" y="40149"/>
                    <a:pt x="97" y="40246"/>
                    <a:pt x="193" y="40246"/>
                  </a:cubicBezTo>
                  <a:cubicBezTo>
                    <a:pt x="322" y="40246"/>
                    <a:pt x="418" y="40149"/>
                    <a:pt x="418" y="40053"/>
                  </a:cubicBezTo>
                  <a:lnTo>
                    <a:pt x="418" y="38767"/>
                  </a:lnTo>
                  <a:cubicBezTo>
                    <a:pt x="418" y="38638"/>
                    <a:pt x="322" y="38542"/>
                    <a:pt x="193" y="38542"/>
                  </a:cubicBezTo>
                  <a:close/>
                  <a:moveTo>
                    <a:pt x="120092" y="39249"/>
                  </a:moveTo>
                  <a:cubicBezTo>
                    <a:pt x="119995" y="39249"/>
                    <a:pt x="119899" y="39313"/>
                    <a:pt x="119899" y="39442"/>
                  </a:cubicBezTo>
                  <a:lnTo>
                    <a:pt x="119899" y="40728"/>
                  </a:lnTo>
                  <a:cubicBezTo>
                    <a:pt x="119899" y="40824"/>
                    <a:pt x="119995" y="40921"/>
                    <a:pt x="120092" y="40921"/>
                  </a:cubicBezTo>
                  <a:cubicBezTo>
                    <a:pt x="120220" y="40921"/>
                    <a:pt x="120317" y="40824"/>
                    <a:pt x="120317" y="40728"/>
                  </a:cubicBezTo>
                  <a:lnTo>
                    <a:pt x="120317" y="39442"/>
                  </a:lnTo>
                  <a:cubicBezTo>
                    <a:pt x="120317" y="39313"/>
                    <a:pt x="120220" y="39249"/>
                    <a:pt x="120092" y="39249"/>
                  </a:cubicBezTo>
                  <a:close/>
                  <a:moveTo>
                    <a:pt x="193" y="41114"/>
                  </a:moveTo>
                  <a:cubicBezTo>
                    <a:pt x="97" y="41114"/>
                    <a:pt x="0" y="41210"/>
                    <a:pt x="0" y="41306"/>
                  </a:cubicBezTo>
                  <a:lnTo>
                    <a:pt x="0" y="42592"/>
                  </a:lnTo>
                  <a:cubicBezTo>
                    <a:pt x="0" y="42721"/>
                    <a:pt x="97" y="42817"/>
                    <a:pt x="193" y="42817"/>
                  </a:cubicBezTo>
                  <a:cubicBezTo>
                    <a:pt x="322" y="42817"/>
                    <a:pt x="418" y="42721"/>
                    <a:pt x="418" y="42592"/>
                  </a:cubicBezTo>
                  <a:lnTo>
                    <a:pt x="418" y="41306"/>
                  </a:lnTo>
                  <a:cubicBezTo>
                    <a:pt x="418" y="41210"/>
                    <a:pt x="322" y="41114"/>
                    <a:pt x="193" y="41114"/>
                  </a:cubicBezTo>
                  <a:close/>
                  <a:moveTo>
                    <a:pt x="120092" y="41789"/>
                  </a:moveTo>
                  <a:cubicBezTo>
                    <a:pt x="119995" y="41789"/>
                    <a:pt x="119899" y="41885"/>
                    <a:pt x="119899" y="41981"/>
                  </a:cubicBezTo>
                  <a:lnTo>
                    <a:pt x="119899" y="43267"/>
                  </a:lnTo>
                  <a:cubicBezTo>
                    <a:pt x="119899" y="43396"/>
                    <a:pt x="119995" y="43492"/>
                    <a:pt x="120092" y="43492"/>
                  </a:cubicBezTo>
                  <a:cubicBezTo>
                    <a:pt x="120220" y="43492"/>
                    <a:pt x="120317" y="43396"/>
                    <a:pt x="120317" y="43267"/>
                  </a:cubicBezTo>
                  <a:lnTo>
                    <a:pt x="120317" y="41981"/>
                  </a:lnTo>
                  <a:cubicBezTo>
                    <a:pt x="120317" y="41885"/>
                    <a:pt x="120220" y="41789"/>
                    <a:pt x="120092" y="41789"/>
                  </a:cubicBezTo>
                  <a:close/>
                  <a:moveTo>
                    <a:pt x="193" y="43653"/>
                  </a:moveTo>
                  <a:cubicBezTo>
                    <a:pt x="97" y="43653"/>
                    <a:pt x="0" y="43749"/>
                    <a:pt x="0" y="43878"/>
                  </a:cubicBezTo>
                  <a:lnTo>
                    <a:pt x="0" y="45132"/>
                  </a:lnTo>
                  <a:cubicBezTo>
                    <a:pt x="0" y="45260"/>
                    <a:pt x="97" y="45357"/>
                    <a:pt x="193" y="45357"/>
                  </a:cubicBezTo>
                  <a:cubicBezTo>
                    <a:pt x="322" y="45357"/>
                    <a:pt x="418" y="45260"/>
                    <a:pt x="418" y="45132"/>
                  </a:cubicBezTo>
                  <a:lnTo>
                    <a:pt x="418" y="43878"/>
                  </a:lnTo>
                  <a:cubicBezTo>
                    <a:pt x="418" y="43749"/>
                    <a:pt x="322" y="43653"/>
                    <a:pt x="193" y="43653"/>
                  </a:cubicBezTo>
                  <a:close/>
                  <a:moveTo>
                    <a:pt x="120092" y="44328"/>
                  </a:moveTo>
                  <a:cubicBezTo>
                    <a:pt x="119995" y="44328"/>
                    <a:pt x="119899" y="44424"/>
                    <a:pt x="119899" y="44553"/>
                  </a:cubicBezTo>
                  <a:lnTo>
                    <a:pt x="119899" y="45839"/>
                  </a:lnTo>
                  <a:cubicBezTo>
                    <a:pt x="119899" y="45935"/>
                    <a:pt x="119995" y="46032"/>
                    <a:pt x="120092" y="46032"/>
                  </a:cubicBezTo>
                  <a:cubicBezTo>
                    <a:pt x="120220" y="46032"/>
                    <a:pt x="120317" y="45935"/>
                    <a:pt x="120317" y="45839"/>
                  </a:cubicBezTo>
                  <a:lnTo>
                    <a:pt x="120317" y="44553"/>
                  </a:lnTo>
                  <a:cubicBezTo>
                    <a:pt x="120317" y="44424"/>
                    <a:pt x="120220" y="44328"/>
                    <a:pt x="120092" y="44328"/>
                  </a:cubicBezTo>
                  <a:close/>
                  <a:moveTo>
                    <a:pt x="120092" y="46900"/>
                  </a:moveTo>
                  <a:cubicBezTo>
                    <a:pt x="119995" y="46900"/>
                    <a:pt x="119899" y="46996"/>
                    <a:pt x="119899" y="47092"/>
                  </a:cubicBezTo>
                  <a:lnTo>
                    <a:pt x="119899" y="48378"/>
                  </a:lnTo>
                  <a:cubicBezTo>
                    <a:pt x="119899" y="48507"/>
                    <a:pt x="119995" y="48571"/>
                    <a:pt x="120092" y="48571"/>
                  </a:cubicBezTo>
                  <a:cubicBezTo>
                    <a:pt x="120220" y="48571"/>
                    <a:pt x="120317" y="48507"/>
                    <a:pt x="120317" y="48378"/>
                  </a:cubicBezTo>
                  <a:lnTo>
                    <a:pt x="120317" y="47092"/>
                  </a:lnTo>
                  <a:cubicBezTo>
                    <a:pt x="120317" y="46996"/>
                    <a:pt x="120220" y="46900"/>
                    <a:pt x="120092" y="46900"/>
                  </a:cubicBezTo>
                  <a:close/>
                  <a:moveTo>
                    <a:pt x="120092" y="49439"/>
                  </a:moveTo>
                  <a:cubicBezTo>
                    <a:pt x="119995" y="49439"/>
                    <a:pt x="119899" y="49535"/>
                    <a:pt x="119899" y="49664"/>
                  </a:cubicBezTo>
                  <a:lnTo>
                    <a:pt x="119899" y="50918"/>
                  </a:lnTo>
                  <a:cubicBezTo>
                    <a:pt x="119899" y="51046"/>
                    <a:pt x="119995" y="51143"/>
                    <a:pt x="120092" y="51143"/>
                  </a:cubicBezTo>
                  <a:cubicBezTo>
                    <a:pt x="120220" y="51143"/>
                    <a:pt x="120317" y="51046"/>
                    <a:pt x="120317" y="50918"/>
                  </a:cubicBezTo>
                  <a:lnTo>
                    <a:pt x="120317" y="49664"/>
                  </a:lnTo>
                  <a:cubicBezTo>
                    <a:pt x="120317" y="49535"/>
                    <a:pt x="120220" y="49439"/>
                    <a:pt x="120092" y="49439"/>
                  </a:cubicBezTo>
                  <a:close/>
                  <a:moveTo>
                    <a:pt x="120092" y="51978"/>
                  </a:moveTo>
                  <a:cubicBezTo>
                    <a:pt x="119995" y="51978"/>
                    <a:pt x="119899" y="52075"/>
                    <a:pt x="119899" y="52203"/>
                  </a:cubicBezTo>
                  <a:lnTo>
                    <a:pt x="119899" y="53489"/>
                  </a:lnTo>
                  <a:cubicBezTo>
                    <a:pt x="119899" y="53586"/>
                    <a:pt x="119995" y="53682"/>
                    <a:pt x="120092" y="53682"/>
                  </a:cubicBezTo>
                  <a:cubicBezTo>
                    <a:pt x="120220" y="53682"/>
                    <a:pt x="120317" y="53586"/>
                    <a:pt x="120317" y="53489"/>
                  </a:cubicBezTo>
                  <a:lnTo>
                    <a:pt x="120317" y="52203"/>
                  </a:lnTo>
                  <a:cubicBezTo>
                    <a:pt x="120317" y="52075"/>
                    <a:pt x="120220" y="51978"/>
                    <a:pt x="120092" y="51978"/>
                  </a:cubicBezTo>
                  <a:close/>
                  <a:moveTo>
                    <a:pt x="120092" y="54550"/>
                  </a:moveTo>
                  <a:cubicBezTo>
                    <a:pt x="119995" y="54550"/>
                    <a:pt x="119899" y="54646"/>
                    <a:pt x="119899" y="54743"/>
                  </a:cubicBezTo>
                  <a:lnTo>
                    <a:pt x="119899" y="56029"/>
                  </a:lnTo>
                  <a:cubicBezTo>
                    <a:pt x="119899" y="56157"/>
                    <a:pt x="119995" y="56254"/>
                    <a:pt x="120092" y="56254"/>
                  </a:cubicBezTo>
                  <a:cubicBezTo>
                    <a:pt x="120220" y="56254"/>
                    <a:pt x="120317" y="56157"/>
                    <a:pt x="120317" y="56029"/>
                  </a:cubicBezTo>
                  <a:lnTo>
                    <a:pt x="120317" y="54743"/>
                  </a:lnTo>
                  <a:cubicBezTo>
                    <a:pt x="120317" y="54646"/>
                    <a:pt x="120220" y="54550"/>
                    <a:pt x="120092" y="54550"/>
                  </a:cubicBezTo>
                  <a:close/>
                  <a:moveTo>
                    <a:pt x="120092" y="57089"/>
                  </a:moveTo>
                  <a:cubicBezTo>
                    <a:pt x="119995" y="57089"/>
                    <a:pt x="119899" y="57186"/>
                    <a:pt x="119899" y="57314"/>
                  </a:cubicBezTo>
                  <a:lnTo>
                    <a:pt x="119899" y="58568"/>
                  </a:lnTo>
                  <a:cubicBezTo>
                    <a:pt x="119899" y="58697"/>
                    <a:pt x="119995" y="58793"/>
                    <a:pt x="120092" y="58793"/>
                  </a:cubicBezTo>
                  <a:cubicBezTo>
                    <a:pt x="120220" y="58793"/>
                    <a:pt x="120317" y="58697"/>
                    <a:pt x="120317" y="58568"/>
                  </a:cubicBezTo>
                  <a:lnTo>
                    <a:pt x="120317" y="57314"/>
                  </a:lnTo>
                  <a:cubicBezTo>
                    <a:pt x="120317" y="57186"/>
                    <a:pt x="120220" y="57089"/>
                    <a:pt x="120092" y="57089"/>
                  </a:cubicBezTo>
                  <a:close/>
                  <a:moveTo>
                    <a:pt x="120092" y="59629"/>
                  </a:moveTo>
                  <a:cubicBezTo>
                    <a:pt x="119995" y="59629"/>
                    <a:pt x="119899" y="59725"/>
                    <a:pt x="119899" y="59854"/>
                  </a:cubicBezTo>
                  <a:lnTo>
                    <a:pt x="119899" y="61140"/>
                  </a:lnTo>
                  <a:cubicBezTo>
                    <a:pt x="119899" y="61236"/>
                    <a:pt x="119995" y="61332"/>
                    <a:pt x="120092" y="61332"/>
                  </a:cubicBezTo>
                  <a:cubicBezTo>
                    <a:pt x="120220" y="61332"/>
                    <a:pt x="120317" y="61236"/>
                    <a:pt x="120317" y="61140"/>
                  </a:cubicBezTo>
                  <a:lnTo>
                    <a:pt x="120317" y="59854"/>
                  </a:lnTo>
                  <a:cubicBezTo>
                    <a:pt x="120317" y="59725"/>
                    <a:pt x="120220" y="59629"/>
                    <a:pt x="120092" y="59629"/>
                  </a:cubicBezTo>
                  <a:close/>
                  <a:moveTo>
                    <a:pt x="120092" y="62200"/>
                  </a:moveTo>
                  <a:cubicBezTo>
                    <a:pt x="119995" y="62200"/>
                    <a:pt x="119899" y="62297"/>
                    <a:pt x="119899" y="62393"/>
                  </a:cubicBezTo>
                  <a:lnTo>
                    <a:pt x="119899" y="63679"/>
                  </a:lnTo>
                  <a:cubicBezTo>
                    <a:pt x="119899" y="63808"/>
                    <a:pt x="119995" y="63904"/>
                    <a:pt x="120092" y="63904"/>
                  </a:cubicBezTo>
                  <a:cubicBezTo>
                    <a:pt x="120220" y="63904"/>
                    <a:pt x="120317" y="63808"/>
                    <a:pt x="120317" y="63679"/>
                  </a:cubicBezTo>
                  <a:lnTo>
                    <a:pt x="120317" y="62393"/>
                  </a:lnTo>
                  <a:cubicBezTo>
                    <a:pt x="120317" y="62297"/>
                    <a:pt x="120220" y="62200"/>
                    <a:pt x="120092" y="62200"/>
                  </a:cubicBezTo>
                  <a:close/>
                  <a:moveTo>
                    <a:pt x="120092" y="64740"/>
                  </a:moveTo>
                  <a:cubicBezTo>
                    <a:pt x="119995" y="64740"/>
                    <a:pt x="119899" y="64836"/>
                    <a:pt x="119899" y="64965"/>
                  </a:cubicBezTo>
                  <a:lnTo>
                    <a:pt x="119899" y="66218"/>
                  </a:lnTo>
                  <a:cubicBezTo>
                    <a:pt x="119899" y="66347"/>
                    <a:pt x="119995" y="66443"/>
                    <a:pt x="120092" y="66443"/>
                  </a:cubicBezTo>
                  <a:cubicBezTo>
                    <a:pt x="120220" y="66443"/>
                    <a:pt x="120317" y="66347"/>
                    <a:pt x="120317" y="66218"/>
                  </a:cubicBezTo>
                  <a:lnTo>
                    <a:pt x="120317" y="64965"/>
                  </a:lnTo>
                  <a:cubicBezTo>
                    <a:pt x="120317" y="64836"/>
                    <a:pt x="120220" y="64740"/>
                    <a:pt x="120092" y="64740"/>
                  </a:cubicBezTo>
                  <a:close/>
                  <a:moveTo>
                    <a:pt x="120092" y="67279"/>
                  </a:moveTo>
                  <a:cubicBezTo>
                    <a:pt x="119995" y="67279"/>
                    <a:pt x="119899" y="67376"/>
                    <a:pt x="119899" y="67504"/>
                  </a:cubicBezTo>
                  <a:lnTo>
                    <a:pt x="119899" y="68790"/>
                  </a:lnTo>
                  <a:cubicBezTo>
                    <a:pt x="119899" y="68886"/>
                    <a:pt x="119995" y="68983"/>
                    <a:pt x="120092" y="68983"/>
                  </a:cubicBezTo>
                  <a:cubicBezTo>
                    <a:pt x="120220" y="68983"/>
                    <a:pt x="120317" y="68886"/>
                    <a:pt x="120317" y="68790"/>
                  </a:cubicBezTo>
                  <a:lnTo>
                    <a:pt x="120317" y="67504"/>
                  </a:lnTo>
                  <a:cubicBezTo>
                    <a:pt x="120317" y="67376"/>
                    <a:pt x="120220" y="67279"/>
                    <a:pt x="120092" y="67279"/>
                  </a:cubicBezTo>
                  <a:close/>
                  <a:moveTo>
                    <a:pt x="120092" y="69851"/>
                  </a:moveTo>
                  <a:cubicBezTo>
                    <a:pt x="119995" y="69851"/>
                    <a:pt x="119899" y="69947"/>
                    <a:pt x="119899" y="70044"/>
                  </a:cubicBezTo>
                  <a:lnTo>
                    <a:pt x="119899" y="71329"/>
                  </a:lnTo>
                  <a:cubicBezTo>
                    <a:pt x="119899" y="71458"/>
                    <a:pt x="119995" y="71554"/>
                    <a:pt x="120092" y="71554"/>
                  </a:cubicBezTo>
                  <a:cubicBezTo>
                    <a:pt x="120220" y="71554"/>
                    <a:pt x="120317" y="71458"/>
                    <a:pt x="120317" y="71329"/>
                  </a:cubicBezTo>
                  <a:lnTo>
                    <a:pt x="120317" y="70044"/>
                  </a:lnTo>
                  <a:cubicBezTo>
                    <a:pt x="120317" y="69947"/>
                    <a:pt x="120220" y="69851"/>
                    <a:pt x="120092" y="69851"/>
                  </a:cubicBezTo>
                  <a:close/>
                  <a:moveTo>
                    <a:pt x="120092" y="72390"/>
                  </a:moveTo>
                  <a:cubicBezTo>
                    <a:pt x="119995" y="72390"/>
                    <a:pt x="119899" y="72487"/>
                    <a:pt x="119899" y="72615"/>
                  </a:cubicBezTo>
                  <a:lnTo>
                    <a:pt x="119899" y="73869"/>
                  </a:lnTo>
                  <a:cubicBezTo>
                    <a:pt x="119899" y="73997"/>
                    <a:pt x="119995" y="74094"/>
                    <a:pt x="120092" y="74094"/>
                  </a:cubicBezTo>
                  <a:cubicBezTo>
                    <a:pt x="120220" y="74094"/>
                    <a:pt x="120317" y="73997"/>
                    <a:pt x="120317" y="73869"/>
                  </a:cubicBezTo>
                  <a:lnTo>
                    <a:pt x="120317" y="72615"/>
                  </a:lnTo>
                  <a:cubicBezTo>
                    <a:pt x="120317" y="72487"/>
                    <a:pt x="120220" y="72390"/>
                    <a:pt x="120092" y="72390"/>
                  </a:cubicBezTo>
                  <a:close/>
                  <a:moveTo>
                    <a:pt x="120092" y="74930"/>
                  </a:moveTo>
                  <a:cubicBezTo>
                    <a:pt x="119995" y="74930"/>
                    <a:pt x="119899" y="75026"/>
                    <a:pt x="119899" y="75155"/>
                  </a:cubicBezTo>
                  <a:lnTo>
                    <a:pt x="119899" y="76408"/>
                  </a:lnTo>
                  <a:cubicBezTo>
                    <a:pt x="119899" y="76537"/>
                    <a:pt x="119995" y="76633"/>
                    <a:pt x="120092" y="76633"/>
                  </a:cubicBezTo>
                  <a:cubicBezTo>
                    <a:pt x="120220" y="76633"/>
                    <a:pt x="120317" y="76537"/>
                    <a:pt x="120317" y="76408"/>
                  </a:cubicBezTo>
                  <a:lnTo>
                    <a:pt x="120317" y="75155"/>
                  </a:lnTo>
                  <a:cubicBezTo>
                    <a:pt x="120317" y="75026"/>
                    <a:pt x="120220" y="74930"/>
                    <a:pt x="120092" y="74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20;p64"/>
            <p:cNvSpPr/>
            <p:nvPr/>
          </p:nvSpPr>
          <p:spPr>
            <a:xfrm>
              <a:off x="4008475" y="962975"/>
              <a:ext cx="286100" cy="383350"/>
            </a:xfrm>
            <a:custGeom>
              <a:avLst/>
              <a:gdLst/>
              <a:ahLst/>
              <a:cxnLst/>
              <a:rect l="l" t="t" r="r" b="b"/>
              <a:pathLst>
                <a:path w="11444" h="15334" extrusionOk="0">
                  <a:moveTo>
                    <a:pt x="0" y="0"/>
                  </a:moveTo>
                  <a:lnTo>
                    <a:pt x="7683" y="15333"/>
                  </a:lnTo>
                  <a:lnTo>
                    <a:pt x="114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21;p64"/>
            <p:cNvSpPr/>
            <p:nvPr/>
          </p:nvSpPr>
          <p:spPr>
            <a:xfrm>
              <a:off x="4002850" y="957350"/>
              <a:ext cx="297350" cy="394000"/>
            </a:xfrm>
            <a:custGeom>
              <a:avLst/>
              <a:gdLst/>
              <a:ahLst/>
              <a:cxnLst/>
              <a:rect l="l" t="t" r="r" b="b"/>
              <a:pathLst>
                <a:path w="11894" h="15760" extrusionOk="0">
                  <a:moveTo>
                    <a:pt x="11379" y="450"/>
                  </a:moveTo>
                  <a:lnTo>
                    <a:pt x="7815" y="14954"/>
                  </a:lnTo>
                  <a:lnTo>
                    <a:pt x="579" y="450"/>
                  </a:lnTo>
                  <a:close/>
                  <a:moveTo>
                    <a:pt x="225" y="0"/>
                  </a:moveTo>
                  <a:cubicBezTo>
                    <a:pt x="161" y="0"/>
                    <a:pt x="97" y="32"/>
                    <a:pt x="64" y="97"/>
                  </a:cubicBezTo>
                  <a:cubicBezTo>
                    <a:pt x="0" y="161"/>
                    <a:pt x="0" y="257"/>
                    <a:pt x="32" y="322"/>
                  </a:cubicBezTo>
                  <a:lnTo>
                    <a:pt x="7715" y="15655"/>
                  </a:lnTo>
                  <a:cubicBezTo>
                    <a:pt x="7741" y="15707"/>
                    <a:pt x="7810" y="15760"/>
                    <a:pt x="7870" y="15760"/>
                  </a:cubicBezTo>
                  <a:cubicBezTo>
                    <a:pt x="7883" y="15760"/>
                    <a:pt x="7896" y="15757"/>
                    <a:pt x="7908" y="15751"/>
                  </a:cubicBezTo>
                  <a:cubicBezTo>
                    <a:pt x="8004" y="15751"/>
                    <a:pt x="8068" y="15687"/>
                    <a:pt x="8101" y="15590"/>
                  </a:cubicBezTo>
                  <a:lnTo>
                    <a:pt x="11861" y="257"/>
                  </a:lnTo>
                  <a:cubicBezTo>
                    <a:pt x="11894" y="225"/>
                    <a:pt x="11861" y="129"/>
                    <a:pt x="11829" y="97"/>
                  </a:cubicBezTo>
                  <a:cubicBezTo>
                    <a:pt x="11797" y="32"/>
                    <a:pt x="11733" y="0"/>
                    <a:pt x="11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822;p64"/>
            <p:cNvSpPr/>
            <p:nvPr/>
          </p:nvSpPr>
          <p:spPr>
            <a:xfrm>
              <a:off x="4039000" y="977425"/>
              <a:ext cx="182450" cy="368900"/>
            </a:xfrm>
            <a:custGeom>
              <a:avLst/>
              <a:gdLst/>
              <a:ahLst/>
              <a:cxnLst/>
              <a:rect l="l" t="t" r="r" b="b"/>
              <a:pathLst>
                <a:path w="7298" h="14756" extrusionOk="0">
                  <a:moveTo>
                    <a:pt x="1" y="1"/>
                  </a:moveTo>
                  <a:lnTo>
                    <a:pt x="6462" y="14755"/>
                  </a:lnTo>
                  <a:lnTo>
                    <a:pt x="72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23;p64"/>
            <p:cNvSpPr/>
            <p:nvPr/>
          </p:nvSpPr>
          <p:spPr>
            <a:xfrm>
              <a:off x="4033375" y="971800"/>
              <a:ext cx="192900" cy="379550"/>
            </a:xfrm>
            <a:custGeom>
              <a:avLst/>
              <a:gdLst/>
              <a:ahLst/>
              <a:cxnLst/>
              <a:rect l="l" t="t" r="r" b="b"/>
              <a:pathLst>
                <a:path w="7716" h="15182" extrusionOk="0">
                  <a:moveTo>
                    <a:pt x="7297" y="451"/>
                  </a:moveTo>
                  <a:lnTo>
                    <a:pt x="6513" y="14049"/>
                  </a:lnTo>
                  <a:lnTo>
                    <a:pt x="547" y="451"/>
                  </a:lnTo>
                  <a:close/>
                  <a:moveTo>
                    <a:pt x="226" y="1"/>
                  </a:moveTo>
                  <a:cubicBezTo>
                    <a:pt x="161" y="1"/>
                    <a:pt x="97" y="65"/>
                    <a:pt x="65" y="97"/>
                  </a:cubicBezTo>
                  <a:cubicBezTo>
                    <a:pt x="33" y="162"/>
                    <a:pt x="1" y="258"/>
                    <a:pt x="33" y="322"/>
                  </a:cubicBezTo>
                  <a:lnTo>
                    <a:pt x="6494" y="15045"/>
                  </a:lnTo>
                  <a:cubicBezTo>
                    <a:pt x="6520" y="15124"/>
                    <a:pt x="6590" y="15181"/>
                    <a:pt x="6668" y="15181"/>
                  </a:cubicBezTo>
                  <a:cubicBezTo>
                    <a:pt x="6685" y="15181"/>
                    <a:pt x="6702" y="15179"/>
                    <a:pt x="6719" y="15173"/>
                  </a:cubicBezTo>
                  <a:cubicBezTo>
                    <a:pt x="6815" y="15173"/>
                    <a:pt x="6880" y="15077"/>
                    <a:pt x="6880" y="14980"/>
                  </a:cubicBezTo>
                  <a:lnTo>
                    <a:pt x="7715" y="226"/>
                  </a:lnTo>
                  <a:cubicBezTo>
                    <a:pt x="7715" y="194"/>
                    <a:pt x="7715" y="130"/>
                    <a:pt x="7651" y="65"/>
                  </a:cubicBezTo>
                  <a:cubicBezTo>
                    <a:pt x="7619" y="33"/>
                    <a:pt x="7555" y="1"/>
                    <a:pt x="7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24;p64"/>
            <p:cNvSpPr/>
            <p:nvPr/>
          </p:nvSpPr>
          <p:spPr>
            <a:xfrm>
              <a:off x="3998825" y="948500"/>
              <a:ext cx="201725" cy="397825"/>
            </a:xfrm>
            <a:custGeom>
              <a:avLst/>
              <a:gdLst/>
              <a:ahLst/>
              <a:cxnLst/>
              <a:rect l="l" t="t" r="r" b="b"/>
              <a:pathLst>
                <a:path w="8069" h="15913" extrusionOk="0">
                  <a:moveTo>
                    <a:pt x="0" y="1"/>
                  </a:moveTo>
                  <a:lnTo>
                    <a:pt x="8069" y="15912"/>
                  </a:lnTo>
                  <a:lnTo>
                    <a:pt x="72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25;p64"/>
            <p:cNvSpPr/>
            <p:nvPr/>
          </p:nvSpPr>
          <p:spPr>
            <a:xfrm>
              <a:off x="3993200" y="943675"/>
              <a:ext cx="212175" cy="407675"/>
            </a:xfrm>
            <a:custGeom>
              <a:avLst/>
              <a:gdLst/>
              <a:ahLst/>
              <a:cxnLst/>
              <a:rect l="l" t="t" r="r" b="b"/>
              <a:pathLst>
                <a:path w="8487" h="16307" extrusionOk="0">
                  <a:moveTo>
                    <a:pt x="7297" y="419"/>
                  </a:moveTo>
                  <a:lnTo>
                    <a:pt x="8022" y="15152"/>
                  </a:lnTo>
                  <a:lnTo>
                    <a:pt x="579" y="419"/>
                  </a:lnTo>
                  <a:close/>
                  <a:moveTo>
                    <a:pt x="225" y="1"/>
                  </a:moveTo>
                  <a:cubicBezTo>
                    <a:pt x="161" y="1"/>
                    <a:pt x="97" y="33"/>
                    <a:pt x="33" y="97"/>
                  </a:cubicBezTo>
                  <a:cubicBezTo>
                    <a:pt x="0" y="162"/>
                    <a:pt x="0" y="226"/>
                    <a:pt x="33" y="290"/>
                  </a:cubicBezTo>
                  <a:lnTo>
                    <a:pt x="8101" y="16202"/>
                  </a:lnTo>
                  <a:cubicBezTo>
                    <a:pt x="8127" y="16254"/>
                    <a:pt x="8196" y="16307"/>
                    <a:pt x="8273" y="16307"/>
                  </a:cubicBezTo>
                  <a:cubicBezTo>
                    <a:pt x="8290" y="16307"/>
                    <a:pt x="8308" y="16304"/>
                    <a:pt x="8326" y="16298"/>
                  </a:cubicBezTo>
                  <a:cubicBezTo>
                    <a:pt x="8422" y="16266"/>
                    <a:pt x="8487" y="16170"/>
                    <a:pt x="8487" y="16073"/>
                  </a:cubicBezTo>
                  <a:lnTo>
                    <a:pt x="7715" y="194"/>
                  </a:lnTo>
                  <a:cubicBezTo>
                    <a:pt x="7715" y="65"/>
                    <a:pt x="7619" y="1"/>
                    <a:pt x="7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26;p64"/>
            <p:cNvSpPr/>
            <p:nvPr/>
          </p:nvSpPr>
          <p:spPr>
            <a:xfrm>
              <a:off x="3567275" y="876975"/>
              <a:ext cx="633275" cy="469350"/>
            </a:xfrm>
            <a:custGeom>
              <a:avLst/>
              <a:gdLst/>
              <a:ahLst/>
              <a:cxnLst/>
              <a:rect l="l" t="t" r="r" b="b"/>
              <a:pathLst>
                <a:path w="25331" h="18774" extrusionOk="0">
                  <a:moveTo>
                    <a:pt x="1" y="1"/>
                  </a:moveTo>
                  <a:lnTo>
                    <a:pt x="4630" y="18773"/>
                  </a:lnTo>
                  <a:lnTo>
                    <a:pt x="25331" y="18773"/>
                  </a:lnTo>
                  <a:lnTo>
                    <a:pt x="22052" y="2155"/>
                  </a:lnTo>
                  <a:lnTo>
                    <a:pt x="11734" y="2155"/>
                  </a:lnTo>
                  <a:lnTo>
                    <a:pt x="98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27;p64"/>
            <p:cNvSpPr/>
            <p:nvPr/>
          </p:nvSpPr>
          <p:spPr>
            <a:xfrm>
              <a:off x="3561650" y="872175"/>
              <a:ext cx="643725" cy="478975"/>
            </a:xfrm>
            <a:custGeom>
              <a:avLst/>
              <a:gdLst/>
              <a:ahLst/>
              <a:cxnLst/>
              <a:rect l="l" t="t" r="r" b="b"/>
              <a:pathLst>
                <a:path w="25749" h="19159" extrusionOk="0">
                  <a:moveTo>
                    <a:pt x="9998" y="418"/>
                  </a:moveTo>
                  <a:lnTo>
                    <a:pt x="11798" y="2475"/>
                  </a:lnTo>
                  <a:cubicBezTo>
                    <a:pt x="11830" y="2507"/>
                    <a:pt x="11894" y="2539"/>
                    <a:pt x="11959" y="2539"/>
                  </a:cubicBezTo>
                  <a:lnTo>
                    <a:pt x="22084" y="2539"/>
                  </a:lnTo>
                  <a:lnTo>
                    <a:pt x="25299" y="18740"/>
                  </a:lnTo>
                  <a:lnTo>
                    <a:pt x="5015" y="18740"/>
                  </a:lnTo>
                  <a:lnTo>
                    <a:pt x="483" y="418"/>
                  </a:lnTo>
                  <a:close/>
                  <a:moveTo>
                    <a:pt x="226" y="0"/>
                  </a:moveTo>
                  <a:cubicBezTo>
                    <a:pt x="162" y="0"/>
                    <a:pt x="97" y="32"/>
                    <a:pt x="33" y="64"/>
                  </a:cubicBezTo>
                  <a:cubicBezTo>
                    <a:pt x="1" y="129"/>
                    <a:pt x="1" y="193"/>
                    <a:pt x="1" y="257"/>
                  </a:cubicBezTo>
                  <a:lnTo>
                    <a:pt x="4630" y="18997"/>
                  </a:lnTo>
                  <a:cubicBezTo>
                    <a:pt x="4662" y="19094"/>
                    <a:pt x="4758" y="19158"/>
                    <a:pt x="4855" y="19158"/>
                  </a:cubicBezTo>
                  <a:lnTo>
                    <a:pt x="25556" y="19158"/>
                  </a:lnTo>
                  <a:cubicBezTo>
                    <a:pt x="25620" y="19158"/>
                    <a:pt x="25652" y="19126"/>
                    <a:pt x="25716" y="19094"/>
                  </a:cubicBezTo>
                  <a:cubicBezTo>
                    <a:pt x="25749" y="19030"/>
                    <a:pt x="25749" y="18965"/>
                    <a:pt x="25749" y="18901"/>
                  </a:cubicBezTo>
                  <a:lnTo>
                    <a:pt x="22470" y="2282"/>
                  </a:lnTo>
                  <a:cubicBezTo>
                    <a:pt x="22438" y="2186"/>
                    <a:pt x="22373" y="2122"/>
                    <a:pt x="22277" y="2122"/>
                  </a:cubicBezTo>
                  <a:lnTo>
                    <a:pt x="12063" y="2122"/>
                  </a:lnTo>
                  <a:lnTo>
                    <a:pt x="10255" y="64"/>
                  </a:lnTo>
                  <a:cubicBezTo>
                    <a:pt x="10191" y="32"/>
                    <a:pt x="10159" y="0"/>
                    <a:pt x="10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28;p64"/>
            <p:cNvSpPr/>
            <p:nvPr/>
          </p:nvSpPr>
          <p:spPr>
            <a:xfrm>
              <a:off x="4486625" y="1409775"/>
              <a:ext cx="694325" cy="411475"/>
            </a:xfrm>
            <a:custGeom>
              <a:avLst/>
              <a:gdLst/>
              <a:ahLst/>
              <a:cxnLst/>
              <a:rect l="l" t="t" r="r" b="b"/>
              <a:pathLst>
                <a:path w="27773" h="16459" extrusionOk="0">
                  <a:moveTo>
                    <a:pt x="1961" y="1"/>
                  </a:moveTo>
                  <a:cubicBezTo>
                    <a:pt x="868" y="1"/>
                    <a:pt x="0" y="901"/>
                    <a:pt x="0" y="1994"/>
                  </a:cubicBezTo>
                  <a:lnTo>
                    <a:pt x="0" y="14498"/>
                  </a:lnTo>
                  <a:cubicBezTo>
                    <a:pt x="0" y="15591"/>
                    <a:pt x="868" y="16459"/>
                    <a:pt x="1961" y="16459"/>
                  </a:cubicBezTo>
                  <a:lnTo>
                    <a:pt x="25812" y="16459"/>
                  </a:lnTo>
                  <a:cubicBezTo>
                    <a:pt x="26873" y="16459"/>
                    <a:pt x="27773" y="15591"/>
                    <a:pt x="27773" y="14498"/>
                  </a:cubicBezTo>
                  <a:lnTo>
                    <a:pt x="27773" y="1994"/>
                  </a:lnTo>
                  <a:cubicBezTo>
                    <a:pt x="27773" y="901"/>
                    <a:pt x="26873" y="1"/>
                    <a:pt x="25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29;p64"/>
            <p:cNvSpPr/>
            <p:nvPr/>
          </p:nvSpPr>
          <p:spPr>
            <a:xfrm>
              <a:off x="4481000" y="1404950"/>
              <a:ext cx="704775" cy="421125"/>
            </a:xfrm>
            <a:custGeom>
              <a:avLst/>
              <a:gdLst/>
              <a:ahLst/>
              <a:cxnLst/>
              <a:rect l="l" t="t" r="r" b="b"/>
              <a:pathLst>
                <a:path w="28191" h="16845" extrusionOk="0">
                  <a:moveTo>
                    <a:pt x="26037" y="419"/>
                  </a:moveTo>
                  <a:cubicBezTo>
                    <a:pt x="27001" y="419"/>
                    <a:pt x="27773" y="1190"/>
                    <a:pt x="27773" y="2187"/>
                  </a:cubicBezTo>
                  <a:lnTo>
                    <a:pt x="27773" y="14691"/>
                  </a:lnTo>
                  <a:cubicBezTo>
                    <a:pt x="27773" y="15655"/>
                    <a:pt x="27001" y="16427"/>
                    <a:pt x="26037" y="16427"/>
                  </a:cubicBezTo>
                  <a:lnTo>
                    <a:pt x="2186" y="16427"/>
                  </a:lnTo>
                  <a:cubicBezTo>
                    <a:pt x="1222" y="16427"/>
                    <a:pt x="418" y="15655"/>
                    <a:pt x="418" y="14691"/>
                  </a:cubicBezTo>
                  <a:lnTo>
                    <a:pt x="418" y="2187"/>
                  </a:lnTo>
                  <a:cubicBezTo>
                    <a:pt x="418" y="1190"/>
                    <a:pt x="1222" y="419"/>
                    <a:pt x="2186" y="419"/>
                  </a:cubicBezTo>
                  <a:close/>
                  <a:moveTo>
                    <a:pt x="2186" y="1"/>
                  </a:moveTo>
                  <a:cubicBezTo>
                    <a:pt x="964" y="1"/>
                    <a:pt x="0" y="965"/>
                    <a:pt x="0" y="2187"/>
                  </a:cubicBezTo>
                  <a:lnTo>
                    <a:pt x="0" y="14691"/>
                  </a:lnTo>
                  <a:cubicBezTo>
                    <a:pt x="0" y="15880"/>
                    <a:pt x="964" y="16845"/>
                    <a:pt x="2186" y="16845"/>
                  </a:cubicBezTo>
                  <a:lnTo>
                    <a:pt x="26037" y="16845"/>
                  </a:lnTo>
                  <a:cubicBezTo>
                    <a:pt x="27226" y="16845"/>
                    <a:pt x="28191" y="15880"/>
                    <a:pt x="28191" y="14691"/>
                  </a:cubicBezTo>
                  <a:lnTo>
                    <a:pt x="28191" y="2187"/>
                  </a:lnTo>
                  <a:cubicBezTo>
                    <a:pt x="28191" y="965"/>
                    <a:pt x="27226" y="1"/>
                    <a:pt x="26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30;p64"/>
            <p:cNvSpPr/>
            <p:nvPr/>
          </p:nvSpPr>
          <p:spPr>
            <a:xfrm>
              <a:off x="4486625" y="1487725"/>
              <a:ext cx="694325" cy="149500"/>
            </a:xfrm>
            <a:custGeom>
              <a:avLst/>
              <a:gdLst/>
              <a:ahLst/>
              <a:cxnLst/>
              <a:rect l="l" t="t" r="r" b="b"/>
              <a:pathLst>
                <a:path w="27773" h="5980" extrusionOk="0">
                  <a:moveTo>
                    <a:pt x="0" y="1"/>
                  </a:moveTo>
                  <a:lnTo>
                    <a:pt x="0" y="5980"/>
                  </a:lnTo>
                  <a:lnTo>
                    <a:pt x="27773" y="5980"/>
                  </a:lnTo>
                  <a:lnTo>
                    <a:pt x="277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31;p64"/>
            <p:cNvSpPr/>
            <p:nvPr/>
          </p:nvSpPr>
          <p:spPr>
            <a:xfrm>
              <a:off x="4481000" y="1482900"/>
              <a:ext cx="704775" cy="159150"/>
            </a:xfrm>
            <a:custGeom>
              <a:avLst/>
              <a:gdLst/>
              <a:ahLst/>
              <a:cxnLst/>
              <a:rect l="l" t="t" r="r" b="b"/>
              <a:pathLst>
                <a:path w="28191" h="6366" extrusionOk="0">
                  <a:moveTo>
                    <a:pt x="27773" y="419"/>
                  </a:moveTo>
                  <a:lnTo>
                    <a:pt x="27773" y="5948"/>
                  </a:lnTo>
                  <a:lnTo>
                    <a:pt x="418" y="5948"/>
                  </a:lnTo>
                  <a:lnTo>
                    <a:pt x="418" y="419"/>
                  </a:lnTo>
                  <a:close/>
                  <a:moveTo>
                    <a:pt x="225" y="1"/>
                  </a:moveTo>
                  <a:cubicBezTo>
                    <a:pt x="161" y="1"/>
                    <a:pt x="96" y="33"/>
                    <a:pt x="64" y="65"/>
                  </a:cubicBezTo>
                  <a:cubicBezTo>
                    <a:pt x="32" y="97"/>
                    <a:pt x="0" y="162"/>
                    <a:pt x="0" y="194"/>
                  </a:cubicBezTo>
                  <a:lnTo>
                    <a:pt x="0" y="6173"/>
                  </a:lnTo>
                  <a:cubicBezTo>
                    <a:pt x="0" y="6205"/>
                    <a:pt x="32" y="6269"/>
                    <a:pt x="64" y="6301"/>
                  </a:cubicBezTo>
                  <a:cubicBezTo>
                    <a:pt x="96" y="6365"/>
                    <a:pt x="161" y="6365"/>
                    <a:pt x="225" y="6365"/>
                  </a:cubicBezTo>
                  <a:lnTo>
                    <a:pt x="27998" y="6365"/>
                  </a:lnTo>
                  <a:cubicBezTo>
                    <a:pt x="28030" y="6365"/>
                    <a:pt x="28094" y="6365"/>
                    <a:pt x="28126" y="6301"/>
                  </a:cubicBezTo>
                  <a:cubicBezTo>
                    <a:pt x="28191" y="6269"/>
                    <a:pt x="28191" y="6205"/>
                    <a:pt x="28191" y="6173"/>
                  </a:cubicBezTo>
                  <a:lnTo>
                    <a:pt x="28191" y="194"/>
                  </a:lnTo>
                  <a:cubicBezTo>
                    <a:pt x="28191" y="162"/>
                    <a:pt x="28191" y="97"/>
                    <a:pt x="28126" y="65"/>
                  </a:cubicBezTo>
                  <a:cubicBezTo>
                    <a:pt x="28094" y="33"/>
                    <a:pt x="28030" y="1"/>
                    <a:pt x="27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32;p64"/>
            <p:cNvSpPr/>
            <p:nvPr/>
          </p:nvSpPr>
          <p:spPr>
            <a:xfrm>
              <a:off x="4976025" y="1726400"/>
              <a:ext cx="57875" cy="57900"/>
            </a:xfrm>
            <a:custGeom>
              <a:avLst/>
              <a:gdLst/>
              <a:ahLst/>
              <a:cxnLst/>
              <a:rect l="l" t="t" r="r" b="b"/>
              <a:pathLst>
                <a:path w="2315" h="2316" extrusionOk="0">
                  <a:moveTo>
                    <a:pt x="1157" y="1"/>
                  </a:moveTo>
                  <a:cubicBezTo>
                    <a:pt x="514" y="1"/>
                    <a:pt x="0" y="515"/>
                    <a:pt x="0" y="1158"/>
                  </a:cubicBezTo>
                  <a:cubicBezTo>
                    <a:pt x="0" y="1801"/>
                    <a:pt x="514" y="2315"/>
                    <a:pt x="1157" y="2315"/>
                  </a:cubicBezTo>
                  <a:cubicBezTo>
                    <a:pt x="1800" y="2315"/>
                    <a:pt x="2314" y="1801"/>
                    <a:pt x="2314" y="1158"/>
                  </a:cubicBezTo>
                  <a:cubicBezTo>
                    <a:pt x="2314" y="515"/>
                    <a:pt x="1800" y="1"/>
                    <a:pt x="1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33;p64"/>
            <p:cNvSpPr/>
            <p:nvPr/>
          </p:nvSpPr>
          <p:spPr>
            <a:xfrm>
              <a:off x="4970375" y="1720775"/>
              <a:ext cx="69150" cy="69150"/>
            </a:xfrm>
            <a:custGeom>
              <a:avLst/>
              <a:gdLst/>
              <a:ahLst/>
              <a:cxnLst/>
              <a:rect l="l" t="t" r="r" b="b"/>
              <a:pathLst>
                <a:path w="2766" h="2766" extrusionOk="0">
                  <a:moveTo>
                    <a:pt x="1383" y="451"/>
                  </a:moveTo>
                  <a:cubicBezTo>
                    <a:pt x="1898" y="451"/>
                    <a:pt x="2348" y="869"/>
                    <a:pt x="2348" y="1383"/>
                  </a:cubicBezTo>
                  <a:cubicBezTo>
                    <a:pt x="2348" y="1929"/>
                    <a:pt x="1898" y="2347"/>
                    <a:pt x="1383" y="2347"/>
                  </a:cubicBezTo>
                  <a:cubicBezTo>
                    <a:pt x="869" y="2347"/>
                    <a:pt x="451" y="1929"/>
                    <a:pt x="451" y="1383"/>
                  </a:cubicBezTo>
                  <a:cubicBezTo>
                    <a:pt x="451" y="869"/>
                    <a:pt x="869" y="451"/>
                    <a:pt x="1383" y="451"/>
                  </a:cubicBezTo>
                  <a:close/>
                  <a:moveTo>
                    <a:pt x="1383" y="1"/>
                  </a:moveTo>
                  <a:cubicBezTo>
                    <a:pt x="644" y="1"/>
                    <a:pt x="1" y="643"/>
                    <a:pt x="1" y="1383"/>
                  </a:cubicBezTo>
                  <a:cubicBezTo>
                    <a:pt x="1" y="2154"/>
                    <a:pt x="644" y="2765"/>
                    <a:pt x="1383" y="2765"/>
                  </a:cubicBezTo>
                  <a:cubicBezTo>
                    <a:pt x="2155" y="2765"/>
                    <a:pt x="2765" y="2154"/>
                    <a:pt x="2765" y="1383"/>
                  </a:cubicBezTo>
                  <a:cubicBezTo>
                    <a:pt x="2765" y="643"/>
                    <a:pt x="2155"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34;p64"/>
            <p:cNvSpPr/>
            <p:nvPr/>
          </p:nvSpPr>
          <p:spPr>
            <a:xfrm>
              <a:off x="5056375" y="1726400"/>
              <a:ext cx="58675" cy="57900"/>
            </a:xfrm>
            <a:custGeom>
              <a:avLst/>
              <a:gdLst/>
              <a:ahLst/>
              <a:cxnLst/>
              <a:rect l="l" t="t" r="r" b="b"/>
              <a:pathLst>
                <a:path w="2347" h="2316" extrusionOk="0">
                  <a:moveTo>
                    <a:pt x="1190" y="1"/>
                  </a:moveTo>
                  <a:cubicBezTo>
                    <a:pt x="547" y="1"/>
                    <a:pt x="0" y="515"/>
                    <a:pt x="0" y="1158"/>
                  </a:cubicBezTo>
                  <a:cubicBezTo>
                    <a:pt x="0" y="1801"/>
                    <a:pt x="547" y="2315"/>
                    <a:pt x="1190" y="2315"/>
                  </a:cubicBezTo>
                  <a:cubicBezTo>
                    <a:pt x="1801" y="2315"/>
                    <a:pt x="2347" y="1801"/>
                    <a:pt x="2347" y="1158"/>
                  </a:cubicBezTo>
                  <a:cubicBezTo>
                    <a:pt x="2347" y="515"/>
                    <a:pt x="1801" y="1"/>
                    <a:pt x="1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35;p64"/>
            <p:cNvSpPr/>
            <p:nvPr/>
          </p:nvSpPr>
          <p:spPr>
            <a:xfrm>
              <a:off x="5051550" y="1720775"/>
              <a:ext cx="68325" cy="69150"/>
            </a:xfrm>
            <a:custGeom>
              <a:avLst/>
              <a:gdLst/>
              <a:ahLst/>
              <a:cxnLst/>
              <a:rect l="l" t="t" r="r" b="b"/>
              <a:pathLst>
                <a:path w="2733" h="2766" extrusionOk="0">
                  <a:moveTo>
                    <a:pt x="1383" y="451"/>
                  </a:moveTo>
                  <a:cubicBezTo>
                    <a:pt x="1897" y="451"/>
                    <a:pt x="2315" y="869"/>
                    <a:pt x="2315" y="1383"/>
                  </a:cubicBezTo>
                  <a:cubicBezTo>
                    <a:pt x="2315" y="1929"/>
                    <a:pt x="1897" y="2347"/>
                    <a:pt x="1383" y="2347"/>
                  </a:cubicBezTo>
                  <a:cubicBezTo>
                    <a:pt x="836" y="2347"/>
                    <a:pt x="418" y="1929"/>
                    <a:pt x="418" y="1383"/>
                  </a:cubicBezTo>
                  <a:cubicBezTo>
                    <a:pt x="418" y="869"/>
                    <a:pt x="836" y="451"/>
                    <a:pt x="1383" y="451"/>
                  </a:cubicBezTo>
                  <a:close/>
                  <a:moveTo>
                    <a:pt x="1383" y="1"/>
                  </a:moveTo>
                  <a:cubicBezTo>
                    <a:pt x="611" y="1"/>
                    <a:pt x="1" y="643"/>
                    <a:pt x="1" y="1383"/>
                  </a:cubicBezTo>
                  <a:cubicBezTo>
                    <a:pt x="1" y="2154"/>
                    <a:pt x="611" y="2765"/>
                    <a:pt x="1383" y="2765"/>
                  </a:cubicBezTo>
                  <a:cubicBezTo>
                    <a:pt x="2122" y="2765"/>
                    <a:pt x="2733" y="2154"/>
                    <a:pt x="2733" y="1383"/>
                  </a:cubicBezTo>
                  <a:cubicBezTo>
                    <a:pt x="2733" y="643"/>
                    <a:pt x="2122"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836;p64"/>
            <p:cNvSpPr/>
            <p:nvPr/>
          </p:nvSpPr>
          <p:spPr>
            <a:xfrm>
              <a:off x="2203550" y="1434700"/>
              <a:ext cx="830975" cy="432350"/>
            </a:xfrm>
            <a:custGeom>
              <a:avLst/>
              <a:gdLst/>
              <a:ahLst/>
              <a:cxnLst/>
              <a:rect l="l" t="t" r="r" b="b"/>
              <a:pathLst>
                <a:path w="33239" h="17294" extrusionOk="0">
                  <a:moveTo>
                    <a:pt x="1" y="0"/>
                  </a:moveTo>
                  <a:lnTo>
                    <a:pt x="1" y="17294"/>
                  </a:lnTo>
                  <a:lnTo>
                    <a:pt x="33238" y="17294"/>
                  </a:lnTo>
                  <a:lnTo>
                    <a:pt x="332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37;p64"/>
            <p:cNvSpPr/>
            <p:nvPr/>
          </p:nvSpPr>
          <p:spPr>
            <a:xfrm>
              <a:off x="2198750" y="1429075"/>
              <a:ext cx="841400" cy="443600"/>
            </a:xfrm>
            <a:custGeom>
              <a:avLst/>
              <a:gdLst/>
              <a:ahLst/>
              <a:cxnLst/>
              <a:rect l="l" t="t" r="r" b="b"/>
              <a:pathLst>
                <a:path w="33656" h="17744" extrusionOk="0">
                  <a:moveTo>
                    <a:pt x="33205" y="418"/>
                  </a:moveTo>
                  <a:lnTo>
                    <a:pt x="33205" y="17326"/>
                  </a:lnTo>
                  <a:lnTo>
                    <a:pt x="418" y="17326"/>
                  </a:lnTo>
                  <a:lnTo>
                    <a:pt x="418" y="418"/>
                  </a:lnTo>
                  <a:close/>
                  <a:moveTo>
                    <a:pt x="193" y="0"/>
                  </a:moveTo>
                  <a:cubicBezTo>
                    <a:pt x="161" y="0"/>
                    <a:pt x="96" y="32"/>
                    <a:pt x="64" y="64"/>
                  </a:cubicBezTo>
                  <a:cubicBezTo>
                    <a:pt x="0" y="97"/>
                    <a:pt x="0" y="161"/>
                    <a:pt x="0" y="225"/>
                  </a:cubicBezTo>
                  <a:lnTo>
                    <a:pt x="0" y="17519"/>
                  </a:lnTo>
                  <a:cubicBezTo>
                    <a:pt x="0" y="17583"/>
                    <a:pt x="0" y="17647"/>
                    <a:pt x="64" y="17680"/>
                  </a:cubicBezTo>
                  <a:cubicBezTo>
                    <a:pt x="96" y="17712"/>
                    <a:pt x="161" y="17744"/>
                    <a:pt x="193" y="17744"/>
                  </a:cubicBezTo>
                  <a:lnTo>
                    <a:pt x="33430" y="17744"/>
                  </a:lnTo>
                  <a:cubicBezTo>
                    <a:pt x="33494" y="17744"/>
                    <a:pt x="33527" y="17712"/>
                    <a:pt x="33591" y="17680"/>
                  </a:cubicBezTo>
                  <a:cubicBezTo>
                    <a:pt x="33623" y="17647"/>
                    <a:pt x="33655" y="17583"/>
                    <a:pt x="33655" y="17519"/>
                  </a:cubicBezTo>
                  <a:lnTo>
                    <a:pt x="33655" y="225"/>
                  </a:lnTo>
                  <a:cubicBezTo>
                    <a:pt x="33655" y="161"/>
                    <a:pt x="33623" y="97"/>
                    <a:pt x="33591" y="64"/>
                  </a:cubicBezTo>
                  <a:cubicBezTo>
                    <a:pt x="33527" y="32"/>
                    <a:pt x="33494" y="0"/>
                    <a:pt x="33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38;p64"/>
            <p:cNvSpPr/>
            <p:nvPr/>
          </p:nvSpPr>
          <p:spPr>
            <a:xfrm>
              <a:off x="2203550" y="1434700"/>
              <a:ext cx="830975" cy="76350"/>
            </a:xfrm>
            <a:custGeom>
              <a:avLst/>
              <a:gdLst/>
              <a:ahLst/>
              <a:cxnLst/>
              <a:rect l="l" t="t" r="r" b="b"/>
              <a:pathLst>
                <a:path w="33239" h="3054" extrusionOk="0">
                  <a:moveTo>
                    <a:pt x="1" y="0"/>
                  </a:moveTo>
                  <a:lnTo>
                    <a:pt x="1" y="3054"/>
                  </a:lnTo>
                  <a:lnTo>
                    <a:pt x="33238" y="3054"/>
                  </a:lnTo>
                  <a:lnTo>
                    <a:pt x="33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39;p64"/>
            <p:cNvSpPr/>
            <p:nvPr/>
          </p:nvSpPr>
          <p:spPr>
            <a:xfrm>
              <a:off x="2198750" y="1429075"/>
              <a:ext cx="841400" cy="87600"/>
            </a:xfrm>
            <a:custGeom>
              <a:avLst/>
              <a:gdLst/>
              <a:ahLst/>
              <a:cxnLst/>
              <a:rect l="l" t="t" r="r" b="b"/>
              <a:pathLst>
                <a:path w="33656" h="3504" extrusionOk="0">
                  <a:moveTo>
                    <a:pt x="33205" y="418"/>
                  </a:moveTo>
                  <a:lnTo>
                    <a:pt x="33205" y="3054"/>
                  </a:lnTo>
                  <a:lnTo>
                    <a:pt x="418" y="3054"/>
                  </a:lnTo>
                  <a:lnTo>
                    <a:pt x="418" y="418"/>
                  </a:lnTo>
                  <a:close/>
                  <a:moveTo>
                    <a:pt x="193" y="0"/>
                  </a:moveTo>
                  <a:cubicBezTo>
                    <a:pt x="161" y="0"/>
                    <a:pt x="96" y="32"/>
                    <a:pt x="64" y="64"/>
                  </a:cubicBezTo>
                  <a:cubicBezTo>
                    <a:pt x="0" y="97"/>
                    <a:pt x="0" y="161"/>
                    <a:pt x="0" y="225"/>
                  </a:cubicBezTo>
                  <a:lnTo>
                    <a:pt x="0" y="3279"/>
                  </a:lnTo>
                  <a:cubicBezTo>
                    <a:pt x="0" y="3343"/>
                    <a:pt x="0" y="3407"/>
                    <a:pt x="64" y="3440"/>
                  </a:cubicBezTo>
                  <a:cubicBezTo>
                    <a:pt x="96" y="3472"/>
                    <a:pt x="161" y="3504"/>
                    <a:pt x="193" y="3504"/>
                  </a:cubicBezTo>
                  <a:lnTo>
                    <a:pt x="33430" y="3504"/>
                  </a:lnTo>
                  <a:cubicBezTo>
                    <a:pt x="33494" y="3504"/>
                    <a:pt x="33527" y="3472"/>
                    <a:pt x="33591" y="3440"/>
                  </a:cubicBezTo>
                  <a:cubicBezTo>
                    <a:pt x="33623" y="3407"/>
                    <a:pt x="33655" y="3343"/>
                    <a:pt x="33655" y="3279"/>
                  </a:cubicBezTo>
                  <a:lnTo>
                    <a:pt x="33655" y="225"/>
                  </a:lnTo>
                  <a:cubicBezTo>
                    <a:pt x="33655" y="161"/>
                    <a:pt x="33623" y="97"/>
                    <a:pt x="33591" y="64"/>
                  </a:cubicBezTo>
                  <a:cubicBezTo>
                    <a:pt x="33527" y="32"/>
                    <a:pt x="33494" y="0"/>
                    <a:pt x="33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40;p64"/>
            <p:cNvSpPr/>
            <p:nvPr/>
          </p:nvSpPr>
          <p:spPr>
            <a:xfrm>
              <a:off x="2328925" y="1603450"/>
              <a:ext cx="580225" cy="123775"/>
            </a:xfrm>
            <a:custGeom>
              <a:avLst/>
              <a:gdLst/>
              <a:ahLst/>
              <a:cxnLst/>
              <a:rect l="l" t="t" r="r" b="b"/>
              <a:pathLst>
                <a:path w="23209" h="4951" extrusionOk="0">
                  <a:moveTo>
                    <a:pt x="0" y="1"/>
                  </a:moveTo>
                  <a:lnTo>
                    <a:pt x="0" y="4951"/>
                  </a:lnTo>
                  <a:lnTo>
                    <a:pt x="23209" y="4951"/>
                  </a:lnTo>
                  <a:lnTo>
                    <a:pt x="232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41;p64"/>
            <p:cNvSpPr/>
            <p:nvPr/>
          </p:nvSpPr>
          <p:spPr>
            <a:xfrm>
              <a:off x="2323300" y="1597825"/>
              <a:ext cx="591475" cy="135025"/>
            </a:xfrm>
            <a:custGeom>
              <a:avLst/>
              <a:gdLst/>
              <a:ahLst/>
              <a:cxnLst/>
              <a:rect l="l" t="t" r="r" b="b"/>
              <a:pathLst>
                <a:path w="23659" h="5401" extrusionOk="0">
                  <a:moveTo>
                    <a:pt x="23241" y="418"/>
                  </a:moveTo>
                  <a:lnTo>
                    <a:pt x="23241" y="4983"/>
                  </a:lnTo>
                  <a:lnTo>
                    <a:pt x="418" y="4983"/>
                  </a:lnTo>
                  <a:lnTo>
                    <a:pt x="418" y="418"/>
                  </a:lnTo>
                  <a:close/>
                  <a:moveTo>
                    <a:pt x="225" y="0"/>
                  </a:moveTo>
                  <a:cubicBezTo>
                    <a:pt x="161" y="0"/>
                    <a:pt x="97" y="33"/>
                    <a:pt x="65" y="65"/>
                  </a:cubicBezTo>
                  <a:cubicBezTo>
                    <a:pt x="33" y="97"/>
                    <a:pt x="0" y="161"/>
                    <a:pt x="0" y="226"/>
                  </a:cubicBezTo>
                  <a:lnTo>
                    <a:pt x="0" y="5176"/>
                  </a:lnTo>
                  <a:cubicBezTo>
                    <a:pt x="0" y="5240"/>
                    <a:pt x="33" y="5304"/>
                    <a:pt x="65" y="5336"/>
                  </a:cubicBezTo>
                  <a:cubicBezTo>
                    <a:pt x="97" y="5369"/>
                    <a:pt x="161" y="5401"/>
                    <a:pt x="225" y="5401"/>
                  </a:cubicBezTo>
                  <a:lnTo>
                    <a:pt x="23434" y="5401"/>
                  </a:lnTo>
                  <a:cubicBezTo>
                    <a:pt x="23498" y="5401"/>
                    <a:pt x="23562" y="5369"/>
                    <a:pt x="23594" y="5336"/>
                  </a:cubicBezTo>
                  <a:cubicBezTo>
                    <a:pt x="23627" y="5304"/>
                    <a:pt x="23659" y="5240"/>
                    <a:pt x="23659" y="5176"/>
                  </a:cubicBezTo>
                  <a:lnTo>
                    <a:pt x="23659" y="226"/>
                  </a:lnTo>
                  <a:cubicBezTo>
                    <a:pt x="23659" y="161"/>
                    <a:pt x="23627" y="97"/>
                    <a:pt x="23594" y="65"/>
                  </a:cubicBezTo>
                  <a:cubicBezTo>
                    <a:pt x="23562" y="33"/>
                    <a:pt x="2349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42;p64"/>
            <p:cNvSpPr/>
            <p:nvPr/>
          </p:nvSpPr>
          <p:spPr>
            <a:xfrm>
              <a:off x="2357050" y="1644425"/>
              <a:ext cx="45825" cy="46650"/>
            </a:xfrm>
            <a:custGeom>
              <a:avLst/>
              <a:gdLst/>
              <a:ahLst/>
              <a:cxnLst/>
              <a:rect l="l" t="t" r="r" b="b"/>
              <a:pathLst>
                <a:path w="1833" h="1866" extrusionOk="0">
                  <a:moveTo>
                    <a:pt x="708" y="1"/>
                  </a:moveTo>
                  <a:lnTo>
                    <a:pt x="804" y="708"/>
                  </a:lnTo>
                  <a:lnTo>
                    <a:pt x="225" y="290"/>
                  </a:lnTo>
                  <a:lnTo>
                    <a:pt x="0" y="612"/>
                  </a:lnTo>
                  <a:lnTo>
                    <a:pt x="643" y="933"/>
                  </a:lnTo>
                  <a:lnTo>
                    <a:pt x="33" y="1222"/>
                  </a:lnTo>
                  <a:lnTo>
                    <a:pt x="225" y="1576"/>
                  </a:lnTo>
                  <a:lnTo>
                    <a:pt x="804" y="1158"/>
                  </a:lnTo>
                  <a:lnTo>
                    <a:pt x="708" y="1865"/>
                  </a:lnTo>
                  <a:lnTo>
                    <a:pt x="1126" y="1865"/>
                  </a:lnTo>
                  <a:lnTo>
                    <a:pt x="1061" y="1158"/>
                  </a:lnTo>
                  <a:lnTo>
                    <a:pt x="1608" y="1608"/>
                  </a:lnTo>
                  <a:lnTo>
                    <a:pt x="1833" y="1255"/>
                  </a:lnTo>
                  <a:lnTo>
                    <a:pt x="1190" y="933"/>
                  </a:lnTo>
                  <a:lnTo>
                    <a:pt x="1833" y="612"/>
                  </a:lnTo>
                  <a:lnTo>
                    <a:pt x="1608" y="258"/>
                  </a:lnTo>
                  <a:lnTo>
                    <a:pt x="1061" y="676"/>
                  </a:lnTo>
                  <a:lnTo>
                    <a:pt x="1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43;p64"/>
            <p:cNvSpPr/>
            <p:nvPr/>
          </p:nvSpPr>
          <p:spPr>
            <a:xfrm>
              <a:off x="2417325" y="1644425"/>
              <a:ext cx="45025" cy="46650"/>
            </a:xfrm>
            <a:custGeom>
              <a:avLst/>
              <a:gdLst/>
              <a:ahLst/>
              <a:cxnLst/>
              <a:rect l="l" t="t" r="r" b="b"/>
              <a:pathLst>
                <a:path w="1801" h="1866" extrusionOk="0">
                  <a:moveTo>
                    <a:pt x="707" y="1"/>
                  </a:moveTo>
                  <a:lnTo>
                    <a:pt x="772" y="708"/>
                  </a:lnTo>
                  <a:lnTo>
                    <a:pt x="772" y="708"/>
                  </a:lnTo>
                  <a:lnTo>
                    <a:pt x="193" y="290"/>
                  </a:lnTo>
                  <a:lnTo>
                    <a:pt x="0" y="612"/>
                  </a:lnTo>
                  <a:lnTo>
                    <a:pt x="643" y="933"/>
                  </a:lnTo>
                  <a:lnTo>
                    <a:pt x="0" y="1222"/>
                  </a:lnTo>
                  <a:lnTo>
                    <a:pt x="193" y="1576"/>
                  </a:lnTo>
                  <a:lnTo>
                    <a:pt x="772" y="1158"/>
                  </a:lnTo>
                  <a:lnTo>
                    <a:pt x="707" y="1865"/>
                  </a:lnTo>
                  <a:lnTo>
                    <a:pt x="1093" y="1865"/>
                  </a:lnTo>
                  <a:lnTo>
                    <a:pt x="1029" y="1158"/>
                  </a:lnTo>
                  <a:lnTo>
                    <a:pt x="1608" y="1608"/>
                  </a:lnTo>
                  <a:lnTo>
                    <a:pt x="1800" y="1255"/>
                  </a:lnTo>
                  <a:lnTo>
                    <a:pt x="1157" y="933"/>
                  </a:lnTo>
                  <a:lnTo>
                    <a:pt x="1800" y="612"/>
                  </a:lnTo>
                  <a:lnTo>
                    <a:pt x="1608" y="258"/>
                  </a:lnTo>
                  <a:lnTo>
                    <a:pt x="1029" y="676"/>
                  </a:lnTo>
                  <a:lnTo>
                    <a:pt x="10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44;p64"/>
            <p:cNvSpPr/>
            <p:nvPr/>
          </p:nvSpPr>
          <p:spPr>
            <a:xfrm>
              <a:off x="2476775" y="1644425"/>
              <a:ext cx="45050" cy="46650"/>
            </a:xfrm>
            <a:custGeom>
              <a:avLst/>
              <a:gdLst/>
              <a:ahLst/>
              <a:cxnLst/>
              <a:rect l="l" t="t" r="r" b="b"/>
              <a:pathLst>
                <a:path w="1802" h="1866" extrusionOk="0">
                  <a:moveTo>
                    <a:pt x="708" y="1"/>
                  </a:moveTo>
                  <a:lnTo>
                    <a:pt x="772" y="708"/>
                  </a:lnTo>
                  <a:lnTo>
                    <a:pt x="772" y="708"/>
                  </a:lnTo>
                  <a:lnTo>
                    <a:pt x="194" y="290"/>
                  </a:lnTo>
                  <a:lnTo>
                    <a:pt x="1" y="612"/>
                  </a:lnTo>
                  <a:lnTo>
                    <a:pt x="644" y="933"/>
                  </a:lnTo>
                  <a:lnTo>
                    <a:pt x="33" y="1222"/>
                  </a:lnTo>
                  <a:lnTo>
                    <a:pt x="226" y="1576"/>
                  </a:lnTo>
                  <a:lnTo>
                    <a:pt x="772" y="1158"/>
                  </a:lnTo>
                  <a:lnTo>
                    <a:pt x="708" y="1865"/>
                  </a:lnTo>
                  <a:lnTo>
                    <a:pt x="1126" y="1865"/>
                  </a:lnTo>
                  <a:lnTo>
                    <a:pt x="1062" y="1158"/>
                  </a:lnTo>
                  <a:lnTo>
                    <a:pt x="1608" y="1608"/>
                  </a:lnTo>
                  <a:lnTo>
                    <a:pt x="1801" y="1255"/>
                  </a:lnTo>
                  <a:lnTo>
                    <a:pt x="1190" y="933"/>
                  </a:lnTo>
                  <a:lnTo>
                    <a:pt x="1801" y="612"/>
                  </a:lnTo>
                  <a:lnTo>
                    <a:pt x="1608" y="258"/>
                  </a:lnTo>
                  <a:lnTo>
                    <a:pt x="1062" y="676"/>
                  </a:lnTo>
                  <a:lnTo>
                    <a:pt x="1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45;p64"/>
            <p:cNvSpPr/>
            <p:nvPr/>
          </p:nvSpPr>
          <p:spPr>
            <a:xfrm>
              <a:off x="2537050" y="1644425"/>
              <a:ext cx="45025" cy="46650"/>
            </a:xfrm>
            <a:custGeom>
              <a:avLst/>
              <a:gdLst/>
              <a:ahLst/>
              <a:cxnLst/>
              <a:rect l="l" t="t" r="r" b="b"/>
              <a:pathLst>
                <a:path w="1801" h="1866" extrusionOk="0">
                  <a:moveTo>
                    <a:pt x="708" y="1"/>
                  </a:moveTo>
                  <a:lnTo>
                    <a:pt x="772" y="708"/>
                  </a:lnTo>
                  <a:lnTo>
                    <a:pt x="194" y="290"/>
                  </a:lnTo>
                  <a:lnTo>
                    <a:pt x="1" y="612"/>
                  </a:lnTo>
                  <a:lnTo>
                    <a:pt x="612" y="933"/>
                  </a:lnTo>
                  <a:lnTo>
                    <a:pt x="1" y="1222"/>
                  </a:lnTo>
                  <a:lnTo>
                    <a:pt x="194" y="1576"/>
                  </a:lnTo>
                  <a:lnTo>
                    <a:pt x="772" y="1158"/>
                  </a:lnTo>
                  <a:lnTo>
                    <a:pt x="708" y="1865"/>
                  </a:lnTo>
                  <a:lnTo>
                    <a:pt x="1094" y="1865"/>
                  </a:lnTo>
                  <a:lnTo>
                    <a:pt x="1029" y="1158"/>
                  </a:lnTo>
                  <a:lnTo>
                    <a:pt x="1608" y="1608"/>
                  </a:lnTo>
                  <a:lnTo>
                    <a:pt x="1801" y="1255"/>
                  </a:lnTo>
                  <a:lnTo>
                    <a:pt x="1158" y="933"/>
                  </a:lnTo>
                  <a:lnTo>
                    <a:pt x="1801" y="612"/>
                  </a:lnTo>
                  <a:lnTo>
                    <a:pt x="1608" y="258"/>
                  </a:lnTo>
                  <a:lnTo>
                    <a:pt x="1029" y="676"/>
                  </a:lnTo>
                  <a:lnTo>
                    <a:pt x="1029" y="676"/>
                  </a:lnTo>
                  <a:lnTo>
                    <a:pt x="1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46;p64"/>
            <p:cNvSpPr/>
            <p:nvPr/>
          </p:nvSpPr>
          <p:spPr>
            <a:xfrm>
              <a:off x="2596525" y="1644425"/>
              <a:ext cx="45025" cy="46650"/>
            </a:xfrm>
            <a:custGeom>
              <a:avLst/>
              <a:gdLst/>
              <a:ahLst/>
              <a:cxnLst/>
              <a:rect l="l" t="t" r="r" b="b"/>
              <a:pathLst>
                <a:path w="1801" h="1866" extrusionOk="0">
                  <a:moveTo>
                    <a:pt x="708" y="1"/>
                  </a:moveTo>
                  <a:lnTo>
                    <a:pt x="772" y="708"/>
                  </a:lnTo>
                  <a:lnTo>
                    <a:pt x="772" y="708"/>
                  </a:lnTo>
                  <a:lnTo>
                    <a:pt x="193" y="290"/>
                  </a:lnTo>
                  <a:lnTo>
                    <a:pt x="0" y="612"/>
                  </a:lnTo>
                  <a:lnTo>
                    <a:pt x="643" y="933"/>
                  </a:lnTo>
                  <a:lnTo>
                    <a:pt x="0" y="1222"/>
                  </a:lnTo>
                  <a:lnTo>
                    <a:pt x="226" y="1576"/>
                  </a:lnTo>
                  <a:lnTo>
                    <a:pt x="772" y="1158"/>
                  </a:lnTo>
                  <a:lnTo>
                    <a:pt x="708" y="1865"/>
                  </a:lnTo>
                  <a:lnTo>
                    <a:pt x="1093" y="1865"/>
                  </a:lnTo>
                  <a:lnTo>
                    <a:pt x="1029" y="1158"/>
                  </a:lnTo>
                  <a:lnTo>
                    <a:pt x="1608" y="1608"/>
                  </a:lnTo>
                  <a:lnTo>
                    <a:pt x="1801" y="1255"/>
                  </a:lnTo>
                  <a:lnTo>
                    <a:pt x="1158" y="933"/>
                  </a:lnTo>
                  <a:lnTo>
                    <a:pt x="1801" y="612"/>
                  </a:lnTo>
                  <a:lnTo>
                    <a:pt x="1608" y="258"/>
                  </a:lnTo>
                  <a:lnTo>
                    <a:pt x="1029" y="676"/>
                  </a:lnTo>
                  <a:lnTo>
                    <a:pt x="10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47;p64"/>
            <p:cNvSpPr/>
            <p:nvPr/>
          </p:nvSpPr>
          <p:spPr>
            <a:xfrm>
              <a:off x="2656000" y="1644425"/>
              <a:ext cx="45825" cy="46650"/>
            </a:xfrm>
            <a:custGeom>
              <a:avLst/>
              <a:gdLst/>
              <a:ahLst/>
              <a:cxnLst/>
              <a:rect l="l" t="t" r="r" b="b"/>
              <a:pathLst>
                <a:path w="1833" h="1866" extrusionOk="0">
                  <a:moveTo>
                    <a:pt x="707" y="1"/>
                  </a:moveTo>
                  <a:lnTo>
                    <a:pt x="804" y="708"/>
                  </a:lnTo>
                  <a:lnTo>
                    <a:pt x="225" y="290"/>
                  </a:lnTo>
                  <a:lnTo>
                    <a:pt x="0" y="612"/>
                  </a:lnTo>
                  <a:lnTo>
                    <a:pt x="643" y="933"/>
                  </a:lnTo>
                  <a:lnTo>
                    <a:pt x="32" y="1222"/>
                  </a:lnTo>
                  <a:lnTo>
                    <a:pt x="225" y="1576"/>
                  </a:lnTo>
                  <a:lnTo>
                    <a:pt x="804" y="1158"/>
                  </a:lnTo>
                  <a:lnTo>
                    <a:pt x="707" y="1865"/>
                  </a:lnTo>
                  <a:lnTo>
                    <a:pt x="1125" y="1865"/>
                  </a:lnTo>
                  <a:lnTo>
                    <a:pt x="1061" y="1158"/>
                  </a:lnTo>
                  <a:lnTo>
                    <a:pt x="1607" y="1608"/>
                  </a:lnTo>
                  <a:lnTo>
                    <a:pt x="1832" y="1255"/>
                  </a:lnTo>
                  <a:lnTo>
                    <a:pt x="1190" y="933"/>
                  </a:lnTo>
                  <a:lnTo>
                    <a:pt x="1832" y="612"/>
                  </a:lnTo>
                  <a:lnTo>
                    <a:pt x="1607" y="258"/>
                  </a:lnTo>
                  <a:lnTo>
                    <a:pt x="1061" y="676"/>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48;p64"/>
            <p:cNvSpPr/>
            <p:nvPr/>
          </p:nvSpPr>
          <p:spPr>
            <a:xfrm>
              <a:off x="2716275" y="1644425"/>
              <a:ext cx="45025" cy="46650"/>
            </a:xfrm>
            <a:custGeom>
              <a:avLst/>
              <a:gdLst/>
              <a:ahLst/>
              <a:cxnLst/>
              <a:rect l="l" t="t" r="r" b="b"/>
              <a:pathLst>
                <a:path w="1801" h="1866" extrusionOk="0">
                  <a:moveTo>
                    <a:pt x="707" y="1"/>
                  </a:moveTo>
                  <a:lnTo>
                    <a:pt x="771" y="708"/>
                  </a:lnTo>
                  <a:lnTo>
                    <a:pt x="193" y="290"/>
                  </a:lnTo>
                  <a:lnTo>
                    <a:pt x="0" y="612"/>
                  </a:lnTo>
                  <a:lnTo>
                    <a:pt x="643" y="933"/>
                  </a:lnTo>
                  <a:lnTo>
                    <a:pt x="0" y="1222"/>
                  </a:lnTo>
                  <a:lnTo>
                    <a:pt x="193" y="1576"/>
                  </a:lnTo>
                  <a:lnTo>
                    <a:pt x="771" y="1158"/>
                  </a:lnTo>
                  <a:lnTo>
                    <a:pt x="707" y="1865"/>
                  </a:lnTo>
                  <a:lnTo>
                    <a:pt x="1093" y="1865"/>
                  </a:lnTo>
                  <a:lnTo>
                    <a:pt x="1029" y="1158"/>
                  </a:lnTo>
                  <a:lnTo>
                    <a:pt x="1607" y="1608"/>
                  </a:lnTo>
                  <a:lnTo>
                    <a:pt x="1800" y="1255"/>
                  </a:lnTo>
                  <a:lnTo>
                    <a:pt x="1157" y="933"/>
                  </a:lnTo>
                  <a:lnTo>
                    <a:pt x="1800" y="612"/>
                  </a:lnTo>
                  <a:lnTo>
                    <a:pt x="1607" y="258"/>
                  </a:lnTo>
                  <a:lnTo>
                    <a:pt x="1029" y="676"/>
                  </a:lnTo>
                  <a:lnTo>
                    <a:pt x="10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49;p64"/>
            <p:cNvSpPr/>
            <p:nvPr/>
          </p:nvSpPr>
          <p:spPr>
            <a:xfrm>
              <a:off x="2775725" y="1644425"/>
              <a:ext cx="45025" cy="46650"/>
            </a:xfrm>
            <a:custGeom>
              <a:avLst/>
              <a:gdLst/>
              <a:ahLst/>
              <a:cxnLst/>
              <a:rect l="l" t="t" r="r" b="b"/>
              <a:pathLst>
                <a:path w="1801" h="1866" extrusionOk="0">
                  <a:moveTo>
                    <a:pt x="708" y="1"/>
                  </a:moveTo>
                  <a:lnTo>
                    <a:pt x="772" y="708"/>
                  </a:lnTo>
                  <a:lnTo>
                    <a:pt x="194" y="290"/>
                  </a:lnTo>
                  <a:lnTo>
                    <a:pt x="1" y="612"/>
                  </a:lnTo>
                  <a:lnTo>
                    <a:pt x="644" y="933"/>
                  </a:lnTo>
                  <a:lnTo>
                    <a:pt x="33" y="1222"/>
                  </a:lnTo>
                  <a:lnTo>
                    <a:pt x="226" y="1576"/>
                  </a:lnTo>
                  <a:lnTo>
                    <a:pt x="772" y="1158"/>
                  </a:lnTo>
                  <a:lnTo>
                    <a:pt x="708" y="1865"/>
                  </a:lnTo>
                  <a:lnTo>
                    <a:pt x="1126" y="1865"/>
                  </a:lnTo>
                  <a:lnTo>
                    <a:pt x="1061" y="1158"/>
                  </a:lnTo>
                  <a:lnTo>
                    <a:pt x="1608" y="1608"/>
                  </a:lnTo>
                  <a:lnTo>
                    <a:pt x="1801" y="1255"/>
                  </a:lnTo>
                  <a:lnTo>
                    <a:pt x="1190" y="933"/>
                  </a:lnTo>
                  <a:lnTo>
                    <a:pt x="1801" y="612"/>
                  </a:lnTo>
                  <a:lnTo>
                    <a:pt x="1608" y="258"/>
                  </a:lnTo>
                  <a:lnTo>
                    <a:pt x="1061" y="676"/>
                  </a:lnTo>
                  <a:lnTo>
                    <a:pt x="1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50;p64"/>
            <p:cNvSpPr/>
            <p:nvPr/>
          </p:nvSpPr>
          <p:spPr>
            <a:xfrm>
              <a:off x="2836000" y="1644425"/>
              <a:ext cx="45025" cy="46650"/>
            </a:xfrm>
            <a:custGeom>
              <a:avLst/>
              <a:gdLst/>
              <a:ahLst/>
              <a:cxnLst/>
              <a:rect l="l" t="t" r="r" b="b"/>
              <a:pathLst>
                <a:path w="1801" h="1866" extrusionOk="0">
                  <a:moveTo>
                    <a:pt x="676" y="1"/>
                  </a:moveTo>
                  <a:lnTo>
                    <a:pt x="772" y="708"/>
                  </a:lnTo>
                  <a:lnTo>
                    <a:pt x="193" y="290"/>
                  </a:lnTo>
                  <a:lnTo>
                    <a:pt x="1" y="612"/>
                  </a:lnTo>
                  <a:lnTo>
                    <a:pt x="611" y="933"/>
                  </a:lnTo>
                  <a:lnTo>
                    <a:pt x="1" y="1222"/>
                  </a:lnTo>
                  <a:lnTo>
                    <a:pt x="193" y="1576"/>
                  </a:lnTo>
                  <a:lnTo>
                    <a:pt x="772" y="1158"/>
                  </a:lnTo>
                  <a:lnTo>
                    <a:pt x="676" y="1865"/>
                  </a:lnTo>
                  <a:lnTo>
                    <a:pt x="1093" y="1865"/>
                  </a:lnTo>
                  <a:lnTo>
                    <a:pt x="1029" y="1158"/>
                  </a:lnTo>
                  <a:lnTo>
                    <a:pt x="1608" y="1608"/>
                  </a:lnTo>
                  <a:lnTo>
                    <a:pt x="1801" y="1255"/>
                  </a:lnTo>
                  <a:lnTo>
                    <a:pt x="1158" y="933"/>
                  </a:lnTo>
                  <a:lnTo>
                    <a:pt x="1801" y="612"/>
                  </a:lnTo>
                  <a:lnTo>
                    <a:pt x="1608" y="258"/>
                  </a:lnTo>
                  <a:lnTo>
                    <a:pt x="1029" y="676"/>
                  </a:lnTo>
                  <a:lnTo>
                    <a:pt x="1029" y="676"/>
                  </a:lnTo>
                  <a:lnTo>
                    <a:pt x="10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51;p64"/>
            <p:cNvSpPr/>
            <p:nvPr/>
          </p:nvSpPr>
          <p:spPr>
            <a:xfrm>
              <a:off x="3166275" y="1069850"/>
              <a:ext cx="190500" cy="167175"/>
            </a:xfrm>
            <a:custGeom>
              <a:avLst/>
              <a:gdLst/>
              <a:ahLst/>
              <a:cxnLst/>
              <a:rect l="l" t="t" r="r" b="b"/>
              <a:pathLst>
                <a:path w="7620" h="6687" extrusionOk="0">
                  <a:moveTo>
                    <a:pt x="1" y="1"/>
                  </a:moveTo>
                  <a:lnTo>
                    <a:pt x="1" y="6687"/>
                  </a:lnTo>
                  <a:lnTo>
                    <a:pt x="7619" y="334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52;p64"/>
            <p:cNvSpPr/>
            <p:nvPr/>
          </p:nvSpPr>
          <p:spPr>
            <a:xfrm>
              <a:off x="5470225" y="2407075"/>
              <a:ext cx="341575" cy="341550"/>
            </a:xfrm>
            <a:custGeom>
              <a:avLst/>
              <a:gdLst/>
              <a:ahLst/>
              <a:cxnLst/>
              <a:rect l="l" t="t" r="r" b="b"/>
              <a:pathLst>
                <a:path w="13663" h="13662" extrusionOk="0">
                  <a:moveTo>
                    <a:pt x="6815" y="0"/>
                  </a:moveTo>
                  <a:cubicBezTo>
                    <a:pt x="3055" y="0"/>
                    <a:pt x="1" y="3054"/>
                    <a:pt x="1" y="6815"/>
                  </a:cubicBezTo>
                  <a:cubicBezTo>
                    <a:pt x="1" y="10608"/>
                    <a:pt x="3055" y="13661"/>
                    <a:pt x="6815" y="13661"/>
                  </a:cubicBezTo>
                  <a:cubicBezTo>
                    <a:pt x="10608" y="13661"/>
                    <a:pt x="13662" y="10608"/>
                    <a:pt x="13662" y="6815"/>
                  </a:cubicBezTo>
                  <a:cubicBezTo>
                    <a:pt x="13662" y="3054"/>
                    <a:pt x="10608" y="0"/>
                    <a:pt x="68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53;p64"/>
            <p:cNvSpPr/>
            <p:nvPr/>
          </p:nvSpPr>
          <p:spPr>
            <a:xfrm>
              <a:off x="5464600" y="2401425"/>
              <a:ext cx="352025" cy="352025"/>
            </a:xfrm>
            <a:custGeom>
              <a:avLst/>
              <a:gdLst/>
              <a:ahLst/>
              <a:cxnLst/>
              <a:rect l="l" t="t" r="r" b="b"/>
              <a:pathLst>
                <a:path w="14081" h="14081" extrusionOk="0">
                  <a:moveTo>
                    <a:pt x="7040" y="451"/>
                  </a:moveTo>
                  <a:cubicBezTo>
                    <a:pt x="8873" y="451"/>
                    <a:pt x="10544" y="1190"/>
                    <a:pt x="11733" y="2380"/>
                  </a:cubicBezTo>
                  <a:cubicBezTo>
                    <a:pt x="12923" y="3569"/>
                    <a:pt x="13662" y="5241"/>
                    <a:pt x="13662" y="7041"/>
                  </a:cubicBezTo>
                  <a:cubicBezTo>
                    <a:pt x="13662" y="8873"/>
                    <a:pt x="12923" y="10544"/>
                    <a:pt x="11733" y="11734"/>
                  </a:cubicBezTo>
                  <a:cubicBezTo>
                    <a:pt x="10544" y="12923"/>
                    <a:pt x="8873" y="13662"/>
                    <a:pt x="7040" y="13662"/>
                  </a:cubicBezTo>
                  <a:cubicBezTo>
                    <a:pt x="5240" y="13662"/>
                    <a:pt x="3569" y="12923"/>
                    <a:pt x="2379" y="11734"/>
                  </a:cubicBezTo>
                  <a:cubicBezTo>
                    <a:pt x="1190" y="10544"/>
                    <a:pt x="451" y="8873"/>
                    <a:pt x="451" y="7041"/>
                  </a:cubicBezTo>
                  <a:cubicBezTo>
                    <a:pt x="451" y="5241"/>
                    <a:pt x="1190" y="3569"/>
                    <a:pt x="2379" y="2380"/>
                  </a:cubicBezTo>
                  <a:cubicBezTo>
                    <a:pt x="3569" y="1190"/>
                    <a:pt x="5240" y="451"/>
                    <a:pt x="7040" y="451"/>
                  </a:cubicBezTo>
                  <a:close/>
                  <a:moveTo>
                    <a:pt x="7040" y="1"/>
                  </a:moveTo>
                  <a:cubicBezTo>
                    <a:pt x="3183" y="1"/>
                    <a:pt x="1" y="3151"/>
                    <a:pt x="1" y="7041"/>
                  </a:cubicBezTo>
                  <a:cubicBezTo>
                    <a:pt x="1" y="10930"/>
                    <a:pt x="3183" y="14080"/>
                    <a:pt x="7040" y="14080"/>
                  </a:cubicBezTo>
                  <a:cubicBezTo>
                    <a:pt x="10930" y="14080"/>
                    <a:pt x="14080" y="10930"/>
                    <a:pt x="14080" y="7041"/>
                  </a:cubicBezTo>
                  <a:cubicBezTo>
                    <a:pt x="14080" y="3151"/>
                    <a:pt x="10930" y="1"/>
                    <a:pt x="7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54;p64"/>
            <p:cNvSpPr/>
            <p:nvPr/>
          </p:nvSpPr>
          <p:spPr>
            <a:xfrm>
              <a:off x="5514425" y="2451250"/>
              <a:ext cx="253175" cy="253175"/>
            </a:xfrm>
            <a:custGeom>
              <a:avLst/>
              <a:gdLst/>
              <a:ahLst/>
              <a:cxnLst/>
              <a:rect l="l" t="t" r="r" b="b"/>
              <a:pathLst>
                <a:path w="10127" h="10127" extrusionOk="0">
                  <a:moveTo>
                    <a:pt x="5047" y="1"/>
                  </a:moveTo>
                  <a:cubicBezTo>
                    <a:pt x="2251" y="1"/>
                    <a:pt x="1" y="2251"/>
                    <a:pt x="1" y="5048"/>
                  </a:cubicBezTo>
                  <a:cubicBezTo>
                    <a:pt x="1" y="7876"/>
                    <a:pt x="2251" y="10126"/>
                    <a:pt x="5047" y="10126"/>
                  </a:cubicBezTo>
                  <a:cubicBezTo>
                    <a:pt x="7876" y="10126"/>
                    <a:pt x="10126" y="7876"/>
                    <a:pt x="10126" y="5048"/>
                  </a:cubicBezTo>
                  <a:cubicBezTo>
                    <a:pt x="10126" y="2251"/>
                    <a:pt x="7876" y="1"/>
                    <a:pt x="5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55;p64"/>
            <p:cNvSpPr/>
            <p:nvPr/>
          </p:nvSpPr>
          <p:spPr>
            <a:xfrm>
              <a:off x="5508800" y="2445625"/>
              <a:ext cx="264425" cy="264425"/>
            </a:xfrm>
            <a:custGeom>
              <a:avLst/>
              <a:gdLst/>
              <a:ahLst/>
              <a:cxnLst/>
              <a:rect l="l" t="t" r="r" b="b"/>
              <a:pathLst>
                <a:path w="10577" h="10577" extrusionOk="0">
                  <a:moveTo>
                    <a:pt x="5272" y="419"/>
                  </a:moveTo>
                  <a:cubicBezTo>
                    <a:pt x="6622" y="419"/>
                    <a:pt x="7844" y="965"/>
                    <a:pt x="8712" y="1865"/>
                  </a:cubicBezTo>
                  <a:cubicBezTo>
                    <a:pt x="9612" y="2733"/>
                    <a:pt x="10158" y="3955"/>
                    <a:pt x="10158" y="5273"/>
                  </a:cubicBezTo>
                  <a:cubicBezTo>
                    <a:pt x="10158" y="6623"/>
                    <a:pt x="9612" y="7844"/>
                    <a:pt x="8712" y="8712"/>
                  </a:cubicBezTo>
                  <a:cubicBezTo>
                    <a:pt x="7844" y="9612"/>
                    <a:pt x="6622" y="10159"/>
                    <a:pt x="5272" y="10159"/>
                  </a:cubicBezTo>
                  <a:cubicBezTo>
                    <a:pt x="3954" y="10159"/>
                    <a:pt x="2733" y="9612"/>
                    <a:pt x="1865" y="8712"/>
                  </a:cubicBezTo>
                  <a:cubicBezTo>
                    <a:pt x="965" y="7844"/>
                    <a:pt x="419" y="6623"/>
                    <a:pt x="419" y="5273"/>
                  </a:cubicBezTo>
                  <a:cubicBezTo>
                    <a:pt x="419" y="3955"/>
                    <a:pt x="965" y="2733"/>
                    <a:pt x="1865" y="1865"/>
                  </a:cubicBezTo>
                  <a:cubicBezTo>
                    <a:pt x="2733" y="965"/>
                    <a:pt x="3954" y="419"/>
                    <a:pt x="5272" y="419"/>
                  </a:cubicBezTo>
                  <a:close/>
                  <a:moveTo>
                    <a:pt x="5272" y="1"/>
                  </a:moveTo>
                  <a:cubicBezTo>
                    <a:pt x="2379" y="1"/>
                    <a:pt x="1" y="2380"/>
                    <a:pt x="1" y="5273"/>
                  </a:cubicBezTo>
                  <a:cubicBezTo>
                    <a:pt x="1" y="8198"/>
                    <a:pt x="2379" y="10576"/>
                    <a:pt x="5272" y="10576"/>
                  </a:cubicBezTo>
                  <a:cubicBezTo>
                    <a:pt x="8198" y="10576"/>
                    <a:pt x="10576" y="8198"/>
                    <a:pt x="10576" y="5273"/>
                  </a:cubicBezTo>
                  <a:cubicBezTo>
                    <a:pt x="10576" y="2380"/>
                    <a:pt x="8198"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56;p64"/>
            <p:cNvSpPr/>
            <p:nvPr/>
          </p:nvSpPr>
          <p:spPr>
            <a:xfrm>
              <a:off x="5589175" y="2480200"/>
              <a:ext cx="103675" cy="189475"/>
            </a:xfrm>
            <a:custGeom>
              <a:avLst/>
              <a:gdLst/>
              <a:ahLst/>
              <a:cxnLst/>
              <a:rect l="l" t="t" r="r" b="b"/>
              <a:pathLst>
                <a:path w="4147" h="7579" extrusionOk="0">
                  <a:moveTo>
                    <a:pt x="2057" y="0"/>
                  </a:moveTo>
                  <a:cubicBezTo>
                    <a:pt x="1993" y="0"/>
                    <a:pt x="1897" y="32"/>
                    <a:pt x="1832" y="97"/>
                  </a:cubicBezTo>
                  <a:cubicBezTo>
                    <a:pt x="1768" y="161"/>
                    <a:pt x="1736" y="225"/>
                    <a:pt x="1736" y="354"/>
                  </a:cubicBezTo>
                  <a:lnTo>
                    <a:pt x="1736" y="1351"/>
                  </a:lnTo>
                  <a:lnTo>
                    <a:pt x="1736" y="1351"/>
                  </a:lnTo>
                  <a:cubicBezTo>
                    <a:pt x="1278" y="1376"/>
                    <a:pt x="892" y="1479"/>
                    <a:pt x="579" y="1672"/>
                  </a:cubicBezTo>
                  <a:cubicBezTo>
                    <a:pt x="193" y="1929"/>
                    <a:pt x="0" y="2282"/>
                    <a:pt x="0" y="2765"/>
                  </a:cubicBezTo>
                  <a:cubicBezTo>
                    <a:pt x="0" y="2957"/>
                    <a:pt x="0" y="3118"/>
                    <a:pt x="64" y="3247"/>
                  </a:cubicBezTo>
                  <a:cubicBezTo>
                    <a:pt x="97" y="3407"/>
                    <a:pt x="161" y="3504"/>
                    <a:pt x="257" y="3600"/>
                  </a:cubicBezTo>
                  <a:cubicBezTo>
                    <a:pt x="322" y="3697"/>
                    <a:pt x="450" y="3793"/>
                    <a:pt x="611" y="3890"/>
                  </a:cubicBezTo>
                  <a:cubicBezTo>
                    <a:pt x="772" y="3954"/>
                    <a:pt x="900" y="4018"/>
                    <a:pt x="1061" y="4083"/>
                  </a:cubicBezTo>
                  <a:cubicBezTo>
                    <a:pt x="1222" y="4147"/>
                    <a:pt x="1415" y="4211"/>
                    <a:pt x="1672" y="4275"/>
                  </a:cubicBezTo>
                  <a:lnTo>
                    <a:pt x="2315" y="4436"/>
                  </a:lnTo>
                  <a:cubicBezTo>
                    <a:pt x="2507" y="4500"/>
                    <a:pt x="2636" y="4565"/>
                    <a:pt x="2732" y="4629"/>
                  </a:cubicBezTo>
                  <a:cubicBezTo>
                    <a:pt x="2861" y="4693"/>
                    <a:pt x="2893" y="4790"/>
                    <a:pt x="2893" y="4886"/>
                  </a:cubicBezTo>
                  <a:cubicBezTo>
                    <a:pt x="2893" y="4983"/>
                    <a:pt x="2861" y="5079"/>
                    <a:pt x="2797" y="5143"/>
                  </a:cubicBezTo>
                  <a:cubicBezTo>
                    <a:pt x="2732" y="5208"/>
                    <a:pt x="2636" y="5240"/>
                    <a:pt x="2540" y="5272"/>
                  </a:cubicBezTo>
                  <a:cubicBezTo>
                    <a:pt x="2443" y="5304"/>
                    <a:pt x="2347" y="5304"/>
                    <a:pt x="2218" y="5336"/>
                  </a:cubicBezTo>
                  <a:lnTo>
                    <a:pt x="1897" y="5336"/>
                  </a:lnTo>
                  <a:cubicBezTo>
                    <a:pt x="1768" y="5336"/>
                    <a:pt x="1607" y="5304"/>
                    <a:pt x="1479" y="5272"/>
                  </a:cubicBezTo>
                  <a:cubicBezTo>
                    <a:pt x="1350" y="5240"/>
                    <a:pt x="1254" y="5208"/>
                    <a:pt x="1190" y="5175"/>
                  </a:cubicBezTo>
                  <a:cubicBezTo>
                    <a:pt x="1093" y="5143"/>
                    <a:pt x="1029" y="5079"/>
                    <a:pt x="932" y="5047"/>
                  </a:cubicBezTo>
                  <a:cubicBezTo>
                    <a:pt x="836" y="4983"/>
                    <a:pt x="772" y="4950"/>
                    <a:pt x="739" y="4950"/>
                  </a:cubicBezTo>
                  <a:cubicBezTo>
                    <a:pt x="611" y="4886"/>
                    <a:pt x="514" y="4854"/>
                    <a:pt x="418" y="4854"/>
                  </a:cubicBezTo>
                  <a:cubicBezTo>
                    <a:pt x="322" y="4886"/>
                    <a:pt x="225" y="4918"/>
                    <a:pt x="161" y="4983"/>
                  </a:cubicBezTo>
                  <a:cubicBezTo>
                    <a:pt x="97" y="5047"/>
                    <a:pt x="64" y="5143"/>
                    <a:pt x="32" y="5240"/>
                  </a:cubicBezTo>
                  <a:cubicBezTo>
                    <a:pt x="0" y="5304"/>
                    <a:pt x="0" y="5400"/>
                    <a:pt x="32" y="5497"/>
                  </a:cubicBezTo>
                  <a:cubicBezTo>
                    <a:pt x="64" y="5593"/>
                    <a:pt x="97" y="5690"/>
                    <a:pt x="193" y="5754"/>
                  </a:cubicBezTo>
                  <a:cubicBezTo>
                    <a:pt x="660" y="6075"/>
                    <a:pt x="1206" y="6264"/>
                    <a:pt x="1832" y="6320"/>
                  </a:cubicBezTo>
                  <a:lnTo>
                    <a:pt x="1832" y="6320"/>
                  </a:lnTo>
                  <a:lnTo>
                    <a:pt x="1832" y="7233"/>
                  </a:lnTo>
                  <a:cubicBezTo>
                    <a:pt x="1832" y="7393"/>
                    <a:pt x="1865" y="7490"/>
                    <a:pt x="1993" y="7554"/>
                  </a:cubicBezTo>
                  <a:cubicBezTo>
                    <a:pt x="2041" y="7570"/>
                    <a:pt x="2098" y="7578"/>
                    <a:pt x="2154" y="7578"/>
                  </a:cubicBezTo>
                  <a:cubicBezTo>
                    <a:pt x="2210" y="7578"/>
                    <a:pt x="2266" y="7570"/>
                    <a:pt x="2315" y="7554"/>
                  </a:cubicBezTo>
                  <a:cubicBezTo>
                    <a:pt x="2443" y="7490"/>
                    <a:pt x="2475" y="7393"/>
                    <a:pt x="2475" y="7233"/>
                  </a:cubicBezTo>
                  <a:lnTo>
                    <a:pt x="2475" y="6315"/>
                  </a:lnTo>
                  <a:lnTo>
                    <a:pt x="2475" y="6315"/>
                  </a:lnTo>
                  <a:cubicBezTo>
                    <a:pt x="2707" y="6294"/>
                    <a:pt x="2919" y="6252"/>
                    <a:pt x="3118" y="6172"/>
                  </a:cubicBezTo>
                  <a:cubicBezTo>
                    <a:pt x="3440" y="6075"/>
                    <a:pt x="3697" y="5883"/>
                    <a:pt x="3890" y="5625"/>
                  </a:cubicBezTo>
                  <a:cubicBezTo>
                    <a:pt x="4083" y="5400"/>
                    <a:pt x="4147" y="5079"/>
                    <a:pt x="4147" y="4725"/>
                  </a:cubicBezTo>
                  <a:cubicBezTo>
                    <a:pt x="4147" y="4500"/>
                    <a:pt x="4115" y="4308"/>
                    <a:pt x="4050" y="4147"/>
                  </a:cubicBezTo>
                  <a:cubicBezTo>
                    <a:pt x="3954" y="3986"/>
                    <a:pt x="3857" y="3858"/>
                    <a:pt x="3697" y="3761"/>
                  </a:cubicBezTo>
                  <a:cubicBezTo>
                    <a:pt x="3568" y="3632"/>
                    <a:pt x="3407" y="3536"/>
                    <a:pt x="3215" y="3472"/>
                  </a:cubicBezTo>
                  <a:cubicBezTo>
                    <a:pt x="3022" y="3407"/>
                    <a:pt x="2797" y="3343"/>
                    <a:pt x="2540" y="3247"/>
                  </a:cubicBezTo>
                  <a:lnTo>
                    <a:pt x="1897" y="3086"/>
                  </a:lnTo>
                  <a:cubicBezTo>
                    <a:pt x="1704" y="3054"/>
                    <a:pt x="1543" y="2990"/>
                    <a:pt x="1479" y="2925"/>
                  </a:cubicBezTo>
                  <a:cubicBezTo>
                    <a:pt x="1382" y="2861"/>
                    <a:pt x="1350" y="2765"/>
                    <a:pt x="1350" y="2668"/>
                  </a:cubicBezTo>
                  <a:cubicBezTo>
                    <a:pt x="1350" y="2572"/>
                    <a:pt x="1382" y="2507"/>
                    <a:pt x="1511" y="2443"/>
                  </a:cubicBezTo>
                  <a:cubicBezTo>
                    <a:pt x="1607" y="2379"/>
                    <a:pt x="1704" y="2347"/>
                    <a:pt x="1832" y="2347"/>
                  </a:cubicBezTo>
                  <a:lnTo>
                    <a:pt x="2218" y="2347"/>
                  </a:lnTo>
                  <a:cubicBezTo>
                    <a:pt x="2540" y="2379"/>
                    <a:pt x="2893" y="2443"/>
                    <a:pt x="3182" y="2572"/>
                  </a:cubicBezTo>
                  <a:cubicBezTo>
                    <a:pt x="3273" y="2594"/>
                    <a:pt x="3364" y="2617"/>
                    <a:pt x="3444" y="2617"/>
                  </a:cubicBezTo>
                  <a:cubicBezTo>
                    <a:pt x="3477" y="2617"/>
                    <a:pt x="3508" y="2613"/>
                    <a:pt x="3536" y="2604"/>
                  </a:cubicBezTo>
                  <a:cubicBezTo>
                    <a:pt x="3632" y="2572"/>
                    <a:pt x="3697" y="2540"/>
                    <a:pt x="3761" y="2443"/>
                  </a:cubicBezTo>
                  <a:cubicBezTo>
                    <a:pt x="3793" y="2379"/>
                    <a:pt x="3825" y="2282"/>
                    <a:pt x="3857" y="2186"/>
                  </a:cubicBezTo>
                  <a:cubicBezTo>
                    <a:pt x="3857" y="2090"/>
                    <a:pt x="3825" y="1993"/>
                    <a:pt x="3761" y="1897"/>
                  </a:cubicBezTo>
                  <a:cubicBezTo>
                    <a:pt x="3729" y="1800"/>
                    <a:pt x="3632" y="1736"/>
                    <a:pt x="3536" y="1672"/>
                  </a:cubicBezTo>
                  <a:cubicBezTo>
                    <a:pt x="3375" y="1607"/>
                    <a:pt x="3247" y="1575"/>
                    <a:pt x="3150" y="1543"/>
                  </a:cubicBezTo>
                  <a:cubicBezTo>
                    <a:pt x="3086" y="1511"/>
                    <a:pt x="2925" y="1447"/>
                    <a:pt x="2765" y="1415"/>
                  </a:cubicBezTo>
                  <a:cubicBezTo>
                    <a:pt x="2649" y="1391"/>
                    <a:pt x="2516" y="1368"/>
                    <a:pt x="2379" y="1357"/>
                  </a:cubicBezTo>
                  <a:lnTo>
                    <a:pt x="2379" y="1357"/>
                  </a:lnTo>
                  <a:lnTo>
                    <a:pt x="2379" y="354"/>
                  </a:lnTo>
                  <a:cubicBezTo>
                    <a:pt x="2379" y="225"/>
                    <a:pt x="2347" y="161"/>
                    <a:pt x="2282" y="97"/>
                  </a:cubicBezTo>
                  <a:cubicBezTo>
                    <a:pt x="2218" y="32"/>
                    <a:pt x="2154" y="0"/>
                    <a:pt x="2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57;p64"/>
            <p:cNvSpPr/>
            <p:nvPr/>
          </p:nvSpPr>
          <p:spPr>
            <a:xfrm>
              <a:off x="5470225" y="2280900"/>
              <a:ext cx="341575" cy="340750"/>
            </a:xfrm>
            <a:custGeom>
              <a:avLst/>
              <a:gdLst/>
              <a:ahLst/>
              <a:cxnLst/>
              <a:rect l="l" t="t" r="r" b="b"/>
              <a:pathLst>
                <a:path w="13663" h="13630" extrusionOk="0">
                  <a:moveTo>
                    <a:pt x="6815" y="0"/>
                  </a:moveTo>
                  <a:cubicBezTo>
                    <a:pt x="3055" y="0"/>
                    <a:pt x="1" y="3054"/>
                    <a:pt x="1" y="6815"/>
                  </a:cubicBezTo>
                  <a:cubicBezTo>
                    <a:pt x="1" y="10576"/>
                    <a:pt x="3055" y="13630"/>
                    <a:pt x="6815" y="13630"/>
                  </a:cubicBezTo>
                  <a:cubicBezTo>
                    <a:pt x="10608" y="13630"/>
                    <a:pt x="13662" y="10576"/>
                    <a:pt x="13662" y="6815"/>
                  </a:cubicBezTo>
                  <a:cubicBezTo>
                    <a:pt x="13662" y="3054"/>
                    <a:pt x="10608" y="0"/>
                    <a:pt x="68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58;p64"/>
            <p:cNvSpPr/>
            <p:nvPr/>
          </p:nvSpPr>
          <p:spPr>
            <a:xfrm>
              <a:off x="5464600" y="2275275"/>
              <a:ext cx="352025" cy="352000"/>
            </a:xfrm>
            <a:custGeom>
              <a:avLst/>
              <a:gdLst/>
              <a:ahLst/>
              <a:cxnLst/>
              <a:rect l="l" t="t" r="r" b="b"/>
              <a:pathLst>
                <a:path w="14081" h="14080" extrusionOk="0">
                  <a:moveTo>
                    <a:pt x="7040" y="418"/>
                  </a:moveTo>
                  <a:cubicBezTo>
                    <a:pt x="8873" y="418"/>
                    <a:pt x="10544" y="1158"/>
                    <a:pt x="11733" y="2379"/>
                  </a:cubicBezTo>
                  <a:cubicBezTo>
                    <a:pt x="12923" y="3568"/>
                    <a:pt x="13662" y="5208"/>
                    <a:pt x="13662" y="7040"/>
                  </a:cubicBezTo>
                  <a:cubicBezTo>
                    <a:pt x="13662" y="8872"/>
                    <a:pt x="12923" y="10512"/>
                    <a:pt x="11733" y="11733"/>
                  </a:cubicBezTo>
                  <a:cubicBezTo>
                    <a:pt x="10544" y="12922"/>
                    <a:pt x="8873" y="13662"/>
                    <a:pt x="7040" y="13662"/>
                  </a:cubicBezTo>
                  <a:cubicBezTo>
                    <a:pt x="5240" y="13662"/>
                    <a:pt x="3569" y="12922"/>
                    <a:pt x="2379" y="11733"/>
                  </a:cubicBezTo>
                  <a:cubicBezTo>
                    <a:pt x="1190" y="10512"/>
                    <a:pt x="451" y="8872"/>
                    <a:pt x="451" y="7040"/>
                  </a:cubicBezTo>
                  <a:cubicBezTo>
                    <a:pt x="451" y="5208"/>
                    <a:pt x="1190" y="3568"/>
                    <a:pt x="2379" y="2379"/>
                  </a:cubicBezTo>
                  <a:cubicBezTo>
                    <a:pt x="3569" y="1158"/>
                    <a:pt x="5240" y="418"/>
                    <a:pt x="7040" y="418"/>
                  </a:cubicBezTo>
                  <a:close/>
                  <a:moveTo>
                    <a:pt x="7040" y="0"/>
                  </a:moveTo>
                  <a:cubicBezTo>
                    <a:pt x="3183" y="0"/>
                    <a:pt x="1" y="3150"/>
                    <a:pt x="1" y="7040"/>
                  </a:cubicBezTo>
                  <a:cubicBezTo>
                    <a:pt x="1" y="10929"/>
                    <a:pt x="3183" y="14080"/>
                    <a:pt x="7040" y="14080"/>
                  </a:cubicBezTo>
                  <a:cubicBezTo>
                    <a:pt x="10930" y="14080"/>
                    <a:pt x="14080" y="10929"/>
                    <a:pt x="14080" y="7040"/>
                  </a:cubicBezTo>
                  <a:cubicBezTo>
                    <a:pt x="14080" y="3150"/>
                    <a:pt x="10930" y="0"/>
                    <a:pt x="7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59;p64"/>
            <p:cNvSpPr/>
            <p:nvPr/>
          </p:nvSpPr>
          <p:spPr>
            <a:xfrm>
              <a:off x="5514425" y="2324300"/>
              <a:ext cx="253175" cy="253950"/>
            </a:xfrm>
            <a:custGeom>
              <a:avLst/>
              <a:gdLst/>
              <a:ahLst/>
              <a:cxnLst/>
              <a:rect l="l" t="t" r="r" b="b"/>
              <a:pathLst>
                <a:path w="10127" h="10158" extrusionOk="0">
                  <a:moveTo>
                    <a:pt x="5047" y="0"/>
                  </a:moveTo>
                  <a:cubicBezTo>
                    <a:pt x="2251" y="0"/>
                    <a:pt x="1" y="2282"/>
                    <a:pt x="1" y="5079"/>
                  </a:cubicBezTo>
                  <a:cubicBezTo>
                    <a:pt x="1" y="7876"/>
                    <a:pt x="2251" y="10158"/>
                    <a:pt x="5047" y="10158"/>
                  </a:cubicBezTo>
                  <a:cubicBezTo>
                    <a:pt x="7876" y="10158"/>
                    <a:pt x="10126" y="7876"/>
                    <a:pt x="10126" y="5079"/>
                  </a:cubicBezTo>
                  <a:cubicBezTo>
                    <a:pt x="10126" y="2282"/>
                    <a:pt x="7876" y="0"/>
                    <a:pt x="5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60;p64"/>
            <p:cNvSpPr/>
            <p:nvPr/>
          </p:nvSpPr>
          <p:spPr>
            <a:xfrm>
              <a:off x="5508800" y="2319475"/>
              <a:ext cx="264425" cy="263600"/>
            </a:xfrm>
            <a:custGeom>
              <a:avLst/>
              <a:gdLst/>
              <a:ahLst/>
              <a:cxnLst/>
              <a:rect l="l" t="t" r="r" b="b"/>
              <a:pathLst>
                <a:path w="10577" h="10544" extrusionOk="0">
                  <a:moveTo>
                    <a:pt x="5272" y="418"/>
                  </a:moveTo>
                  <a:cubicBezTo>
                    <a:pt x="6622" y="418"/>
                    <a:pt x="7844" y="965"/>
                    <a:pt x="8712" y="1832"/>
                  </a:cubicBezTo>
                  <a:cubicBezTo>
                    <a:pt x="9612" y="2733"/>
                    <a:pt x="10158" y="3922"/>
                    <a:pt x="10158" y="5272"/>
                  </a:cubicBezTo>
                  <a:cubicBezTo>
                    <a:pt x="10158" y="6622"/>
                    <a:pt x="9612" y="7844"/>
                    <a:pt x="8712" y="8711"/>
                  </a:cubicBezTo>
                  <a:cubicBezTo>
                    <a:pt x="7844" y="9579"/>
                    <a:pt x="6622" y="10126"/>
                    <a:pt x="5272" y="10126"/>
                  </a:cubicBezTo>
                  <a:cubicBezTo>
                    <a:pt x="3954" y="10126"/>
                    <a:pt x="2733" y="9579"/>
                    <a:pt x="1865" y="8711"/>
                  </a:cubicBezTo>
                  <a:cubicBezTo>
                    <a:pt x="965" y="7844"/>
                    <a:pt x="419" y="6622"/>
                    <a:pt x="419" y="5272"/>
                  </a:cubicBezTo>
                  <a:cubicBezTo>
                    <a:pt x="419" y="3922"/>
                    <a:pt x="965" y="2733"/>
                    <a:pt x="1865" y="1832"/>
                  </a:cubicBezTo>
                  <a:cubicBezTo>
                    <a:pt x="2733" y="965"/>
                    <a:pt x="3954" y="418"/>
                    <a:pt x="5272" y="418"/>
                  </a:cubicBezTo>
                  <a:close/>
                  <a:moveTo>
                    <a:pt x="5272" y="0"/>
                  </a:moveTo>
                  <a:cubicBezTo>
                    <a:pt x="2379" y="0"/>
                    <a:pt x="1" y="2347"/>
                    <a:pt x="1" y="5272"/>
                  </a:cubicBezTo>
                  <a:cubicBezTo>
                    <a:pt x="1" y="8197"/>
                    <a:pt x="2379" y="10544"/>
                    <a:pt x="5272" y="10544"/>
                  </a:cubicBezTo>
                  <a:cubicBezTo>
                    <a:pt x="8198" y="10544"/>
                    <a:pt x="10576" y="8197"/>
                    <a:pt x="10576" y="5272"/>
                  </a:cubicBezTo>
                  <a:cubicBezTo>
                    <a:pt x="10576" y="2347"/>
                    <a:pt x="8198" y="0"/>
                    <a:pt x="5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61;p64"/>
            <p:cNvSpPr/>
            <p:nvPr/>
          </p:nvSpPr>
          <p:spPr>
            <a:xfrm>
              <a:off x="5589175" y="2354025"/>
              <a:ext cx="103675" cy="189275"/>
            </a:xfrm>
            <a:custGeom>
              <a:avLst/>
              <a:gdLst/>
              <a:ahLst/>
              <a:cxnLst/>
              <a:rect l="l" t="t" r="r" b="b"/>
              <a:pathLst>
                <a:path w="4147" h="7571" extrusionOk="0">
                  <a:moveTo>
                    <a:pt x="2057" y="0"/>
                  </a:moveTo>
                  <a:cubicBezTo>
                    <a:pt x="1993" y="0"/>
                    <a:pt x="1897" y="33"/>
                    <a:pt x="1832" y="97"/>
                  </a:cubicBezTo>
                  <a:cubicBezTo>
                    <a:pt x="1768" y="129"/>
                    <a:pt x="1736" y="225"/>
                    <a:pt x="1736" y="322"/>
                  </a:cubicBezTo>
                  <a:lnTo>
                    <a:pt x="1736" y="1337"/>
                  </a:lnTo>
                  <a:lnTo>
                    <a:pt x="1736" y="1337"/>
                  </a:lnTo>
                  <a:cubicBezTo>
                    <a:pt x="1278" y="1359"/>
                    <a:pt x="892" y="1479"/>
                    <a:pt x="579" y="1672"/>
                  </a:cubicBezTo>
                  <a:cubicBezTo>
                    <a:pt x="193" y="1929"/>
                    <a:pt x="0" y="2283"/>
                    <a:pt x="0" y="2733"/>
                  </a:cubicBezTo>
                  <a:cubicBezTo>
                    <a:pt x="0" y="2926"/>
                    <a:pt x="0" y="3086"/>
                    <a:pt x="64" y="3247"/>
                  </a:cubicBezTo>
                  <a:cubicBezTo>
                    <a:pt x="97" y="3376"/>
                    <a:pt x="161" y="3504"/>
                    <a:pt x="257" y="3601"/>
                  </a:cubicBezTo>
                  <a:cubicBezTo>
                    <a:pt x="322" y="3697"/>
                    <a:pt x="450" y="3794"/>
                    <a:pt x="611" y="3858"/>
                  </a:cubicBezTo>
                  <a:cubicBezTo>
                    <a:pt x="772" y="3954"/>
                    <a:pt x="900" y="4019"/>
                    <a:pt x="1061" y="4083"/>
                  </a:cubicBezTo>
                  <a:cubicBezTo>
                    <a:pt x="1222" y="4115"/>
                    <a:pt x="1415" y="4179"/>
                    <a:pt x="1672" y="4276"/>
                  </a:cubicBezTo>
                  <a:lnTo>
                    <a:pt x="2315" y="4436"/>
                  </a:lnTo>
                  <a:cubicBezTo>
                    <a:pt x="2507" y="4469"/>
                    <a:pt x="2636" y="4533"/>
                    <a:pt x="2732" y="4629"/>
                  </a:cubicBezTo>
                  <a:cubicBezTo>
                    <a:pt x="2861" y="4694"/>
                    <a:pt x="2893" y="4790"/>
                    <a:pt x="2893" y="4854"/>
                  </a:cubicBezTo>
                  <a:cubicBezTo>
                    <a:pt x="2893" y="4983"/>
                    <a:pt x="2861" y="5047"/>
                    <a:pt x="2797" y="5111"/>
                  </a:cubicBezTo>
                  <a:cubicBezTo>
                    <a:pt x="2732" y="5208"/>
                    <a:pt x="2636" y="5240"/>
                    <a:pt x="2540" y="5272"/>
                  </a:cubicBezTo>
                  <a:cubicBezTo>
                    <a:pt x="2443" y="5304"/>
                    <a:pt x="2347" y="5304"/>
                    <a:pt x="2218" y="5336"/>
                  </a:cubicBezTo>
                  <a:cubicBezTo>
                    <a:pt x="2122" y="5336"/>
                    <a:pt x="1993" y="5336"/>
                    <a:pt x="1897" y="5304"/>
                  </a:cubicBezTo>
                  <a:cubicBezTo>
                    <a:pt x="1768" y="5304"/>
                    <a:pt x="1607" y="5304"/>
                    <a:pt x="1479" y="5272"/>
                  </a:cubicBezTo>
                  <a:cubicBezTo>
                    <a:pt x="1350" y="5208"/>
                    <a:pt x="1254" y="5176"/>
                    <a:pt x="1190" y="5144"/>
                  </a:cubicBezTo>
                  <a:cubicBezTo>
                    <a:pt x="1093" y="5111"/>
                    <a:pt x="1029" y="5079"/>
                    <a:pt x="932" y="5015"/>
                  </a:cubicBezTo>
                  <a:cubicBezTo>
                    <a:pt x="836" y="4983"/>
                    <a:pt x="772" y="4951"/>
                    <a:pt x="739" y="4919"/>
                  </a:cubicBezTo>
                  <a:cubicBezTo>
                    <a:pt x="611" y="4886"/>
                    <a:pt x="514" y="4854"/>
                    <a:pt x="418" y="4854"/>
                  </a:cubicBezTo>
                  <a:cubicBezTo>
                    <a:pt x="322" y="4854"/>
                    <a:pt x="225" y="4919"/>
                    <a:pt x="161" y="4983"/>
                  </a:cubicBezTo>
                  <a:cubicBezTo>
                    <a:pt x="97" y="5047"/>
                    <a:pt x="64" y="5144"/>
                    <a:pt x="32" y="5208"/>
                  </a:cubicBezTo>
                  <a:cubicBezTo>
                    <a:pt x="0" y="5304"/>
                    <a:pt x="0" y="5401"/>
                    <a:pt x="32" y="5497"/>
                  </a:cubicBezTo>
                  <a:cubicBezTo>
                    <a:pt x="64" y="5594"/>
                    <a:pt x="97" y="5658"/>
                    <a:pt x="193" y="5722"/>
                  </a:cubicBezTo>
                  <a:cubicBezTo>
                    <a:pt x="660" y="6072"/>
                    <a:pt x="1206" y="6264"/>
                    <a:pt x="1832" y="6296"/>
                  </a:cubicBezTo>
                  <a:lnTo>
                    <a:pt x="1832" y="6296"/>
                  </a:lnTo>
                  <a:lnTo>
                    <a:pt x="1832" y="7233"/>
                  </a:lnTo>
                  <a:cubicBezTo>
                    <a:pt x="1832" y="7394"/>
                    <a:pt x="1865" y="7490"/>
                    <a:pt x="1993" y="7522"/>
                  </a:cubicBezTo>
                  <a:cubicBezTo>
                    <a:pt x="2041" y="7554"/>
                    <a:pt x="2098" y="7571"/>
                    <a:pt x="2154" y="7571"/>
                  </a:cubicBezTo>
                  <a:cubicBezTo>
                    <a:pt x="2210" y="7571"/>
                    <a:pt x="2266" y="7554"/>
                    <a:pt x="2315" y="7522"/>
                  </a:cubicBezTo>
                  <a:cubicBezTo>
                    <a:pt x="2443" y="7458"/>
                    <a:pt x="2475" y="7362"/>
                    <a:pt x="2475" y="7233"/>
                  </a:cubicBezTo>
                  <a:lnTo>
                    <a:pt x="2475" y="6308"/>
                  </a:lnTo>
                  <a:lnTo>
                    <a:pt x="2475" y="6308"/>
                  </a:lnTo>
                  <a:cubicBezTo>
                    <a:pt x="2707" y="6295"/>
                    <a:pt x="2919" y="6252"/>
                    <a:pt x="3118" y="6172"/>
                  </a:cubicBezTo>
                  <a:cubicBezTo>
                    <a:pt x="3440" y="6076"/>
                    <a:pt x="3697" y="5883"/>
                    <a:pt x="3890" y="5626"/>
                  </a:cubicBezTo>
                  <a:cubicBezTo>
                    <a:pt x="4083" y="5369"/>
                    <a:pt x="4147" y="5079"/>
                    <a:pt x="4147" y="4726"/>
                  </a:cubicBezTo>
                  <a:cubicBezTo>
                    <a:pt x="4147" y="4501"/>
                    <a:pt x="4115" y="4308"/>
                    <a:pt x="4050" y="4147"/>
                  </a:cubicBezTo>
                  <a:cubicBezTo>
                    <a:pt x="3954" y="3986"/>
                    <a:pt x="3857" y="3858"/>
                    <a:pt x="3697" y="3729"/>
                  </a:cubicBezTo>
                  <a:cubicBezTo>
                    <a:pt x="3568" y="3633"/>
                    <a:pt x="3407" y="3536"/>
                    <a:pt x="3215" y="3472"/>
                  </a:cubicBezTo>
                  <a:cubicBezTo>
                    <a:pt x="3022" y="3408"/>
                    <a:pt x="2797" y="3311"/>
                    <a:pt x="2540" y="3247"/>
                  </a:cubicBezTo>
                  <a:lnTo>
                    <a:pt x="1897" y="3086"/>
                  </a:lnTo>
                  <a:cubicBezTo>
                    <a:pt x="1704" y="3054"/>
                    <a:pt x="1543" y="2990"/>
                    <a:pt x="1479" y="2926"/>
                  </a:cubicBezTo>
                  <a:cubicBezTo>
                    <a:pt x="1382" y="2861"/>
                    <a:pt x="1350" y="2765"/>
                    <a:pt x="1350" y="2668"/>
                  </a:cubicBezTo>
                  <a:cubicBezTo>
                    <a:pt x="1350" y="2572"/>
                    <a:pt x="1382" y="2476"/>
                    <a:pt x="1511" y="2411"/>
                  </a:cubicBezTo>
                  <a:cubicBezTo>
                    <a:pt x="1607" y="2379"/>
                    <a:pt x="1704" y="2347"/>
                    <a:pt x="1832" y="2347"/>
                  </a:cubicBezTo>
                  <a:cubicBezTo>
                    <a:pt x="1913" y="2331"/>
                    <a:pt x="1977" y="2323"/>
                    <a:pt x="2037" y="2323"/>
                  </a:cubicBezTo>
                  <a:cubicBezTo>
                    <a:pt x="2098" y="2323"/>
                    <a:pt x="2154" y="2331"/>
                    <a:pt x="2218" y="2347"/>
                  </a:cubicBezTo>
                  <a:cubicBezTo>
                    <a:pt x="2540" y="2379"/>
                    <a:pt x="2893" y="2443"/>
                    <a:pt x="3182" y="2572"/>
                  </a:cubicBezTo>
                  <a:cubicBezTo>
                    <a:pt x="3311" y="2604"/>
                    <a:pt x="3440" y="2604"/>
                    <a:pt x="3536" y="2604"/>
                  </a:cubicBezTo>
                  <a:cubicBezTo>
                    <a:pt x="3632" y="2572"/>
                    <a:pt x="3697" y="2508"/>
                    <a:pt x="3761" y="2443"/>
                  </a:cubicBezTo>
                  <a:cubicBezTo>
                    <a:pt x="3793" y="2347"/>
                    <a:pt x="3825" y="2283"/>
                    <a:pt x="3857" y="2186"/>
                  </a:cubicBezTo>
                  <a:cubicBezTo>
                    <a:pt x="3857" y="2090"/>
                    <a:pt x="3825" y="1993"/>
                    <a:pt x="3761" y="1897"/>
                  </a:cubicBezTo>
                  <a:cubicBezTo>
                    <a:pt x="3729" y="1801"/>
                    <a:pt x="3632" y="1736"/>
                    <a:pt x="3536" y="1672"/>
                  </a:cubicBezTo>
                  <a:cubicBezTo>
                    <a:pt x="3375" y="1608"/>
                    <a:pt x="3247" y="1543"/>
                    <a:pt x="3150" y="1511"/>
                  </a:cubicBezTo>
                  <a:cubicBezTo>
                    <a:pt x="3086" y="1479"/>
                    <a:pt x="2925" y="1447"/>
                    <a:pt x="2765" y="1415"/>
                  </a:cubicBezTo>
                  <a:cubicBezTo>
                    <a:pt x="2649" y="1392"/>
                    <a:pt x="2516" y="1368"/>
                    <a:pt x="2379" y="1357"/>
                  </a:cubicBezTo>
                  <a:lnTo>
                    <a:pt x="2379" y="1357"/>
                  </a:lnTo>
                  <a:lnTo>
                    <a:pt x="2379" y="322"/>
                  </a:lnTo>
                  <a:cubicBezTo>
                    <a:pt x="2379" y="225"/>
                    <a:pt x="2347" y="161"/>
                    <a:pt x="2282" y="97"/>
                  </a:cubicBezTo>
                  <a:cubicBezTo>
                    <a:pt x="2218" y="33"/>
                    <a:pt x="2154" y="0"/>
                    <a:pt x="2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62;p64"/>
            <p:cNvSpPr/>
            <p:nvPr/>
          </p:nvSpPr>
          <p:spPr>
            <a:xfrm>
              <a:off x="5470225" y="2054275"/>
              <a:ext cx="341575" cy="341550"/>
            </a:xfrm>
            <a:custGeom>
              <a:avLst/>
              <a:gdLst/>
              <a:ahLst/>
              <a:cxnLst/>
              <a:rect l="l" t="t" r="r" b="b"/>
              <a:pathLst>
                <a:path w="13663" h="13662" extrusionOk="0">
                  <a:moveTo>
                    <a:pt x="6815" y="1"/>
                  </a:moveTo>
                  <a:cubicBezTo>
                    <a:pt x="3055" y="1"/>
                    <a:pt x="1" y="3054"/>
                    <a:pt x="1" y="6815"/>
                  </a:cubicBezTo>
                  <a:cubicBezTo>
                    <a:pt x="1" y="10608"/>
                    <a:pt x="3055" y="13662"/>
                    <a:pt x="6815" y="13662"/>
                  </a:cubicBezTo>
                  <a:cubicBezTo>
                    <a:pt x="10608" y="13662"/>
                    <a:pt x="13662" y="10608"/>
                    <a:pt x="13662" y="6815"/>
                  </a:cubicBezTo>
                  <a:cubicBezTo>
                    <a:pt x="13662" y="3054"/>
                    <a:pt x="10608" y="1"/>
                    <a:pt x="68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63;p64"/>
            <p:cNvSpPr/>
            <p:nvPr/>
          </p:nvSpPr>
          <p:spPr>
            <a:xfrm>
              <a:off x="5464600" y="2049450"/>
              <a:ext cx="352025" cy="351200"/>
            </a:xfrm>
            <a:custGeom>
              <a:avLst/>
              <a:gdLst/>
              <a:ahLst/>
              <a:cxnLst/>
              <a:rect l="l" t="t" r="r" b="b"/>
              <a:pathLst>
                <a:path w="14081" h="14048" extrusionOk="0">
                  <a:moveTo>
                    <a:pt x="7040" y="419"/>
                  </a:moveTo>
                  <a:cubicBezTo>
                    <a:pt x="8873" y="419"/>
                    <a:pt x="10544" y="1158"/>
                    <a:pt x="11733" y="2347"/>
                  </a:cubicBezTo>
                  <a:cubicBezTo>
                    <a:pt x="12923" y="3537"/>
                    <a:pt x="13662" y="5208"/>
                    <a:pt x="13662" y="7008"/>
                  </a:cubicBezTo>
                  <a:cubicBezTo>
                    <a:pt x="13662" y="8840"/>
                    <a:pt x="12923" y="10512"/>
                    <a:pt x="11733" y="11701"/>
                  </a:cubicBezTo>
                  <a:cubicBezTo>
                    <a:pt x="10544" y="12891"/>
                    <a:pt x="8873" y="13630"/>
                    <a:pt x="7040" y="13630"/>
                  </a:cubicBezTo>
                  <a:cubicBezTo>
                    <a:pt x="5240" y="13630"/>
                    <a:pt x="3569" y="12891"/>
                    <a:pt x="2379" y="11701"/>
                  </a:cubicBezTo>
                  <a:cubicBezTo>
                    <a:pt x="1190" y="10512"/>
                    <a:pt x="451" y="8840"/>
                    <a:pt x="451" y="7008"/>
                  </a:cubicBezTo>
                  <a:cubicBezTo>
                    <a:pt x="451" y="5208"/>
                    <a:pt x="1190" y="3537"/>
                    <a:pt x="2379" y="2347"/>
                  </a:cubicBezTo>
                  <a:cubicBezTo>
                    <a:pt x="3569" y="1158"/>
                    <a:pt x="5240" y="419"/>
                    <a:pt x="7040" y="419"/>
                  </a:cubicBezTo>
                  <a:close/>
                  <a:moveTo>
                    <a:pt x="7040" y="1"/>
                  </a:moveTo>
                  <a:cubicBezTo>
                    <a:pt x="3183" y="1"/>
                    <a:pt x="1" y="3151"/>
                    <a:pt x="1" y="7008"/>
                  </a:cubicBezTo>
                  <a:cubicBezTo>
                    <a:pt x="1" y="10898"/>
                    <a:pt x="3183" y="14048"/>
                    <a:pt x="7040" y="14048"/>
                  </a:cubicBezTo>
                  <a:cubicBezTo>
                    <a:pt x="10930" y="14048"/>
                    <a:pt x="14080" y="10898"/>
                    <a:pt x="14080" y="7008"/>
                  </a:cubicBezTo>
                  <a:cubicBezTo>
                    <a:pt x="14080" y="3151"/>
                    <a:pt x="10930" y="1"/>
                    <a:pt x="7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64;p64"/>
            <p:cNvSpPr/>
            <p:nvPr/>
          </p:nvSpPr>
          <p:spPr>
            <a:xfrm>
              <a:off x="5514425" y="2098475"/>
              <a:ext cx="253175" cy="253175"/>
            </a:xfrm>
            <a:custGeom>
              <a:avLst/>
              <a:gdLst/>
              <a:ahLst/>
              <a:cxnLst/>
              <a:rect l="l" t="t" r="r" b="b"/>
              <a:pathLst>
                <a:path w="10127" h="10127" extrusionOk="0">
                  <a:moveTo>
                    <a:pt x="5047" y="1"/>
                  </a:moveTo>
                  <a:cubicBezTo>
                    <a:pt x="2251" y="1"/>
                    <a:pt x="1" y="2251"/>
                    <a:pt x="1" y="5047"/>
                  </a:cubicBezTo>
                  <a:cubicBezTo>
                    <a:pt x="1" y="7876"/>
                    <a:pt x="2251" y="10126"/>
                    <a:pt x="5047" y="10126"/>
                  </a:cubicBezTo>
                  <a:cubicBezTo>
                    <a:pt x="7876" y="10126"/>
                    <a:pt x="10126" y="7876"/>
                    <a:pt x="10126" y="5047"/>
                  </a:cubicBezTo>
                  <a:cubicBezTo>
                    <a:pt x="10126" y="2251"/>
                    <a:pt x="7876" y="1"/>
                    <a:pt x="5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65;p64"/>
            <p:cNvSpPr/>
            <p:nvPr/>
          </p:nvSpPr>
          <p:spPr>
            <a:xfrm>
              <a:off x="5508800" y="2092850"/>
              <a:ext cx="264425" cy="264425"/>
            </a:xfrm>
            <a:custGeom>
              <a:avLst/>
              <a:gdLst/>
              <a:ahLst/>
              <a:cxnLst/>
              <a:rect l="l" t="t" r="r" b="b"/>
              <a:pathLst>
                <a:path w="10577" h="10577" extrusionOk="0">
                  <a:moveTo>
                    <a:pt x="5272" y="418"/>
                  </a:moveTo>
                  <a:cubicBezTo>
                    <a:pt x="6622" y="418"/>
                    <a:pt x="7844" y="965"/>
                    <a:pt x="8712" y="1865"/>
                  </a:cubicBezTo>
                  <a:cubicBezTo>
                    <a:pt x="9612" y="2733"/>
                    <a:pt x="10158" y="3954"/>
                    <a:pt x="10158" y="5272"/>
                  </a:cubicBezTo>
                  <a:cubicBezTo>
                    <a:pt x="10158" y="6622"/>
                    <a:pt x="9612" y="7844"/>
                    <a:pt x="8712" y="8712"/>
                  </a:cubicBezTo>
                  <a:cubicBezTo>
                    <a:pt x="7844" y="9612"/>
                    <a:pt x="6622" y="10158"/>
                    <a:pt x="5272" y="10158"/>
                  </a:cubicBezTo>
                  <a:cubicBezTo>
                    <a:pt x="3954" y="10158"/>
                    <a:pt x="2733" y="9612"/>
                    <a:pt x="1865" y="8712"/>
                  </a:cubicBezTo>
                  <a:cubicBezTo>
                    <a:pt x="965" y="7844"/>
                    <a:pt x="419" y="6622"/>
                    <a:pt x="419" y="5272"/>
                  </a:cubicBezTo>
                  <a:cubicBezTo>
                    <a:pt x="419" y="3954"/>
                    <a:pt x="965" y="2733"/>
                    <a:pt x="1865" y="1865"/>
                  </a:cubicBezTo>
                  <a:cubicBezTo>
                    <a:pt x="2733" y="965"/>
                    <a:pt x="3954" y="418"/>
                    <a:pt x="5272" y="418"/>
                  </a:cubicBezTo>
                  <a:close/>
                  <a:moveTo>
                    <a:pt x="5272" y="1"/>
                  </a:moveTo>
                  <a:cubicBezTo>
                    <a:pt x="2379" y="1"/>
                    <a:pt x="1" y="2379"/>
                    <a:pt x="1" y="5272"/>
                  </a:cubicBezTo>
                  <a:cubicBezTo>
                    <a:pt x="1" y="8197"/>
                    <a:pt x="2379" y="10576"/>
                    <a:pt x="5272" y="10576"/>
                  </a:cubicBezTo>
                  <a:cubicBezTo>
                    <a:pt x="8198" y="10576"/>
                    <a:pt x="10576" y="8197"/>
                    <a:pt x="10576" y="5272"/>
                  </a:cubicBezTo>
                  <a:cubicBezTo>
                    <a:pt x="10576" y="2379"/>
                    <a:pt x="8198"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66;p64"/>
            <p:cNvSpPr/>
            <p:nvPr/>
          </p:nvSpPr>
          <p:spPr>
            <a:xfrm>
              <a:off x="5589175" y="2127400"/>
              <a:ext cx="103675" cy="189475"/>
            </a:xfrm>
            <a:custGeom>
              <a:avLst/>
              <a:gdLst/>
              <a:ahLst/>
              <a:cxnLst/>
              <a:rect l="l" t="t" r="r" b="b"/>
              <a:pathLst>
                <a:path w="4147" h="7579" extrusionOk="0">
                  <a:moveTo>
                    <a:pt x="2057" y="1"/>
                  </a:moveTo>
                  <a:cubicBezTo>
                    <a:pt x="1993" y="1"/>
                    <a:pt x="1897" y="33"/>
                    <a:pt x="1832" y="97"/>
                  </a:cubicBezTo>
                  <a:cubicBezTo>
                    <a:pt x="1768" y="161"/>
                    <a:pt x="1736" y="226"/>
                    <a:pt x="1736" y="354"/>
                  </a:cubicBezTo>
                  <a:lnTo>
                    <a:pt x="1736" y="1351"/>
                  </a:lnTo>
                  <a:lnTo>
                    <a:pt x="1736" y="1351"/>
                  </a:lnTo>
                  <a:cubicBezTo>
                    <a:pt x="1278" y="1377"/>
                    <a:pt x="892" y="1479"/>
                    <a:pt x="579" y="1672"/>
                  </a:cubicBezTo>
                  <a:cubicBezTo>
                    <a:pt x="193" y="1929"/>
                    <a:pt x="0" y="2283"/>
                    <a:pt x="0" y="2765"/>
                  </a:cubicBezTo>
                  <a:cubicBezTo>
                    <a:pt x="0" y="2958"/>
                    <a:pt x="0" y="3119"/>
                    <a:pt x="64" y="3247"/>
                  </a:cubicBezTo>
                  <a:cubicBezTo>
                    <a:pt x="97" y="3408"/>
                    <a:pt x="161" y="3504"/>
                    <a:pt x="257" y="3601"/>
                  </a:cubicBezTo>
                  <a:cubicBezTo>
                    <a:pt x="322" y="3697"/>
                    <a:pt x="450" y="3794"/>
                    <a:pt x="611" y="3890"/>
                  </a:cubicBezTo>
                  <a:cubicBezTo>
                    <a:pt x="772" y="3954"/>
                    <a:pt x="900" y="4019"/>
                    <a:pt x="1061" y="4083"/>
                  </a:cubicBezTo>
                  <a:cubicBezTo>
                    <a:pt x="1222" y="4147"/>
                    <a:pt x="1415" y="4212"/>
                    <a:pt x="1672" y="4276"/>
                  </a:cubicBezTo>
                  <a:lnTo>
                    <a:pt x="2315" y="4437"/>
                  </a:lnTo>
                  <a:cubicBezTo>
                    <a:pt x="2507" y="4501"/>
                    <a:pt x="2636" y="4565"/>
                    <a:pt x="2732" y="4630"/>
                  </a:cubicBezTo>
                  <a:cubicBezTo>
                    <a:pt x="2861" y="4726"/>
                    <a:pt x="2893" y="4790"/>
                    <a:pt x="2893" y="4887"/>
                  </a:cubicBezTo>
                  <a:cubicBezTo>
                    <a:pt x="2893" y="4983"/>
                    <a:pt x="2861" y="5080"/>
                    <a:pt x="2797" y="5144"/>
                  </a:cubicBezTo>
                  <a:cubicBezTo>
                    <a:pt x="2732" y="5208"/>
                    <a:pt x="2636" y="5240"/>
                    <a:pt x="2540" y="5272"/>
                  </a:cubicBezTo>
                  <a:cubicBezTo>
                    <a:pt x="2443" y="5305"/>
                    <a:pt x="2347" y="5337"/>
                    <a:pt x="2218" y="5337"/>
                  </a:cubicBezTo>
                  <a:lnTo>
                    <a:pt x="1897" y="5337"/>
                  </a:lnTo>
                  <a:cubicBezTo>
                    <a:pt x="1768" y="5337"/>
                    <a:pt x="1607" y="5305"/>
                    <a:pt x="1479" y="5272"/>
                  </a:cubicBezTo>
                  <a:cubicBezTo>
                    <a:pt x="1350" y="5240"/>
                    <a:pt x="1254" y="5208"/>
                    <a:pt x="1190" y="5176"/>
                  </a:cubicBezTo>
                  <a:cubicBezTo>
                    <a:pt x="1093" y="5144"/>
                    <a:pt x="1029" y="5080"/>
                    <a:pt x="932" y="5047"/>
                  </a:cubicBezTo>
                  <a:cubicBezTo>
                    <a:pt x="836" y="4983"/>
                    <a:pt x="772" y="4951"/>
                    <a:pt x="739" y="4951"/>
                  </a:cubicBezTo>
                  <a:cubicBezTo>
                    <a:pt x="611" y="4887"/>
                    <a:pt x="514" y="4855"/>
                    <a:pt x="418" y="4855"/>
                  </a:cubicBezTo>
                  <a:cubicBezTo>
                    <a:pt x="322" y="4887"/>
                    <a:pt x="225" y="4919"/>
                    <a:pt x="161" y="4983"/>
                  </a:cubicBezTo>
                  <a:cubicBezTo>
                    <a:pt x="97" y="5047"/>
                    <a:pt x="64" y="5144"/>
                    <a:pt x="32" y="5240"/>
                  </a:cubicBezTo>
                  <a:cubicBezTo>
                    <a:pt x="0" y="5305"/>
                    <a:pt x="0" y="5401"/>
                    <a:pt x="32" y="5497"/>
                  </a:cubicBezTo>
                  <a:cubicBezTo>
                    <a:pt x="64" y="5594"/>
                    <a:pt x="97" y="5690"/>
                    <a:pt x="193" y="5755"/>
                  </a:cubicBezTo>
                  <a:cubicBezTo>
                    <a:pt x="660" y="6076"/>
                    <a:pt x="1206" y="6264"/>
                    <a:pt x="1832" y="6320"/>
                  </a:cubicBezTo>
                  <a:lnTo>
                    <a:pt x="1832" y="6320"/>
                  </a:lnTo>
                  <a:lnTo>
                    <a:pt x="1832" y="7233"/>
                  </a:lnTo>
                  <a:cubicBezTo>
                    <a:pt x="1832" y="7394"/>
                    <a:pt x="1865" y="7490"/>
                    <a:pt x="1993" y="7555"/>
                  </a:cubicBezTo>
                  <a:cubicBezTo>
                    <a:pt x="2041" y="7571"/>
                    <a:pt x="2098" y="7579"/>
                    <a:pt x="2154" y="7579"/>
                  </a:cubicBezTo>
                  <a:cubicBezTo>
                    <a:pt x="2210" y="7579"/>
                    <a:pt x="2266" y="7571"/>
                    <a:pt x="2315" y="7555"/>
                  </a:cubicBezTo>
                  <a:cubicBezTo>
                    <a:pt x="2443" y="7490"/>
                    <a:pt x="2475" y="7394"/>
                    <a:pt x="2475" y="7233"/>
                  </a:cubicBezTo>
                  <a:lnTo>
                    <a:pt x="2475" y="6316"/>
                  </a:lnTo>
                  <a:lnTo>
                    <a:pt x="2475" y="6316"/>
                  </a:lnTo>
                  <a:cubicBezTo>
                    <a:pt x="2707" y="6295"/>
                    <a:pt x="2919" y="6252"/>
                    <a:pt x="3118" y="6172"/>
                  </a:cubicBezTo>
                  <a:cubicBezTo>
                    <a:pt x="3440" y="6076"/>
                    <a:pt x="3697" y="5883"/>
                    <a:pt x="3890" y="5658"/>
                  </a:cubicBezTo>
                  <a:cubicBezTo>
                    <a:pt x="4083" y="5401"/>
                    <a:pt x="4147" y="5080"/>
                    <a:pt x="4147" y="4726"/>
                  </a:cubicBezTo>
                  <a:cubicBezTo>
                    <a:pt x="4147" y="4501"/>
                    <a:pt x="4115" y="4308"/>
                    <a:pt x="4050" y="4147"/>
                  </a:cubicBezTo>
                  <a:cubicBezTo>
                    <a:pt x="3954" y="3987"/>
                    <a:pt x="3857" y="3858"/>
                    <a:pt x="3697" y="3762"/>
                  </a:cubicBezTo>
                  <a:cubicBezTo>
                    <a:pt x="3568" y="3633"/>
                    <a:pt x="3407" y="3537"/>
                    <a:pt x="3215" y="3472"/>
                  </a:cubicBezTo>
                  <a:cubicBezTo>
                    <a:pt x="3022" y="3408"/>
                    <a:pt x="2797" y="3344"/>
                    <a:pt x="2540" y="3247"/>
                  </a:cubicBezTo>
                  <a:lnTo>
                    <a:pt x="1897" y="3087"/>
                  </a:lnTo>
                  <a:cubicBezTo>
                    <a:pt x="1704" y="3054"/>
                    <a:pt x="1543" y="2990"/>
                    <a:pt x="1479" y="2926"/>
                  </a:cubicBezTo>
                  <a:cubicBezTo>
                    <a:pt x="1382" y="2862"/>
                    <a:pt x="1350" y="2797"/>
                    <a:pt x="1350" y="2669"/>
                  </a:cubicBezTo>
                  <a:cubicBezTo>
                    <a:pt x="1350" y="2572"/>
                    <a:pt x="1382" y="2508"/>
                    <a:pt x="1511" y="2444"/>
                  </a:cubicBezTo>
                  <a:cubicBezTo>
                    <a:pt x="1607" y="2379"/>
                    <a:pt x="1704" y="2347"/>
                    <a:pt x="1832" y="2347"/>
                  </a:cubicBezTo>
                  <a:lnTo>
                    <a:pt x="2218" y="2347"/>
                  </a:lnTo>
                  <a:cubicBezTo>
                    <a:pt x="2540" y="2379"/>
                    <a:pt x="2893" y="2476"/>
                    <a:pt x="3182" y="2572"/>
                  </a:cubicBezTo>
                  <a:cubicBezTo>
                    <a:pt x="3273" y="2595"/>
                    <a:pt x="3364" y="2618"/>
                    <a:pt x="3444" y="2618"/>
                  </a:cubicBezTo>
                  <a:cubicBezTo>
                    <a:pt x="3477" y="2618"/>
                    <a:pt x="3508" y="2614"/>
                    <a:pt x="3536" y="2604"/>
                  </a:cubicBezTo>
                  <a:cubicBezTo>
                    <a:pt x="3632" y="2572"/>
                    <a:pt x="3697" y="2540"/>
                    <a:pt x="3761" y="2444"/>
                  </a:cubicBezTo>
                  <a:cubicBezTo>
                    <a:pt x="3793" y="2379"/>
                    <a:pt x="3825" y="2283"/>
                    <a:pt x="3857" y="2187"/>
                  </a:cubicBezTo>
                  <a:cubicBezTo>
                    <a:pt x="3857" y="2090"/>
                    <a:pt x="3825" y="1994"/>
                    <a:pt x="3761" y="1897"/>
                  </a:cubicBezTo>
                  <a:cubicBezTo>
                    <a:pt x="3729" y="1801"/>
                    <a:pt x="3632" y="1737"/>
                    <a:pt x="3536" y="1672"/>
                  </a:cubicBezTo>
                  <a:cubicBezTo>
                    <a:pt x="3375" y="1608"/>
                    <a:pt x="3247" y="1576"/>
                    <a:pt x="3150" y="1544"/>
                  </a:cubicBezTo>
                  <a:cubicBezTo>
                    <a:pt x="3086" y="1512"/>
                    <a:pt x="2925" y="1447"/>
                    <a:pt x="2765" y="1415"/>
                  </a:cubicBezTo>
                  <a:cubicBezTo>
                    <a:pt x="2649" y="1392"/>
                    <a:pt x="2516" y="1369"/>
                    <a:pt x="2379" y="1358"/>
                  </a:cubicBezTo>
                  <a:lnTo>
                    <a:pt x="2379" y="1358"/>
                  </a:lnTo>
                  <a:lnTo>
                    <a:pt x="2379" y="354"/>
                  </a:lnTo>
                  <a:cubicBezTo>
                    <a:pt x="2379" y="226"/>
                    <a:pt x="2347" y="161"/>
                    <a:pt x="2282" y="97"/>
                  </a:cubicBezTo>
                  <a:cubicBezTo>
                    <a:pt x="2218" y="33"/>
                    <a:pt x="2154" y="1"/>
                    <a:pt x="2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67;p64"/>
            <p:cNvSpPr/>
            <p:nvPr/>
          </p:nvSpPr>
          <p:spPr>
            <a:xfrm>
              <a:off x="5070850" y="2818525"/>
              <a:ext cx="197700" cy="144500"/>
            </a:xfrm>
            <a:custGeom>
              <a:avLst/>
              <a:gdLst/>
              <a:ahLst/>
              <a:cxnLst/>
              <a:rect l="l" t="t" r="r" b="b"/>
              <a:pathLst>
                <a:path w="7908" h="5780" extrusionOk="0">
                  <a:moveTo>
                    <a:pt x="7467" y="0"/>
                  </a:moveTo>
                  <a:cubicBezTo>
                    <a:pt x="5221" y="0"/>
                    <a:pt x="0" y="3825"/>
                    <a:pt x="0" y="3825"/>
                  </a:cubicBezTo>
                  <a:cubicBezTo>
                    <a:pt x="0" y="3825"/>
                    <a:pt x="579" y="4597"/>
                    <a:pt x="1286" y="5143"/>
                  </a:cubicBezTo>
                  <a:cubicBezTo>
                    <a:pt x="1752" y="5468"/>
                    <a:pt x="2475" y="5780"/>
                    <a:pt x="3187" y="5780"/>
                  </a:cubicBezTo>
                  <a:cubicBezTo>
                    <a:pt x="3603" y="5780"/>
                    <a:pt x="4016" y="5673"/>
                    <a:pt x="4372" y="5400"/>
                  </a:cubicBezTo>
                  <a:cubicBezTo>
                    <a:pt x="5336" y="4693"/>
                    <a:pt x="5818" y="3054"/>
                    <a:pt x="5818" y="3054"/>
                  </a:cubicBezTo>
                  <a:cubicBezTo>
                    <a:pt x="5818" y="3054"/>
                    <a:pt x="6911" y="3054"/>
                    <a:pt x="7200" y="3022"/>
                  </a:cubicBezTo>
                  <a:cubicBezTo>
                    <a:pt x="7490" y="3022"/>
                    <a:pt x="7908" y="64"/>
                    <a:pt x="7908" y="64"/>
                  </a:cubicBezTo>
                  <a:cubicBezTo>
                    <a:pt x="7779" y="21"/>
                    <a:pt x="7630" y="0"/>
                    <a:pt x="7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68;p64"/>
            <p:cNvSpPr/>
            <p:nvPr/>
          </p:nvSpPr>
          <p:spPr>
            <a:xfrm>
              <a:off x="5063600" y="2813700"/>
              <a:ext cx="210575" cy="154300"/>
            </a:xfrm>
            <a:custGeom>
              <a:avLst/>
              <a:gdLst/>
              <a:ahLst/>
              <a:cxnLst/>
              <a:rect l="l" t="t" r="r" b="b"/>
              <a:pathLst>
                <a:path w="8423" h="6172" extrusionOk="0">
                  <a:moveTo>
                    <a:pt x="7748" y="418"/>
                  </a:moveTo>
                  <a:cubicBezTo>
                    <a:pt x="7828" y="418"/>
                    <a:pt x="7901" y="426"/>
                    <a:pt x="7965" y="438"/>
                  </a:cubicBezTo>
                  <a:lnTo>
                    <a:pt x="7965" y="438"/>
                  </a:lnTo>
                  <a:cubicBezTo>
                    <a:pt x="7950" y="513"/>
                    <a:pt x="7931" y="604"/>
                    <a:pt x="7908" y="707"/>
                  </a:cubicBezTo>
                  <a:cubicBezTo>
                    <a:pt x="7844" y="1125"/>
                    <a:pt x="7748" y="1736"/>
                    <a:pt x="7619" y="2250"/>
                  </a:cubicBezTo>
                  <a:cubicBezTo>
                    <a:pt x="7587" y="2507"/>
                    <a:pt x="7523" y="2732"/>
                    <a:pt x="7458" y="2893"/>
                  </a:cubicBezTo>
                  <a:cubicBezTo>
                    <a:pt x="7435" y="2940"/>
                    <a:pt x="7428" y="2988"/>
                    <a:pt x="7414" y="3022"/>
                  </a:cubicBezTo>
                  <a:lnTo>
                    <a:pt x="7414" y="3022"/>
                  </a:lnTo>
                  <a:cubicBezTo>
                    <a:pt x="7042" y="3026"/>
                    <a:pt x="6076" y="3054"/>
                    <a:pt x="6076" y="3054"/>
                  </a:cubicBezTo>
                  <a:lnTo>
                    <a:pt x="5947" y="3054"/>
                  </a:lnTo>
                  <a:lnTo>
                    <a:pt x="5883" y="3215"/>
                  </a:lnTo>
                  <a:lnTo>
                    <a:pt x="5883" y="3279"/>
                  </a:lnTo>
                  <a:cubicBezTo>
                    <a:pt x="5787" y="3568"/>
                    <a:pt x="5305" y="4854"/>
                    <a:pt x="4533" y="5433"/>
                  </a:cubicBezTo>
                  <a:cubicBezTo>
                    <a:pt x="4244" y="5658"/>
                    <a:pt x="3858" y="5754"/>
                    <a:pt x="3472" y="5754"/>
                  </a:cubicBezTo>
                  <a:cubicBezTo>
                    <a:pt x="2829" y="5754"/>
                    <a:pt x="2122" y="5465"/>
                    <a:pt x="1704" y="5143"/>
                  </a:cubicBezTo>
                  <a:cubicBezTo>
                    <a:pt x="1383" y="4886"/>
                    <a:pt x="1062" y="4565"/>
                    <a:pt x="836" y="4307"/>
                  </a:cubicBezTo>
                  <a:cubicBezTo>
                    <a:pt x="727" y="4226"/>
                    <a:pt x="665" y="4121"/>
                    <a:pt x="609" y="4051"/>
                  </a:cubicBezTo>
                  <a:lnTo>
                    <a:pt x="609" y="4051"/>
                  </a:lnTo>
                  <a:cubicBezTo>
                    <a:pt x="620" y="4041"/>
                    <a:pt x="632" y="4030"/>
                    <a:pt x="644" y="4018"/>
                  </a:cubicBezTo>
                  <a:cubicBezTo>
                    <a:pt x="1158" y="3665"/>
                    <a:pt x="2476" y="2765"/>
                    <a:pt x="3890" y="1929"/>
                  </a:cubicBezTo>
                  <a:cubicBezTo>
                    <a:pt x="4597" y="1543"/>
                    <a:pt x="5337" y="1157"/>
                    <a:pt x="6012" y="868"/>
                  </a:cubicBezTo>
                  <a:cubicBezTo>
                    <a:pt x="6687" y="579"/>
                    <a:pt x="7298" y="418"/>
                    <a:pt x="7748" y="418"/>
                  </a:cubicBezTo>
                  <a:close/>
                  <a:moveTo>
                    <a:pt x="7748" y="0"/>
                  </a:moveTo>
                  <a:cubicBezTo>
                    <a:pt x="7137" y="0"/>
                    <a:pt x="6365" y="257"/>
                    <a:pt x="5530" y="611"/>
                  </a:cubicBezTo>
                  <a:cubicBezTo>
                    <a:pt x="3087" y="1704"/>
                    <a:pt x="194" y="3857"/>
                    <a:pt x="161" y="3857"/>
                  </a:cubicBezTo>
                  <a:lnTo>
                    <a:pt x="1" y="3986"/>
                  </a:lnTo>
                  <a:lnTo>
                    <a:pt x="129" y="4147"/>
                  </a:lnTo>
                  <a:cubicBezTo>
                    <a:pt x="129" y="4147"/>
                    <a:pt x="708" y="4918"/>
                    <a:pt x="1447" y="5497"/>
                  </a:cubicBezTo>
                  <a:cubicBezTo>
                    <a:pt x="1962" y="5850"/>
                    <a:pt x="2701" y="6172"/>
                    <a:pt x="3472" y="6172"/>
                  </a:cubicBezTo>
                  <a:cubicBezTo>
                    <a:pt x="3954" y="6172"/>
                    <a:pt x="4405" y="6075"/>
                    <a:pt x="4790" y="5786"/>
                  </a:cubicBezTo>
                  <a:cubicBezTo>
                    <a:pt x="5337" y="5368"/>
                    <a:pt x="5690" y="4758"/>
                    <a:pt x="5947" y="4243"/>
                  </a:cubicBezTo>
                  <a:cubicBezTo>
                    <a:pt x="6089" y="3920"/>
                    <a:pt x="6192" y="3635"/>
                    <a:pt x="6249" y="3468"/>
                  </a:cubicBezTo>
                  <a:lnTo>
                    <a:pt x="6249" y="3468"/>
                  </a:lnTo>
                  <a:cubicBezTo>
                    <a:pt x="6560" y="3459"/>
                    <a:pt x="7290" y="3440"/>
                    <a:pt x="7490" y="3440"/>
                  </a:cubicBezTo>
                  <a:cubicBezTo>
                    <a:pt x="7619" y="3440"/>
                    <a:pt x="7683" y="3375"/>
                    <a:pt x="7715" y="3343"/>
                  </a:cubicBezTo>
                  <a:cubicBezTo>
                    <a:pt x="7780" y="3247"/>
                    <a:pt x="7812" y="3150"/>
                    <a:pt x="7844" y="3054"/>
                  </a:cubicBezTo>
                  <a:cubicBezTo>
                    <a:pt x="8005" y="2668"/>
                    <a:pt x="8133" y="1993"/>
                    <a:pt x="8230" y="1382"/>
                  </a:cubicBezTo>
                  <a:cubicBezTo>
                    <a:pt x="8326" y="804"/>
                    <a:pt x="8423" y="289"/>
                    <a:pt x="8423" y="289"/>
                  </a:cubicBezTo>
                  <a:lnTo>
                    <a:pt x="8423" y="129"/>
                  </a:lnTo>
                  <a:lnTo>
                    <a:pt x="8262" y="64"/>
                  </a:lnTo>
                  <a:cubicBezTo>
                    <a:pt x="8101" y="0"/>
                    <a:pt x="7940" y="0"/>
                    <a:pt x="7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69;p64"/>
            <p:cNvSpPr/>
            <p:nvPr/>
          </p:nvSpPr>
          <p:spPr>
            <a:xfrm>
              <a:off x="5134325" y="3466225"/>
              <a:ext cx="366475" cy="166375"/>
            </a:xfrm>
            <a:custGeom>
              <a:avLst/>
              <a:gdLst/>
              <a:ahLst/>
              <a:cxnLst/>
              <a:rect l="l" t="t" r="r" b="b"/>
              <a:pathLst>
                <a:path w="14659" h="6655" extrusionOk="0">
                  <a:moveTo>
                    <a:pt x="0" y="0"/>
                  </a:moveTo>
                  <a:lnTo>
                    <a:pt x="193" y="5465"/>
                  </a:lnTo>
                  <a:cubicBezTo>
                    <a:pt x="193" y="5465"/>
                    <a:pt x="7991" y="6655"/>
                    <a:pt x="8719" y="6655"/>
                  </a:cubicBezTo>
                  <a:cubicBezTo>
                    <a:pt x="8728" y="6655"/>
                    <a:pt x="8737" y="6655"/>
                    <a:pt x="8744" y="6654"/>
                  </a:cubicBezTo>
                  <a:cubicBezTo>
                    <a:pt x="9322" y="6654"/>
                    <a:pt x="11669" y="5690"/>
                    <a:pt x="12376" y="5529"/>
                  </a:cubicBezTo>
                  <a:cubicBezTo>
                    <a:pt x="13083" y="5369"/>
                    <a:pt x="14658" y="4083"/>
                    <a:pt x="14658" y="4083"/>
                  </a:cubicBezTo>
                  <a:lnTo>
                    <a:pt x="14658" y="4083"/>
                  </a:lnTo>
                  <a:lnTo>
                    <a:pt x="7715" y="417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70;p64"/>
            <p:cNvSpPr/>
            <p:nvPr/>
          </p:nvSpPr>
          <p:spPr>
            <a:xfrm>
              <a:off x="5128700" y="3457375"/>
              <a:ext cx="387375" cy="180850"/>
            </a:xfrm>
            <a:custGeom>
              <a:avLst/>
              <a:gdLst/>
              <a:ahLst/>
              <a:cxnLst/>
              <a:rect l="l" t="t" r="r" b="b"/>
              <a:pathLst>
                <a:path w="15495" h="7234" extrusionOk="0">
                  <a:moveTo>
                    <a:pt x="450" y="708"/>
                  </a:moveTo>
                  <a:lnTo>
                    <a:pt x="7908" y="4726"/>
                  </a:lnTo>
                  <a:lnTo>
                    <a:pt x="14229" y="4668"/>
                  </a:lnTo>
                  <a:lnTo>
                    <a:pt x="14229" y="4668"/>
                  </a:lnTo>
                  <a:cubicBezTo>
                    <a:pt x="14015" y="4823"/>
                    <a:pt x="13766" y="5000"/>
                    <a:pt x="13501" y="5176"/>
                  </a:cubicBezTo>
                  <a:cubicBezTo>
                    <a:pt x="13147" y="5433"/>
                    <a:pt x="12762" y="5626"/>
                    <a:pt x="12569" y="5690"/>
                  </a:cubicBezTo>
                  <a:cubicBezTo>
                    <a:pt x="12183" y="5755"/>
                    <a:pt x="11412" y="6044"/>
                    <a:pt x="10672" y="6301"/>
                  </a:cubicBezTo>
                  <a:cubicBezTo>
                    <a:pt x="10287" y="6430"/>
                    <a:pt x="9933" y="6558"/>
                    <a:pt x="9612" y="6655"/>
                  </a:cubicBezTo>
                  <a:cubicBezTo>
                    <a:pt x="9322" y="6751"/>
                    <a:pt x="9065" y="6816"/>
                    <a:pt x="8969" y="6816"/>
                  </a:cubicBezTo>
                  <a:cubicBezTo>
                    <a:pt x="8937" y="6816"/>
                    <a:pt x="8744" y="6783"/>
                    <a:pt x="8454" y="6751"/>
                  </a:cubicBezTo>
                  <a:cubicBezTo>
                    <a:pt x="7490" y="6655"/>
                    <a:pt x="5497" y="6333"/>
                    <a:pt x="3729" y="6076"/>
                  </a:cubicBezTo>
                  <a:cubicBezTo>
                    <a:pt x="2829" y="5948"/>
                    <a:pt x="2026" y="5851"/>
                    <a:pt x="1415" y="5755"/>
                  </a:cubicBezTo>
                  <a:cubicBezTo>
                    <a:pt x="1055" y="5695"/>
                    <a:pt x="770" y="5647"/>
                    <a:pt x="606" y="5620"/>
                  </a:cubicBezTo>
                  <a:lnTo>
                    <a:pt x="606" y="5620"/>
                  </a:lnTo>
                  <a:lnTo>
                    <a:pt x="450" y="708"/>
                  </a:lnTo>
                  <a:close/>
                  <a:moveTo>
                    <a:pt x="0" y="1"/>
                  </a:moveTo>
                  <a:lnTo>
                    <a:pt x="193" y="5980"/>
                  </a:lnTo>
                  <a:lnTo>
                    <a:pt x="386" y="6012"/>
                  </a:lnTo>
                  <a:cubicBezTo>
                    <a:pt x="386" y="6012"/>
                    <a:pt x="2347" y="6333"/>
                    <a:pt x="4436" y="6623"/>
                  </a:cubicBezTo>
                  <a:cubicBezTo>
                    <a:pt x="5465" y="6783"/>
                    <a:pt x="6494" y="6912"/>
                    <a:pt x="7329" y="7041"/>
                  </a:cubicBezTo>
                  <a:cubicBezTo>
                    <a:pt x="7747" y="7105"/>
                    <a:pt x="8133" y="7137"/>
                    <a:pt x="8390" y="7169"/>
                  </a:cubicBezTo>
                  <a:cubicBezTo>
                    <a:pt x="8679" y="7201"/>
                    <a:pt x="8872" y="7233"/>
                    <a:pt x="8969" y="7233"/>
                  </a:cubicBezTo>
                  <a:lnTo>
                    <a:pt x="9001" y="7233"/>
                  </a:lnTo>
                  <a:cubicBezTo>
                    <a:pt x="9162" y="7233"/>
                    <a:pt x="9419" y="7169"/>
                    <a:pt x="9740" y="7073"/>
                  </a:cubicBezTo>
                  <a:cubicBezTo>
                    <a:pt x="10222" y="6912"/>
                    <a:pt x="10833" y="6687"/>
                    <a:pt x="11380" y="6494"/>
                  </a:cubicBezTo>
                  <a:cubicBezTo>
                    <a:pt x="11926" y="6301"/>
                    <a:pt x="12408" y="6140"/>
                    <a:pt x="12633" y="6108"/>
                  </a:cubicBezTo>
                  <a:cubicBezTo>
                    <a:pt x="12858" y="6044"/>
                    <a:pt x="13115" y="5915"/>
                    <a:pt x="13340" y="5787"/>
                  </a:cubicBezTo>
                  <a:cubicBezTo>
                    <a:pt x="14112" y="5337"/>
                    <a:pt x="15012" y="4598"/>
                    <a:pt x="15012" y="4598"/>
                  </a:cubicBezTo>
                  <a:lnTo>
                    <a:pt x="15494" y="4212"/>
                  </a:lnTo>
                  <a:lnTo>
                    <a:pt x="8004" y="4308"/>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71;p64"/>
            <p:cNvSpPr/>
            <p:nvPr/>
          </p:nvSpPr>
          <p:spPr>
            <a:xfrm>
              <a:off x="5301475" y="3568275"/>
              <a:ext cx="199325" cy="64325"/>
            </a:xfrm>
            <a:custGeom>
              <a:avLst/>
              <a:gdLst/>
              <a:ahLst/>
              <a:cxnLst/>
              <a:rect l="l" t="t" r="r" b="b"/>
              <a:pathLst>
                <a:path w="7973" h="2573" extrusionOk="0">
                  <a:moveTo>
                    <a:pt x="7972" y="1"/>
                  </a:moveTo>
                  <a:lnTo>
                    <a:pt x="1029" y="97"/>
                  </a:lnTo>
                  <a:cubicBezTo>
                    <a:pt x="1029" y="97"/>
                    <a:pt x="0" y="451"/>
                    <a:pt x="97" y="1512"/>
                  </a:cubicBezTo>
                  <a:cubicBezTo>
                    <a:pt x="129" y="1865"/>
                    <a:pt x="386" y="2187"/>
                    <a:pt x="708" y="2412"/>
                  </a:cubicBezTo>
                  <a:cubicBezTo>
                    <a:pt x="1415" y="2508"/>
                    <a:pt x="1929" y="2572"/>
                    <a:pt x="2058" y="2572"/>
                  </a:cubicBezTo>
                  <a:cubicBezTo>
                    <a:pt x="2636" y="2572"/>
                    <a:pt x="4983" y="1608"/>
                    <a:pt x="5690" y="1447"/>
                  </a:cubicBezTo>
                  <a:cubicBezTo>
                    <a:pt x="6397" y="1287"/>
                    <a:pt x="7972" y="1"/>
                    <a:pt x="79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72;p64"/>
            <p:cNvSpPr/>
            <p:nvPr/>
          </p:nvSpPr>
          <p:spPr>
            <a:xfrm>
              <a:off x="5298250" y="3562650"/>
              <a:ext cx="217825" cy="75575"/>
            </a:xfrm>
            <a:custGeom>
              <a:avLst/>
              <a:gdLst/>
              <a:ahLst/>
              <a:cxnLst/>
              <a:rect l="l" t="t" r="r" b="b"/>
              <a:pathLst>
                <a:path w="8713" h="3023" extrusionOk="0">
                  <a:moveTo>
                    <a:pt x="7446" y="457"/>
                  </a:moveTo>
                  <a:cubicBezTo>
                    <a:pt x="7233" y="612"/>
                    <a:pt x="6984" y="789"/>
                    <a:pt x="6719" y="965"/>
                  </a:cubicBezTo>
                  <a:cubicBezTo>
                    <a:pt x="6365" y="1222"/>
                    <a:pt x="5980" y="1415"/>
                    <a:pt x="5787" y="1479"/>
                  </a:cubicBezTo>
                  <a:cubicBezTo>
                    <a:pt x="5401" y="1544"/>
                    <a:pt x="4630" y="1833"/>
                    <a:pt x="3890" y="2090"/>
                  </a:cubicBezTo>
                  <a:cubicBezTo>
                    <a:pt x="3505" y="2219"/>
                    <a:pt x="3151" y="2347"/>
                    <a:pt x="2830" y="2444"/>
                  </a:cubicBezTo>
                  <a:cubicBezTo>
                    <a:pt x="2540" y="2540"/>
                    <a:pt x="2283" y="2605"/>
                    <a:pt x="2187" y="2605"/>
                  </a:cubicBezTo>
                  <a:cubicBezTo>
                    <a:pt x="2155" y="2605"/>
                    <a:pt x="1994" y="2572"/>
                    <a:pt x="1737" y="2540"/>
                  </a:cubicBezTo>
                  <a:cubicBezTo>
                    <a:pt x="1525" y="2540"/>
                    <a:pt x="1257" y="2483"/>
                    <a:pt x="932" y="2450"/>
                  </a:cubicBezTo>
                  <a:lnTo>
                    <a:pt x="932" y="2450"/>
                  </a:lnTo>
                  <a:cubicBezTo>
                    <a:pt x="659" y="2231"/>
                    <a:pt x="450" y="1983"/>
                    <a:pt x="419" y="1704"/>
                  </a:cubicBezTo>
                  <a:lnTo>
                    <a:pt x="419" y="1608"/>
                  </a:lnTo>
                  <a:cubicBezTo>
                    <a:pt x="419" y="1190"/>
                    <a:pt x="612" y="933"/>
                    <a:pt x="837" y="772"/>
                  </a:cubicBezTo>
                  <a:cubicBezTo>
                    <a:pt x="933" y="676"/>
                    <a:pt x="1030" y="612"/>
                    <a:pt x="1126" y="579"/>
                  </a:cubicBezTo>
                  <a:lnTo>
                    <a:pt x="1222" y="515"/>
                  </a:lnTo>
                  <a:lnTo>
                    <a:pt x="1222" y="515"/>
                  </a:lnTo>
                  <a:lnTo>
                    <a:pt x="1222" y="515"/>
                  </a:lnTo>
                  <a:lnTo>
                    <a:pt x="7446" y="457"/>
                  </a:lnTo>
                  <a:close/>
                  <a:moveTo>
                    <a:pt x="8712" y="1"/>
                  </a:moveTo>
                  <a:lnTo>
                    <a:pt x="1126" y="97"/>
                  </a:lnTo>
                  <a:lnTo>
                    <a:pt x="1094" y="97"/>
                  </a:lnTo>
                  <a:cubicBezTo>
                    <a:pt x="1094" y="97"/>
                    <a:pt x="805" y="194"/>
                    <a:pt x="547" y="451"/>
                  </a:cubicBezTo>
                  <a:cubicBezTo>
                    <a:pt x="290" y="676"/>
                    <a:pt x="1" y="1062"/>
                    <a:pt x="1" y="1608"/>
                  </a:cubicBezTo>
                  <a:cubicBezTo>
                    <a:pt x="1" y="1640"/>
                    <a:pt x="1" y="1704"/>
                    <a:pt x="1" y="1737"/>
                  </a:cubicBezTo>
                  <a:cubicBezTo>
                    <a:pt x="33" y="2219"/>
                    <a:pt x="354" y="2572"/>
                    <a:pt x="708" y="2830"/>
                  </a:cubicBezTo>
                  <a:lnTo>
                    <a:pt x="772" y="2862"/>
                  </a:lnTo>
                  <a:lnTo>
                    <a:pt x="805" y="2862"/>
                  </a:lnTo>
                  <a:cubicBezTo>
                    <a:pt x="1158" y="2894"/>
                    <a:pt x="1480" y="2958"/>
                    <a:pt x="1705" y="2990"/>
                  </a:cubicBezTo>
                  <a:cubicBezTo>
                    <a:pt x="1930" y="2990"/>
                    <a:pt x="2090" y="3022"/>
                    <a:pt x="2187" y="3022"/>
                  </a:cubicBezTo>
                  <a:lnTo>
                    <a:pt x="2219" y="3022"/>
                  </a:lnTo>
                  <a:cubicBezTo>
                    <a:pt x="2380" y="3022"/>
                    <a:pt x="2637" y="2958"/>
                    <a:pt x="2958" y="2862"/>
                  </a:cubicBezTo>
                  <a:cubicBezTo>
                    <a:pt x="3440" y="2701"/>
                    <a:pt x="4051" y="2476"/>
                    <a:pt x="4598" y="2283"/>
                  </a:cubicBezTo>
                  <a:cubicBezTo>
                    <a:pt x="5144" y="2090"/>
                    <a:pt x="5626" y="1929"/>
                    <a:pt x="5851" y="1897"/>
                  </a:cubicBezTo>
                  <a:cubicBezTo>
                    <a:pt x="6076" y="1833"/>
                    <a:pt x="6333" y="1704"/>
                    <a:pt x="6558" y="1576"/>
                  </a:cubicBezTo>
                  <a:cubicBezTo>
                    <a:pt x="7330" y="1126"/>
                    <a:pt x="8230" y="387"/>
                    <a:pt x="8230" y="387"/>
                  </a:cubicBezTo>
                  <a:lnTo>
                    <a:pt x="87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73;p64"/>
            <p:cNvSpPr/>
            <p:nvPr/>
          </p:nvSpPr>
          <p:spPr>
            <a:xfrm>
              <a:off x="4830550" y="3803825"/>
              <a:ext cx="219425" cy="1071950"/>
            </a:xfrm>
            <a:custGeom>
              <a:avLst/>
              <a:gdLst/>
              <a:ahLst/>
              <a:cxnLst/>
              <a:rect l="l" t="t" r="r" b="b"/>
              <a:pathLst>
                <a:path w="8777" h="42878" extrusionOk="0">
                  <a:moveTo>
                    <a:pt x="3190" y="0"/>
                  </a:moveTo>
                  <a:cubicBezTo>
                    <a:pt x="3112" y="0"/>
                    <a:pt x="3034" y="10"/>
                    <a:pt x="2958" y="29"/>
                  </a:cubicBezTo>
                  <a:cubicBezTo>
                    <a:pt x="1544" y="383"/>
                    <a:pt x="1930" y="2215"/>
                    <a:pt x="1930" y="2215"/>
                  </a:cubicBezTo>
                  <a:cubicBezTo>
                    <a:pt x="1930" y="2215"/>
                    <a:pt x="2476" y="16873"/>
                    <a:pt x="2508" y="19220"/>
                  </a:cubicBezTo>
                  <a:cubicBezTo>
                    <a:pt x="2572" y="21598"/>
                    <a:pt x="1" y="26934"/>
                    <a:pt x="290" y="30727"/>
                  </a:cubicBezTo>
                  <a:cubicBezTo>
                    <a:pt x="579" y="34488"/>
                    <a:pt x="997" y="42878"/>
                    <a:pt x="997" y="42878"/>
                  </a:cubicBezTo>
                  <a:lnTo>
                    <a:pt x="3890" y="42814"/>
                  </a:lnTo>
                  <a:cubicBezTo>
                    <a:pt x="3890" y="42814"/>
                    <a:pt x="4276" y="40660"/>
                    <a:pt x="5080" y="38056"/>
                  </a:cubicBezTo>
                  <a:cubicBezTo>
                    <a:pt x="5883" y="35453"/>
                    <a:pt x="6880" y="31306"/>
                    <a:pt x="7137" y="27770"/>
                  </a:cubicBezTo>
                  <a:cubicBezTo>
                    <a:pt x="7362" y="24202"/>
                    <a:pt x="8776" y="14141"/>
                    <a:pt x="7458" y="8323"/>
                  </a:cubicBezTo>
                  <a:cubicBezTo>
                    <a:pt x="6213" y="2856"/>
                    <a:pt x="4537" y="0"/>
                    <a:pt x="3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74;p64"/>
            <p:cNvSpPr/>
            <p:nvPr/>
          </p:nvSpPr>
          <p:spPr>
            <a:xfrm>
              <a:off x="4832175" y="3798125"/>
              <a:ext cx="204125" cy="1083275"/>
            </a:xfrm>
            <a:custGeom>
              <a:avLst/>
              <a:gdLst/>
              <a:ahLst/>
              <a:cxnLst/>
              <a:rect l="l" t="t" r="r" b="b"/>
              <a:pathLst>
                <a:path w="8165" h="43331" extrusionOk="0">
                  <a:moveTo>
                    <a:pt x="3118" y="418"/>
                  </a:moveTo>
                  <a:cubicBezTo>
                    <a:pt x="3375" y="418"/>
                    <a:pt x="3697" y="579"/>
                    <a:pt x="4050" y="900"/>
                  </a:cubicBezTo>
                  <a:cubicBezTo>
                    <a:pt x="4565" y="1415"/>
                    <a:pt x="5111" y="2315"/>
                    <a:pt x="5658" y="3600"/>
                  </a:cubicBezTo>
                  <a:cubicBezTo>
                    <a:pt x="6204" y="4886"/>
                    <a:pt x="6718" y="6558"/>
                    <a:pt x="7168" y="8615"/>
                  </a:cubicBezTo>
                  <a:cubicBezTo>
                    <a:pt x="7586" y="10383"/>
                    <a:pt x="7715" y="12601"/>
                    <a:pt x="7715" y="14915"/>
                  </a:cubicBezTo>
                  <a:cubicBezTo>
                    <a:pt x="7715" y="19994"/>
                    <a:pt x="7008" y="25491"/>
                    <a:pt x="6847" y="27966"/>
                  </a:cubicBezTo>
                  <a:cubicBezTo>
                    <a:pt x="6622" y="31502"/>
                    <a:pt x="5625" y="35616"/>
                    <a:pt x="4822" y="38220"/>
                  </a:cubicBezTo>
                  <a:cubicBezTo>
                    <a:pt x="4145" y="40412"/>
                    <a:pt x="3765" y="42308"/>
                    <a:pt x="3662" y="42852"/>
                  </a:cubicBezTo>
                  <a:lnTo>
                    <a:pt x="3662" y="42852"/>
                  </a:lnTo>
                  <a:lnTo>
                    <a:pt x="1147" y="42908"/>
                  </a:lnTo>
                  <a:lnTo>
                    <a:pt x="1147" y="42908"/>
                  </a:lnTo>
                  <a:cubicBezTo>
                    <a:pt x="1083" y="41618"/>
                    <a:pt x="713" y="34343"/>
                    <a:pt x="450" y="30923"/>
                  </a:cubicBezTo>
                  <a:cubicBezTo>
                    <a:pt x="418" y="30730"/>
                    <a:pt x="418" y="30505"/>
                    <a:pt x="418" y="30312"/>
                  </a:cubicBezTo>
                  <a:cubicBezTo>
                    <a:pt x="418" y="28512"/>
                    <a:pt x="964" y="26391"/>
                    <a:pt x="1543" y="24462"/>
                  </a:cubicBezTo>
                  <a:cubicBezTo>
                    <a:pt x="2090" y="22501"/>
                    <a:pt x="2668" y="20733"/>
                    <a:pt x="2668" y="19544"/>
                  </a:cubicBezTo>
                  <a:lnTo>
                    <a:pt x="2668" y="19448"/>
                  </a:lnTo>
                  <a:cubicBezTo>
                    <a:pt x="2604" y="17069"/>
                    <a:pt x="2057" y="2411"/>
                    <a:pt x="2057" y="2411"/>
                  </a:cubicBezTo>
                  <a:lnTo>
                    <a:pt x="2057" y="2379"/>
                  </a:lnTo>
                  <a:lnTo>
                    <a:pt x="2057" y="2347"/>
                  </a:lnTo>
                  <a:cubicBezTo>
                    <a:pt x="2057" y="2282"/>
                    <a:pt x="2025" y="2122"/>
                    <a:pt x="2025" y="1929"/>
                  </a:cubicBezTo>
                  <a:cubicBezTo>
                    <a:pt x="2025" y="1640"/>
                    <a:pt x="2057" y="1318"/>
                    <a:pt x="2186" y="1061"/>
                  </a:cubicBezTo>
                  <a:cubicBezTo>
                    <a:pt x="2347" y="772"/>
                    <a:pt x="2540" y="547"/>
                    <a:pt x="2925" y="450"/>
                  </a:cubicBezTo>
                  <a:cubicBezTo>
                    <a:pt x="2990" y="450"/>
                    <a:pt x="3054" y="418"/>
                    <a:pt x="3118" y="418"/>
                  </a:cubicBezTo>
                  <a:close/>
                  <a:moveTo>
                    <a:pt x="3118" y="0"/>
                  </a:moveTo>
                  <a:cubicBezTo>
                    <a:pt x="3022" y="0"/>
                    <a:pt x="2925" y="32"/>
                    <a:pt x="2829" y="32"/>
                  </a:cubicBezTo>
                  <a:cubicBezTo>
                    <a:pt x="2315" y="161"/>
                    <a:pt x="1993" y="514"/>
                    <a:pt x="1800" y="868"/>
                  </a:cubicBezTo>
                  <a:cubicBezTo>
                    <a:pt x="1640" y="1222"/>
                    <a:pt x="1607" y="1607"/>
                    <a:pt x="1607" y="1929"/>
                  </a:cubicBezTo>
                  <a:cubicBezTo>
                    <a:pt x="1607" y="2250"/>
                    <a:pt x="1640" y="2475"/>
                    <a:pt x="1640" y="2475"/>
                  </a:cubicBezTo>
                  <a:lnTo>
                    <a:pt x="1641" y="2475"/>
                  </a:lnTo>
                  <a:lnTo>
                    <a:pt x="1641" y="2475"/>
                  </a:lnTo>
                  <a:cubicBezTo>
                    <a:pt x="1647" y="2647"/>
                    <a:pt x="1679" y="3498"/>
                    <a:pt x="1736" y="4758"/>
                  </a:cubicBezTo>
                  <a:cubicBezTo>
                    <a:pt x="1897" y="9001"/>
                    <a:pt x="2186" y="17680"/>
                    <a:pt x="2250" y="19448"/>
                  </a:cubicBezTo>
                  <a:lnTo>
                    <a:pt x="2250" y="19544"/>
                  </a:lnTo>
                  <a:cubicBezTo>
                    <a:pt x="2250" y="20605"/>
                    <a:pt x="1704" y="22373"/>
                    <a:pt x="1125" y="24334"/>
                  </a:cubicBezTo>
                  <a:cubicBezTo>
                    <a:pt x="547" y="26294"/>
                    <a:pt x="0" y="28416"/>
                    <a:pt x="0" y="30312"/>
                  </a:cubicBezTo>
                  <a:cubicBezTo>
                    <a:pt x="0" y="30537"/>
                    <a:pt x="0" y="30730"/>
                    <a:pt x="0" y="30955"/>
                  </a:cubicBezTo>
                  <a:cubicBezTo>
                    <a:pt x="161" y="32852"/>
                    <a:pt x="354" y="35873"/>
                    <a:pt x="482" y="38445"/>
                  </a:cubicBezTo>
                  <a:cubicBezTo>
                    <a:pt x="547" y="39731"/>
                    <a:pt x="611" y="40920"/>
                    <a:pt x="643" y="41756"/>
                  </a:cubicBezTo>
                  <a:cubicBezTo>
                    <a:pt x="707" y="42592"/>
                    <a:pt x="707" y="43138"/>
                    <a:pt x="707" y="43138"/>
                  </a:cubicBezTo>
                  <a:lnTo>
                    <a:pt x="739" y="43331"/>
                  </a:lnTo>
                  <a:lnTo>
                    <a:pt x="4018" y="43267"/>
                  </a:lnTo>
                  <a:lnTo>
                    <a:pt x="4050" y="43074"/>
                  </a:lnTo>
                  <a:cubicBezTo>
                    <a:pt x="4050" y="43074"/>
                    <a:pt x="4082" y="42945"/>
                    <a:pt x="4115" y="42720"/>
                  </a:cubicBezTo>
                  <a:cubicBezTo>
                    <a:pt x="4275" y="41981"/>
                    <a:pt x="4629" y="40277"/>
                    <a:pt x="5240" y="38349"/>
                  </a:cubicBezTo>
                  <a:cubicBezTo>
                    <a:pt x="6043" y="35713"/>
                    <a:pt x="7040" y="31598"/>
                    <a:pt x="7265" y="27998"/>
                  </a:cubicBezTo>
                  <a:cubicBezTo>
                    <a:pt x="7458" y="25555"/>
                    <a:pt x="8165" y="20026"/>
                    <a:pt x="8165" y="14915"/>
                  </a:cubicBezTo>
                  <a:cubicBezTo>
                    <a:pt x="8165" y="12601"/>
                    <a:pt x="8004" y="10351"/>
                    <a:pt x="7586" y="8518"/>
                  </a:cubicBezTo>
                  <a:cubicBezTo>
                    <a:pt x="6975" y="5754"/>
                    <a:pt x="6236" y="3665"/>
                    <a:pt x="5497" y="2250"/>
                  </a:cubicBezTo>
                  <a:cubicBezTo>
                    <a:pt x="5111" y="1511"/>
                    <a:pt x="4725" y="964"/>
                    <a:pt x="4340" y="611"/>
                  </a:cubicBezTo>
                  <a:cubicBezTo>
                    <a:pt x="3954" y="225"/>
                    <a:pt x="3536" y="0"/>
                    <a:pt x="3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75;p64"/>
            <p:cNvSpPr/>
            <p:nvPr/>
          </p:nvSpPr>
          <p:spPr>
            <a:xfrm>
              <a:off x="4814475" y="3655075"/>
              <a:ext cx="331925" cy="1231150"/>
            </a:xfrm>
            <a:custGeom>
              <a:avLst/>
              <a:gdLst/>
              <a:ahLst/>
              <a:cxnLst/>
              <a:rect l="l" t="t" r="r" b="b"/>
              <a:pathLst>
                <a:path w="13277" h="49246" extrusionOk="0">
                  <a:moveTo>
                    <a:pt x="772" y="0"/>
                  </a:moveTo>
                  <a:cubicBezTo>
                    <a:pt x="772" y="1"/>
                    <a:pt x="1" y="4340"/>
                    <a:pt x="1030" y="6558"/>
                  </a:cubicBezTo>
                  <a:cubicBezTo>
                    <a:pt x="2026" y="8808"/>
                    <a:pt x="3665" y="14690"/>
                    <a:pt x="4630" y="18130"/>
                  </a:cubicBezTo>
                  <a:cubicBezTo>
                    <a:pt x="5562" y="21569"/>
                    <a:pt x="5755" y="25234"/>
                    <a:pt x="4855" y="28384"/>
                  </a:cubicBezTo>
                  <a:cubicBezTo>
                    <a:pt x="3955" y="31534"/>
                    <a:pt x="4565" y="35617"/>
                    <a:pt x="5305" y="38927"/>
                  </a:cubicBezTo>
                  <a:cubicBezTo>
                    <a:pt x="6012" y="42270"/>
                    <a:pt x="7137" y="49246"/>
                    <a:pt x="7137" y="49246"/>
                  </a:cubicBezTo>
                  <a:lnTo>
                    <a:pt x="9837" y="49182"/>
                  </a:lnTo>
                  <a:cubicBezTo>
                    <a:pt x="9837" y="49182"/>
                    <a:pt x="11059" y="35584"/>
                    <a:pt x="11734" y="32338"/>
                  </a:cubicBezTo>
                  <a:cubicBezTo>
                    <a:pt x="12409" y="29059"/>
                    <a:pt x="13052" y="23980"/>
                    <a:pt x="13180" y="19448"/>
                  </a:cubicBezTo>
                  <a:cubicBezTo>
                    <a:pt x="13277" y="14915"/>
                    <a:pt x="12955" y="4565"/>
                    <a:pt x="12955" y="4565"/>
                  </a:cubicBezTo>
                  <a:lnTo>
                    <a:pt x="13084" y="1029"/>
                  </a:lnTo>
                  <a:lnTo>
                    <a:pt x="7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876;p64"/>
            <p:cNvSpPr/>
            <p:nvPr/>
          </p:nvSpPr>
          <p:spPr>
            <a:xfrm>
              <a:off x="4821725" y="3649450"/>
              <a:ext cx="327900" cy="1242400"/>
            </a:xfrm>
            <a:custGeom>
              <a:avLst/>
              <a:gdLst/>
              <a:ahLst/>
              <a:cxnLst/>
              <a:rect l="l" t="t" r="r" b="b"/>
              <a:pathLst>
                <a:path w="13116" h="49696" extrusionOk="0">
                  <a:moveTo>
                    <a:pt x="657" y="436"/>
                  </a:moveTo>
                  <a:lnTo>
                    <a:pt x="12569" y="1447"/>
                  </a:lnTo>
                  <a:lnTo>
                    <a:pt x="12440" y="4790"/>
                  </a:lnTo>
                  <a:lnTo>
                    <a:pt x="12440" y="4822"/>
                  </a:lnTo>
                  <a:cubicBezTo>
                    <a:pt x="12440" y="4822"/>
                    <a:pt x="12472" y="5272"/>
                    <a:pt x="12472" y="6076"/>
                  </a:cubicBezTo>
                  <a:cubicBezTo>
                    <a:pt x="12569" y="8422"/>
                    <a:pt x="12697" y="13630"/>
                    <a:pt x="12697" y="17391"/>
                  </a:cubicBezTo>
                  <a:cubicBezTo>
                    <a:pt x="12697" y="18258"/>
                    <a:pt x="12697" y="19030"/>
                    <a:pt x="12665" y="19673"/>
                  </a:cubicBezTo>
                  <a:cubicBezTo>
                    <a:pt x="12569" y="24205"/>
                    <a:pt x="11926" y="29284"/>
                    <a:pt x="11219" y="32499"/>
                  </a:cubicBezTo>
                  <a:cubicBezTo>
                    <a:pt x="10897" y="34170"/>
                    <a:pt x="10415" y="38349"/>
                    <a:pt x="10029" y="42174"/>
                  </a:cubicBezTo>
                  <a:cubicBezTo>
                    <a:pt x="9697" y="45469"/>
                    <a:pt x="9436" y="48453"/>
                    <a:pt x="9370" y="49218"/>
                  </a:cubicBezTo>
                  <a:lnTo>
                    <a:pt x="9370" y="49218"/>
                  </a:lnTo>
                  <a:lnTo>
                    <a:pt x="7045" y="49273"/>
                  </a:lnTo>
                  <a:lnTo>
                    <a:pt x="7045" y="49273"/>
                  </a:lnTo>
                  <a:cubicBezTo>
                    <a:pt x="6870" y="48199"/>
                    <a:pt x="5880" y="42159"/>
                    <a:pt x="5208" y="39120"/>
                  </a:cubicBezTo>
                  <a:cubicBezTo>
                    <a:pt x="4758" y="36967"/>
                    <a:pt x="4340" y="34524"/>
                    <a:pt x="4340" y="32209"/>
                  </a:cubicBezTo>
                  <a:cubicBezTo>
                    <a:pt x="4340" y="30956"/>
                    <a:pt x="4468" y="29734"/>
                    <a:pt x="4758" y="28673"/>
                  </a:cubicBezTo>
                  <a:cubicBezTo>
                    <a:pt x="5176" y="27227"/>
                    <a:pt x="5368" y="25716"/>
                    <a:pt x="5368" y="24173"/>
                  </a:cubicBezTo>
                  <a:cubicBezTo>
                    <a:pt x="5368" y="22244"/>
                    <a:pt x="5047" y="20219"/>
                    <a:pt x="4533" y="18291"/>
                  </a:cubicBezTo>
                  <a:cubicBezTo>
                    <a:pt x="4050" y="16587"/>
                    <a:pt x="3408" y="14273"/>
                    <a:pt x="2765" y="12055"/>
                  </a:cubicBezTo>
                  <a:cubicBezTo>
                    <a:pt x="2122" y="9869"/>
                    <a:pt x="1447" y="7844"/>
                    <a:pt x="932" y="6719"/>
                  </a:cubicBezTo>
                  <a:cubicBezTo>
                    <a:pt x="547" y="5851"/>
                    <a:pt x="418" y="4661"/>
                    <a:pt x="418" y="3504"/>
                  </a:cubicBezTo>
                  <a:cubicBezTo>
                    <a:pt x="418" y="2668"/>
                    <a:pt x="482" y="1833"/>
                    <a:pt x="547" y="1254"/>
                  </a:cubicBezTo>
                  <a:cubicBezTo>
                    <a:pt x="579" y="933"/>
                    <a:pt x="611" y="708"/>
                    <a:pt x="643" y="515"/>
                  </a:cubicBezTo>
                  <a:cubicBezTo>
                    <a:pt x="649" y="486"/>
                    <a:pt x="654" y="460"/>
                    <a:pt x="657" y="436"/>
                  </a:cubicBezTo>
                  <a:close/>
                  <a:moveTo>
                    <a:pt x="290" y="0"/>
                  </a:moveTo>
                  <a:lnTo>
                    <a:pt x="257" y="193"/>
                  </a:lnTo>
                  <a:cubicBezTo>
                    <a:pt x="257" y="193"/>
                    <a:pt x="0" y="1768"/>
                    <a:pt x="0" y="3504"/>
                  </a:cubicBezTo>
                  <a:cubicBezTo>
                    <a:pt x="0" y="4694"/>
                    <a:pt x="97" y="5947"/>
                    <a:pt x="547" y="6879"/>
                  </a:cubicBezTo>
                  <a:cubicBezTo>
                    <a:pt x="1029" y="7972"/>
                    <a:pt x="1704" y="10029"/>
                    <a:pt x="2347" y="12183"/>
                  </a:cubicBezTo>
                  <a:cubicBezTo>
                    <a:pt x="3022" y="14369"/>
                    <a:pt x="3665" y="16716"/>
                    <a:pt x="4115" y="18419"/>
                  </a:cubicBezTo>
                  <a:cubicBezTo>
                    <a:pt x="4629" y="20316"/>
                    <a:pt x="4918" y="22277"/>
                    <a:pt x="4918" y="24173"/>
                  </a:cubicBezTo>
                  <a:cubicBezTo>
                    <a:pt x="4918" y="25684"/>
                    <a:pt x="4758" y="27163"/>
                    <a:pt x="4340" y="28545"/>
                  </a:cubicBezTo>
                  <a:cubicBezTo>
                    <a:pt x="4018" y="29670"/>
                    <a:pt x="3890" y="30923"/>
                    <a:pt x="3890" y="32209"/>
                  </a:cubicBezTo>
                  <a:cubicBezTo>
                    <a:pt x="3890" y="34556"/>
                    <a:pt x="4340" y="37031"/>
                    <a:pt x="4790" y="39217"/>
                  </a:cubicBezTo>
                  <a:cubicBezTo>
                    <a:pt x="5176" y="40856"/>
                    <a:pt x="5626" y="43428"/>
                    <a:pt x="6011" y="45613"/>
                  </a:cubicBezTo>
                  <a:cubicBezTo>
                    <a:pt x="6172" y="46674"/>
                    <a:pt x="6333" y="47671"/>
                    <a:pt x="6461" y="48378"/>
                  </a:cubicBezTo>
                  <a:cubicBezTo>
                    <a:pt x="6590" y="49085"/>
                    <a:pt x="6654" y="49503"/>
                    <a:pt x="6654" y="49503"/>
                  </a:cubicBezTo>
                  <a:lnTo>
                    <a:pt x="6686" y="49696"/>
                  </a:lnTo>
                  <a:lnTo>
                    <a:pt x="9740" y="49632"/>
                  </a:lnTo>
                  <a:lnTo>
                    <a:pt x="9772" y="49439"/>
                  </a:lnTo>
                  <a:cubicBezTo>
                    <a:pt x="9772" y="49439"/>
                    <a:pt x="9836" y="48571"/>
                    <a:pt x="9965" y="47253"/>
                  </a:cubicBezTo>
                  <a:cubicBezTo>
                    <a:pt x="10158" y="45260"/>
                    <a:pt x="10447" y="42206"/>
                    <a:pt x="10769" y="39345"/>
                  </a:cubicBezTo>
                  <a:cubicBezTo>
                    <a:pt x="11058" y="36484"/>
                    <a:pt x="11412" y="33784"/>
                    <a:pt x="11637" y="32595"/>
                  </a:cubicBezTo>
                  <a:cubicBezTo>
                    <a:pt x="12344" y="29316"/>
                    <a:pt x="12987" y="24237"/>
                    <a:pt x="13083" y="19673"/>
                  </a:cubicBezTo>
                  <a:cubicBezTo>
                    <a:pt x="13115" y="19030"/>
                    <a:pt x="13115" y="18258"/>
                    <a:pt x="13115" y="17391"/>
                  </a:cubicBezTo>
                  <a:cubicBezTo>
                    <a:pt x="13115" y="12518"/>
                    <a:pt x="12872" y="5216"/>
                    <a:pt x="12859" y="4808"/>
                  </a:cubicBezTo>
                  <a:lnTo>
                    <a:pt x="12859" y="4808"/>
                  </a:lnTo>
                  <a:lnTo>
                    <a:pt x="13019" y="1029"/>
                  </a:lnTo>
                  <a:lnTo>
                    <a:pt x="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877;p64"/>
            <p:cNvSpPr/>
            <p:nvPr/>
          </p:nvSpPr>
          <p:spPr>
            <a:xfrm>
              <a:off x="4835375" y="4872550"/>
              <a:ext cx="217000" cy="65925"/>
            </a:xfrm>
            <a:custGeom>
              <a:avLst/>
              <a:gdLst/>
              <a:ahLst/>
              <a:cxnLst/>
              <a:rect l="l" t="t" r="r" b="b"/>
              <a:pathLst>
                <a:path w="8680" h="2637" extrusionOk="0">
                  <a:moveTo>
                    <a:pt x="804" y="0"/>
                  </a:moveTo>
                  <a:lnTo>
                    <a:pt x="772" y="65"/>
                  </a:lnTo>
                  <a:cubicBezTo>
                    <a:pt x="1" y="965"/>
                    <a:pt x="258" y="2636"/>
                    <a:pt x="258" y="2636"/>
                  </a:cubicBezTo>
                  <a:lnTo>
                    <a:pt x="8680" y="2636"/>
                  </a:lnTo>
                  <a:lnTo>
                    <a:pt x="8680" y="2379"/>
                  </a:lnTo>
                  <a:cubicBezTo>
                    <a:pt x="8680" y="2379"/>
                    <a:pt x="8390" y="2025"/>
                    <a:pt x="8230" y="1929"/>
                  </a:cubicBezTo>
                  <a:cubicBezTo>
                    <a:pt x="8069" y="1833"/>
                    <a:pt x="5594" y="1415"/>
                    <a:pt x="5047" y="997"/>
                  </a:cubicBezTo>
                  <a:cubicBezTo>
                    <a:pt x="4469" y="579"/>
                    <a:pt x="3729" y="0"/>
                    <a:pt x="3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878;p64"/>
            <p:cNvSpPr/>
            <p:nvPr/>
          </p:nvSpPr>
          <p:spPr>
            <a:xfrm>
              <a:off x="4835375" y="4867725"/>
              <a:ext cx="222625" cy="76375"/>
            </a:xfrm>
            <a:custGeom>
              <a:avLst/>
              <a:gdLst/>
              <a:ahLst/>
              <a:cxnLst/>
              <a:rect l="l" t="t" r="r" b="b"/>
              <a:pathLst>
                <a:path w="8905" h="3055" extrusionOk="0">
                  <a:moveTo>
                    <a:pt x="3644" y="418"/>
                  </a:moveTo>
                  <a:cubicBezTo>
                    <a:pt x="3811" y="541"/>
                    <a:pt x="4424" y="993"/>
                    <a:pt x="4919" y="1351"/>
                  </a:cubicBezTo>
                  <a:cubicBezTo>
                    <a:pt x="5112" y="1479"/>
                    <a:pt x="5369" y="1608"/>
                    <a:pt x="5690" y="1704"/>
                  </a:cubicBezTo>
                  <a:cubicBezTo>
                    <a:pt x="6172" y="1833"/>
                    <a:pt x="6751" y="1993"/>
                    <a:pt x="7265" y="2090"/>
                  </a:cubicBezTo>
                  <a:cubicBezTo>
                    <a:pt x="7490" y="2154"/>
                    <a:pt x="7715" y="2186"/>
                    <a:pt x="7876" y="2218"/>
                  </a:cubicBezTo>
                  <a:cubicBezTo>
                    <a:pt x="7940" y="2251"/>
                    <a:pt x="8037" y="2283"/>
                    <a:pt x="8069" y="2283"/>
                  </a:cubicBezTo>
                  <a:lnTo>
                    <a:pt x="8101" y="2283"/>
                  </a:lnTo>
                  <a:cubicBezTo>
                    <a:pt x="8101" y="2283"/>
                    <a:pt x="8101" y="2283"/>
                    <a:pt x="8101" y="2283"/>
                  </a:cubicBezTo>
                  <a:lnTo>
                    <a:pt x="8101" y="2283"/>
                  </a:lnTo>
                  <a:lnTo>
                    <a:pt x="8133" y="2315"/>
                  </a:lnTo>
                  <a:lnTo>
                    <a:pt x="8135" y="2306"/>
                  </a:lnTo>
                  <a:lnTo>
                    <a:pt x="8135" y="2306"/>
                  </a:lnTo>
                  <a:cubicBezTo>
                    <a:pt x="8197" y="2357"/>
                    <a:pt x="8278" y="2459"/>
                    <a:pt x="8358" y="2540"/>
                  </a:cubicBezTo>
                  <a:cubicBezTo>
                    <a:pt x="8382" y="2563"/>
                    <a:pt x="8403" y="2585"/>
                    <a:pt x="8423" y="2604"/>
                  </a:cubicBezTo>
                  <a:lnTo>
                    <a:pt x="440" y="2604"/>
                  </a:lnTo>
                  <a:cubicBezTo>
                    <a:pt x="431" y="2489"/>
                    <a:pt x="419" y="2334"/>
                    <a:pt x="419" y="2154"/>
                  </a:cubicBezTo>
                  <a:cubicBezTo>
                    <a:pt x="419" y="1608"/>
                    <a:pt x="515" y="836"/>
                    <a:pt x="933" y="418"/>
                  </a:cubicBezTo>
                  <a:close/>
                  <a:moveTo>
                    <a:pt x="708" y="0"/>
                  </a:moveTo>
                  <a:lnTo>
                    <a:pt x="611" y="129"/>
                  </a:lnTo>
                  <a:cubicBezTo>
                    <a:pt x="97" y="708"/>
                    <a:pt x="1" y="1543"/>
                    <a:pt x="1" y="2154"/>
                  </a:cubicBezTo>
                  <a:cubicBezTo>
                    <a:pt x="1" y="2572"/>
                    <a:pt x="65" y="2861"/>
                    <a:pt x="65" y="2861"/>
                  </a:cubicBezTo>
                  <a:lnTo>
                    <a:pt x="65" y="3054"/>
                  </a:lnTo>
                  <a:lnTo>
                    <a:pt x="8905" y="3054"/>
                  </a:lnTo>
                  <a:lnTo>
                    <a:pt x="8905" y="2572"/>
                  </a:lnTo>
                  <a:lnTo>
                    <a:pt x="8905" y="2508"/>
                  </a:lnTo>
                  <a:lnTo>
                    <a:pt x="8840" y="2443"/>
                  </a:lnTo>
                  <a:cubicBezTo>
                    <a:pt x="8840" y="2443"/>
                    <a:pt x="8776" y="2347"/>
                    <a:pt x="8680" y="2251"/>
                  </a:cubicBezTo>
                  <a:cubicBezTo>
                    <a:pt x="8583" y="2122"/>
                    <a:pt x="8455" y="2026"/>
                    <a:pt x="8358" y="1929"/>
                  </a:cubicBezTo>
                  <a:lnTo>
                    <a:pt x="8230" y="1897"/>
                  </a:lnTo>
                  <a:cubicBezTo>
                    <a:pt x="8133" y="1865"/>
                    <a:pt x="7908" y="1801"/>
                    <a:pt x="7651" y="1736"/>
                  </a:cubicBezTo>
                  <a:cubicBezTo>
                    <a:pt x="7233" y="1640"/>
                    <a:pt x="6687" y="1543"/>
                    <a:pt x="6205" y="1415"/>
                  </a:cubicBezTo>
                  <a:cubicBezTo>
                    <a:pt x="5980" y="1351"/>
                    <a:pt x="5755" y="1286"/>
                    <a:pt x="5562" y="1190"/>
                  </a:cubicBezTo>
                  <a:cubicBezTo>
                    <a:pt x="5369" y="1126"/>
                    <a:pt x="5240" y="1061"/>
                    <a:pt x="5176" y="1029"/>
                  </a:cubicBezTo>
                  <a:cubicBezTo>
                    <a:pt x="4597" y="611"/>
                    <a:pt x="3858" y="33"/>
                    <a:pt x="3858" y="33"/>
                  </a:cubicBezTo>
                  <a:lnTo>
                    <a:pt x="3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879;p64"/>
            <p:cNvSpPr/>
            <p:nvPr/>
          </p:nvSpPr>
          <p:spPr>
            <a:xfrm>
              <a:off x="4841000" y="4927200"/>
              <a:ext cx="211375" cy="11275"/>
            </a:xfrm>
            <a:custGeom>
              <a:avLst/>
              <a:gdLst/>
              <a:ahLst/>
              <a:cxnLst/>
              <a:rect l="l" t="t" r="r" b="b"/>
              <a:pathLst>
                <a:path w="8455" h="451" extrusionOk="0">
                  <a:moveTo>
                    <a:pt x="1" y="0"/>
                  </a:moveTo>
                  <a:cubicBezTo>
                    <a:pt x="1" y="289"/>
                    <a:pt x="33" y="450"/>
                    <a:pt x="33" y="450"/>
                  </a:cubicBezTo>
                  <a:lnTo>
                    <a:pt x="8455" y="450"/>
                  </a:lnTo>
                  <a:lnTo>
                    <a:pt x="8455" y="193"/>
                  </a:lnTo>
                  <a:cubicBezTo>
                    <a:pt x="8455" y="193"/>
                    <a:pt x="8390" y="97"/>
                    <a:pt x="8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880;p64"/>
            <p:cNvSpPr/>
            <p:nvPr/>
          </p:nvSpPr>
          <p:spPr>
            <a:xfrm>
              <a:off x="4835375" y="4921575"/>
              <a:ext cx="222625" cy="22525"/>
            </a:xfrm>
            <a:custGeom>
              <a:avLst/>
              <a:gdLst/>
              <a:ahLst/>
              <a:cxnLst/>
              <a:rect l="l" t="t" r="r" b="b"/>
              <a:pathLst>
                <a:path w="8905" h="901" extrusionOk="0">
                  <a:moveTo>
                    <a:pt x="1" y="0"/>
                  </a:moveTo>
                  <a:lnTo>
                    <a:pt x="1" y="225"/>
                  </a:lnTo>
                  <a:cubicBezTo>
                    <a:pt x="33" y="514"/>
                    <a:pt x="65" y="707"/>
                    <a:pt x="65" y="707"/>
                  </a:cubicBezTo>
                  <a:lnTo>
                    <a:pt x="65" y="900"/>
                  </a:lnTo>
                  <a:lnTo>
                    <a:pt x="8905" y="900"/>
                  </a:lnTo>
                  <a:lnTo>
                    <a:pt x="8905" y="418"/>
                  </a:lnTo>
                  <a:lnTo>
                    <a:pt x="8905" y="354"/>
                  </a:lnTo>
                  <a:lnTo>
                    <a:pt x="8840" y="289"/>
                  </a:lnTo>
                  <a:cubicBezTo>
                    <a:pt x="8840" y="289"/>
                    <a:pt x="8776" y="193"/>
                    <a:pt x="8680" y="97"/>
                  </a:cubicBezTo>
                  <a:lnTo>
                    <a:pt x="8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881;p64"/>
            <p:cNvSpPr/>
            <p:nvPr/>
          </p:nvSpPr>
          <p:spPr>
            <a:xfrm>
              <a:off x="4983250" y="4884600"/>
              <a:ext cx="230400" cy="70475"/>
            </a:xfrm>
            <a:custGeom>
              <a:avLst/>
              <a:gdLst/>
              <a:ahLst/>
              <a:cxnLst/>
              <a:rect l="l" t="t" r="r" b="b"/>
              <a:pathLst>
                <a:path w="9216" h="2819" extrusionOk="0">
                  <a:moveTo>
                    <a:pt x="3086" y="1"/>
                  </a:moveTo>
                  <a:lnTo>
                    <a:pt x="386" y="65"/>
                  </a:lnTo>
                  <a:cubicBezTo>
                    <a:pt x="386" y="65"/>
                    <a:pt x="0" y="676"/>
                    <a:pt x="0" y="1704"/>
                  </a:cubicBezTo>
                  <a:cubicBezTo>
                    <a:pt x="0" y="2733"/>
                    <a:pt x="322" y="2733"/>
                    <a:pt x="322" y="2733"/>
                  </a:cubicBezTo>
                  <a:cubicBezTo>
                    <a:pt x="322" y="2733"/>
                    <a:pt x="4293" y="2819"/>
                    <a:pt x="6922" y="2819"/>
                  </a:cubicBezTo>
                  <a:cubicBezTo>
                    <a:pt x="8236" y="2819"/>
                    <a:pt x="9215" y="2797"/>
                    <a:pt x="9194" y="2733"/>
                  </a:cubicBezTo>
                  <a:cubicBezTo>
                    <a:pt x="9161" y="2508"/>
                    <a:pt x="8165" y="2058"/>
                    <a:pt x="6847" y="1801"/>
                  </a:cubicBezTo>
                  <a:cubicBezTo>
                    <a:pt x="5497" y="1543"/>
                    <a:pt x="3086"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882;p64"/>
            <p:cNvSpPr/>
            <p:nvPr/>
          </p:nvSpPr>
          <p:spPr>
            <a:xfrm>
              <a:off x="4977625" y="4879775"/>
              <a:ext cx="241100" cy="80400"/>
            </a:xfrm>
            <a:custGeom>
              <a:avLst/>
              <a:gdLst/>
              <a:ahLst/>
              <a:cxnLst/>
              <a:rect l="l" t="t" r="r" b="b"/>
              <a:pathLst>
                <a:path w="9644" h="3216" extrusionOk="0">
                  <a:moveTo>
                    <a:pt x="3268" y="420"/>
                  </a:moveTo>
                  <a:cubicBezTo>
                    <a:pt x="3432" y="522"/>
                    <a:pt x="3960" y="845"/>
                    <a:pt x="4597" y="1190"/>
                  </a:cubicBezTo>
                  <a:cubicBezTo>
                    <a:pt x="5368" y="1608"/>
                    <a:pt x="6301" y="2058"/>
                    <a:pt x="7008" y="2186"/>
                  </a:cubicBezTo>
                  <a:cubicBezTo>
                    <a:pt x="7683" y="2315"/>
                    <a:pt x="8229" y="2508"/>
                    <a:pt x="8647" y="2669"/>
                  </a:cubicBezTo>
                  <a:cubicBezTo>
                    <a:pt x="8731" y="2710"/>
                    <a:pt x="8808" y="2746"/>
                    <a:pt x="8877" y="2779"/>
                  </a:cubicBezTo>
                  <a:lnTo>
                    <a:pt x="8877" y="2779"/>
                  </a:lnTo>
                  <a:cubicBezTo>
                    <a:pt x="8470" y="2797"/>
                    <a:pt x="7859" y="2797"/>
                    <a:pt x="7136" y="2797"/>
                  </a:cubicBezTo>
                  <a:cubicBezTo>
                    <a:pt x="5818" y="2797"/>
                    <a:pt x="4179" y="2765"/>
                    <a:pt x="2861" y="2765"/>
                  </a:cubicBezTo>
                  <a:cubicBezTo>
                    <a:pt x="1681" y="2736"/>
                    <a:pt x="759" y="2708"/>
                    <a:pt x="579" y="2702"/>
                  </a:cubicBezTo>
                  <a:lnTo>
                    <a:pt x="579" y="2702"/>
                  </a:lnTo>
                  <a:lnTo>
                    <a:pt x="579" y="2701"/>
                  </a:lnTo>
                  <a:cubicBezTo>
                    <a:pt x="579" y="2701"/>
                    <a:pt x="450" y="2540"/>
                    <a:pt x="450" y="1897"/>
                  </a:cubicBezTo>
                  <a:cubicBezTo>
                    <a:pt x="450" y="1415"/>
                    <a:pt x="547" y="1029"/>
                    <a:pt x="611" y="772"/>
                  </a:cubicBezTo>
                  <a:cubicBezTo>
                    <a:pt x="675" y="644"/>
                    <a:pt x="707" y="547"/>
                    <a:pt x="740" y="483"/>
                  </a:cubicBezTo>
                  <a:lnTo>
                    <a:pt x="741" y="480"/>
                  </a:lnTo>
                  <a:lnTo>
                    <a:pt x="741" y="480"/>
                  </a:lnTo>
                  <a:lnTo>
                    <a:pt x="3268" y="420"/>
                  </a:lnTo>
                  <a:close/>
                  <a:moveTo>
                    <a:pt x="3311" y="1"/>
                  </a:moveTo>
                  <a:lnTo>
                    <a:pt x="515" y="65"/>
                  </a:lnTo>
                  <a:lnTo>
                    <a:pt x="450" y="161"/>
                  </a:lnTo>
                  <a:cubicBezTo>
                    <a:pt x="418" y="161"/>
                    <a:pt x="0" y="804"/>
                    <a:pt x="0" y="1897"/>
                  </a:cubicBezTo>
                  <a:cubicBezTo>
                    <a:pt x="0" y="2411"/>
                    <a:pt x="97" y="2701"/>
                    <a:pt x="193" y="2894"/>
                  </a:cubicBezTo>
                  <a:cubicBezTo>
                    <a:pt x="274" y="3055"/>
                    <a:pt x="422" y="3127"/>
                    <a:pt x="506" y="3127"/>
                  </a:cubicBezTo>
                  <a:cubicBezTo>
                    <a:pt x="522" y="3127"/>
                    <a:pt x="535" y="3124"/>
                    <a:pt x="545" y="3119"/>
                  </a:cubicBezTo>
                  <a:lnTo>
                    <a:pt x="545" y="3119"/>
                  </a:lnTo>
                  <a:cubicBezTo>
                    <a:pt x="919" y="3128"/>
                    <a:pt x="4635" y="3215"/>
                    <a:pt x="7136" y="3215"/>
                  </a:cubicBezTo>
                  <a:lnTo>
                    <a:pt x="8776" y="3215"/>
                  </a:lnTo>
                  <a:cubicBezTo>
                    <a:pt x="9001" y="3183"/>
                    <a:pt x="9161" y="3183"/>
                    <a:pt x="9258" y="3183"/>
                  </a:cubicBezTo>
                  <a:cubicBezTo>
                    <a:pt x="9322" y="3151"/>
                    <a:pt x="9386" y="3151"/>
                    <a:pt x="9419" y="3151"/>
                  </a:cubicBezTo>
                  <a:lnTo>
                    <a:pt x="9515" y="3119"/>
                  </a:lnTo>
                  <a:lnTo>
                    <a:pt x="9579" y="3054"/>
                  </a:lnTo>
                  <a:cubicBezTo>
                    <a:pt x="9611" y="3054"/>
                    <a:pt x="9644" y="2990"/>
                    <a:pt x="9644" y="2926"/>
                  </a:cubicBezTo>
                  <a:lnTo>
                    <a:pt x="9644" y="2894"/>
                  </a:lnTo>
                  <a:lnTo>
                    <a:pt x="9644" y="2862"/>
                  </a:lnTo>
                  <a:cubicBezTo>
                    <a:pt x="9611" y="2765"/>
                    <a:pt x="9547" y="2733"/>
                    <a:pt x="9515" y="2669"/>
                  </a:cubicBezTo>
                  <a:cubicBezTo>
                    <a:pt x="9354" y="2508"/>
                    <a:pt x="9065" y="2379"/>
                    <a:pt x="8647" y="2219"/>
                  </a:cubicBezTo>
                  <a:cubicBezTo>
                    <a:pt x="8229" y="2058"/>
                    <a:pt x="7683" y="1897"/>
                    <a:pt x="7104" y="1769"/>
                  </a:cubicBezTo>
                  <a:cubicBezTo>
                    <a:pt x="6493" y="1672"/>
                    <a:pt x="5561" y="1222"/>
                    <a:pt x="4790" y="804"/>
                  </a:cubicBezTo>
                  <a:cubicBezTo>
                    <a:pt x="4404" y="611"/>
                    <a:pt x="4083" y="419"/>
                    <a:pt x="3825" y="258"/>
                  </a:cubicBezTo>
                  <a:cubicBezTo>
                    <a:pt x="3568" y="129"/>
                    <a:pt x="3440" y="33"/>
                    <a:pt x="3440" y="33"/>
                  </a:cubicBezTo>
                  <a:lnTo>
                    <a:pt x="33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883;p64"/>
            <p:cNvSpPr/>
            <p:nvPr/>
          </p:nvSpPr>
          <p:spPr>
            <a:xfrm>
              <a:off x="4984050" y="4940850"/>
              <a:ext cx="229600" cy="14225"/>
            </a:xfrm>
            <a:custGeom>
              <a:avLst/>
              <a:gdLst/>
              <a:ahLst/>
              <a:cxnLst/>
              <a:rect l="l" t="t" r="r" b="b"/>
              <a:pathLst>
                <a:path w="9184" h="569" extrusionOk="0">
                  <a:moveTo>
                    <a:pt x="0" y="1"/>
                  </a:moveTo>
                  <a:cubicBezTo>
                    <a:pt x="97" y="483"/>
                    <a:pt x="290" y="483"/>
                    <a:pt x="290" y="483"/>
                  </a:cubicBezTo>
                  <a:cubicBezTo>
                    <a:pt x="290" y="483"/>
                    <a:pt x="4261" y="569"/>
                    <a:pt x="6890" y="569"/>
                  </a:cubicBezTo>
                  <a:cubicBezTo>
                    <a:pt x="8204" y="569"/>
                    <a:pt x="9183" y="547"/>
                    <a:pt x="9162" y="483"/>
                  </a:cubicBezTo>
                  <a:cubicBezTo>
                    <a:pt x="9129" y="354"/>
                    <a:pt x="8840" y="193"/>
                    <a:pt x="8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884;p64"/>
            <p:cNvSpPr/>
            <p:nvPr/>
          </p:nvSpPr>
          <p:spPr>
            <a:xfrm>
              <a:off x="4977625" y="4935225"/>
              <a:ext cx="241100" cy="24950"/>
            </a:xfrm>
            <a:custGeom>
              <a:avLst/>
              <a:gdLst/>
              <a:ahLst/>
              <a:cxnLst/>
              <a:rect l="l" t="t" r="r" b="b"/>
              <a:pathLst>
                <a:path w="9644" h="998" extrusionOk="0">
                  <a:moveTo>
                    <a:pt x="8551" y="418"/>
                  </a:moveTo>
                  <a:cubicBezTo>
                    <a:pt x="8676" y="472"/>
                    <a:pt x="8791" y="516"/>
                    <a:pt x="8885" y="560"/>
                  </a:cubicBezTo>
                  <a:lnTo>
                    <a:pt x="8885" y="560"/>
                  </a:lnTo>
                  <a:cubicBezTo>
                    <a:pt x="8478" y="579"/>
                    <a:pt x="7863" y="579"/>
                    <a:pt x="7136" y="579"/>
                  </a:cubicBezTo>
                  <a:cubicBezTo>
                    <a:pt x="5818" y="579"/>
                    <a:pt x="4179" y="547"/>
                    <a:pt x="2861" y="547"/>
                  </a:cubicBezTo>
                  <a:cubicBezTo>
                    <a:pt x="1681" y="518"/>
                    <a:pt x="759" y="490"/>
                    <a:pt x="579" y="484"/>
                  </a:cubicBezTo>
                  <a:lnTo>
                    <a:pt x="579" y="484"/>
                  </a:lnTo>
                  <a:lnTo>
                    <a:pt x="579" y="483"/>
                  </a:lnTo>
                  <a:cubicBezTo>
                    <a:pt x="579" y="483"/>
                    <a:pt x="565" y="461"/>
                    <a:pt x="546" y="418"/>
                  </a:cubicBezTo>
                  <a:close/>
                  <a:moveTo>
                    <a:pt x="0" y="1"/>
                  </a:moveTo>
                  <a:lnTo>
                    <a:pt x="65" y="258"/>
                  </a:lnTo>
                  <a:cubicBezTo>
                    <a:pt x="97" y="515"/>
                    <a:pt x="193" y="676"/>
                    <a:pt x="290" y="772"/>
                  </a:cubicBezTo>
                  <a:cubicBezTo>
                    <a:pt x="354" y="869"/>
                    <a:pt x="482" y="901"/>
                    <a:pt x="515" y="901"/>
                  </a:cubicBezTo>
                  <a:cubicBezTo>
                    <a:pt x="515" y="901"/>
                    <a:pt x="4501" y="997"/>
                    <a:pt x="7136" y="997"/>
                  </a:cubicBezTo>
                  <a:lnTo>
                    <a:pt x="8776" y="997"/>
                  </a:lnTo>
                  <a:cubicBezTo>
                    <a:pt x="9001" y="965"/>
                    <a:pt x="9161" y="965"/>
                    <a:pt x="9258" y="965"/>
                  </a:cubicBezTo>
                  <a:cubicBezTo>
                    <a:pt x="9322" y="933"/>
                    <a:pt x="9386" y="933"/>
                    <a:pt x="9419" y="933"/>
                  </a:cubicBezTo>
                  <a:lnTo>
                    <a:pt x="9515" y="901"/>
                  </a:lnTo>
                  <a:lnTo>
                    <a:pt x="9579" y="836"/>
                  </a:lnTo>
                  <a:cubicBezTo>
                    <a:pt x="9611" y="836"/>
                    <a:pt x="9644" y="772"/>
                    <a:pt x="9644" y="708"/>
                  </a:cubicBezTo>
                  <a:lnTo>
                    <a:pt x="9644" y="676"/>
                  </a:lnTo>
                  <a:lnTo>
                    <a:pt x="9644" y="644"/>
                  </a:lnTo>
                  <a:cubicBezTo>
                    <a:pt x="9611" y="547"/>
                    <a:pt x="9547" y="483"/>
                    <a:pt x="9483" y="451"/>
                  </a:cubicBezTo>
                  <a:cubicBezTo>
                    <a:pt x="9322" y="290"/>
                    <a:pt x="9065" y="161"/>
                    <a:pt x="8711" y="33"/>
                  </a:cubicBezTo>
                  <a:lnTo>
                    <a:pt x="86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885;p64"/>
            <p:cNvSpPr/>
            <p:nvPr/>
          </p:nvSpPr>
          <p:spPr>
            <a:xfrm>
              <a:off x="4779925" y="2559250"/>
              <a:ext cx="598725" cy="1158975"/>
            </a:xfrm>
            <a:custGeom>
              <a:avLst/>
              <a:gdLst/>
              <a:ahLst/>
              <a:cxnLst/>
              <a:rect l="l" t="t" r="r" b="b"/>
              <a:pathLst>
                <a:path w="23949" h="46359" extrusionOk="0">
                  <a:moveTo>
                    <a:pt x="12715" y="0"/>
                  </a:moveTo>
                  <a:cubicBezTo>
                    <a:pt x="12193" y="0"/>
                    <a:pt x="11622" y="44"/>
                    <a:pt x="10994" y="149"/>
                  </a:cubicBezTo>
                  <a:cubicBezTo>
                    <a:pt x="8069" y="631"/>
                    <a:pt x="6044" y="4039"/>
                    <a:pt x="5594" y="7607"/>
                  </a:cubicBezTo>
                  <a:cubicBezTo>
                    <a:pt x="5144" y="11175"/>
                    <a:pt x="5562" y="15128"/>
                    <a:pt x="5562" y="15128"/>
                  </a:cubicBezTo>
                  <a:cubicBezTo>
                    <a:pt x="5626" y="15675"/>
                    <a:pt x="4437" y="17025"/>
                    <a:pt x="4115" y="17411"/>
                  </a:cubicBezTo>
                  <a:cubicBezTo>
                    <a:pt x="3440" y="18311"/>
                    <a:pt x="2604" y="19018"/>
                    <a:pt x="1994" y="19982"/>
                  </a:cubicBezTo>
                  <a:cubicBezTo>
                    <a:pt x="740" y="21911"/>
                    <a:pt x="1" y="24354"/>
                    <a:pt x="258" y="26668"/>
                  </a:cubicBezTo>
                  <a:cubicBezTo>
                    <a:pt x="515" y="29079"/>
                    <a:pt x="1704" y="39815"/>
                    <a:pt x="1737" y="40780"/>
                  </a:cubicBezTo>
                  <a:cubicBezTo>
                    <a:pt x="1737" y="41712"/>
                    <a:pt x="1062" y="43191"/>
                    <a:pt x="1190" y="44348"/>
                  </a:cubicBezTo>
                  <a:cubicBezTo>
                    <a:pt x="1319" y="45473"/>
                    <a:pt x="1704" y="44958"/>
                    <a:pt x="4147" y="45312"/>
                  </a:cubicBezTo>
                  <a:cubicBezTo>
                    <a:pt x="6129" y="45629"/>
                    <a:pt x="11150" y="46359"/>
                    <a:pt x="13340" y="46359"/>
                  </a:cubicBezTo>
                  <a:cubicBezTo>
                    <a:pt x="13815" y="46359"/>
                    <a:pt x="14156" y="46324"/>
                    <a:pt x="14305" y="46244"/>
                  </a:cubicBezTo>
                  <a:cubicBezTo>
                    <a:pt x="15141" y="45794"/>
                    <a:pt x="15752" y="44541"/>
                    <a:pt x="15719" y="43898"/>
                  </a:cubicBezTo>
                  <a:cubicBezTo>
                    <a:pt x="15719" y="43287"/>
                    <a:pt x="15623" y="38690"/>
                    <a:pt x="15141" y="36279"/>
                  </a:cubicBezTo>
                  <a:cubicBezTo>
                    <a:pt x="14659" y="33869"/>
                    <a:pt x="15076" y="28951"/>
                    <a:pt x="14916" y="26443"/>
                  </a:cubicBezTo>
                  <a:cubicBezTo>
                    <a:pt x="14755" y="23936"/>
                    <a:pt x="13823" y="19886"/>
                    <a:pt x="12955" y="18536"/>
                  </a:cubicBezTo>
                  <a:cubicBezTo>
                    <a:pt x="12087" y="17186"/>
                    <a:pt x="11123" y="16157"/>
                    <a:pt x="11444" y="15643"/>
                  </a:cubicBezTo>
                  <a:cubicBezTo>
                    <a:pt x="11733" y="15096"/>
                    <a:pt x="15462" y="12814"/>
                    <a:pt x="17327" y="12043"/>
                  </a:cubicBezTo>
                  <a:cubicBezTo>
                    <a:pt x="19191" y="11271"/>
                    <a:pt x="23948" y="9278"/>
                    <a:pt x="23209" y="8571"/>
                  </a:cubicBezTo>
                  <a:cubicBezTo>
                    <a:pt x="22470" y="7864"/>
                    <a:pt x="19641" y="3621"/>
                    <a:pt x="19641" y="3621"/>
                  </a:cubicBezTo>
                  <a:cubicBezTo>
                    <a:pt x="19641" y="3621"/>
                    <a:pt x="17905" y="1467"/>
                    <a:pt x="16748" y="953"/>
                  </a:cubicBezTo>
                  <a:cubicBezTo>
                    <a:pt x="15842" y="575"/>
                    <a:pt x="14600" y="0"/>
                    <a:pt x="12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886;p64"/>
            <p:cNvSpPr/>
            <p:nvPr/>
          </p:nvSpPr>
          <p:spPr>
            <a:xfrm>
              <a:off x="4779925" y="2554125"/>
              <a:ext cx="587475" cy="1169275"/>
            </a:xfrm>
            <a:custGeom>
              <a:avLst/>
              <a:gdLst/>
              <a:ahLst/>
              <a:cxnLst/>
              <a:rect l="l" t="t" r="r" b="b"/>
              <a:pathLst>
                <a:path w="23499" h="46771" extrusionOk="0">
                  <a:moveTo>
                    <a:pt x="12730" y="418"/>
                  </a:moveTo>
                  <a:cubicBezTo>
                    <a:pt x="14562" y="418"/>
                    <a:pt x="15752" y="965"/>
                    <a:pt x="16684" y="1351"/>
                  </a:cubicBezTo>
                  <a:cubicBezTo>
                    <a:pt x="17198" y="1576"/>
                    <a:pt x="17905" y="2218"/>
                    <a:pt x="18484" y="2829"/>
                  </a:cubicBezTo>
                  <a:cubicBezTo>
                    <a:pt x="18773" y="3118"/>
                    <a:pt x="19030" y="3408"/>
                    <a:pt x="19191" y="3633"/>
                  </a:cubicBezTo>
                  <a:cubicBezTo>
                    <a:pt x="19384" y="3826"/>
                    <a:pt x="19480" y="3954"/>
                    <a:pt x="19480" y="3954"/>
                  </a:cubicBezTo>
                  <a:cubicBezTo>
                    <a:pt x="19480" y="3954"/>
                    <a:pt x="20155" y="5015"/>
                    <a:pt x="20959" y="6140"/>
                  </a:cubicBezTo>
                  <a:cubicBezTo>
                    <a:pt x="21377" y="6719"/>
                    <a:pt x="21795" y="7329"/>
                    <a:pt x="22180" y="7812"/>
                  </a:cubicBezTo>
                  <a:cubicBezTo>
                    <a:pt x="22534" y="8326"/>
                    <a:pt x="22855" y="8712"/>
                    <a:pt x="23048" y="8937"/>
                  </a:cubicBezTo>
                  <a:lnTo>
                    <a:pt x="23080" y="8937"/>
                  </a:lnTo>
                  <a:cubicBezTo>
                    <a:pt x="23080" y="8937"/>
                    <a:pt x="23048" y="9033"/>
                    <a:pt x="22952" y="9162"/>
                  </a:cubicBezTo>
                  <a:cubicBezTo>
                    <a:pt x="22759" y="9355"/>
                    <a:pt x="22405" y="9612"/>
                    <a:pt x="21955" y="9869"/>
                  </a:cubicBezTo>
                  <a:cubicBezTo>
                    <a:pt x="20573" y="10672"/>
                    <a:pt x="18387" y="11572"/>
                    <a:pt x="17230" y="12055"/>
                  </a:cubicBezTo>
                  <a:cubicBezTo>
                    <a:pt x="16298" y="12440"/>
                    <a:pt x="14884" y="13212"/>
                    <a:pt x="13662" y="13951"/>
                  </a:cubicBezTo>
                  <a:cubicBezTo>
                    <a:pt x="13084" y="14337"/>
                    <a:pt x="12505" y="14690"/>
                    <a:pt x="12087" y="14980"/>
                  </a:cubicBezTo>
                  <a:cubicBezTo>
                    <a:pt x="11894" y="15141"/>
                    <a:pt x="11701" y="15269"/>
                    <a:pt x="11541" y="15398"/>
                  </a:cubicBezTo>
                  <a:cubicBezTo>
                    <a:pt x="11412" y="15526"/>
                    <a:pt x="11316" y="15623"/>
                    <a:pt x="11251" y="15719"/>
                  </a:cubicBezTo>
                  <a:cubicBezTo>
                    <a:pt x="11187" y="15848"/>
                    <a:pt x="11155" y="15944"/>
                    <a:pt x="11155" y="16073"/>
                  </a:cubicBezTo>
                  <a:cubicBezTo>
                    <a:pt x="11155" y="16266"/>
                    <a:pt x="11219" y="16458"/>
                    <a:pt x="11316" y="16651"/>
                  </a:cubicBezTo>
                  <a:cubicBezTo>
                    <a:pt x="11605" y="17262"/>
                    <a:pt x="12216" y="17969"/>
                    <a:pt x="12794" y="18837"/>
                  </a:cubicBezTo>
                  <a:cubicBezTo>
                    <a:pt x="13180" y="19480"/>
                    <a:pt x="13630" y="20830"/>
                    <a:pt x="13984" y="22309"/>
                  </a:cubicBezTo>
                  <a:cubicBezTo>
                    <a:pt x="14369" y="23787"/>
                    <a:pt x="14626" y="25427"/>
                    <a:pt x="14691" y="26648"/>
                  </a:cubicBezTo>
                  <a:cubicBezTo>
                    <a:pt x="14723" y="27098"/>
                    <a:pt x="14755" y="27645"/>
                    <a:pt x="14755" y="28223"/>
                  </a:cubicBezTo>
                  <a:cubicBezTo>
                    <a:pt x="14755" y="29573"/>
                    <a:pt x="14691" y="31213"/>
                    <a:pt x="14691" y="32756"/>
                  </a:cubicBezTo>
                  <a:cubicBezTo>
                    <a:pt x="14691" y="34202"/>
                    <a:pt x="14723" y="35552"/>
                    <a:pt x="14916" y="36517"/>
                  </a:cubicBezTo>
                  <a:cubicBezTo>
                    <a:pt x="15398" y="38895"/>
                    <a:pt x="15494" y="43492"/>
                    <a:pt x="15527" y="44135"/>
                  </a:cubicBezTo>
                  <a:cubicBezTo>
                    <a:pt x="15527" y="44392"/>
                    <a:pt x="15366" y="44842"/>
                    <a:pt x="15141" y="45260"/>
                  </a:cubicBezTo>
                  <a:cubicBezTo>
                    <a:pt x="14916" y="45678"/>
                    <a:pt x="14562" y="46064"/>
                    <a:pt x="14209" y="46256"/>
                  </a:cubicBezTo>
                  <a:cubicBezTo>
                    <a:pt x="14176" y="46289"/>
                    <a:pt x="14080" y="46321"/>
                    <a:pt x="13951" y="46321"/>
                  </a:cubicBezTo>
                  <a:cubicBezTo>
                    <a:pt x="13791" y="46353"/>
                    <a:pt x="13598" y="46353"/>
                    <a:pt x="13373" y="46353"/>
                  </a:cubicBezTo>
                  <a:cubicBezTo>
                    <a:pt x="11251" y="46353"/>
                    <a:pt x="6140" y="45614"/>
                    <a:pt x="4180" y="45324"/>
                  </a:cubicBezTo>
                  <a:cubicBezTo>
                    <a:pt x="2958" y="45131"/>
                    <a:pt x="2219" y="45163"/>
                    <a:pt x="1833" y="45131"/>
                  </a:cubicBezTo>
                  <a:cubicBezTo>
                    <a:pt x="1737" y="45099"/>
                    <a:pt x="1672" y="45099"/>
                    <a:pt x="1608" y="45067"/>
                  </a:cubicBezTo>
                  <a:cubicBezTo>
                    <a:pt x="1544" y="45035"/>
                    <a:pt x="1544" y="45003"/>
                    <a:pt x="1479" y="44938"/>
                  </a:cubicBezTo>
                  <a:cubicBezTo>
                    <a:pt x="1447" y="44874"/>
                    <a:pt x="1415" y="44713"/>
                    <a:pt x="1383" y="44521"/>
                  </a:cubicBezTo>
                  <a:cubicBezTo>
                    <a:pt x="1383" y="44424"/>
                    <a:pt x="1383" y="44328"/>
                    <a:pt x="1383" y="44231"/>
                  </a:cubicBezTo>
                  <a:cubicBezTo>
                    <a:pt x="1383" y="43749"/>
                    <a:pt x="1512" y="43171"/>
                    <a:pt x="1640" y="42592"/>
                  </a:cubicBezTo>
                  <a:cubicBezTo>
                    <a:pt x="1801" y="42045"/>
                    <a:pt x="1929" y="41499"/>
                    <a:pt x="1929" y="41017"/>
                  </a:cubicBezTo>
                  <a:lnTo>
                    <a:pt x="1929" y="40985"/>
                  </a:lnTo>
                  <a:lnTo>
                    <a:pt x="1929" y="40953"/>
                  </a:lnTo>
                  <a:cubicBezTo>
                    <a:pt x="1929" y="40695"/>
                    <a:pt x="1865" y="39860"/>
                    <a:pt x="1737" y="38702"/>
                  </a:cubicBezTo>
                  <a:cubicBezTo>
                    <a:pt x="1383" y="35167"/>
                    <a:pt x="676" y="28641"/>
                    <a:pt x="483" y="26841"/>
                  </a:cubicBezTo>
                  <a:cubicBezTo>
                    <a:pt x="451" y="26552"/>
                    <a:pt x="419" y="26230"/>
                    <a:pt x="419" y="25941"/>
                  </a:cubicBezTo>
                  <a:cubicBezTo>
                    <a:pt x="419" y="23948"/>
                    <a:pt x="1094" y="21955"/>
                    <a:pt x="2154" y="20284"/>
                  </a:cubicBezTo>
                  <a:cubicBezTo>
                    <a:pt x="2765" y="19384"/>
                    <a:pt x="3601" y="18676"/>
                    <a:pt x="4276" y="17744"/>
                  </a:cubicBezTo>
                  <a:cubicBezTo>
                    <a:pt x="4437" y="17551"/>
                    <a:pt x="4790" y="17133"/>
                    <a:pt x="5112" y="16683"/>
                  </a:cubicBezTo>
                  <a:cubicBezTo>
                    <a:pt x="5272" y="16458"/>
                    <a:pt x="5433" y="16233"/>
                    <a:pt x="5562" y="16008"/>
                  </a:cubicBezTo>
                  <a:cubicBezTo>
                    <a:pt x="5690" y="15783"/>
                    <a:pt x="5755" y="15591"/>
                    <a:pt x="5755" y="15366"/>
                  </a:cubicBezTo>
                  <a:lnTo>
                    <a:pt x="5755" y="15333"/>
                  </a:lnTo>
                  <a:cubicBezTo>
                    <a:pt x="5755" y="15333"/>
                    <a:pt x="5755" y="15205"/>
                    <a:pt x="5755" y="15044"/>
                  </a:cubicBezTo>
                  <a:cubicBezTo>
                    <a:pt x="5690" y="14465"/>
                    <a:pt x="5594" y="13148"/>
                    <a:pt x="5594" y="11572"/>
                  </a:cubicBezTo>
                  <a:cubicBezTo>
                    <a:pt x="5594" y="10383"/>
                    <a:pt x="5658" y="9097"/>
                    <a:pt x="5819" y="7844"/>
                  </a:cubicBezTo>
                  <a:cubicBezTo>
                    <a:pt x="6012" y="6076"/>
                    <a:pt x="6623" y="4372"/>
                    <a:pt x="7523" y="3054"/>
                  </a:cubicBezTo>
                  <a:cubicBezTo>
                    <a:pt x="8455" y="1704"/>
                    <a:pt x="9644" y="804"/>
                    <a:pt x="11026" y="547"/>
                  </a:cubicBezTo>
                  <a:cubicBezTo>
                    <a:pt x="11637" y="450"/>
                    <a:pt x="12216" y="418"/>
                    <a:pt x="12730" y="418"/>
                  </a:cubicBezTo>
                  <a:close/>
                  <a:moveTo>
                    <a:pt x="12730" y="0"/>
                  </a:moveTo>
                  <a:cubicBezTo>
                    <a:pt x="12183" y="0"/>
                    <a:pt x="11605" y="33"/>
                    <a:pt x="10930" y="129"/>
                  </a:cubicBezTo>
                  <a:cubicBezTo>
                    <a:pt x="9419" y="386"/>
                    <a:pt x="8133" y="1415"/>
                    <a:pt x="7169" y="2797"/>
                  </a:cubicBezTo>
                  <a:cubicBezTo>
                    <a:pt x="6237" y="4179"/>
                    <a:pt x="5626" y="5947"/>
                    <a:pt x="5401" y="7779"/>
                  </a:cubicBezTo>
                  <a:cubicBezTo>
                    <a:pt x="5240" y="9065"/>
                    <a:pt x="5176" y="10383"/>
                    <a:pt x="5176" y="11572"/>
                  </a:cubicBezTo>
                  <a:cubicBezTo>
                    <a:pt x="5176" y="13694"/>
                    <a:pt x="5337" y="15366"/>
                    <a:pt x="5337" y="15366"/>
                  </a:cubicBezTo>
                  <a:cubicBezTo>
                    <a:pt x="5337" y="15462"/>
                    <a:pt x="5305" y="15623"/>
                    <a:pt x="5176" y="15816"/>
                  </a:cubicBezTo>
                  <a:cubicBezTo>
                    <a:pt x="5047" y="16105"/>
                    <a:pt x="4790" y="16458"/>
                    <a:pt x="4533" y="16748"/>
                  </a:cubicBezTo>
                  <a:cubicBezTo>
                    <a:pt x="4308" y="17069"/>
                    <a:pt x="4083" y="17326"/>
                    <a:pt x="3955" y="17487"/>
                  </a:cubicBezTo>
                  <a:cubicBezTo>
                    <a:pt x="3312" y="18355"/>
                    <a:pt x="2444" y="19062"/>
                    <a:pt x="1801" y="20059"/>
                  </a:cubicBezTo>
                  <a:cubicBezTo>
                    <a:pt x="708" y="21762"/>
                    <a:pt x="1" y="23852"/>
                    <a:pt x="1" y="25941"/>
                  </a:cubicBezTo>
                  <a:cubicBezTo>
                    <a:pt x="1" y="26263"/>
                    <a:pt x="33" y="26584"/>
                    <a:pt x="65" y="26905"/>
                  </a:cubicBezTo>
                  <a:cubicBezTo>
                    <a:pt x="194" y="28095"/>
                    <a:pt x="547" y="31373"/>
                    <a:pt x="869" y="34492"/>
                  </a:cubicBezTo>
                  <a:cubicBezTo>
                    <a:pt x="1029" y="36034"/>
                    <a:pt x="1190" y="37545"/>
                    <a:pt x="1319" y="38735"/>
                  </a:cubicBezTo>
                  <a:cubicBezTo>
                    <a:pt x="1447" y="39892"/>
                    <a:pt x="1512" y="40760"/>
                    <a:pt x="1512" y="40985"/>
                  </a:cubicBezTo>
                  <a:lnTo>
                    <a:pt x="1512" y="41017"/>
                  </a:lnTo>
                  <a:cubicBezTo>
                    <a:pt x="1512" y="41403"/>
                    <a:pt x="1383" y="41917"/>
                    <a:pt x="1254" y="42495"/>
                  </a:cubicBezTo>
                  <a:cubicBezTo>
                    <a:pt x="1094" y="43074"/>
                    <a:pt x="965" y="43653"/>
                    <a:pt x="965" y="44231"/>
                  </a:cubicBezTo>
                  <a:cubicBezTo>
                    <a:pt x="965" y="44360"/>
                    <a:pt x="965" y="44456"/>
                    <a:pt x="965" y="44585"/>
                  </a:cubicBezTo>
                  <a:cubicBezTo>
                    <a:pt x="997" y="44874"/>
                    <a:pt x="1062" y="45099"/>
                    <a:pt x="1190" y="45260"/>
                  </a:cubicBezTo>
                  <a:cubicBezTo>
                    <a:pt x="1287" y="45388"/>
                    <a:pt x="1447" y="45485"/>
                    <a:pt x="1608" y="45517"/>
                  </a:cubicBezTo>
                  <a:cubicBezTo>
                    <a:pt x="1833" y="45581"/>
                    <a:pt x="2122" y="45581"/>
                    <a:pt x="2540" y="45581"/>
                  </a:cubicBezTo>
                  <a:cubicBezTo>
                    <a:pt x="2926" y="45614"/>
                    <a:pt x="3440" y="45646"/>
                    <a:pt x="4115" y="45742"/>
                  </a:cubicBezTo>
                  <a:cubicBezTo>
                    <a:pt x="6108" y="46031"/>
                    <a:pt x="11155" y="46771"/>
                    <a:pt x="13373" y="46771"/>
                  </a:cubicBezTo>
                  <a:cubicBezTo>
                    <a:pt x="13630" y="46771"/>
                    <a:pt x="13823" y="46771"/>
                    <a:pt x="13984" y="46739"/>
                  </a:cubicBezTo>
                  <a:cubicBezTo>
                    <a:pt x="14144" y="46739"/>
                    <a:pt x="14305" y="46706"/>
                    <a:pt x="14401" y="46642"/>
                  </a:cubicBezTo>
                  <a:cubicBezTo>
                    <a:pt x="14884" y="46385"/>
                    <a:pt x="15237" y="45935"/>
                    <a:pt x="15527" y="45485"/>
                  </a:cubicBezTo>
                  <a:cubicBezTo>
                    <a:pt x="15784" y="45003"/>
                    <a:pt x="15944" y="44521"/>
                    <a:pt x="15944" y="44135"/>
                  </a:cubicBezTo>
                  <a:lnTo>
                    <a:pt x="15944" y="44103"/>
                  </a:lnTo>
                  <a:cubicBezTo>
                    <a:pt x="15912" y="43492"/>
                    <a:pt x="15816" y="38863"/>
                    <a:pt x="15334" y="36452"/>
                  </a:cubicBezTo>
                  <a:cubicBezTo>
                    <a:pt x="15173" y="35520"/>
                    <a:pt x="15109" y="34170"/>
                    <a:pt x="15109" y="32756"/>
                  </a:cubicBezTo>
                  <a:cubicBezTo>
                    <a:pt x="15109" y="31245"/>
                    <a:pt x="15173" y="29606"/>
                    <a:pt x="15173" y="28223"/>
                  </a:cubicBezTo>
                  <a:cubicBezTo>
                    <a:pt x="15173" y="27645"/>
                    <a:pt x="15173" y="27098"/>
                    <a:pt x="15141" y="26648"/>
                  </a:cubicBezTo>
                  <a:cubicBezTo>
                    <a:pt x="15044" y="25362"/>
                    <a:pt x="14787" y="23723"/>
                    <a:pt x="14401" y="22212"/>
                  </a:cubicBezTo>
                  <a:cubicBezTo>
                    <a:pt x="14048" y="20702"/>
                    <a:pt x="13598" y="19351"/>
                    <a:pt x="13148" y="18612"/>
                  </a:cubicBezTo>
                  <a:cubicBezTo>
                    <a:pt x="12762" y="18034"/>
                    <a:pt x="12344" y="17487"/>
                    <a:pt x="12055" y="17069"/>
                  </a:cubicBezTo>
                  <a:cubicBezTo>
                    <a:pt x="11926" y="16844"/>
                    <a:pt x="11798" y="16651"/>
                    <a:pt x="11701" y="16458"/>
                  </a:cubicBezTo>
                  <a:cubicBezTo>
                    <a:pt x="11637" y="16298"/>
                    <a:pt x="11573" y="16169"/>
                    <a:pt x="11573" y="16073"/>
                  </a:cubicBezTo>
                  <a:cubicBezTo>
                    <a:pt x="11573" y="16008"/>
                    <a:pt x="11605" y="15976"/>
                    <a:pt x="11605" y="15944"/>
                  </a:cubicBezTo>
                  <a:cubicBezTo>
                    <a:pt x="11637" y="15912"/>
                    <a:pt x="11701" y="15816"/>
                    <a:pt x="11830" y="15719"/>
                  </a:cubicBezTo>
                  <a:cubicBezTo>
                    <a:pt x="12280" y="15333"/>
                    <a:pt x="13276" y="14690"/>
                    <a:pt x="14369" y="14048"/>
                  </a:cubicBezTo>
                  <a:cubicBezTo>
                    <a:pt x="15430" y="13405"/>
                    <a:pt x="16587" y="12794"/>
                    <a:pt x="17391" y="12440"/>
                  </a:cubicBezTo>
                  <a:cubicBezTo>
                    <a:pt x="18259" y="12087"/>
                    <a:pt x="19770" y="11476"/>
                    <a:pt x="21055" y="10833"/>
                  </a:cubicBezTo>
                  <a:cubicBezTo>
                    <a:pt x="21698" y="10512"/>
                    <a:pt x="22277" y="10190"/>
                    <a:pt x="22727" y="9869"/>
                  </a:cubicBezTo>
                  <a:cubicBezTo>
                    <a:pt x="22952" y="9740"/>
                    <a:pt x="23113" y="9580"/>
                    <a:pt x="23241" y="9451"/>
                  </a:cubicBezTo>
                  <a:cubicBezTo>
                    <a:pt x="23402" y="9290"/>
                    <a:pt x="23498" y="9129"/>
                    <a:pt x="23498" y="8937"/>
                  </a:cubicBezTo>
                  <a:cubicBezTo>
                    <a:pt x="23498" y="8808"/>
                    <a:pt x="23434" y="8712"/>
                    <a:pt x="23370" y="8615"/>
                  </a:cubicBezTo>
                  <a:cubicBezTo>
                    <a:pt x="23177" y="8454"/>
                    <a:pt x="22855" y="8069"/>
                    <a:pt x="22502" y="7554"/>
                  </a:cubicBezTo>
                  <a:cubicBezTo>
                    <a:pt x="21955" y="6815"/>
                    <a:pt x="21280" y="5851"/>
                    <a:pt x="20734" y="5079"/>
                  </a:cubicBezTo>
                  <a:cubicBezTo>
                    <a:pt x="20220" y="4308"/>
                    <a:pt x="19834" y="3697"/>
                    <a:pt x="19834" y="3697"/>
                  </a:cubicBezTo>
                  <a:lnTo>
                    <a:pt x="19802" y="3697"/>
                  </a:lnTo>
                  <a:cubicBezTo>
                    <a:pt x="19802" y="3697"/>
                    <a:pt x="19384" y="3151"/>
                    <a:pt x="18805" y="2540"/>
                  </a:cubicBezTo>
                  <a:cubicBezTo>
                    <a:pt x="18194" y="1929"/>
                    <a:pt x="17487" y="1254"/>
                    <a:pt x="16844" y="965"/>
                  </a:cubicBezTo>
                  <a:cubicBezTo>
                    <a:pt x="15944" y="579"/>
                    <a:pt x="14659" y="0"/>
                    <a:pt x="12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887;p64"/>
            <p:cNvSpPr/>
            <p:nvPr/>
          </p:nvSpPr>
          <p:spPr>
            <a:xfrm>
              <a:off x="4852250" y="3131925"/>
              <a:ext cx="629250" cy="449325"/>
            </a:xfrm>
            <a:custGeom>
              <a:avLst/>
              <a:gdLst/>
              <a:ahLst/>
              <a:cxnLst/>
              <a:rect l="l" t="t" r="r" b="b"/>
              <a:pathLst>
                <a:path w="25170" h="17973" extrusionOk="0">
                  <a:moveTo>
                    <a:pt x="1737" y="0"/>
                  </a:moveTo>
                  <a:cubicBezTo>
                    <a:pt x="1737" y="0"/>
                    <a:pt x="1" y="1286"/>
                    <a:pt x="65" y="3311"/>
                  </a:cubicBezTo>
                  <a:cubicBezTo>
                    <a:pt x="97" y="5336"/>
                    <a:pt x="2508" y="15655"/>
                    <a:pt x="2862" y="16715"/>
                  </a:cubicBezTo>
                  <a:cubicBezTo>
                    <a:pt x="3247" y="17744"/>
                    <a:pt x="4855" y="17841"/>
                    <a:pt x="5208" y="17969"/>
                  </a:cubicBezTo>
                  <a:cubicBezTo>
                    <a:pt x="5213" y="17972"/>
                    <a:pt x="5222" y="17973"/>
                    <a:pt x="5233" y="17973"/>
                  </a:cubicBezTo>
                  <a:cubicBezTo>
                    <a:pt x="5966" y="17973"/>
                    <a:pt x="19384" y="12762"/>
                    <a:pt x="19384" y="12762"/>
                  </a:cubicBezTo>
                  <a:cubicBezTo>
                    <a:pt x="19384" y="12762"/>
                    <a:pt x="21023" y="13919"/>
                    <a:pt x="21666" y="13919"/>
                  </a:cubicBezTo>
                  <a:cubicBezTo>
                    <a:pt x="22277" y="13887"/>
                    <a:pt x="24045" y="13855"/>
                    <a:pt x="24045" y="13855"/>
                  </a:cubicBezTo>
                  <a:cubicBezTo>
                    <a:pt x="24045" y="13855"/>
                    <a:pt x="24752" y="15012"/>
                    <a:pt x="24977" y="15012"/>
                  </a:cubicBezTo>
                  <a:cubicBezTo>
                    <a:pt x="25170" y="15012"/>
                    <a:pt x="25106" y="14465"/>
                    <a:pt x="25009" y="14048"/>
                  </a:cubicBezTo>
                  <a:cubicBezTo>
                    <a:pt x="24945" y="13630"/>
                    <a:pt x="24559" y="12569"/>
                    <a:pt x="24559" y="12569"/>
                  </a:cubicBezTo>
                  <a:cubicBezTo>
                    <a:pt x="24559" y="12569"/>
                    <a:pt x="22663" y="11444"/>
                    <a:pt x="21730" y="11251"/>
                  </a:cubicBezTo>
                  <a:cubicBezTo>
                    <a:pt x="20974" y="11089"/>
                    <a:pt x="20149" y="10836"/>
                    <a:pt x="19580" y="10836"/>
                  </a:cubicBezTo>
                  <a:cubicBezTo>
                    <a:pt x="19473" y="10836"/>
                    <a:pt x="19374" y="10845"/>
                    <a:pt x="19287" y="10865"/>
                  </a:cubicBezTo>
                  <a:cubicBezTo>
                    <a:pt x="18709" y="11026"/>
                    <a:pt x="7555" y="12826"/>
                    <a:pt x="7555" y="12826"/>
                  </a:cubicBezTo>
                  <a:cubicBezTo>
                    <a:pt x="7555" y="12826"/>
                    <a:pt x="7812" y="5304"/>
                    <a:pt x="7619" y="3697"/>
                  </a:cubicBezTo>
                  <a:cubicBezTo>
                    <a:pt x="7458" y="2090"/>
                    <a:pt x="6783" y="450"/>
                    <a:pt x="5530" y="193"/>
                  </a:cubicBezTo>
                  <a:lnTo>
                    <a:pt x="1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888;p64"/>
            <p:cNvSpPr/>
            <p:nvPr/>
          </p:nvSpPr>
          <p:spPr>
            <a:xfrm>
              <a:off x="4848250" y="3127100"/>
              <a:ext cx="637275" cy="459700"/>
            </a:xfrm>
            <a:custGeom>
              <a:avLst/>
              <a:gdLst/>
              <a:ahLst/>
              <a:cxnLst/>
              <a:rect l="l" t="t" r="r" b="b"/>
              <a:pathLst>
                <a:path w="25491" h="18388" extrusionOk="0">
                  <a:moveTo>
                    <a:pt x="1768" y="0"/>
                  </a:moveTo>
                  <a:cubicBezTo>
                    <a:pt x="1768" y="33"/>
                    <a:pt x="1318" y="354"/>
                    <a:pt x="868" y="933"/>
                  </a:cubicBezTo>
                  <a:cubicBezTo>
                    <a:pt x="450" y="1511"/>
                    <a:pt x="0" y="2379"/>
                    <a:pt x="0" y="3440"/>
                  </a:cubicBezTo>
                  <a:lnTo>
                    <a:pt x="0" y="3536"/>
                  </a:lnTo>
                  <a:lnTo>
                    <a:pt x="2" y="3536"/>
                  </a:lnTo>
                  <a:lnTo>
                    <a:pt x="2" y="3536"/>
                  </a:lnTo>
                  <a:cubicBezTo>
                    <a:pt x="37" y="4090"/>
                    <a:pt x="166" y="5104"/>
                    <a:pt x="418" y="6365"/>
                  </a:cubicBezTo>
                  <a:cubicBezTo>
                    <a:pt x="772" y="8262"/>
                    <a:pt x="1318" y="10705"/>
                    <a:pt x="1800" y="12794"/>
                  </a:cubicBezTo>
                  <a:cubicBezTo>
                    <a:pt x="2025" y="13823"/>
                    <a:pt x="2250" y="14755"/>
                    <a:pt x="2443" y="15494"/>
                  </a:cubicBezTo>
                  <a:cubicBezTo>
                    <a:pt x="2636" y="16233"/>
                    <a:pt x="2764" y="16748"/>
                    <a:pt x="2829" y="16973"/>
                  </a:cubicBezTo>
                  <a:cubicBezTo>
                    <a:pt x="2957" y="17262"/>
                    <a:pt x="3150" y="17519"/>
                    <a:pt x="3375" y="17680"/>
                  </a:cubicBezTo>
                  <a:cubicBezTo>
                    <a:pt x="3729" y="17969"/>
                    <a:pt x="4147" y="18098"/>
                    <a:pt x="4532" y="18194"/>
                  </a:cubicBezTo>
                  <a:cubicBezTo>
                    <a:pt x="4725" y="18259"/>
                    <a:pt x="4886" y="18291"/>
                    <a:pt x="5015" y="18323"/>
                  </a:cubicBezTo>
                  <a:cubicBezTo>
                    <a:pt x="5143" y="18323"/>
                    <a:pt x="5272" y="18355"/>
                    <a:pt x="5304" y="18387"/>
                  </a:cubicBezTo>
                  <a:lnTo>
                    <a:pt x="5529" y="18387"/>
                  </a:lnTo>
                  <a:cubicBezTo>
                    <a:pt x="5722" y="18323"/>
                    <a:pt x="6075" y="18226"/>
                    <a:pt x="6557" y="18066"/>
                  </a:cubicBezTo>
                  <a:cubicBezTo>
                    <a:pt x="9694" y="16990"/>
                    <a:pt x="18272" y="13666"/>
                    <a:pt x="19495" y="13202"/>
                  </a:cubicBezTo>
                  <a:lnTo>
                    <a:pt x="19495" y="13202"/>
                  </a:lnTo>
                  <a:cubicBezTo>
                    <a:pt x="19638" y="13299"/>
                    <a:pt x="19959" y="13512"/>
                    <a:pt x="20315" y="13726"/>
                  </a:cubicBezTo>
                  <a:cubicBezTo>
                    <a:pt x="20572" y="13855"/>
                    <a:pt x="20830" y="14015"/>
                    <a:pt x="21087" y="14112"/>
                  </a:cubicBezTo>
                  <a:cubicBezTo>
                    <a:pt x="21344" y="14241"/>
                    <a:pt x="21601" y="14305"/>
                    <a:pt x="21826" y="14305"/>
                  </a:cubicBezTo>
                  <a:cubicBezTo>
                    <a:pt x="22344" y="14305"/>
                    <a:pt x="23692" y="14282"/>
                    <a:pt x="24091" y="14275"/>
                  </a:cubicBezTo>
                  <a:lnTo>
                    <a:pt x="24091" y="14275"/>
                  </a:lnTo>
                  <a:cubicBezTo>
                    <a:pt x="24166" y="14395"/>
                    <a:pt x="24282" y="14581"/>
                    <a:pt x="24398" y="14755"/>
                  </a:cubicBezTo>
                  <a:cubicBezTo>
                    <a:pt x="24526" y="14916"/>
                    <a:pt x="24623" y="15044"/>
                    <a:pt x="24751" y="15173"/>
                  </a:cubicBezTo>
                  <a:cubicBezTo>
                    <a:pt x="24783" y="15237"/>
                    <a:pt x="24848" y="15301"/>
                    <a:pt x="24912" y="15333"/>
                  </a:cubicBezTo>
                  <a:cubicBezTo>
                    <a:pt x="24944" y="15366"/>
                    <a:pt x="25008" y="15430"/>
                    <a:pt x="25137" y="15430"/>
                  </a:cubicBezTo>
                  <a:cubicBezTo>
                    <a:pt x="25201" y="15430"/>
                    <a:pt x="25266" y="15398"/>
                    <a:pt x="25330" y="15366"/>
                  </a:cubicBezTo>
                  <a:cubicBezTo>
                    <a:pt x="25426" y="15269"/>
                    <a:pt x="25426" y="15205"/>
                    <a:pt x="25458" y="15141"/>
                  </a:cubicBezTo>
                  <a:cubicBezTo>
                    <a:pt x="25458" y="15076"/>
                    <a:pt x="25491" y="14980"/>
                    <a:pt x="25491" y="14916"/>
                  </a:cubicBezTo>
                  <a:cubicBezTo>
                    <a:pt x="25491" y="14691"/>
                    <a:pt x="25426" y="14433"/>
                    <a:pt x="25394" y="14208"/>
                  </a:cubicBezTo>
                  <a:cubicBezTo>
                    <a:pt x="25330" y="13951"/>
                    <a:pt x="25233" y="13598"/>
                    <a:pt x="25137" y="13276"/>
                  </a:cubicBezTo>
                  <a:cubicBezTo>
                    <a:pt x="25008" y="12955"/>
                    <a:pt x="24912" y="12698"/>
                    <a:pt x="24912" y="12698"/>
                  </a:cubicBezTo>
                  <a:lnTo>
                    <a:pt x="24912" y="12633"/>
                  </a:lnTo>
                  <a:lnTo>
                    <a:pt x="24848" y="12601"/>
                  </a:lnTo>
                  <a:cubicBezTo>
                    <a:pt x="24848" y="12601"/>
                    <a:pt x="24365" y="12312"/>
                    <a:pt x="23755" y="11990"/>
                  </a:cubicBezTo>
                  <a:cubicBezTo>
                    <a:pt x="23144" y="11669"/>
                    <a:pt x="22437" y="11347"/>
                    <a:pt x="21923" y="11219"/>
                  </a:cubicBezTo>
                  <a:cubicBezTo>
                    <a:pt x="21183" y="11090"/>
                    <a:pt x="20412" y="10833"/>
                    <a:pt x="19769" y="10833"/>
                  </a:cubicBezTo>
                  <a:cubicBezTo>
                    <a:pt x="19640" y="10833"/>
                    <a:pt x="19512" y="10833"/>
                    <a:pt x="19383" y="10865"/>
                  </a:cubicBezTo>
                  <a:cubicBezTo>
                    <a:pt x="19319" y="10865"/>
                    <a:pt x="19094" y="10930"/>
                    <a:pt x="18740" y="10994"/>
                  </a:cubicBezTo>
                  <a:cubicBezTo>
                    <a:pt x="17487" y="11219"/>
                    <a:pt x="14722" y="11669"/>
                    <a:pt x="12279" y="12055"/>
                  </a:cubicBezTo>
                  <a:cubicBezTo>
                    <a:pt x="11026" y="12248"/>
                    <a:pt x="9901" y="12440"/>
                    <a:pt x="9065" y="12569"/>
                  </a:cubicBezTo>
                  <a:cubicBezTo>
                    <a:pt x="8565" y="12662"/>
                    <a:pt x="8182" y="12722"/>
                    <a:pt x="7948" y="12757"/>
                  </a:cubicBezTo>
                  <a:lnTo>
                    <a:pt x="7948" y="12757"/>
                  </a:lnTo>
                  <a:cubicBezTo>
                    <a:pt x="7976" y="11808"/>
                    <a:pt x="8068" y="8483"/>
                    <a:pt x="8068" y="6108"/>
                  </a:cubicBezTo>
                  <a:cubicBezTo>
                    <a:pt x="8068" y="5111"/>
                    <a:pt x="8036" y="4308"/>
                    <a:pt x="8004" y="3890"/>
                  </a:cubicBezTo>
                  <a:cubicBezTo>
                    <a:pt x="7908" y="3054"/>
                    <a:pt x="7683" y="2218"/>
                    <a:pt x="7329" y="1543"/>
                  </a:cubicBezTo>
                  <a:cubicBezTo>
                    <a:pt x="6975" y="868"/>
                    <a:pt x="6429" y="322"/>
                    <a:pt x="5722" y="161"/>
                  </a:cubicBezTo>
                  <a:lnTo>
                    <a:pt x="5625" y="579"/>
                  </a:lnTo>
                  <a:cubicBezTo>
                    <a:pt x="6172" y="708"/>
                    <a:pt x="6622" y="1126"/>
                    <a:pt x="6943" y="1736"/>
                  </a:cubicBezTo>
                  <a:cubicBezTo>
                    <a:pt x="7297" y="2347"/>
                    <a:pt x="7490" y="3151"/>
                    <a:pt x="7586" y="3922"/>
                  </a:cubicBezTo>
                  <a:cubicBezTo>
                    <a:pt x="7618" y="4308"/>
                    <a:pt x="7650" y="5144"/>
                    <a:pt x="7650" y="6108"/>
                  </a:cubicBezTo>
                  <a:cubicBezTo>
                    <a:pt x="7650" y="7490"/>
                    <a:pt x="7618" y="9226"/>
                    <a:pt x="7554" y="10608"/>
                  </a:cubicBezTo>
                  <a:cubicBezTo>
                    <a:pt x="7522" y="11958"/>
                    <a:pt x="7490" y="12987"/>
                    <a:pt x="7490" y="13019"/>
                  </a:cubicBezTo>
                  <a:lnTo>
                    <a:pt x="7490" y="13276"/>
                  </a:lnTo>
                  <a:lnTo>
                    <a:pt x="7747" y="13212"/>
                  </a:lnTo>
                  <a:cubicBezTo>
                    <a:pt x="7747" y="13212"/>
                    <a:pt x="10543" y="12762"/>
                    <a:pt x="13404" y="12312"/>
                  </a:cubicBezTo>
                  <a:cubicBezTo>
                    <a:pt x="14819" y="12087"/>
                    <a:pt x="16265" y="11830"/>
                    <a:pt x="17390" y="11637"/>
                  </a:cubicBezTo>
                  <a:cubicBezTo>
                    <a:pt x="17969" y="11540"/>
                    <a:pt x="18451" y="11476"/>
                    <a:pt x="18805" y="11412"/>
                  </a:cubicBezTo>
                  <a:cubicBezTo>
                    <a:pt x="19158" y="11347"/>
                    <a:pt x="19383" y="11315"/>
                    <a:pt x="19480" y="11283"/>
                  </a:cubicBezTo>
                  <a:cubicBezTo>
                    <a:pt x="19576" y="11251"/>
                    <a:pt x="19672" y="11251"/>
                    <a:pt x="19769" y="11251"/>
                  </a:cubicBezTo>
                  <a:cubicBezTo>
                    <a:pt x="20283" y="11251"/>
                    <a:pt x="21087" y="11476"/>
                    <a:pt x="21858" y="11637"/>
                  </a:cubicBezTo>
                  <a:cubicBezTo>
                    <a:pt x="22276" y="11733"/>
                    <a:pt x="22983" y="12055"/>
                    <a:pt x="23562" y="12376"/>
                  </a:cubicBezTo>
                  <a:cubicBezTo>
                    <a:pt x="23851" y="12505"/>
                    <a:pt x="24108" y="12665"/>
                    <a:pt x="24301" y="12762"/>
                  </a:cubicBezTo>
                  <a:cubicBezTo>
                    <a:pt x="24405" y="12831"/>
                    <a:pt x="24490" y="12882"/>
                    <a:pt x="24547" y="12914"/>
                  </a:cubicBezTo>
                  <a:lnTo>
                    <a:pt x="24547" y="12914"/>
                  </a:lnTo>
                  <a:cubicBezTo>
                    <a:pt x="24580" y="13004"/>
                    <a:pt x="24650" y="13196"/>
                    <a:pt x="24719" y="13405"/>
                  </a:cubicBezTo>
                  <a:cubicBezTo>
                    <a:pt x="24816" y="13726"/>
                    <a:pt x="24944" y="14080"/>
                    <a:pt x="24976" y="14273"/>
                  </a:cubicBezTo>
                  <a:cubicBezTo>
                    <a:pt x="25006" y="14479"/>
                    <a:pt x="25035" y="14712"/>
                    <a:pt x="25040" y="14873"/>
                  </a:cubicBezTo>
                  <a:lnTo>
                    <a:pt x="25040" y="14873"/>
                  </a:lnTo>
                  <a:cubicBezTo>
                    <a:pt x="25010" y="14838"/>
                    <a:pt x="24977" y="14799"/>
                    <a:pt x="24944" y="14755"/>
                  </a:cubicBezTo>
                  <a:cubicBezTo>
                    <a:pt x="24816" y="14594"/>
                    <a:pt x="24687" y="14401"/>
                    <a:pt x="24558" y="14241"/>
                  </a:cubicBezTo>
                  <a:cubicBezTo>
                    <a:pt x="24462" y="14048"/>
                    <a:pt x="24365" y="13919"/>
                    <a:pt x="24365" y="13919"/>
                  </a:cubicBezTo>
                  <a:lnTo>
                    <a:pt x="24301" y="13823"/>
                  </a:lnTo>
                  <a:lnTo>
                    <a:pt x="24205" y="13823"/>
                  </a:lnTo>
                  <a:cubicBezTo>
                    <a:pt x="24205" y="13823"/>
                    <a:pt x="22485" y="13885"/>
                    <a:pt x="21821" y="13887"/>
                  </a:cubicBezTo>
                  <a:lnTo>
                    <a:pt x="21821" y="13887"/>
                  </a:lnTo>
                  <a:cubicBezTo>
                    <a:pt x="21692" y="13885"/>
                    <a:pt x="21502" y="13821"/>
                    <a:pt x="21280" y="13726"/>
                  </a:cubicBezTo>
                  <a:cubicBezTo>
                    <a:pt x="20926" y="13565"/>
                    <a:pt x="20508" y="13340"/>
                    <a:pt x="20219" y="13148"/>
                  </a:cubicBezTo>
                  <a:cubicBezTo>
                    <a:pt x="20058" y="13051"/>
                    <a:pt x="19930" y="12955"/>
                    <a:pt x="19833" y="12890"/>
                  </a:cubicBezTo>
                  <a:cubicBezTo>
                    <a:pt x="19737" y="12826"/>
                    <a:pt x="19672" y="12794"/>
                    <a:pt x="19672" y="12794"/>
                  </a:cubicBezTo>
                  <a:lnTo>
                    <a:pt x="19576" y="12730"/>
                  </a:lnTo>
                  <a:lnTo>
                    <a:pt x="19480" y="12762"/>
                  </a:lnTo>
                  <a:cubicBezTo>
                    <a:pt x="19480" y="12762"/>
                    <a:pt x="18644" y="13083"/>
                    <a:pt x="17358" y="13565"/>
                  </a:cubicBezTo>
                  <a:cubicBezTo>
                    <a:pt x="15429" y="14305"/>
                    <a:pt x="12568" y="15398"/>
                    <a:pt x="10093" y="16330"/>
                  </a:cubicBezTo>
                  <a:cubicBezTo>
                    <a:pt x="8872" y="16780"/>
                    <a:pt x="7715" y="17198"/>
                    <a:pt x="6879" y="17487"/>
                  </a:cubicBezTo>
                  <a:cubicBezTo>
                    <a:pt x="6461" y="17648"/>
                    <a:pt x="6107" y="17776"/>
                    <a:pt x="5850" y="17841"/>
                  </a:cubicBezTo>
                  <a:cubicBezTo>
                    <a:pt x="5690" y="17873"/>
                    <a:pt x="5593" y="17905"/>
                    <a:pt x="5529" y="17937"/>
                  </a:cubicBezTo>
                  <a:lnTo>
                    <a:pt x="5446" y="17965"/>
                  </a:lnTo>
                  <a:lnTo>
                    <a:pt x="5446" y="17965"/>
                  </a:lnTo>
                  <a:cubicBezTo>
                    <a:pt x="5321" y="17934"/>
                    <a:pt x="5165" y="17903"/>
                    <a:pt x="4950" y="17873"/>
                  </a:cubicBezTo>
                  <a:cubicBezTo>
                    <a:pt x="4661" y="17809"/>
                    <a:pt x="4275" y="17712"/>
                    <a:pt x="3954" y="17551"/>
                  </a:cubicBezTo>
                  <a:cubicBezTo>
                    <a:pt x="3600" y="17359"/>
                    <a:pt x="3343" y="17134"/>
                    <a:pt x="3247" y="16812"/>
                  </a:cubicBezTo>
                  <a:cubicBezTo>
                    <a:pt x="3150" y="16587"/>
                    <a:pt x="2925" y="15751"/>
                    <a:pt x="2636" y="14594"/>
                  </a:cubicBezTo>
                  <a:cubicBezTo>
                    <a:pt x="2218" y="12890"/>
                    <a:pt x="1672" y="10480"/>
                    <a:pt x="1254" y="8326"/>
                  </a:cubicBezTo>
                  <a:cubicBezTo>
                    <a:pt x="804" y="6172"/>
                    <a:pt x="450" y="4244"/>
                    <a:pt x="418" y="3504"/>
                  </a:cubicBezTo>
                  <a:lnTo>
                    <a:pt x="418" y="3440"/>
                  </a:lnTo>
                  <a:cubicBezTo>
                    <a:pt x="418" y="2508"/>
                    <a:pt x="836" y="1736"/>
                    <a:pt x="1222" y="1190"/>
                  </a:cubicBezTo>
                  <a:cubicBezTo>
                    <a:pt x="1414" y="933"/>
                    <a:pt x="1639" y="708"/>
                    <a:pt x="1768" y="579"/>
                  </a:cubicBezTo>
                  <a:cubicBezTo>
                    <a:pt x="1864" y="483"/>
                    <a:pt x="1929" y="451"/>
                    <a:pt x="1961" y="418"/>
                  </a:cubicBezTo>
                  <a:lnTo>
                    <a:pt x="1993" y="354"/>
                  </a:lnTo>
                  <a:lnTo>
                    <a:pt x="2025" y="354"/>
                  </a:lnTo>
                  <a:lnTo>
                    <a:pt x="1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889;p64"/>
            <p:cNvSpPr/>
            <p:nvPr/>
          </p:nvSpPr>
          <p:spPr>
            <a:xfrm>
              <a:off x="4853050" y="3111825"/>
              <a:ext cx="245950" cy="480600"/>
            </a:xfrm>
            <a:custGeom>
              <a:avLst/>
              <a:gdLst/>
              <a:ahLst/>
              <a:cxnLst/>
              <a:rect l="l" t="t" r="r" b="b"/>
              <a:pathLst>
                <a:path w="9838" h="19224" extrusionOk="0">
                  <a:moveTo>
                    <a:pt x="1962" y="1"/>
                  </a:moveTo>
                  <a:cubicBezTo>
                    <a:pt x="1962" y="1"/>
                    <a:pt x="1480" y="354"/>
                    <a:pt x="965" y="965"/>
                  </a:cubicBezTo>
                  <a:cubicBezTo>
                    <a:pt x="483" y="1576"/>
                    <a:pt x="1" y="2508"/>
                    <a:pt x="1" y="3633"/>
                  </a:cubicBezTo>
                  <a:cubicBezTo>
                    <a:pt x="1" y="4758"/>
                    <a:pt x="322" y="6944"/>
                    <a:pt x="644" y="9098"/>
                  </a:cubicBezTo>
                  <a:cubicBezTo>
                    <a:pt x="965" y="11251"/>
                    <a:pt x="1287" y="13405"/>
                    <a:pt x="1287" y="14369"/>
                  </a:cubicBezTo>
                  <a:cubicBezTo>
                    <a:pt x="1287" y="15430"/>
                    <a:pt x="1544" y="16587"/>
                    <a:pt x="1994" y="17552"/>
                  </a:cubicBezTo>
                  <a:cubicBezTo>
                    <a:pt x="2187" y="18002"/>
                    <a:pt x="2444" y="18420"/>
                    <a:pt x="2765" y="18709"/>
                  </a:cubicBezTo>
                  <a:cubicBezTo>
                    <a:pt x="3055" y="19030"/>
                    <a:pt x="3440" y="19223"/>
                    <a:pt x="3826" y="19223"/>
                  </a:cubicBezTo>
                  <a:cubicBezTo>
                    <a:pt x="4180" y="19223"/>
                    <a:pt x="4726" y="19127"/>
                    <a:pt x="5337" y="18966"/>
                  </a:cubicBezTo>
                  <a:cubicBezTo>
                    <a:pt x="7233" y="18516"/>
                    <a:pt x="9837" y="17616"/>
                    <a:pt x="9837" y="17616"/>
                  </a:cubicBezTo>
                  <a:lnTo>
                    <a:pt x="9709" y="17198"/>
                  </a:lnTo>
                  <a:cubicBezTo>
                    <a:pt x="9709" y="17198"/>
                    <a:pt x="9419" y="17294"/>
                    <a:pt x="8969" y="17455"/>
                  </a:cubicBezTo>
                  <a:cubicBezTo>
                    <a:pt x="8262" y="17680"/>
                    <a:pt x="7233" y="18002"/>
                    <a:pt x="6205" y="18291"/>
                  </a:cubicBezTo>
                  <a:cubicBezTo>
                    <a:pt x="5208" y="18580"/>
                    <a:pt x="4244" y="18805"/>
                    <a:pt x="3826" y="18805"/>
                  </a:cubicBezTo>
                  <a:cubicBezTo>
                    <a:pt x="3569" y="18805"/>
                    <a:pt x="3312" y="18677"/>
                    <a:pt x="3055" y="18420"/>
                  </a:cubicBezTo>
                  <a:cubicBezTo>
                    <a:pt x="2669" y="18034"/>
                    <a:pt x="2347" y="17391"/>
                    <a:pt x="2090" y="16652"/>
                  </a:cubicBezTo>
                  <a:cubicBezTo>
                    <a:pt x="1865" y="15912"/>
                    <a:pt x="1705" y="15109"/>
                    <a:pt x="1705" y="14369"/>
                  </a:cubicBezTo>
                  <a:cubicBezTo>
                    <a:pt x="1705" y="13309"/>
                    <a:pt x="1383" y="11187"/>
                    <a:pt x="1062" y="9033"/>
                  </a:cubicBezTo>
                  <a:cubicBezTo>
                    <a:pt x="740" y="6880"/>
                    <a:pt x="419" y="4694"/>
                    <a:pt x="419" y="3633"/>
                  </a:cubicBezTo>
                  <a:cubicBezTo>
                    <a:pt x="419" y="2637"/>
                    <a:pt x="869" y="1801"/>
                    <a:pt x="1319" y="1222"/>
                  </a:cubicBezTo>
                  <a:cubicBezTo>
                    <a:pt x="1544" y="933"/>
                    <a:pt x="1769" y="708"/>
                    <a:pt x="1930" y="579"/>
                  </a:cubicBezTo>
                  <a:cubicBezTo>
                    <a:pt x="2026" y="483"/>
                    <a:pt x="2090" y="419"/>
                    <a:pt x="2122" y="386"/>
                  </a:cubicBezTo>
                  <a:lnTo>
                    <a:pt x="2187" y="354"/>
                  </a:lnTo>
                  <a:lnTo>
                    <a:pt x="2219" y="354"/>
                  </a:lnTo>
                  <a:lnTo>
                    <a:pt x="19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890;p64"/>
            <p:cNvSpPr/>
            <p:nvPr/>
          </p:nvSpPr>
          <p:spPr>
            <a:xfrm>
              <a:off x="5006550" y="3155225"/>
              <a:ext cx="124575" cy="303800"/>
            </a:xfrm>
            <a:custGeom>
              <a:avLst/>
              <a:gdLst/>
              <a:ahLst/>
              <a:cxnLst/>
              <a:rect l="l" t="t" r="r" b="b"/>
              <a:pathLst>
                <a:path w="4983" h="12152" extrusionOk="0">
                  <a:moveTo>
                    <a:pt x="290" y="1"/>
                  </a:moveTo>
                  <a:lnTo>
                    <a:pt x="0" y="322"/>
                  </a:lnTo>
                  <a:cubicBezTo>
                    <a:pt x="33" y="354"/>
                    <a:pt x="1126" y="1383"/>
                    <a:pt x="1126" y="3954"/>
                  </a:cubicBezTo>
                  <a:cubicBezTo>
                    <a:pt x="1126" y="4211"/>
                    <a:pt x="1126" y="4501"/>
                    <a:pt x="1093" y="4790"/>
                  </a:cubicBezTo>
                  <a:cubicBezTo>
                    <a:pt x="1061" y="5208"/>
                    <a:pt x="1061" y="5851"/>
                    <a:pt x="1061" y="6590"/>
                  </a:cubicBezTo>
                  <a:cubicBezTo>
                    <a:pt x="1061" y="8840"/>
                    <a:pt x="1158" y="11894"/>
                    <a:pt x="1158" y="11894"/>
                  </a:cubicBezTo>
                  <a:lnTo>
                    <a:pt x="1190" y="12151"/>
                  </a:lnTo>
                  <a:lnTo>
                    <a:pt x="4983" y="11251"/>
                  </a:lnTo>
                  <a:lnTo>
                    <a:pt x="4886" y="10833"/>
                  </a:lnTo>
                  <a:lnTo>
                    <a:pt x="1597" y="11604"/>
                  </a:lnTo>
                  <a:lnTo>
                    <a:pt x="1597" y="11604"/>
                  </a:lnTo>
                  <a:cubicBezTo>
                    <a:pt x="1585" y="11290"/>
                    <a:pt x="1564" y="10742"/>
                    <a:pt x="1543" y="10062"/>
                  </a:cubicBezTo>
                  <a:cubicBezTo>
                    <a:pt x="1511" y="9033"/>
                    <a:pt x="1479" y="7715"/>
                    <a:pt x="1479" y="6590"/>
                  </a:cubicBezTo>
                  <a:cubicBezTo>
                    <a:pt x="1479" y="5851"/>
                    <a:pt x="1479" y="5208"/>
                    <a:pt x="1511" y="4822"/>
                  </a:cubicBezTo>
                  <a:cubicBezTo>
                    <a:pt x="1543" y="4533"/>
                    <a:pt x="1543" y="4211"/>
                    <a:pt x="1543" y="3954"/>
                  </a:cubicBezTo>
                  <a:cubicBezTo>
                    <a:pt x="1543" y="1190"/>
                    <a:pt x="322" y="33"/>
                    <a:pt x="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891;p64"/>
            <p:cNvSpPr/>
            <p:nvPr/>
          </p:nvSpPr>
          <p:spPr>
            <a:xfrm>
              <a:off x="5276575" y="3402800"/>
              <a:ext cx="204925" cy="104425"/>
            </a:xfrm>
            <a:custGeom>
              <a:avLst/>
              <a:gdLst/>
              <a:ahLst/>
              <a:cxnLst/>
              <a:rect l="l" t="t" r="r" b="b"/>
              <a:pathLst>
                <a:path w="8197" h="4177" extrusionOk="0">
                  <a:moveTo>
                    <a:pt x="2607" y="1"/>
                  </a:moveTo>
                  <a:cubicBezTo>
                    <a:pt x="2500" y="1"/>
                    <a:pt x="2401" y="10"/>
                    <a:pt x="2314" y="30"/>
                  </a:cubicBezTo>
                  <a:cubicBezTo>
                    <a:pt x="2154" y="94"/>
                    <a:pt x="1254" y="255"/>
                    <a:pt x="0" y="448"/>
                  </a:cubicBezTo>
                  <a:lnTo>
                    <a:pt x="482" y="2666"/>
                  </a:lnTo>
                  <a:cubicBezTo>
                    <a:pt x="1672" y="2216"/>
                    <a:pt x="2411" y="1927"/>
                    <a:pt x="2411" y="1927"/>
                  </a:cubicBezTo>
                  <a:cubicBezTo>
                    <a:pt x="2411" y="1927"/>
                    <a:pt x="4050" y="3084"/>
                    <a:pt x="4693" y="3084"/>
                  </a:cubicBezTo>
                  <a:cubicBezTo>
                    <a:pt x="5304" y="3052"/>
                    <a:pt x="7072" y="3020"/>
                    <a:pt x="7072" y="3020"/>
                  </a:cubicBezTo>
                  <a:cubicBezTo>
                    <a:pt x="7072" y="3020"/>
                    <a:pt x="7779" y="4177"/>
                    <a:pt x="8004" y="4177"/>
                  </a:cubicBezTo>
                  <a:cubicBezTo>
                    <a:pt x="8197" y="4177"/>
                    <a:pt x="8133" y="3630"/>
                    <a:pt x="8036" y="3213"/>
                  </a:cubicBezTo>
                  <a:cubicBezTo>
                    <a:pt x="7972" y="2795"/>
                    <a:pt x="7586" y="1734"/>
                    <a:pt x="7586" y="1734"/>
                  </a:cubicBezTo>
                  <a:cubicBezTo>
                    <a:pt x="7586" y="1734"/>
                    <a:pt x="5690" y="609"/>
                    <a:pt x="4757" y="416"/>
                  </a:cubicBezTo>
                  <a:cubicBezTo>
                    <a:pt x="4001" y="254"/>
                    <a:pt x="3176" y="1"/>
                    <a:pt x="2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892;p64"/>
            <p:cNvSpPr/>
            <p:nvPr/>
          </p:nvSpPr>
          <p:spPr>
            <a:xfrm>
              <a:off x="5270125" y="3397925"/>
              <a:ext cx="215400" cy="114925"/>
            </a:xfrm>
            <a:custGeom>
              <a:avLst/>
              <a:gdLst/>
              <a:ahLst/>
              <a:cxnLst/>
              <a:rect l="l" t="t" r="r" b="b"/>
              <a:pathLst>
                <a:path w="8616" h="4597" extrusionOk="0">
                  <a:moveTo>
                    <a:pt x="2894" y="418"/>
                  </a:moveTo>
                  <a:cubicBezTo>
                    <a:pt x="3408" y="418"/>
                    <a:pt x="4212" y="643"/>
                    <a:pt x="4983" y="804"/>
                  </a:cubicBezTo>
                  <a:cubicBezTo>
                    <a:pt x="5401" y="900"/>
                    <a:pt x="6108" y="1222"/>
                    <a:pt x="6687" y="1543"/>
                  </a:cubicBezTo>
                  <a:cubicBezTo>
                    <a:pt x="6976" y="1672"/>
                    <a:pt x="7233" y="1832"/>
                    <a:pt x="7426" y="1929"/>
                  </a:cubicBezTo>
                  <a:cubicBezTo>
                    <a:pt x="7530" y="1998"/>
                    <a:pt x="7615" y="2049"/>
                    <a:pt x="7672" y="2081"/>
                  </a:cubicBezTo>
                  <a:lnTo>
                    <a:pt x="7672" y="2081"/>
                  </a:lnTo>
                  <a:cubicBezTo>
                    <a:pt x="7705" y="2171"/>
                    <a:pt x="7775" y="2363"/>
                    <a:pt x="7844" y="2572"/>
                  </a:cubicBezTo>
                  <a:cubicBezTo>
                    <a:pt x="7941" y="2893"/>
                    <a:pt x="8069" y="3247"/>
                    <a:pt x="8101" y="3440"/>
                  </a:cubicBezTo>
                  <a:cubicBezTo>
                    <a:pt x="8131" y="3646"/>
                    <a:pt x="8160" y="3879"/>
                    <a:pt x="8165" y="4040"/>
                  </a:cubicBezTo>
                  <a:lnTo>
                    <a:pt x="8165" y="4040"/>
                  </a:lnTo>
                  <a:cubicBezTo>
                    <a:pt x="8135" y="4005"/>
                    <a:pt x="8102" y="3966"/>
                    <a:pt x="8069" y="3922"/>
                  </a:cubicBezTo>
                  <a:cubicBezTo>
                    <a:pt x="7941" y="3761"/>
                    <a:pt x="7812" y="3568"/>
                    <a:pt x="7683" y="3408"/>
                  </a:cubicBezTo>
                  <a:cubicBezTo>
                    <a:pt x="7587" y="3215"/>
                    <a:pt x="7490" y="3086"/>
                    <a:pt x="7490" y="3086"/>
                  </a:cubicBezTo>
                  <a:lnTo>
                    <a:pt x="7426" y="2990"/>
                  </a:lnTo>
                  <a:lnTo>
                    <a:pt x="7330" y="2990"/>
                  </a:lnTo>
                  <a:cubicBezTo>
                    <a:pt x="7330" y="2990"/>
                    <a:pt x="5610" y="3052"/>
                    <a:pt x="4946" y="3054"/>
                  </a:cubicBezTo>
                  <a:lnTo>
                    <a:pt x="4946" y="3054"/>
                  </a:lnTo>
                  <a:cubicBezTo>
                    <a:pt x="4817" y="3052"/>
                    <a:pt x="4627" y="2988"/>
                    <a:pt x="4405" y="2893"/>
                  </a:cubicBezTo>
                  <a:cubicBezTo>
                    <a:pt x="4051" y="2732"/>
                    <a:pt x="3633" y="2507"/>
                    <a:pt x="3344" y="2315"/>
                  </a:cubicBezTo>
                  <a:cubicBezTo>
                    <a:pt x="3183" y="2218"/>
                    <a:pt x="3055" y="2122"/>
                    <a:pt x="2958" y="2057"/>
                  </a:cubicBezTo>
                  <a:cubicBezTo>
                    <a:pt x="2862" y="1993"/>
                    <a:pt x="2797" y="1961"/>
                    <a:pt x="2797" y="1961"/>
                  </a:cubicBezTo>
                  <a:lnTo>
                    <a:pt x="2701" y="1897"/>
                  </a:lnTo>
                  <a:lnTo>
                    <a:pt x="2605" y="1929"/>
                  </a:lnTo>
                  <a:cubicBezTo>
                    <a:pt x="2605" y="1929"/>
                    <a:pt x="1936" y="2180"/>
                    <a:pt x="910" y="2577"/>
                  </a:cubicBezTo>
                  <a:lnTo>
                    <a:pt x="910" y="2577"/>
                  </a:lnTo>
                  <a:lnTo>
                    <a:pt x="529" y="821"/>
                  </a:lnTo>
                  <a:lnTo>
                    <a:pt x="529" y="821"/>
                  </a:lnTo>
                  <a:cubicBezTo>
                    <a:pt x="1062" y="716"/>
                    <a:pt x="1500" y="635"/>
                    <a:pt x="1865" y="579"/>
                  </a:cubicBezTo>
                  <a:cubicBezTo>
                    <a:pt x="2251" y="514"/>
                    <a:pt x="2508" y="482"/>
                    <a:pt x="2605" y="450"/>
                  </a:cubicBezTo>
                  <a:cubicBezTo>
                    <a:pt x="2701" y="418"/>
                    <a:pt x="2797" y="418"/>
                    <a:pt x="2894" y="418"/>
                  </a:cubicBezTo>
                  <a:close/>
                  <a:moveTo>
                    <a:pt x="2894" y="0"/>
                  </a:moveTo>
                  <a:cubicBezTo>
                    <a:pt x="2765" y="0"/>
                    <a:pt x="2637" y="0"/>
                    <a:pt x="2508" y="32"/>
                  </a:cubicBezTo>
                  <a:cubicBezTo>
                    <a:pt x="2444" y="32"/>
                    <a:pt x="2187" y="97"/>
                    <a:pt x="1801" y="161"/>
                  </a:cubicBezTo>
                  <a:cubicBezTo>
                    <a:pt x="1383" y="225"/>
                    <a:pt x="837" y="322"/>
                    <a:pt x="226" y="418"/>
                  </a:cubicBezTo>
                  <a:lnTo>
                    <a:pt x="1" y="482"/>
                  </a:lnTo>
                  <a:lnTo>
                    <a:pt x="612" y="3150"/>
                  </a:lnTo>
                  <a:lnTo>
                    <a:pt x="837" y="3054"/>
                  </a:lnTo>
                  <a:cubicBezTo>
                    <a:pt x="1707" y="2715"/>
                    <a:pt x="2341" y="2468"/>
                    <a:pt x="2615" y="2366"/>
                  </a:cubicBezTo>
                  <a:lnTo>
                    <a:pt x="2615" y="2366"/>
                  </a:lnTo>
                  <a:cubicBezTo>
                    <a:pt x="2757" y="2462"/>
                    <a:pt x="3081" y="2677"/>
                    <a:pt x="3440" y="2893"/>
                  </a:cubicBezTo>
                  <a:cubicBezTo>
                    <a:pt x="3697" y="3022"/>
                    <a:pt x="3955" y="3182"/>
                    <a:pt x="4212" y="3279"/>
                  </a:cubicBezTo>
                  <a:cubicBezTo>
                    <a:pt x="4469" y="3408"/>
                    <a:pt x="4726" y="3472"/>
                    <a:pt x="4951" y="3472"/>
                  </a:cubicBezTo>
                  <a:cubicBezTo>
                    <a:pt x="5469" y="3472"/>
                    <a:pt x="6817" y="3449"/>
                    <a:pt x="7216" y="3442"/>
                  </a:cubicBezTo>
                  <a:lnTo>
                    <a:pt x="7216" y="3442"/>
                  </a:lnTo>
                  <a:cubicBezTo>
                    <a:pt x="7291" y="3562"/>
                    <a:pt x="7407" y="3748"/>
                    <a:pt x="7523" y="3922"/>
                  </a:cubicBezTo>
                  <a:cubicBezTo>
                    <a:pt x="7651" y="4083"/>
                    <a:pt x="7748" y="4211"/>
                    <a:pt x="7876" y="4340"/>
                  </a:cubicBezTo>
                  <a:cubicBezTo>
                    <a:pt x="7908" y="4404"/>
                    <a:pt x="7973" y="4468"/>
                    <a:pt x="8037" y="4500"/>
                  </a:cubicBezTo>
                  <a:cubicBezTo>
                    <a:pt x="8069" y="4533"/>
                    <a:pt x="8133" y="4597"/>
                    <a:pt x="8262" y="4597"/>
                  </a:cubicBezTo>
                  <a:cubicBezTo>
                    <a:pt x="8326" y="4597"/>
                    <a:pt x="8391" y="4565"/>
                    <a:pt x="8455" y="4533"/>
                  </a:cubicBezTo>
                  <a:cubicBezTo>
                    <a:pt x="8551" y="4436"/>
                    <a:pt x="8551" y="4372"/>
                    <a:pt x="8583" y="4308"/>
                  </a:cubicBezTo>
                  <a:cubicBezTo>
                    <a:pt x="8583" y="4243"/>
                    <a:pt x="8616" y="4147"/>
                    <a:pt x="8616" y="4083"/>
                  </a:cubicBezTo>
                  <a:cubicBezTo>
                    <a:pt x="8616" y="3858"/>
                    <a:pt x="8551" y="3600"/>
                    <a:pt x="8519" y="3375"/>
                  </a:cubicBezTo>
                  <a:cubicBezTo>
                    <a:pt x="8455" y="3118"/>
                    <a:pt x="8358" y="2765"/>
                    <a:pt x="8262" y="2443"/>
                  </a:cubicBezTo>
                  <a:cubicBezTo>
                    <a:pt x="8133" y="2122"/>
                    <a:pt x="8037" y="1865"/>
                    <a:pt x="8037" y="1865"/>
                  </a:cubicBezTo>
                  <a:lnTo>
                    <a:pt x="8037" y="1800"/>
                  </a:lnTo>
                  <a:lnTo>
                    <a:pt x="7973" y="1768"/>
                  </a:lnTo>
                  <a:cubicBezTo>
                    <a:pt x="7973" y="1768"/>
                    <a:pt x="7490" y="1479"/>
                    <a:pt x="6880" y="1157"/>
                  </a:cubicBezTo>
                  <a:cubicBezTo>
                    <a:pt x="6269" y="836"/>
                    <a:pt x="5562" y="514"/>
                    <a:pt x="5048" y="386"/>
                  </a:cubicBezTo>
                  <a:cubicBezTo>
                    <a:pt x="4308" y="257"/>
                    <a:pt x="3537"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893;p64"/>
            <p:cNvSpPr/>
            <p:nvPr/>
          </p:nvSpPr>
          <p:spPr>
            <a:xfrm>
              <a:off x="5526475" y="3239600"/>
              <a:ext cx="90850" cy="322275"/>
            </a:xfrm>
            <a:custGeom>
              <a:avLst/>
              <a:gdLst/>
              <a:ahLst/>
              <a:cxnLst/>
              <a:rect l="l" t="t" r="r" b="b"/>
              <a:pathLst>
                <a:path w="3634" h="12891" extrusionOk="0">
                  <a:moveTo>
                    <a:pt x="2894" y="1"/>
                  </a:moveTo>
                  <a:lnTo>
                    <a:pt x="1" y="12698"/>
                  </a:lnTo>
                  <a:lnTo>
                    <a:pt x="740" y="12891"/>
                  </a:lnTo>
                  <a:lnTo>
                    <a:pt x="3633" y="194"/>
                  </a:lnTo>
                  <a:lnTo>
                    <a:pt x="28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894;p64"/>
            <p:cNvSpPr/>
            <p:nvPr/>
          </p:nvSpPr>
          <p:spPr>
            <a:xfrm>
              <a:off x="5520050" y="3233175"/>
              <a:ext cx="103700" cy="335125"/>
            </a:xfrm>
            <a:custGeom>
              <a:avLst/>
              <a:gdLst/>
              <a:ahLst/>
              <a:cxnLst/>
              <a:rect l="l" t="t" r="r" b="b"/>
              <a:pathLst>
                <a:path w="4148" h="13405" extrusionOk="0">
                  <a:moveTo>
                    <a:pt x="3312" y="515"/>
                  </a:moveTo>
                  <a:lnTo>
                    <a:pt x="3633" y="611"/>
                  </a:lnTo>
                  <a:lnTo>
                    <a:pt x="852" y="12873"/>
                  </a:lnTo>
                  <a:lnTo>
                    <a:pt x="852" y="12873"/>
                  </a:lnTo>
                  <a:lnTo>
                    <a:pt x="515" y="12794"/>
                  </a:lnTo>
                  <a:lnTo>
                    <a:pt x="3312" y="515"/>
                  </a:lnTo>
                  <a:close/>
                  <a:moveTo>
                    <a:pt x="2990" y="1"/>
                  </a:moveTo>
                  <a:lnTo>
                    <a:pt x="1" y="13116"/>
                  </a:lnTo>
                  <a:lnTo>
                    <a:pt x="1158" y="13405"/>
                  </a:lnTo>
                  <a:lnTo>
                    <a:pt x="1222" y="13180"/>
                  </a:lnTo>
                  <a:lnTo>
                    <a:pt x="4147" y="290"/>
                  </a:lnTo>
                  <a:lnTo>
                    <a:pt x="2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895;p64"/>
            <p:cNvSpPr/>
            <p:nvPr/>
          </p:nvSpPr>
          <p:spPr>
            <a:xfrm>
              <a:off x="5156825" y="3548200"/>
              <a:ext cx="391375" cy="27350"/>
            </a:xfrm>
            <a:custGeom>
              <a:avLst/>
              <a:gdLst/>
              <a:ahLst/>
              <a:cxnLst/>
              <a:rect l="l" t="t" r="r" b="b"/>
              <a:pathLst>
                <a:path w="15655" h="1094" extrusionOk="0">
                  <a:moveTo>
                    <a:pt x="15623" y="0"/>
                  </a:moveTo>
                  <a:lnTo>
                    <a:pt x="0" y="322"/>
                  </a:lnTo>
                  <a:lnTo>
                    <a:pt x="33" y="1093"/>
                  </a:lnTo>
                  <a:lnTo>
                    <a:pt x="15655" y="772"/>
                  </a:lnTo>
                  <a:lnTo>
                    <a:pt x="156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896;p64"/>
            <p:cNvSpPr/>
            <p:nvPr/>
          </p:nvSpPr>
          <p:spPr>
            <a:xfrm>
              <a:off x="5152000" y="3542575"/>
              <a:ext cx="401025" cy="38600"/>
            </a:xfrm>
            <a:custGeom>
              <a:avLst/>
              <a:gdLst/>
              <a:ahLst/>
              <a:cxnLst/>
              <a:rect l="l" t="t" r="r" b="b"/>
              <a:pathLst>
                <a:path w="16041" h="1544" extrusionOk="0">
                  <a:moveTo>
                    <a:pt x="15623" y="418"/>
                  </a:moveTo>
                  <a:lnTo>
                    <a:pt x="15623" y="776"/>
                  </a:lnTo>
                  <a:lnTo>
                    <a:pt x="15623" y="776"/>
                  </a:lnTo>
                  <a:lnTo>
                    <a:pt x="418" y="1125"/>
                  </a:lnTo>
                  <a:lnTo>
                    <a:pt x="418" y="772"/>
                  </a:lnTo>
                  <a:lnTo>
                    <a:pt x="15623" y="418"/>
                  </a:lnTo>
                  <a:close/>
                  <a:moveTo>
                    <a:pt x="16041" y="0"/>
                  </a:moveTo>
                  <a:lnTo>
                    <a:pt x="1" y="354"/>
                  </a:lnTo>
                  <a:lnTo>
                    <a:pt x="1" y="1543"/>
                  </a:lnTo>
                  <a:lnTo>
                    <a:pt x="16041" y="1190"/>
                  </a:lnTo>
                  <a:lnTo>
                    <a:pt x="16041" y="965"/>
                  </a:lnTo>
                  <a:lnTo>
                    <a:pt x="160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897;p64"/>
            <p:cNvSpPr/>
            <p:nvPr/>
          </p:nvSpPr>
          <p:spPr>
            <a:xfrm>
              <a:off x="5553000" y="2925400"/>
              <a:ext cx="167175" cy="190475"/>
            </a:xfrm>
            <a:custGeom>
              <a:avLst/>
              <a:gdLst/>
              <a:ahLst/>
              <a:cxnLst/>
              <a:rect l="l" t="t" r="r" b="b"/>
              <a:pathLst>
                <a:path w="6687" h="7619" extrusionOk="0">
                  <a:moveTo>
                    <a:pt x="1" y="0"/>
                  </a:moveTo>
                  <a:lnTo>
                    <a:pt x="3344" y="7618"/>
                  </a:lnTo>
                  <a:lnTo>
                    <a:pt x="66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898;p64"/>
            <p:cNvSpPr/>
            <p:nvPr/>
          </p:nvSpPr>
          <p:spPr>
            <a:xfrm>
              <a:off x="2940475" y="4391175"/>
              <a:ext cx="989275" cy="520775"/>
            </a:xfrm>
            <a:custGeom>
              <a:avLst/>
              <a:gdLst/>
              <a:ahLst/>
              <a:cxnLst/>
              <a:rect l="l" t="t" r="r" b="b"/>
              <a:pathLst>
                <a:path w="39571" h="20831" extrusionOk="0">
                  <a:moveTo>
                    <a:pt x="4565" y="1"/>
                  </a:moveTo>
                  <a:lnTo>
                    <a:pt x="4565" y="10094"/>
                  </a:lnTo>
                  <a:cubicBezTo>
                    <a:pt x="4565" y="13405"/>
                    <a:pt x="3440" y="16619"/>
                    <a:pt x="1350" y="19191"/>
                  </a:cubicBezTo>
                  <a:lnTo>
                    <a:pt x="0" y="20830"/>
                  </a:lnTo>
                  <a:lnTo>
                    <a:pt x="39570" y="20830"/>
                  </a:lnTo>
                  <a:lnTo>
                    <a:pt x="38220" y="19191"/>
                  </a:lnTo>
                  <a:cubicBezTo>
                    <a:pt x="36131" y="16619"/>
                    <a:pt x="35006" y="13405"/>
                    <a:pt x="35006" y="10094"/>
                  </a:cubicBezTo>
                  <a:lnTo>
                    <a:pt x="350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899;p64"/>
            <p:cNvSpPr/>
            <p:nvPr/>
          </p:nvSpPr>
          <p:spPr>
            <a:xfrm>
              <a:off x="3007975" y="4124375"/>
              <a:ext cx="854250" cy="429975"/>
            </a:xfrm>
            <a:custGeom>
              <a:avLst/>
              <a:gdLst/>
              <a:ahLst/>
              <a:cxnLst/>
              <a:rect l="l" t="t" r="r" b="b"/>
              <a:pathLst>
                <a:path w="34170" h="17199" extrusionOk="0">
                  <a:moveTo>
                    <a:pt x="1865" y="1"/>
                  </a:moveTo>
                  <a:lnTo>
                    <a:pt x="1865" y="8294"/>
                  </a:lnTo>
                  <a:lnTo>
                    <a:pt x="1865" y="10126"/>
                  </a:lnTo>
                  <a:cubicBezTo>
                    <a:pt x="1865" y="12601"/>
                    <a:pt x="1222" y="15044"/>
                    <a:pt x="0" y="17198"/>
                  </a:cubicBezTo>
                  <a:lnTo>
                    <a:pt x="34170" y="17198"/>
                  </a:lnTo>
                  <a:cubicBezTo>
                    <a:pt x="32948" y="15044"/>
                    <a:pt x="32306" y="12601"/>
                    <a:pt x="32306" y="10126"/>
                  </a:cubicBezTo>
                  <a:lnTo>
                    <a:pt x="32306" y="8294"/>
                  </a:lnTo>
                  <a:lnTo>
                    <a:pt x="323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900;p64"/>
            <p:cNvSpPr/>
            <p:nvPr/>
          </p:nvSpPr>
          <p:spPr>
            <a:xfrm>
              <a:off x="2934850" y="4385550"/>
              <a:ext cx="1000525" cy="532025"/>
            </a:xfrm>
            <a:custGeom>
              <a:avLst/>
              <a:gdLst/>
              <a:ahLst/>
              <a:cxnLst/>
              <a:rect l="l" t="t" r="r" b="b"/>
              <a:pathLst>
                <a:path w="40021" h="21281" extrusionOk="0">
                  <a:moveTo>
                    <a:pt x="35006" y="419"/>
                  </a:moveTo>
                  <a:lnTo>
                    <a:pt x="35006" y="10319"/>
                  </a:lnTo>
                  <a:cubicBezTo>
                    <a:pt x="35006" y="13662"/>
                    <a:pt x="36163" y="16941"/>
                    <a:pt x="38284" y="19545"/>
                  </a:cubicBezTo>
                  <a:lnTo>
                    <a:pt x="39345" y="20863"/>
                  </a:lnTo>
                  <a:lnTo>
                    <a:pt x="675" y="20863"/>
                  </a:lnTo>
                  <a:lnTo>
                    <a:pt x="1736" y="19545"/>
                  </a:lnTo>
                  <a:cubicBezTo>
                    <a:pt x="3858" y="16941"/>
                    <a:pt x="5015" y="13662"/>
                    <a:pt x="5015" y="10319"/>
                  </a:cubicBezTo>
                  <a:lnTo>
                    <a:pt x="5015" y="419"/>
                  </a:lnTo>
                  <a:close/>
                  <a:moveTo>
                    <a:pt x="4790" y="1"/>
                  </a:moveTo>
                  <a:cubicBezTo>
                    <a:pt x="4725" y="1"/>
                    <a:pt x="4693" y="33"/>
                    <a:pt x="4661" y="65"/>
                  </a:cubicBezTo>
                  <a:cubicBezTo>
                    <a:pt x="4597" y="97"/>
                    <a:pt x="4597" y="161"/>
                    <a:pt x="4597" y="226"/>
                  </a:cubicBezTo>
                  <a:lnTo>
                    <a:pt x="4597" y="10319"/>
                  </a:lnTo>
                  <a:cubicBezTo>
                    <a:pt x="4597" y="13566"/>
                    <a:pt x="3472" y="16748"/>
                    <a:pt x="1415" y="19287"/>
                  </a:cubicBezTo>
                  <a:lnTo>
                    <a:pt x="65" y="20927"/>
                  </a:lnTo>
                  <a:cubicBezTo>
                    <a:pt x="0" y="20991"/>
                    <a:pt x="0" y="21088"/>
                    <a:pt x="32" y="21152"/>
                  </a:cubicBezTo>
                  <a:cubicBezTo>
                    <a:pt x="65" y="21216"/>
                    <a:pt x="161" y="21280"/>
                    <a:pt x="225" y="21280"/>
                  </a:cubicBezTo>
                  <a:lnTo>
                    <a:pt x="39795" y="21280"/>
                  </a:lnTo>
                  <a:cubicBezTo>
                    <a:pt x="39859" y="21280"/>
                    <a:pt x="39956" y="21216"/>
                    <a:pt x="39988" y="21152"/>
                  </a:cubicBezTo>
                  <a:cubicBezTo>
                    <a:pt x="40020" y="21088"/>
                    <a:pt x="39988" y="20991"/>
                    <a:pt x="39956" y="20927"/>
                  </a:cubicBezTo>
                  <a:lnTo>
                    <a:pt x="38606" y="19287"/>
                  </a:lnTo>
                  <a:cubicBezTo>
                    <a:pt x="36548" y="16748"/>
                    <a:pt x="35423" y="13566"/>
                    <a:pt x="35423" y="10319"/>
                  </a:cubicBezTo>
                  <a:lnTo>
                    <a:pt x="35423" y="226"/>
                  </a:lnTo>
                  <a:cubicBezTo>
                    <a:pt x="35423" y="161"/>
                    <a:pt x="35423" y="97"/>
                    <a:pt x="35359" y="65"/>
                  </a:cubicBezTo>
                  <a:cubicBezTo>
                    <a:pt x="35327" y="33"/>
                    <a:pt x="35263" y="1"/>
                    <a:pt x="35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901;p64"/>
            <p:cNvSpPr/>
            <p:nvPr/>
          </p:nvSpPr>
          <p:spPr>
            <a:xfrm>
              <a:off x="1906225" y="2226250"/>
              <a:ext cx="3057750" cy="2244525"/>
            </a:xfrm>
            <a:custGeom>
              <a:avLst/>
              <a:gdLst/>
              <a:ahLst/>
              <a:cxnLst/>
              <a:rect l="l" t="t" r="r" b="b"/>
              <a:pathLst>
                <a:path w="122310" h="89781" extrusionOk="0">
                  <a:moveTo>
                    <a:pt x="4565" y="0"/>
                  </a:moveTo>
                  <a:cubicBezTo>
                    <a:pt x="2058" y="0"/>
                    <a:pt x="0" y="2026"/>
                    <a:pt x="0" y="4533"/>
                  </a:cubicBezTo>
                  <a:lnTo>
                    <a:pt x="0" y="85216"/>
                  </a:lnTo>
                  <a:cubicBezTo>
                    <a:pt x="0" y="87755"/>
                    <a:pt x="2058" y="89780"/>
                    <a:pt x="4565" y="89780"/>
                  </a:cubicBezTo>
                  <a:lnTo>
                    <a:pt x="117745" y="89780"/>
                  </a:lnTo>
                  <a:cubicBezTo>
                    <a:pt x="120253" y="89780"/>
                    <a:pt x="122310" y="87755"/>
                    <a:pt x="122310" y="85216"/>
                  </a:cubicBezTo>
                  <a:lnTo>
                    <a:pt x="122310" y="4533"/>
                  </a:lnTo>
                  <a:cubicBezTo>
                    <a:pt x="122310" y="2026"/>
                    <a:pt x="120253" y="0"/>
                    <a:pt x="117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902;p64"/>
            <p:cNvSpPr/>
            <p:nvPr/>
          </p:nvSpPr>
          <p:spPr>
            <a:xfrm>
              <a:off x="1901400" y="2220625"/>
              <a:ext cx="3067400" cy="2254950"/>
            </a:xfrm>
            <a:custGeom>
              <a:avLst/>
              <a:gdLst/>
              <a:ahLst/>
              <a:cxnLst/>
              <a:rect l="l" t="t" r="r" b="b"/>
              <a:pathLst>
                <a:path w="122696" h="90198" extrusionOk="0">
                  <a:moveTo>
                    <a:pt x="117938" y="418"/>
                  </a:moveTo>
                  <a:cubicBezTo>
                    <a:pt x="119128" y="418"/>
                    <a:pt x="120221" y="901"/>
                    <a:pt x="120992" y="1704"/>
                  </a:cubicBezTo>
                  <a:cubicBezTo>
                    <a:pt x="121796" y="2476"/>
                    <a:pt x="122278" y="3569"/>
                    <a:pt x="122278" y="4758"/>
                  </a:cubicBezTo>
                  <a:lnTo>
                    <a:pt x="122278" y="85441"/>
                  </a:lnTo>
                  <a:cubicBezTo>
                    <a:pt x="122278" y="86662"/>
                    <a:pt x="121796" y="87723"/>
                    <a:pt x="120992" y="88526"/>
                  </a:cubicBezTo>
                  <a:cubicBezTo>
                    <a:pt x="120221" y="89298"/>
                    <a:pt x="119128" y="89780"/>
                    <a:pt x="117938" y="89780"/>
                  </a:cubicBezTo>
                  <a:lnTo>
                    <a:pt x="4758" y="89780"/>
                  </a:lnTo>
                  <a:cubicBezTo>
                    <a:pt x="3569" y="89780"/>
                    <a:pt x="2476" y="89298"/>
                    <a:pt x="1672" y="88526"/>
                  </a:cubicBezTo>
                  <a:cubicBezTo>
                    <a:pt x="901" y="87723"/>
                    <a:pt x="418" y="86662"/>
                    <a:pt x="418" y="85441"/>
                  </a:cubicBezTo>
                  <a:lnTo>
                    <a:pt x="418" y="4758"/>
                  </a:lnTo>
                  <a:cubicBezTo>
                    <a:pt x="418" y="3569"/>
                    <a:pt x="901" y="2476"/>
                    <a:pt x="1672" y="1704"/>
                  </a:cubicBezTo>
                  <a:cubicBezTo>
                    <a:pt x="2476" y="901"/>
                    <a:pt x="3569" y="418"/>
                    <a:pt x="4758" y="418"/>
                  </a:cubicBezTo>
                  <a:close/>
                  <a:moveTo>
                    <a:pt x="4758" y="0"/>
                  </a:moveTo>
                  <a:cubicBezTo>
                    <a:pt x="2122" y="0"/>
                    <a:pt x="1" y="2122"/>
                    <a:pt x="1" y="4758"/>
                  </a:cubicBezTo>
                  <a:lnTo>
                    <a:pt x="1" y="85441"/>
                  </a:lnTo>
                  <a:cubicBezTo>
                    <a:pt x="1" y="88076"/>
                    <a:pt x="2122" y="90198"/>
                    <a:pt x="4758" y="90198"/>
                  </a:cubicBezTo>
                  <a:lnTo>
                    <a:pt x="117938" y="90198"/>
                  </a:lnTo>
                  <a:cubicBezTo>
                    <a:pt x="120574" y="90198"/>
                    <a:pt x="122696" y="88076"/>
                    <a:pt x="122696" y="85441"/>
                  </a:cubicBezTo>
                  <a:lnTo>
                    <a:pt x="122696" y="4758"/>
                  </a:lnTo>
                  <a:cubicBezTo>
                    <a:pt x="122696" y="2122"/>
                    <a:pt x="120574" y="0"/>
                    <a:pt x="117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903;p64"/>
            <p:cNvSpPr/>
            <p:nvPr/>
          </p:nvSpPr>
          <p:spPr>
            <a:xfrm>
              <a:off x="1906225" y="4121975"/>
              <a:ext cx="3057750" cy="348800"/>
            </a:xfrm>
            <a:custGeom>
              <a:avLst/>
              <a:gdLst/>
              <a:ahLst/>
              <a:cxnLst/>
              <a:rect l="l" t="t" r="r" b="b"/>
              <a:pathLst>
                <a:path w="122310" h="13952" extrusionOk="0">
                  <a:moveTo>
                    <a:pt x="0" y="0"/>
                  </a:moveTo>
                  <a:lnTo>
                    <a:pt x="0" y="9387"/>
                  </a:lnTo>
                  <a:cubicBezTo>
                    <a:pt x="0" y="11926"/>
                    <a:pt x="2058" y="13951"/>
                    <a:pt x="4565" y="13951"/>
                  </a:cubicBezTo>
                  <a:lnTo>
                    <a:pt x="117745" y="13951"/>
                  </a:lnTo>
                  <a:cubicBezTo>
                    <a:pt x="120253" y="13951"/>
                    <a:pt x="122310" y="11926"/>
                    <a:pt x="122310" y="9387"/>
                  </a:cubicBezTo>
                  <a:lnTo>
                    <a:pt x="1223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904;p64"/>
            <p:cNvSpPr/>
            <p:nvPr/>
          </p:nvSpPr>
          <p:spPr>
            <a:xfrm>
              <a:off x="1901400" y="4116350"/>
              <a:ext cx="3067400" cy="359225"/>
            </a:xfrm>
            <a:custGeom>
              <a:avLst/>
              <a:gdLst/>
              <a:ahLst/>
              <a:cxnLst/>
              <a:rect l="l" t="t" r="r" b="b"/>
              <a:pathLst>
                <a:path w="122696" h="14369" extrusionOk="0">
                  <a:moveTo>
                    <a:pt x="122278" y="418"/>
                  </a:moveTo>
                  <a:lnTo>
                    <a:pt x="122278" y="9612"/>
                  </a:lnTo>
                  <a:cubicBezTo>
                    <a:pt x="122278" y="10833"/>
                    <a:pt x="121796" y="11894"/>
                    <a:pt x="120992" y="12697"/>
                  </a:cubicBezTo>
                  <a:cubicBezTo>
                    <a:pt x="120221" y="13469"/>
                    <a:pt x="119128" y="13951"/>
                    <a:pt x="117938" y="13951"/>
                  </a:cubicBezTo>
                  <a:lnTo>
                    <a:pt x="4758" y="13951"/>
                  </a:lnTo>
                  <a:cubicBezTo>
                    <a:pt x="3569" y="13951"/>
                    <a:pt x="2476" y="13469"/>
                    <a:pt x="1672" y="12697"/>
                  </a:cubicBezTo>
                  <a:cubicBezTo>
                    <a:pt x="901" y="11894"/>
                    <a:pt x="418" y="10833"/>
                    <a:pt x="418" y="9612"/>
                  </a:cubicBezTo>
                  <a:lnTo>
                    <a:pt x="418" y="418"/>
                  </a:lnTo>
                  <a:close/>
                  <a:moveTo>
                    <a:pt x="193" y="0"/>
                  </a:moveTo>
                  <a:cubicBezTo>
                    <a:pt x="161" y="0"/>
                    <a:pt x="97" y="33"/>
                    <a:pt x="65" y="65"/>
                  </a:cubicBezTo>
                  <a:cubicBezTo>
                    <a:pt x="1" y="97"/>
                    <a:pt x="1" y="161"/>
                    <a:pt x="1" y="225"/>
                  </a:cubicBezTo>
                  <a:lnTo>
                    <a:pt x="1" y="9612"/>
                  </a:lnTo>
                  <a:cubicBezTo>
                    <a:pt x="1" y="12247"/>
                    <a:pt x="2122" y="14369"/>
                    <a:pt x="4758" y="14369"/>
                  </a:cubicBezTo>
                  <a:lnTo>
                    <a:pt x="117938" y="14369"/>
                  </a:lnTo>
                  <a:cubicBezTo>
                    <a:pt x="120574" y="14369"/>
                    <a:pt x="122696" y="12247"/>
                    <a:pt x="122696" y="9612"/>
                  </a:cubicBezTo>
                  <a:lnTo>
                    <a:pt x="122696" y="225"/>
                  </a:lnTo>
                  <a:cubicBezTo>
                    <a:pt x="122696" y="161"/>
                    <a:pt x="122664" y="97"/>
                    <a:pt x="122631" y="65"/>
                  </a:cubicBezTo>
                  <a:cubicBezTo>
                    <a:pt x="122599" y="33"/>
                    <a:pt x="122535" y="0"/>
                    <a:pt x="122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905;p64"/>
            <p:cNvSpPr/>
            <p:nvPr/>
          </p:nvSpPr>
          <p:spPr>
            <a:xfrm>
              <a:off x="2060525" y="2365275"/>
              <a:ext cx="2749175" cy="1586350"/>
            </a:xfrm>
            <a:custGeom>
              <a:avLst/>
              <a:gdLst/>
              <a:ahLst/>
              <a:cxnLst/>
              <a:rect l="l" t="t" r="r" b="b"/>
              <a:pathLst>
                <a:path w="109967" h="63454" extrusionOk="0">
                  <a:moveTo>
                    <a:pt x="0" y="0"/>
                  </a:moveTo>
                  <a:lnTo>
                    <a:pt x="0" y="63454"/>
                  </a:lnTo>
                  <a:lnTo>
                    <a:pt x="109966" y="63454"/>
                  </a:lnTo>
                  <a:lnTo>
                    <a:pt x="1099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906;p64"/>
            <p:cNvSpPr/>
            <p:nvPr/>
          </p:nvSpPr>
          <p:spPr>
            <a:xfrm>
              <a:off x="2054900" y="2360450"/>
              <a:ext cx="2760425" cy="1596000"/>
            </a:xfrm>
            <a:custGeom>
              <a:avLst/>
              <a:gdLst/>
              <a:ahLst/>
              <a:cxnLst/>
              <a:rect l="l" t="t" r="r" b="b"/>
              <a:pathLst>
                <a:path w="110417" h="63840" extrusionOk="0">
                  <a:moveTo>
                    <a:pt x="109998" y="419"/>
                  </a:moveTo>
                  <a:lnTo>
                    <a:pt x="109998" y="63422"/>
                  </a:lnTo>
                  <a:lnTo>
                    <a:pt x="418" y="63422"/>
                  </a:lnTo>
                  <a:lnTo>
                    <a:pt x="418" y="419"/>
                  </a:lnTo>
                  <a:close/>
                  <a:moveTo>
                    <a:pt x="225" y="1"/>
                  </a:moveTo>
                  <a:cubicBezTo>
                    <a:pt x="161" y="1"/>
                    <a:pt x="97" y="1"/>
                    <a:pt x="64" y="65"/>
                  </a:cubicBezTo>
                  <a:cubicBezTo>
                    <a:pt x="32" y="97"/>
                    <a:pt x="0" y="161"/>
                    <a:pt x="0" y="193"/>
                  </a:cubicBezTo>
                  <a:lnTo>
                    <a:pt x="0" y="63647"/>
                  </a:lnTo>
                  <a:cubicBezTo>
                    <a:pt x="0" y="63711"/>
                    <a:pt x="32" y="63743"/>
                    <a:pt x="64" y="63775"/>
                  </a:cubicBezTo>
                  <a:cubicBezTo>
                    <a:pt x="97" y="63840"/>
                    <a:pt x="161" y="63840"/>
                    <a:pt x="225" y="63840"/>
                  </a:cubicBezTo>
                  <a:lnTo>
                    <a:pt x="110191" y="63840"/>
                  </a:lnTo>
                  <a:cubicBezTo>
                    <a:pt x="110255" y="63840"/>
                    <a:pt x="110320" y="63840"/>
                    <a:pt x="110352" y="63775"/>
                  </a:cubicBezTo>
                  <a:cubicBezTo>
                    <a:pt x="110384" y="63743"/>
                    <a:pt x="110416" y="63711"/>
                    <a:pt x="110416" y="63647"/>
                  </a:cubicBezTo>
                  <a:lnTo>
                    <a:pt x="110416" y="193"/>
                  </a:lnTo>
                  <a:cubicBezTo>
                    <a:pt x="110416" y="161"/>
                    <a:pt x="110384" y="97"/>
                    <a:pt x="110352" y="65"/>
                  </a:cubicBezTo>
                  <a:cubicBezTo>
                    <a:pt x="110320" y="1"/>
                    <a:pt x="110255" y="1"/>
                    <a:pt x="110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907;p64"/>
            <p:cNvSpPr/>
            <p:nvPr/>
          </p:nvSpPr>
          <p:spPr>
            <a:xfrm>
              <a:off x="2940475" y="4911925"/>
              <a:ext cx="989275" cy="45025"/>
            </a:xfrm>
            <a:custGeom>
              <a:avLst/>
              <a:gdLst/>
              <a:ahLst/>
              <a:cxnLst/>
              <a:rect l="l" t="t" r="r" b="b"/>
              <a:pathLst>
                <a:path w="39571" h="1801" extrusionOk="0">
                  <a:moveTo>
                    <a:pt x="0" y="0"/>
                  </a:moveTo>
                  <a:lnTo>
                    <a:pt x="0" y="1801"/>
                  </a:lnTo>
                  <a:lnTo>
                    <a:pt x="39570" y="1801"/>
                  </a:lnTo>
                  <a:lnTo>
                    <a:pt x="39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908;p64"/>
            <p:cNvSpPr/>
            <p:nvPr/>
          </p:nvSpPr>
          <p:spPr>
            <a:xfrm>
              <a:off x="2935650" y="4907100"/>
              <a:ext cx="999725" cy="55475"/>
            </a:xfrm>
            <a:custGeom>
              <a:avLst/>
              <a:gdLst/>
              <a:ahLst/>
              <a:cxnLst/>
              <a:rect l="l" t="t" r="r" b="b"/>
              <a:pathLst>
                <a:path w="39989" h="2219" extrusionOk="0">
                  <a:moveTo>
                    <a:pt x="39538" y="418"/>
                  </a:moveTo>
                  <a:lnTo>
                    <a:pt x="39538" y="1801"/>
                  </a:lnTo>
                  <a:lnTo>
                    <a:pt x="418" y="1801"/>
                  </a:lnTo>
                  <a:lnTo>
                    <a:pt x="418" y="418"/>
                  </a:lnTo>
                  <a:close/>
                  <a:moveTo>
                    <a:pt x="193" y="1"/>
                  </a:moveTo>
                  <a:cubicBezTo>
                    <a:pt x="129" y="1"/>
                    <a:pt x="97" y="1"/>
                    <a:pt x="65" y="65"/>
                  </a:cubicBezTo>
                  <a:cubicBezTo>
                    <a:pt x="0" y="97"/>
                    <a:pt x="0" y="161"/>
                    <a:pt x="0" y="193"/>
                  </a:cubicBezTo>
                  <a:lnTo>
                    <a:pt x="0" y="1994"/>
                  </a:lnTo>
                  <a:cubicBezTo>
                    <a:pt x="0" y="2058"/>
                    <a:pt x="0" y="2122"/>
                    <a:pt x="65" y="2154"/>
                  </a:cubicBezTo>
                  <a:cubicBezTo>
                    <a:pt x="97" y="2186"/>
                    <a:pt x="129" y="2219"/>
                    <a:pt x="193" y="2219"/>
                  </a:cubicBezTo>
                  <a:lnTo>
                    <a:pt x="39763" y="2219"/>
                  </a:lnTo>
                  <a:cubicBezTo>
                    <a:pt x="39827" y="2219"/>
                    <a:pt x="39859" y="2186"/>
                    <a:pt x="39924" y="2154"/>
                  </a:cubicBezTo>
                  <a:cubicBezTo>
                    <a:pt x="39956" y="2122"/>
                    <a:pt x="39988" y="2058"/>
                    <a:pt x="39988" y="1994"/>
                  </a:cubicBezTo>
                  <a:lnTo>
                    <a:pt x="39988" y="193"/>
                  </a:lnTo>
                  <a:cubicBezTo>
                    <a:pt x="39988" y="161"/>
                    <a:pt x="39956" y="97"/>
                    <a:pt x="39924" y="65"/>
                  </a:cubicBezTo>
                  <a:cubicBezTo>
                    <a:pt x="39859" y="1"/>
                    <a:pt x="39827" y="1"/>
                    <a:pt x="39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909;p64"/>
            <p:cNvSpPr/>
            <p:nvPr/>
          </p:nvSpPr>
          <p:spPr>
            <a:xfrm>
              <a:off x="2383575" y="2497075"/>
              <a:ext cx="147875" cy="199325"/>
            </a:xfrm>
            <a:custGeom>
              <a:avLst/>
              <a:gdLst/>
              <a:ahLst/>
              <a:cxnLst/>
              <a:rect l="l" t="t" r="r" b="b"/>
              <a:pathLst>
                <a:path w="5915" h="7973" extrusionOk="0">
                  <a:moveTo>
                    <a:pt x="0" y="0"/>
                  </a:moveTo>
                  <a:lnTo>
                    <a:pt x="3954" y="7972"/>
                  </a:lnTo>
                  <a:lnTo>
                    <a:pt x="59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910;p64"/>
            <p:cNvSpPr/>
            <p:nvPr/>
          </p:nvSpPr>
          <p:spPr>
            <a:xfrm>
              <a:off x="2377950" y="2491450"/>
              <a:ext cx="159125" cy="209975"/>
            </a:xfrm>
            <a:custGeom>
              <a:avLst/>
              <a:gdLst/>
              <a:ahLst/>
              <a:cxnLst/>
              <a:rect l="l" t="t" r="r" b="b"/>
              <a:pathLst>
                <a:path w="6365" h="8399" extrusionOk="0">
                  <a:moveTo>
                    <a:pt x="5883" y="418"/>
                  </a:moveTo>
                  <a:lnTo>
                    <a:pt x="4119" y="7593"/>
                  </a:lnTo>
                  <a:lnTo>
                    <a:pt x="4119" y="7593"/>
                  </a:lnTo>
                  <a:lnTo>
                    <a:pt x="547" y="418"/>
                  </a:lnTo>
                  <a:close/>
                  <a:moveTo>
                    <a:pt x="225" y="0"/>
                  </a:moveTo>
                  <a:cubicBezTo>
                    <a:pt x="129" y="0"/>
                    <a:pt x="65" y="32"/>
                    <a:pt x="32" y="97"/>
                  </a:cubicBezTo>
                  <a:cubicBezTo>
                    <a:pt x="0" y="161"/>
                    <a:pt x="0" y="257"/>
                    <a:pt x="32" y="322"/>
                  </a:cubicBezTo>
                  <a:lnTo>
                    <a:pt x="4018" y="8293"/>
                  </a:lnTo>
                  <a:cubicBezTo>
                    <a:pt x="4045" y="8346"/>
                    <a:pt x="4092" y="8398"/>
                    <a:pt x="4161" y="8398"/>
                  </a:cubicBezTo>
                  <a:cubicBezTo>
                    <a:pt x="4177" y="8398"/>
                    <a:pt x="4193" y="8396"/>
                    <a:pt x="4211" y="8390"/>
                  </a:cubicBezTo>
                  <a:cubicBezTo>
                    <a:pt x="4308" y="8390"/>
                    <a:pt x="4372" y="8326"/>
                    <a:pt x="4404" y="8229"/>
                  </a:cubicBezTo>
                  <a:lnTo>
                    <a:pt x="6365" y="257"/>
                  </a:lnTo>
                  <a:cubicBezTo>
                    <a:pt x="6365" y="193"/>
                    <a:pt x="6365" y="129"/>
                    <a:pt x="6333" y="97"/>
                  </a:cubicBezTo>
                  <a:cubicBezTo>
                    <a:pt x="6268" y="32"/>
                    <a:pt x="6204" y="0"/>
                    <a:pt x="6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911;p64"/>
            <p:cNvSpPr/>
            <p:nvPr/>
          </p:nvSpPr>
          <p:spPr>
            <a:xfrm>
              <a:off x="2398825" y="2504300"/>
              <a:ext cx="94875" cy="192100"/>
            </a:xfrm>
            <a:custGeom>
              <a:avLst/>
              <a:gdLst/>
              <a:ahLst/>
              <a:cxnLst/>
              <a:rect l="l" t="t" r="r" b="b"/>
              <a:pathLst>
                <a:path w="3795" h="7684" extrusionOk="0">
                  <a:moveTo>
                    <a:pt x="1" y="0"/>
                  </a:moveTo>
                  <a:lnTo>
                    <a:pt x="3344" y="7683"/>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912;p64"/>
            <p:cNvSpPr/>
            <p:nvPr/>
          </p:nvSpPr>
          <p:spPr>
            <a:xfrm>
              <a:off x="2393200" y="2499475"/>
              <a:ext cx="106125" cy="201950"/>
            </a:xfrm>
            <a:custGeom>
              <a:avLst/>
              <a:gdLst/>
              <a:ahLst/>
              <a:cxnLst/>
              <a:rect l="l" t="t" r="r" b="b"/>
              <a:pathLst>
                <a:path w="4245" h="8078" extrusionOk="0">
                  <a:moveTo>
                    <a:pt x="3794" y="419"/>
                  </a:moveTo>
                  <a:lnTo>
                    <a:pt x="3427" y="6947"/>
                  </a:lnTo>
                  <a:lnTo>
                    <a:pt x="547" y="419"/>
                  </a:lnTo>
                  <a:close/>
                  <a:moveTo>
                    <a:pt x="226" y="1"/>
                  </a:moveTo>
                  <a:cubicBezTo>
                    <a:pt x="162" y="1"/>
                    <a:pt x="97" y="33"/>
                    <a:pt x="65" y="97"/>
                  </a:cubicBezTo>
                  <a:cubicBezTo>
                    <a:pt x="33" y="129"/>
                    <a:pt x="1" y="226"/>
                    <a:pt x="33" y="290"/>
                  </a:cubicBezTo>
                  <a:lnTo>
                    <a:pt x="3376" y="7940"/>
                  </a:lnTo>
                  <a:cubicBezTo>
                    <a:pt x="3429" y="8020"/>
                    <a:pt x="3504" y="8077"/>
                    <a:pt x="3582" y="8077"/>
                  </a:cubicBezTo>
                  <a:cubicBezTo>
                    <a:pt x="3599" y="8077"/>
                    <a:pt x="3616" y="8075"/>
                    <a:pt x="3633" y="8069"/>
                  </a:cubicBezTo>
                  <a:cubicBezTo>
                    <a:pt x="3730" y="8069"/>
                    <a:pt x="3794" y="7972"/>
                    <a:pt x="3794" y="7876"/>
                  </a:cubicBezTo>
                  <a:lnTo>
                    <a:pt x="4244" y="226"/>
                  </a:lnTo>
                  <a:cubicBezTo>
                    <a:pt x="4244" y="161"/>
                    <a:pt x="4212" y="97"/>
                    <a:pt x="4180" y="65"/>
                  </a:cubicBezTo>
                  <a:cubicBezTo>
                    <a:pt x="4148" y="1"/>
                    <a:pt x="4083" y="1"/>
                    <a:pt x="4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913;p64"/>
            <p:cNvSpPr/>
            <p:nvPr/>
          </p:nvSpPr>
          <p:spPr>
            <a:xfrm>
              <a:off x="2377950" y="2489825"/>
              <a:ext cx="104475" cy="206575"/>
            </a:xfrm>
            <a:custGeom>
              <a:avLst/>
              <a:gdLst/>
              <a:ahLst/>
              <a:cxnLst/>
              <a:rect l="l" t="t" r="r" b="b"/>
              <a:pathLst>
                <a:path w="4179" h="8263" extrusionOk="0">
                  <a:moveTo>
                    <a:pt x="0" y="1"/>
                  </a:moveTo>
                  <a:lnTo>
                    <a:pt x="4179" y="8262"/>
                  </a:lnTo>
                  <a:lnTo>
                    <a:pt x="37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914;p64"/>
            <p:cNvSpPr/>
            <p:nvPr/>
          </p:nvSpPr>
          <p:spPr>
            <a:xfrm>
              <a:off x="2372325" y="2484200"/>
              <a:ext cx="115725" cy="217225"/>
            </a:xfrm>
            <a:custGeom>
              <a:avLst/>
              <a:gdLst/>
              <a:ahLst/>
              <a:cxnLst/>
              <a:rect l="l" t="t" r="r" b="b"/>
              <a:pathLst>
                <a:path w="4629" h="8689" extrusionOk="0">
                  <a:moveTo>
                    <a:pt x="3825" y="419"/>
                  </a:moveTo>
                  <a:lnTo>
                    <a:pt x="4166" y="7535"/>
                  </a:lnTo>
                  <a:lnTo>
                    <a:pt x="579" y="419"/>
                  </a:lnTo>
                  <a:close/>
                  <a:moveTo>
                    <a:pt x="225" y="1"/>
                  </a:moveTo>
                  <a:cubicBezTo>
                    <a:pt x="161" y="1"/>
                    <a:pt x="97" y="33"/>
                    <a:pt x="64" y="97"/>
                  </a:cubicBezTo>
                  <a:cubicBezTo>
                    <a:pt x="0" y="162"/>
                    <a:pt x="0" y="258"/>
                    <a:pt x="32" y="322"/>
                  </a:cubicBezTo>
                  <a:lnTo>
                    <a:pt x="4243" y="8583"/>
                  </a:lnTo>
                  <a:cubicBezTo>
                    <a:pt x="4270" y="8636"/>
                    <a:pt x="4339" y="8688"/>
                    <a:pt x="4416" y="8688"/>
                  </a:cubicBezTo>
                  <a:cubicBezTo>
                    <a:pt x="4433" y="8688"/>
                    <a:pt x="4451" y="8686"/>
                    <a:pt x="4468" y="8680"/>
                  </a:cubicBezTo>
                  <a:cubicBezTo>
                    <a:pt x="4565" y="8648"/>
                    <a:pt x="4629" y="8551"/>
                    <a:pt x="4629" y="8455"/>
                  </a:cubicBezTo>
                  <a:lnTo>
                    <a:pt x="4211" y="194"/>
                  </a:lnTo>
                  <a:cubicBezTo>
                    <a:pt x="4211" y="97"/>
                    <a:pt x="4115" y="1"/>
                    <a:pt x="4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915;p64"/>
            <p:cNvSpPr/>
            <p:nvPr/>
          </p:nvSpPr>
          <p:spPr>
            <a:xfrm>
              <a:off x="2153725" y="2452075"/>
              <a:ext cx="328700" cy="244325"/>
            </a:xfrm>
            <a:custGeom>
              <a:avLst/>
              <a:gdLst/>
              <a:ahLst/>
              <a:cxnLst/>
              <a:rect l="l" t="t" r="r" b="b"/>
              <a:pathLst>
                <a:path w="13148" h="9773" extrusionOk="0">
                  <a:moveTo>
                    <a:pt x="1" y="0"/>
                  </a:moveTo>
                  <a:lnTo>
                    <a:pt x="2412" y="9772"/>
                  </a:lnTo>
                  <a:lnTo>
                    <a:pt x="13148" y="9772"/>
                  </a:lnTo>
                  <a:lnTo>
                    <a:pt x="11444" y="1125"/>
                  </a:lnTo>
                  <a:lnTo>
                    <a:pt x="6108" y="1125"/>
                  </a:lnTo>
                  <a:lnTo>
                    <a:pt x="51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916;p64"/>
            <p:cNvSpPr/>
            <p:nvPr/>
          </p:nvSpPr>
          <p:spPr>
            <a:xfrm>
              <a:off x="2148100" y="2447250"/>
              <a:ext cx="339950" cy="253950"/>
            </a:xfrm>
            <a:custGeom>
              <a:avLst/>
              <a:gdLst/>
              <a:ahLst/>
              <a:cxnLst/>
              <a:rect l="l" t="t" r="r" b="b"/>
              <a:pathLst>
                <a:path w="13598" h="10158" extrusionOk="0">
                  <a:moveTo>
                    <a:pt x="5240" y="418"/>
                  </a:moveTo>
                  <a:lnTo>
                    <a:pt x="6173" y="1447"/>
                  </a:lnTo>
                  <a:cubicBezTo>
                    <a:pt x="6205" y="1511"/>
                    <a:pt x="6269" y="1511"/>
                    <a:pt x="6333" y="1511"/>
                  </a:cubicBezTo>
                  <a:lnTo>
                    <a:pt x="11509" y="1511"/>
                  </a:lnTo>
                  <a:lnTo>
                    <a:pt x="13116" y="9740"/>
                  </a:lnTo>
                  <a:lnTo>
                    <a:pt x="2797" y="9740"/>
                  </a:lnTo>
                  <a:lnTo>
                    <a:pt x="483" y="418"/>
                  </a:lnTo>
                  <a:close/>
                  <a:moveTo>
                    <a:pt x="226" y="0"/>
                  </a:moveTo>
                  <a:cubicBezTo>
                    <a:pt x="162" y="0"/>
                    <a:pt x="97" y="32"/>
                    <a:pt x="65" y="65"/>
                  </a:cubicBezTo>
                  <a:cubicBezTo>
                    <a:pt x="1" y="129"/>
                    <a:pt x="1" y="193"/>
                    <a:pt x="1" y="257"/>
                  </a:cubicBezTo>
                  <a:lnTo>
                    <a:pt x="2412" y="9997"/>
                  </a:lnTo>
                  <a:cubicBezTo>
                    <a:pt x="2444" y="10094"/>
                    <a:pt x="2540" y="10158"/>
                    <a:pt x="2637" y="10158"/>
                  </a:cubicBezTo>
                  <a:lnTo>
                    <a:pt x="13373" y="10158"/>
                  </a:lnTo>
                  <a:cubicBezTo>
                    <a:pt x="13437" y="10158"/>
                    <a:pt x="13502" y="10126"/>
                    <a:pt x="13566" y="10094"/>
                  </a:cubicBezTo>
                  <a:cubicBezTo>
                    <a:pt x="13598" y="10029"/>
                    <a:pt x="13598" y="9965"/>
                    <a:pt x="13598" y="9901"/>
                  </a:cubicBezTo>
                  <a:lnTo>
                    <a:pt x="11894" y="1254"/>
                  </a:lnTo>
                  <a:cubicBezTo>
                    <a:pt x="11862" y="1157"/>
                    <a:pt x="11798" y="1093"/>
                    <a:pt x="11669" y="1093"/>
                  </a:cubicBezTo>
                  <a:lnTo>
                    <a:pt x="6435" y="1093"/>
                  </a:lnTo>
                  <a:lnTo>
                    <a:pt x="5498" y="65"/>
                  </a:lnTo>
                  <a:cubicBezTo>
                    <a:pt x="5465" y="32"/>
                    <a:pt x="5401" y="0"/>
                    <a:pt x="5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917;p64"/>
            <p:cNvSpPr/>
            <p:nvPr/>
          </p:nvSpPr>
          <p:spPr>
            <a:xfrm>
              <a:off x="2383575" y="2857075"/>
              <a:ext cx="147875" cy="199325"/>
            </a:xfrm>
            <a:custGeom>
              <a:avLst/>
              <a:gdLst/>
              <a:ahLst/>
              <a:cxnLst/>
              <a:rect l="l" t="t" r="r" b="b"/>
              <a:pathLst>
                <a:path w="5915" h="7973" extrusionOk="0">
                  <a:moveTo>
                    <a:pt x="0" y="1"/>
                  </a:moveTo>
                  <a:lnTo>
                    <a:pt x="3954" y="7973"/>
                  </a:lnTo>
                  <a:lnTo>
                    <a:pt x="59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918;p64"/>
            <p:cNvSpPr/>
            <p:nvPr/>
          </p:nvSpPr>
          <p:spPr>
            <a:xfrm>
              <a:off x="2377950" y="2852275"/>
              <a:ext cx="159125" cy="209750"/>
            </a:xfrm>
            <a:custGeom>
              <a:avLst/>
              <a:gdLst/>
              <a:ahLst/>
              <a:cxnLst/>
              <a:rect l="l" t="t" r="r" b="b"/>
              <a:pathLst>
                <a:path w="6365" h="8390" extrusionOk="0">
                  <a:moveTo>
                    <a:pt x="5883" y="418"/>
                  </a:moveTo>
                  <a:lnTo>
                    <a:pt x="4124" y="7572"/>
                  </a:lnTo>
                  <a:lnTo>
                    <a:pt x="547" y="418"/>
                  </a:lnTo>
                  <a:close/>
                  <a:moveTo>
                    <a:pt x="225" y="0"/>
                  </a:moveTo>
                  <a:cubicBezTo>
                    <a:pt x="129" y="0"/>
                    <a:pt x="65" y="32"/>
                    <a:pt x="32" y="96"/>
                  </a:cubicBezTo>
                  <a:cubicBezTo>
                    <a:pt x="0" y="161"/>
                    <a:pt x="0" y="225"/>
                    <a:pt x="32" y="289"/>
                  </a:cubicBezTo>
                  <a:lnTo>
                    <a:pt x="4018" y="8261"/>
                  </a:lnTo>
                  <a:cubicBezTo>
                    <a:pt x="4050" y="8358"/>
                    <a:pt x="4115" y="8390"/>
                    <a:pt x="4211" y="8390"/>
                  </a:cubicBezTo>
                  <a:cubicBezTo>
                    <a:pt x="4308" y="8358"/>
                    <a:pt x="4372" y="8293"/>
                    <a:pt x="4404" y="8229"/>
                  </a:cubicBezTo>
                  <a:lnTo>
                    <a:pt x="6365" y="257"/>
                  </a:lnTo>
                  <a:cubicBezTo>
                    <a:pt x="6365" y="193"/>
                    <a:pt x="6365" y="129"/>
                    <a:pt x="6333" y="64"/>
                  </a:cubicBezTo>
                  <a:cubicBezTo>
                    <a:pt x="6268" y="32"/>
                    <a:pt x="6204" y="0"/>
                    <a:pt x="6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919;p64"/>
            <p:cNvSpPr/>
            <p:nvPr/>
          </p:nvSpPr>
          <p:spPr>
            <a:xfrm>
              <a:off x="2398825" y="2865125"/>
              <a:ext cx="94875" cy="191275"/>
            </a:xfrm>
            <a:custGeom>
              <a:avLst/>
              <a:gdLst/>
              <a:ahLst/>
              <a:cxnLst/>
              <a:rect l="l" t="t" r="r" b="b"/>
              <a:pathLst>
                <a:path w="3795" h="7651" extrusionOk="0">
                  <a:moveTo>
                    <a:pt x="1" y="0"/>
                  </a:moveTo>
                  <a:lnTo>
                    <a:pt x="3344" y="7651"/>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20;p64"/>
            <p:cNvSpPr/>
            <p:nvPr/>
          </p:nvSpPr>
          <p:spPr>
            <a:xfrm>
              <a:off x="2393200" y="2859500"/>
              <a:ext cx="106125" cy="202525"/>
            </a:xfrm>
            <a:custGeom>
              <a:avLst/>
              <a:gdLst/>
              <a:ahLst/>
              <a:cxnLst/>
              <a:rect l="l" t="t" r="r" b="b"/>
              <a:pathLst>
                <a:path w="4245" h="8101" extrusionOk="0">
                  <a:moveTo>
                    <a:pt x="3794" y="418"/>
                  </a:moveTo>
                  <a:lnTo>
                    <a:pt x="3428" y="6950"/>
                  </a:lnTo>
                  <a:lnTo>
                    <a:pt x="3428" y="6950"/>
                  </a:lnTo>
                  <a:lnTo>
                    <a:pt x="547" y="418"/>
                  </a:lnTo>
                  <a:close/>
                  <a:moveTo>
                    <a:pt x="226" y="0"/>
                  </a:moveTo>
                  <a:cubicBezTo>
                    <a:pt x="162" y="0"/>
                    <a:pt x="97" y="33"/>
                    <a:pt x="65" y="97"/>
                  </a:cubicBezTo>
                  <a:cubicBezTo>
                    <a:pt x="33" y="161"/>
                    <a:pt x="1" y="225"/>
                    <a:pt x="33" y="290"/>
                  </a:cubicBezTo>
                  <a:lnTo>
                    <a:pt x="3376" y="7972"/>
                  </a:lnTo>
                  <a:cubicBezTo>
                    <a:pt x="3440" y="8069"/>
                    <a:pt x="3537" y="8101"/>
                    <a:pt x="3633" y="8101"/>
                  </a:cubicBezTo>
                  <a:cubicBezTo>
                    <a:pt x="3730" y="8069"/>
                    <a:pt x="3794" y="8004"/>
                    <a:pt x="3794" y="7876"/>
                  </a:cubicBezTo>
                  <a:lnTo>
                    <a:pt x="4244" y="225"/>
                  </a:lnTo>
                  <a:cubicBezTo>
                    <a:pt x="4244" y="161"/>
                    <a:pt x="4212" y="97"/>
                    <a:pt x="4180" y="65"/>
                  </a:cubicBezTo>
                  <a:cubicBezTo>
                    <a:pt x="4148" y="33"/>
                    <a:pt x="4083" y="0"/>
                    <a:pt x="4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21;p64"/>
            <p:cNvSpPr/>
            <p:nvPr/>
          </p:nvSpPr>
          <p:spPr>
            <a:xfrm>
              <a:off x="2377950" y="2849850"/>
              <a:ext cx="104475" cy="206550"/>
            </a:xfrm>
            <a:custGeom>
              <a:avLst/>
              <a:gdLst/>
              <a:ahLst/>
              <a:cxnLst/>
              <a:rect l="l" t="t" r="r" b="b"/>
              <a:pathLst>
                <a:path w="4179" h="8262" extrusionOk="0">
                  <a:moveTo>
                    <a:pt x="0" y="1"/>
                  </a:moveTo>
                  <a:lnTo>
                    <a:pt x="4179" y="8262"/>
                  </a:lnTo>
                  <a:lnTo>
                    <a:pt x="37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22;p64"/>
            <p:cNvSpPr/>
            <p:nvPr/>
          </p:nvSpPr>
          <p:spPr>
            <a:xfrm>
              <a:off x="2372325" y="2844225"/>
              <a:ext cx="115725" cy="217300"/>
            </a:xfrm>
            <a:custGeom>
              <a:avLst/>
              <a:gdLst/>
              <a:ahLst/>
              <a:cxnLst/>
              <a:rect l="l" t="t" r="r" b="b"/>
              <a:pathLst>
                <a:path w="4629" h="8692" extrusionOk="0">
                  <a:moveTo>
                    <a:pt x="3825" y="451"/>
                  </a:moveTo>
                  <a:lnTo>
                    <a:pt x="4166" y="7538"/>
                  </a:lnTo>
                  <a:lnTo>
                    <a:pt x="579" y="451"/>
                  </a:lnTo>
                  <a:close/>
                  <a:moveTo>
                    <a:pt x="225" y="1"/>
                  </a:moveTo>
                  <a:cubicBezTo>
                    <a:pt x="161" y="1"/>
                    <a:pt x="97" y="65"/>
                    <a:pt x="64" y="129"/>
                  </a:cubicBezTo>
                  <a:cubicBezTo>
                    <a:pt x="0" y="193"/>
                    <a:pt x="0" y="258"/>
                    <a:pt x="32" y="322"/>
                  </a:cubicBezTo>
                  <a:lnTo>
                    <a:pt x="4243" y="8583"/>
                  </a:lnTo>
                  <a:cubicBezTo>
                    <a:pt x="4267" y="8656"/>
                    <a:pt x="4328" y="8692"/>
                    <a:pt x="4397" y="8692"/>
                  </a:cubicBezTo>
                  <a:cubicBezTo>
                    <a:pt x="4420" y="8692"/>
                    <a:pt x="4444" y="8688"/>
                    <a:pt x="4468" y="8680"/>
                  </a:cubicBezTo>
                  <a:cubicBezTo>
                    <a:pt x="4565" y="8680"/>
                    <a:pt x="4629" y="8583"/>
                    <a:pt x="4629" y="8487"/>
                  </a:cubicBezTo>
                  <a:lnTo>
                    <a:pt x="4211" y="226"/>
                  </a:lnTo>
                  <a:cubicBezTo>
                    <a:pt x="4211" y="97"/>
                    <a:pt x="4115" y="1"/>
                    <a:pt x="4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923;p64"/>
            <p:cNvSpPr/>
            <p:nvPr/>
          </p:nvSpPr>
          <p:spPr>
            <a:xfrm>
              <a:off x="2153725" y="2812875"/>
              <a:ext cx="328700" cy="243525"/>
            </a:xfrm>
            <a:custGeom>
              <a:avLst/>
              <a:gdLst/>
              <a:ahLst/>
              <a:cxnLst/>
              <a:rect l="l" t="t" r="r" b="b"/>
              <a:pathLst>
                <a:path w="13148" h="9741" extrusionOk="0">
                  <a:moveTo>
                    <a:pt x="1" y="1"/>
                  </a:moveTo>
                  <a:lnTo>
                    <a:pt x="2412" y="9741"/>
                  </a:lnTo>
                  <a:lnTo>
                    <a:pt x="13148" y="9741"/>
                  </a:lnTo>
                  <a:lnTo>
                    <a:pt x="11444" y="1094"/>
                  </a:lnTo>
                  <a:lnTo>
                    <a:pt x="6108" y="1094"/>
                  </a:lnTo>
                  <a:lnTo>
                    <a:pt x="51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924;p64"/>
            <p:cNvSpPr/>
            <p:nvPr/>
          </p:nvSpPr>
          <p:spPr>
            <a:xfrm>
              <a:off x="2148100" y="2807250"/>
              <a:ext cx="339950" cy="254775"/>
            </a:xfrm>
            <a:custGeom>
              <a:avLst/>
              <a:gdLst/>
              <a:ahLst/>
              <a:cxnLst/>
              <a:rect l="l" t="t" r="r" b="b"/>
              <a:pathLst>
                <a:path w="13598" h="10191" extrusionOk="0">
                  <a:moveTo>
                    <a:pt x="5240" y="419"/>
                  </a:moveTo>
                  <a:lnTo>
                    <a:pt x="6173" y="1480"/>
                  </a:lnTo>
                  <a:cubicBezTo>
                    <a:pt x="6205" y="1512"/>
                    <a:pt x="6269" y="1544"/>
                    <a:pt x="6333" y="1544"/>
                  </a:cubicBezTo>
                  <a:lnTo>
                    <a:pt x="11509" y="1544"/>
                  </a:lnTo>
                  <a:lnTo>
                    <a:pt x="13116" y="9741"/>
                  </a:lnTo>
                  <a:lnTo>
                    <a:pt x="2797" y="9741"/>
                  </a:lnTo>
                  <a:lnTo>
                    <a:pt x="483" y="419"/>
                  </a:lnTo>
                  <a:close/>
                  <a:moveTo>
                    <a:pt x="226" y="1"/>
                  </a:moveTo>
                  <a:cubicBezTo>
                    <a:pt x="162" y="1"/>
                    <a:pt x="97" y="33"/>
                    <a:pt x="65" y="97"/>
                  </a:cubicBezTo>
                  <a:cubicBezTo>
                    <a:pt x="1" y="130"/>
                    <a:pt x="1" y="194"/>
                    <a:pt x="1" y="258"/>
                  </a:cubicBezTo>
                  <a:lnTo>
                    <a:pt x="2412" y="10030"/>
                  </a:lnTo>
                  <a:cubicBezTo>
                    <a:pt x="2444" y="10126"/>
                    <a:pt x="2540" y="10191"/>
                    <a:pt x="2637" y="10191"/>
                  </a:cubicBezTo>
                  <a:lnTo>
                    <a:pt x="13373" y="10191"/>
                  </a:lnTo>
                  <a:cubicBezTo>
                    <a:pt x="13437" y="10191"/>
                    <a:pt x="13502" y="10159"/>
                    <a:pt x="13566" y="10094"/>
                  </a:cubicBezTo>
                  <a:cubicBezTo>
                    <a:pt x="13598" y="10062"/>
                    <a:pt x="13598" y="9998"/>
                    <a:pt x="13598" y="9934"/>
                  </a:cubicBezTo>
                  <a:lnTo>
                    <a:pt x="11894" y="1287"/>
                  </a:lnTo>
                  <a:cubicBezTo>
                    <a:pt x="11862" y="1190"/>
                    <a:pt x="11798" y="1126"/>
                    <a:pt x="11669" y="1126"/>
                  </a:cubicBezTo>
                  <a:lnTo>
                    <a:pt x="6437" y="1126"/>
                  </a:lnTo>
                  <a:lnTo>
                    <a:pt x="5498" y="65"/>
                  </a:lnTo>
                  <a:cubicBezTo>
                    <a:pt x="5465" y="33"/>
                    <a:pt x="5401" y="1"/>
                    <a:pt x="5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925;p64"/>
            <p:cNvSpPr/>
            <p:nvPr/>
          </p:nvSpPr>
          <p:spPr>
            <a:xfrm>
              <a:off x="2383575" y="3217900"/>
              <a:ext cx="147875" cy="199325"/>
            </a:xfrm>
            <a:custGeom>
              <a:avLst/>
              <a:gdLst/>
              <a:ahLst/>
              <a:cxnLst/>
              <a:rect l="l" t="t" r="r" b="b"/>
              <a:pathLst>
                <a:path w="5915" h="7973" extrusionOk="0">
                  <a:moveTo>
                    <a:pt x="0" y="1"/>
                  </a:moveTo>
                  <a:lnTo>
                    <a:pt x="3954" y="7973"/>
                  </a:lnTo>
                  <a:lnTo>
                    <a:pt x="59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926;p64"/>
            <p:cNvSpPr/>
            <p:nvPr/>
          </p:nvSpPr>
          <p:spPr>
            <a:xfrm>
              <a:off x="2377950" y="3212275"/>
              <a:ext cx="159125" cy="209775"/>
            </a:xfrm>
            <a:custGeom>
              <a:avLst/>
              <a:gdLst/>
              <a:ahLst/>
              <a:cxnLst/>
              <a:rect l="l" t="t" r="r" b="b"/>
              <a:pathLst>
                <a:path w="6365" h="8391" extrusionOk="0">
                  <a:moveTo>
                    <a:pt x="5883" y="419"/>
                  </a:moveTo>
                  <a:lnTo>
                    <a:pt x="4119" y="7593"/>
                  </a:lnTo>
                  <a:lnTo>
                    <a:pt x="4119" y="7593"/>
                  </a:lnTo>
                  <a:lnTo>
                    <a:pt x="547" y="419"/>
                  </a:lnTo>
                  <a:close/>
                  <a:moveTo>
                    <a:pt x="225" y="1"/>
                  </a:moveTo>
                  <a:cubicBezTo>
                    <a:pt x="129" y="1"/>
                    <a:pt x="65" y="33"/>
                    <a:pt x="32" y="97"/>
                  </a:cubicBezTo>
                  <a:cubicBezTo>
                    <a:pt x="0" y="162"/>
                    <a:pt x="0" y="258"/>
                    <a:pt x="32" y="322"/>
                  </a:cubicBezTo>
                  <a:lnTo>
                    <a:pt x="4018" y="8294"/>
                  </a:lnTo>
                  <a:cubicBezTo>
                    <a:pt x="4050" y="8358"/>
                    <a:pt x="4115" y="8391"/>
                    <a:pt x="4211" y="8391"/>
                  </a:cubicBezTo>
                  <a:cubicBezTo>
                    <a:pt x="4308" y="8391"/>
                    <a:pt x="4372" y="8326"/>
                    <a:pt x="4404" y="8230"/>
                  </a:cubicBezTo>
                  <a:lnTo>
                    <a:pt x="6365" y="258"/>
                  </a:lnTo>
                  <a:cubicBezTo>
                    <a:pt x="6365" y="194"/>
                    <a:pt x="6365" y="129"/>
                    <a:pt x="6333" y="97"/>
                  </a:cubicBezTo>
                  <a:cubicBezTo>
                    <a:pt x="6268" y="33"/>
                    <a:pt x="6204" y="1"/>
                    <a:pt x="6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927;p64"/>
            <p:cNvSpPr/>
            <p:nvPr/>
          </p:nvSpPr>
          <p:spPr>
            <a:xfrm>
              <a:off x="2398825" y="3225150"/>
              <a:ext cx="94875" cy="192075"/>
            </a:xfrm>
            <a:custGeom>
              <a:avLst/>
              <a:gdLst/>
              <a:ahLst/>
              <a:cxnLst/>
              <a:rect l="l" t="t" r="r" b="b"/>
              <a:pathLst>
                <a:path w="3795" h="7683" extrusionOk="0">
                  <a:moveTo>
                    <a:pt x="1" y="0"/>
                  </a:moveTo>
                  <a:lnTo>
                    <a:pt x="3344" y="7683"/>
                  </a:lnTo>
                  <a:lnTo>
                    <a:pt x="3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928;p64"/>
            <p:cNvSpPr/>
            <p:nvPr/>
          </p:nvSpPr>
          <p:spPr>
            <a:xfrm>
              <a:off x="2393200" y="3219525"/>
              <a:ext cx="106125" cy="202725"/>
            </a:xfrm>
            <a:custGeom>
              <a:avLst/>
              <a:gdLst/>
              <a:ahLst/>
              <a:cxnLst/>
              <a:rect l="l" t="t" r="r" b="b"/>
              <a:pathLst>
                <a:path w="4245" h="8109" extrusionOk="0">
                  <a:moveTo>
                    <a:pt x="3794" y="450"/>
                  </a:moveTo>
                  <a:lnTo>
                    <a:pt x="3427" y="6978"/>
                  </a:lnTo>
                  <a:lnTo>
                    <a:pt x="547" y="450"/>
                  </a:lnTo>
                  <a:close/>
                  <a:moveTo>
                    <a:pt x="226" y="0"/>
                  </a:moveTo>
                  <a:cubicBezTo>
                    <a:pt x="162" y="0"/>
                    <a:pt x="97" y="64"/>
                    <a:pt x="65" y="97"/>
                  </a:cubicBezTo>
                  <a:cubicBezTo>
                    <a:pt x="33" y="161"/>
                    <a:pt x="1" y="257"/>
                    <a:pt x="33" y="322"/>
                  </a:cubicBezTo>
                  <a:lnTo>
                    <a:pt x="3376" y="7972"/>
                  </a:lnTo>
                  <a:cubicBezTo>
                    <a:pt x="3429" y="8051"/>
                    <a:pt x="3504" y="8109"/>
                    <a:pt x="3582" y="8109"/>
                  </a:cubicBezTo>
                  <a:cubicBezTo>
                    <a:pt x="3599" y="8109"/>
                    <a:pt x="3616" y="8106"/>
                    <a:pt x="3633" y="8101"/>
                  </a:cubicBezTo>
                  <a:cubicBezTo>
                    <a:pt x="3730" y="8101"/>
                    <a:pt x="3794" y="8004"/>
                    <a:pt x="3794" y="7908"/>
                  </a:cubicBezTo>
                  <a:lnTo>
                    <a:pt x="4244" y="225"/>
                  </a:lnTo>
                  <a:cubicBezTo>
                    <a:pt x="4244" y="193"/>
                    <a:pt x="4212" y="129"/>
                    <a:pt x="4180" y="97"/>
                  </a:cubicBezTo>
                  <a:cubicBezTo>
                    <a:pt x="4148" y="32"/>
                    <a:pt x="4083" y="0"/>
                    <a:pt x="4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929;p64"/>
            <p:cNvSpPr/>
            <p:nvPr/>
          </p:nvSpPr>
          <p:spPr>
            <a:xfrm>
              <a:off x="2377950" y="3209875"/>
              <a:ext cx="104475" cy="207350"/>
            </a:xfrm>
            <a:custGeom>
              <a:avLst/>
              <a:gdLst/>
              <a:ahLst/>
              <a:cxnLst/>
              <a:rect l="l" t="t" r="r" b="b"/>
              <a:pathLst>
                <a:path w="4179" h="8294" extrusionOk="0">
                  <a:moveTo>
                    <a:pt x="0" y="0"/>
                  </a:moveTo>
                  <a:lnTo>
                    <a:pt x="4179" y="8294"/>
                  </a:lnTo>
                  <a:lnTo>
                    <a:pt x="37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930;p64"/>
            <p:cNvSpPr/>
            <p:nvPr/>
          </p:nvSpPr>
          <p:spPr>
            <a:xfrm>
              <a:off x="2372325" y="3205050"/>
              <a:ext cx="115725" cy="217225"/>
            </a:xfrm>
            <a:custGeom>
              <a:avLst/>
              <a:gdLst/>
              <a:ahLst/>
              <a:cxnLst/>
              <a:rect l="l" t="t" r="r" b="b"/>
              <a:pathLst>
                <a:path w="4629" h="8689" extrusionOk="0">
                  <a:moveTo>
                    <a:pt x="3825" y="418"/>
                  </a:moveTo>
                  <a:lnTo>
                    <a:pt x="4166" y="7535"/>
                  </a:lnTo>
                  <a:lnTo>
                    <a:pt x="4166" y="7535"/>
                  </a:lnTo>
                  <a:lnTo>
                    <a:pt x="579" y="418"/>
                  </a:lnTo>
                  <a:close/>
                  <a:moveTo>
                    <a:pt x="225" y="1"/>
                  </a:moveTo>
                  <a:cubicBezTo>
                    <a:pt x="161" y="1"/>
                    <a:pt x="97" y="33"/>
                    <a:pt x="64" y="97"/>
                  </a:cubicBezTo>
                  <a:cubicBezTo>
                    <a:pt x="0" y="161"/>
                    <a:pt x="0" y="226"/>
                    <a:pt x="32" y="290"/>
                  </a:cubicBezTo>
                  <a:lnTo>
                    <a:pt x="4243" y="8583"/>
                  </a:lnTo>
                  <a:cubicBezTo>
                    <a:pt x="4270" y="8636"/>
                    <a:pt x="4339" y="8688"/>
                    <a:pt x="4416" y="8688"/>
                  </a:cubicBezTo>
                  <a:cubicBezTo>
                    <a:pt x="4433" y="8688"/>
                    <a:pt x="4451" y="8685"/>
                    <a:pt x="4468" y="8680"/>
                  </a:cubicBezTo>
                  <a:cubicBezTo>
                    <a:pt x="4565" y="8647"/>
                    <a:pt x="4629" y="8551"/>
                    <a:pt x="4629" y="8455"/>
                  </a:cubicBezTo>
                  <a:lnTo>
                    <a:pt x="4211" y="193"/>
                  </a:lnTo>
                  <a:cubicBezTo>
                    <a:pt x="4211" y="97"/>
                    <a:pt x="4115" y="1"/>
                    <a:pt x="4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931;p64"/>
            <p:cNvSpPr/>
            <p:nvPr/>
          </p:nvSpPr>
          <p:spPr>
            <a:xfrm>
              <a:off x="2153725" y="3172900"/>
              <a:ext cx="328700" cy="244325"/>
            </a:xfrm>
            <a:custGeom>
              <a:avLst/>
              <a:gdLst/>
              <a:ahLst/>
              <a:cxnLst/>
              <a:rect l="l" t="t" r="r" b="b"/>
              <a:pathLst>
                <a:path w="13148" h="9773" extrusionOk="0">
                  <a:moveTo>
                    <a:pt x="1" y="1"/>
                  </a:moveTo>
                  <a:lnTo>
                    <a:pt x="2412" y="9773"/>
                  </a:lnTo>
                  <a:lnTo>
                    <a:pt x="13148" y="9773"/>
                  </a:lnTo>
                  <a:lnTo>
                    <a:pt x="11444" y="1126"/>
                  </a:lnTo>
                  <a:lnTo>
                    <a:pt x="6108" y="1126"/>
                  </a:lnTo>
                  <a:lnTo>
                    <a:pt x="51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32;p64"/>
            <p:cNvSpPr/>
            <p:nvPr/>
          </p:nvSpPr>
          <p:spPr>
            <a:xfrm>
              <a:off x="2148100" y="3168075"/>
              <a:ext cx="339950" cy="253975"/>
            </a:xfrm>
            <a:custGeom>
              <a:avLst/>
              <a:gdLst/>
              <a:ahLst/>
              <a:cxnLst/>
              <a:rect l="l" t="t" r="r" b="b"/>
              <a:pathLst>
                <a:path w="13598" h="10159" extrusionOk="0">
                  <a:moveTo>
                    <a:pt x="5240" y="419"/>
                  </a:moveTo>
                  <a:lnTo>
                    <a:pt x="6173" y="1447"/>
                  </a:lnTo>
                  <a:cubicBezTo>
                    <a:pt x="6205" y="1480"/>
                    <a:pt x="6269" y="1512"/>
                    <a:pt x="6333" y="1512"/>
                  </a:cubicBezTo>
                  <a:lnTo>
                    <a:pt x="11509" y="1512"/>
                  </a:lnTo>
                  <a:lnTo>
                    <a:pt x="13116" y="9741"/>
                  </a:lnTo>
                  <a:lnTo>
                    <a:pt x="2797" y="9741"/>
                  </a:lnTo>
                  <a:lnTo>
                    <a:pt x="483" y="419"/>
                  </a:lnTo>
                  <a:close/>
                  <a:moveTo>
                    <a:pt x="226" y="1"/>
                  </a:moveTo>
                  <a:cubicBezTo>
                    <a:pt x="162" y="1"/>
                    <a:pt x="97" y="33"/>
                    <a:pt x="65" y="65"/>
                  </a:cubicBezTo>
                  <a:cubicBezTo>
                    <a:pt x="1" y="129"/>
                    <a:pt x="1" y="194"/>
                    <a:pt x="1" y="258"/>
                  </a:cubicBezTo>
                  <a:lnTo>
                    <a:pt x="2412" y="9998"/>
                  </a:lnTo>
                  <a:cubicBezTo>
                    <a:pt x="2444" y="10094"/>
                    <a:pt x="2540" y="10159"/>
                    <a:pt x="2637" y="10159"/>
                  </a:cubicBezTo>
                  <a:lnTo>
                    <a:pt x="13373" y="10159"/>
                  </a:lnTo>
                  <a:cubicBezTo>
                    <a:pt x="13437" y="10159"/>
                    <a:pt x="13502" y="10126"/>
                    <a:pt x="13566" y="10094"/>
                  </a:cubicBezTo>
                  <a:cubicBezTo>
                    <a:pt x="13598" y="10030"/>
                    <a:pt x="13598" y="9966"/>
                    <a:pt x="13598" y="9901"/>
                  </a:cubicBezTo>
                  <a:lnTo>
                    <a:pt x="11894" y="1254"/>
                  </a:lnTo>
                  <a:cubicBezTo>
                    <a:pt x="11862" y="1158"/>
                    <a:pt x="11798" y="1094"/>
                    <a:pt x="11669" y="1094"/>
                  </a:cubicBezTo>
                  <a:lnTo>
                    <a:pt x="6435" y="1094"/>
                  </a:lnTo>
                  <a:lnTo>
                    <a:pt x="5498" y="65"/>
                  </a:lnTo>
                  <a:cubicBezTo>
                    <a:pt x="5465" y="1"/>
                    <a:pt x="5401" y="1"/>
                    <a:pt x="5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933;p64"/>
            <p:cNvSpPr/>
            <p:nvPr/>
          </p:nvSpPr>
          <p:spPr>
            <a:xfrm>
              <a:off x="4591075" y="3348900"/>
              <a:ext cx="148700" cy="199325"/>
            </a:xfrm>
            <a:custGeom>
              <a:avLst/>
              <a:gdLst/>
              <a:ahLst/>
              <a:cxnLst/>
              <a:rect l="l" t="t" r="r" b="b"/>
              <a:pathLst>
                <a:path w="5948" h="7973" extrusionOk="0">
                  <a:moveTo>
                    <a:pt x="1" y="0"/>
                  </a:moveTo>
                  <a:lnTo>
                    <a:pt x="3987" y="7972"/>
                  </a:lnTo>
                  <a:lnTo>
                    <a:pt x="59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34;p64"/>
            <p:cNvSpPr/>
            <p:nvPr/>
          </p:nvSpPr>
          <p:spPr>
            <a:xfrm>
              <a:off x="4585450" y="3344075"/>
              <a:ext cx="159950" cy="209775"/>
            </a:xfrm>
            <a:custGeom>
              <a:avLst/>
              <a:gdLst/>
              <a:ahLst/>
              <a:cxnLst/>
              <a:rect l="l" t="t" r="r" b="b"/>
              <a:pathLst>
                <a:path w="6398" h="8391" extrusionOk="0">
                  <a:moveTo>
                    <a:pt x="5883" y="418"/>
                  </a:moveTo>
                  <a:lnTo>
                    <a:pt x="4135" y="7530"/>
                  </a:lnTo>
                  <a:lnTo>
                    <a:pt x="4135" y="7530"/>
                  </a:lnTo>
                  <a:lnTo>
                    <a:pt x="579" y="418"/>
                  </a:lnTo>
                  <a:close/>
                  <a:moveTo>
                    <a:pt x="226" y="1"/>
                  </a:moveTo>
                  <a:cubicBezTo>
                    <a:pt x="162" y="1"/>
                    <a:pt x="65" y="33"/>
                    <a:pt x="33" y="97"/>
                  </a:cubicBezTo>
                  <a:cubicBezTo>
                    <a:pt x="1" y="161"/>
                    <a:pt x="1" y="226"/>
                    <a:pt x="33" y="290"/>
                  </a:cubicBezTo>
                  <a:lnTo>
                    <a:pt x="4019" y="8262"/>
                  </a:lnTo>
                  <a:cubicBezTo>
                    <a:pt x="4051" y="8358"/>
                    <a:pt x="4147" y="8390"/>
                    <a:pt x="4244" y="8390"/>
                  </a:cubicBezTo>
                  <a:cubicBezTo>
                    <a:pt x="4308" y="8358"/>
                    <a:pt x="4405" y="8294"/>
                    <a:pt x="4405" y="8229"/>
                  </a:cubicBezTo>
                  <a:lnTo>
                    <a:pt x="6365" y="258"/>
                  </a:lnTo>
                  <a:cubicBezTo>
                    <a:pt x="6398" y="193"/>
                    <a:pt x="6365" y="129"/>
                    <a:pt x="6333" y="65"/>
                  </a:cubicBezTo>
                  <a:cubicBezTo>
                    <a:pt x="6301" y="33"/>
                    <a:pt x="6237" y="1"/>
                    <a:pt x="6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935;p64"/>
            <p:cNvSpPr/>
            <p:nvPr/>
          </p:nvSpPr>
          <p:spPr>
            <a:xfrm>
              <a:off x="4607150" y="3356925"/>
              <a:ext cx="94050" cy="191300"/>
            </a:xfrm>
            <a:custGeom>
              <a:avLst/>
              <a:gdLst/>
              <a:ahLst/>
              <a:cxnLst/>
              <a:rect l="l" t="t" r="r" b="b"/>
              <a:pathLst>
                <a:path w="3762" h="7652" extrusionOk="0">
                  <a:moveTo>
                    <a:pt x="1" y="1"/>
                  </a:moveTo>
                  <a:lnTo>
                    <a:pt x="3344" y="7651"/>
                  </a:lnTo>
                  <a:lnTo>
                    <a:pt x="37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936;p64"/>
            <p:cNvSpPr/>
            <p:nvPr/>
          </p:nvSpPr>
          <p:spPr>
            <a:xfrm>
              <a:off x="4601525" y="3351300"/>
              <a:ext cx="105300" cy="202550"/>
            </a:xfrm>
            <a:custGeom>
              <a:avLst/>
              <a:gdLst/>
              <a:ahLst/>
              <a:cxnLst/>
              <a:rect l="l" t="t" r="r" b="b"/>
              <a:pathLst>
                <a:path w="4212" h="8102" extrusionOk="0">
                  <a:moveTo>
                    <a:pt x="3762" y="419"/>
                  </a:moveTo>
                  <a:lnTo>
                    <a:pt x="3395" y="6968"/>
                  </a:lnTo>
                  <a:lnTo>
                    <a:pt x="547" y="419"/>
                  </a:lnTo>
                  <a:close/>
                  <a:moveTo>
                    <a:pt x="226" y="1"/>
                  </a:moveTo>
                  <a:cubicBezTo>
                    <a:pt x="129" y="1"/>
                    <a:pt x="65" y="33"/>
                    <a:pt x="33" y="97"/>
                  </a:cubicBezTo>
                  <a:cubicBezTo>
                    <a:pt x="1" y="162"/>
                    <a:pt x="1" y="226"/>
                    <a:pt x="33" y="290"/>
                  </a:cubicBezTo>
                  <a:lnTo>
                    <a:pt x="3376" y="7973"/>
                  </a:lnTo>
                  <a:cubicBezTo>
                    <a:pt x="3408" y="8069"/>
                    <a:pt x="3504" y="8101"/>
                    <a:pt x="3601" y="8101"/>
                  </a:cubicBezTo>
                  <a:cubicBezTo>
                    <a:pt x="3697" y="8069"/>
                    <a:pt x="3762" y="8005"/>
                    <a:pt x="3762" y="7908"/>
                  </a:cubicBezTo>
                  <a:lnTo>
                    <a:pt x="4212" y="226"/>
                  </a:lnTo>
                  <a:cubicBezTo>
                    <a:pt x="4212" y="162"/>
                    <a:pt x="4179" y="97"/>
                    <a:pt x="4147" y="65"/>
                  </a:cubicBezTo>
                  <a:cubicBezTo>
                    <a:pt x="4115" y="33"/>
                    <a:pt x="4051" y="1"/>
                    <a:pt x="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937;p64"/>
            <p:cNvSpPr/>
            <p:nvPr/>
          </p:nvSpPr>
          <p:spPr>
            <a:xfrm>
              <a:off x="4586250" y="3341675"/>
              <a:ext cx="104500" cy="206550"/>
            </a:xfrm>
            <a:custGeom>
              <a:avLst/>
              <a:gdLst/>
              <a:ahLst/>
              <a:cxnLst/>
              <a:rect l="l" t="t" r="r" b="b"/>
              <a:pathLst>
                <a:path w="4180" h="8262" extrusionOk="0">
                  <a:moveTo>
                    <a:pt x="1" y="0"/>
                  </a:moveTo>
                  <a:lnTo>
                    <a:pt x="4180" y="8261"/>
                  </a:lnTo>
                  <a:lnTo>
                    <a:pt x="37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938;p64"/>
            <p:cNvSpPr/>
            <p:nvPr/>
          </p:nvSpPr>
          <p:spPr>
            <a:xfrm>
              <a:off x="4580625" y="3336050"/>
              <a:ext cx="115750" cy="217800"/>
            </a:xfrm>
            <a:custGeom>
              <a:avLst/>
              <a:gdLst/>
              <a:ahLst/>
              <a:cxnLst/>
              <a:rect l="l" t="t" r="r" b="b"/>
              <a:pathLst>
                <a:path w="4630" h="8712" extrusionOk="0">
                  <a:moveTo>
                    <a:pt x="3794" y="450"/>
                  </a:moveTo>
                  <a:lnTo>
                    <a:pt x="4131" y="7475"/>
                  </a:lnTo>
                  <a:lnTo>
                    <a:pt x="547" y="450"/>
                  </a:lnTo>
                  <a:close/>
                  <a:moveTo>
                    <a:pt x="226" y="0"/>
                  </a:moveTo>
                  <a:cubicBezTo>
                    <a:pt x="130" y="0"/>
                    <a:pt x="65" y="64"/>
                    <a:pt x="33" y="129"/>
                  </a:cubicBezTo>
                  <a:cubicBezTo>
                    <a:pt x="1" y="193"/>
                    <a:pt x="1" y="257"/>
                    <a:pt x="33" y="322"/>
                  </a:cubicBezTo>
                  <a:lnTo>
                    <a:pt x="4212" y="8583"/>
                  </a:lnTo>
                  <a:cubicBezTo>
                    <a:pt x="4244" y="8679"/>
                    <a:pt x="4340" y="8711"/>
                    <a:pt x="4437" y="8711"/>
                  </a:cubicBezTo>
                  <a:cubicBezTo>
                    <a:pt x="4533" y="8679"/>
                    <a:pt x="4630" y="8583"/>
                    <a:pt x="4598" y="8486"/>
                  </a:cubicBezTo>
                  <a:lnTo>
                    <a:pt x="4593" y="8392"/>
                  </a:lnTo>
                  <a:lnTo>
                    <a:pt x="4593" y="8392"/>
                  </a:lnTo>
                  <a:lnTo>
                    <a:pt x="4598" y="8390"/>
                  </a:lnTo>
                  <a:lnTo>
                    <a:pt x="4593" y="8380"/>
                  </a:lnTo>
                  <a:lnTo>
                    <a:pt x="4212" y="225"/>
                  </a:lnTo>
                  <a:cubicBezTo>
                    <a:pt x="4212" y="96"/>
                    <a:pt x="4115" y="0"/>
                    <a:pt x="3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939;p64"/>
            <p:cNvSpPr/>
            <p:nvPr/>
          </p:nvSpPr>
          <p:spPr>
            <a:xfrm>
              <a:off x="4361250" y="3304700"/>
              <a:ext cx="329500" cy="243525"/>
            </a:xfrm>
            <a:custGeom>
              <a:avLst/>
              <a:gdLst/>
              <a:ahLst/>
              <a:cxnLst/>
              <a:rect l="l" t="t" r="r" b="b"/>
              <a:pathLst>
                <a:path w="13180" h="9741" extrusionOk="0">
                  <a:moveTo>
                    <a:pt x="1" y="0"/>
                  </a:moveTo>
                  <a:lnTo>
                    <a:pt x="2411" y="9740"/>
                  </a:lnTo>
                  <a:lnTo>
                    <a:pt x="13180" y="9740"/>
                  </a:lnTo>
                  <a:lnTo>
                    <a:pt x="11476" y="1093"/>
                  </a:lnTo>
                  <a:lnTo>
                    <a:pt x="6108" y="1093"/>
                  </a:lnTo>
                  <a:lnTo>
                    <a:pt x="5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940;p64"/>
            <p:cNvSpPr/>
            <p:nvPr/>
          </p:nvSpPr>
          <p:spPr>
            <a:xfrm>
              <a:off x="4355625" y="3299075"/>
              <a:ext cx="340750" cy="254775"/>
            </a:xfrm>
            <a:custGeom>
              <a:avLst/>
              <a:gdLst/>
              <a:ahLst/>
              <a:cxnLst/>
              <a:rect l="l" t="t" r="r" b="b"/>
              <a:pathLst>
                <a:path w="13630" h="10191" extrusionOk="0">
                  <a:moveTo>
                    <a:pt x="5272" y="418"/>
                  </a:moveTo>
                  <a:lnTo>
                    <a:pt x="6172" y="1479"/>
                  </a:lnTo>
                  <a:cubicBezTo>
                    <a:pt x="6204" y="1511"/>
                    <a:pt x="6269" y="1543"/>
                    <a:pt x="6333" y="1543"/>
                  </a:cubicBezTo>
                  <a:lnTo>
                    <a:pt x="11508" y="1543"/>
                  </a:lnTo>
                  <a:lnTo>
                    <a:pt x="13148" y="9772"/>
                  </a:lnTo>
                  <a:lnTo>
                    <a:pt x="2797" y="9772"/>
                  </a:lnTo>
                  <a:lnTo>
                    <a:pt x="515" y="418"/>
                  </a:lnTo>
                  <a:close/>
                  <a:moveTo>
                    <a:pt x="226" y="0"/>
                  </a:moveTo>
                  <a:cubicBezTo>
                    <a:pt x="161" y="0"/>
                    <a:pt x="97" y="33"/>
                    <a:pt x="65" y="97"/>
                  </a:cubicBezTo>
                  <a:cubicBezTo>
                    <a:pt x="33" y="129"/>
                    <a:pt x="1" y="193"/>
                    <a:pt x="33" y="258"/>
                  </a:cubicBezTo>
                  <a:lnTo>
                    <a:pt x="2444" y="10029"/>
                  </a:lnTo>
                  <a:cubicBezTo>
                    <a:pt x="2444" y="10126"/>
                    <a:pt x="2540" y="10190"/>
                    <a:pt x="2636" y="10190"/>
                  </a:cubicBezTo>
                  <a:lnTo>
                    <a:pt x="13405" y="10190"/>
                  </a:lnTo>
                  <a:cubicBezTo>
                    <a:pt x="13469" y="10190"/>
                    <a:pt x="13533" y="10158"/>
                    <a:pt x="13565" y="10094"/>
                  </a:cubicBezTo>
                  <a:cubicBezTo>
                    <a:pt x="13598" y="10062"/>
                    <a:pt x="13630" y="9997"/>
                    <a:pt x="13598" y="9933"/>
                  </a:cubicBezTo>
                  <a:lnTo>
                    <a:pt x="11894" y="1286"/>
                  </a:lnTo>
                  <a:cubicBezTo>
                    <a:pt x="11894" y="1190"/>
                    <a:pt x="11798" y="1125"/>
                    <a:pt x="11701" y="1125"/>
                  </a:cubicBezTo>
                  <a:lnTo>
                    <a:pt x="6439" y="1125"/>
                  </a:lnTo>
                  <a:lnTo>
                    <a:pt x="5529" y="65"/>
                  </a:lnTo>
                  <a:cubicBezTo>
                    <a:pt x="5465" y="33"/>
                    <a:pt x="5433" y="0"/>
                    <a:pt x="5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941;p64"/>
            <p:cNvSpPr/>
            <p:nvPr/>
          </p:nvSpPr>
          <p:spPr>
            <a:xfrm>
              <a:off x="4591075" y="2493850"/>
              <a:ext cx="148700" cy="199325"/>
            </a:xfrm>
            <a:custGeom>
              <a:avLst/>
              <a:gdLst/>
              <a:ahLst/>
              <a:cxnLst/>
              <a:rect l="l" t="t" r="r" b="b"/>
              <a:pathLst>
                <a:path w="5948" h="7973" extrusionOk="0">
                  <a:moveTo>
                    <a:pt x="1" y="1"/>
                  </a:moveTo>
                  <a:lnTo>
                    <a:pt x="3987" y="7972"/>
                  </a:lnTo>
                  <a:lnTo>
                    <a:pt x="5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942;p64"/>
            <p:cNvSpPr/>
            <p:nvPr/>
          </p:nvSpPr>
          <p:spPr>
            <a:xfrm>
              <a:off x="4585450" y="2489025"/>
              <a:ext cx="159950" cy="209775"/>
            </a:xfrm>
            <a:custGeom>
              <a:avLst/>
              <a:gdLst/>
              <a:ahLst/>
              <a:cxnLst/>
              <a:rect l="l" t="t" r="r" b="b"/>
              <a:pathLst>
                <a:path w="6398" h="8391" extrusionOk="0">
                  <a:moveTo>
                    <a:pt x="5883" y="419"/>
                  </a:moveTo>
                  <a:lnTo>
                    <a:pt x="4135" y="7530"/>
                  </a:lnTo>
                  <a:lnTo>
                    <a:pt x="579" y="419"/>
                  </a:lnTo>
                  <a:close/>
                  <a:moveTo>
                    <a:pt x="226" y="1"/>
                  </a:moveTo>
                  <a:cubicBezTo>
                    <a:pt x="162" y="1"/>
                    <a:pt x="65" y="33"/>
                    <a:pt x="33" y="97"/>
                  </a:cubicBezTo>
                  <a:cubicBezTo>
                    <a:pt x="1" y="161"/>
                    <a:pt x="1" y="226"/>
                    <a:pt x="33" y="290"/>
                  </a:cubicBezTo>
                  <a:lnTo>
                    <a:pt x="4019" y="8262"/>
                  </a:lnTo>
                  <a:cubicBezTo>
                    <a:pt x="4051" y="8358"/>
                    <a:pt x="4147" y="8390"/>
                    <a:pt x="4244" y="8390"/>
                  </a:cubicBezTo>
                  <a:cubicBezTo>
                    <a:pt x="4308" y="8390"/>
                    <a:pt x="4405" y="8326"/>
                    <a:pt x="4405" y="8230"/>
                  </a:cubicBezTo>
                  <a:lnTo>
                    <a:pt x="6365" y="258"/>
                  </a:lnTo>
                  <a:cubicBezTo>
                    <a:pt x="6398" y="194"/>
                    <a:pt x="6365" y="129"/>
                    <a:pt x="6333" y="65"/>
                  </a:cubicBezTo>
                  <a:cubicBezTo>
                    <a:pt x="6301" y="33"/>
                    <a:pt x="6237" y="1"/>
                    <a:pt x="6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943;p64"/>
            <p:cNvSpPr/>
            <p:nvPr/>
          </p:nvSpPr>
          <p:spPr>
            <a:xfrm>
              <a:off x="4607150" y="2501900"/>
              <a:ext cx="94050" cy="191275"/>
            </a:xfrm>
            <a:custGeom>
              <a:avLst/>
              <a:gdLst/>
              <a:ahLst/>
              <a:cxnLst/>
              <a:rect l="l" t="t" r="r" b="b"/>
              <a:pathLst>
                <a:path w="3762" h="7651" extrusionOk="0">
                  <a:moveTo>
                    <a:pt x="1" y="0"/>
                  </a:moveTo>
                  <a:lnTo>
                    <a:pt x="3344" y="7650"/>
                  </a:lnTo>
                  <a:lnTo>
                    <a:pt x="37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944;p64"/>
            <p:cNvSpPr/>
            <p:nvPr/>
          </p:nvSpPr>
          <p:spPr>
            <a:xfrm>
              <a:off x="4601525" y="2496275"/>
              <a:ext cx="105300" cy="202525"/>
            </a:xfrm>
            <a:custGeom>
              <a:avLst/>
              <a:gdLst/>
              <a:ahLst/>
              <a:cxnLst/>
              <a:rect l="l" t="t" r="r" b="b"/>
              <a:pathLst>
                <a:path w="4212" h="8101" extrusionOk="0">
                  <a:moveTo>
                    <a:pt x="3762" y="418"/>
                  </a:moveTo>
                  <a:lnTo>
                    <a:pt x="3395" y="6967"/>
                  </a:lnTo>
                  <a:lnTo>
                    <a:pt x="547" y="418"/>
                  </a:lnTo>
                  <a:close/>
                  <a:moveTo>
                    <a:pt x="226" y="0"/>
                  </a:moveTo>
                  <a:cubicBezTo>
                    <a:pt x="129" y="0"/>
                    <a:pt x="65" y="32"/>
                    <a:pt x="33" y="96"/>
                  </a:cubicBezTo>
                  <a:cubicBezTo>
                    <a:pt x="1" y="161"/>
                    <a:pt x="1" y="225"/>
                    <a:pt x="33" y="321"/>
                  </a:cubicBezTo>
                  <a:lnTo>
                    <a:pt x="3376" y="7972"/>
                  </a:lnTo>
                  <a:cubicBezTo>
                    <a:pt x="3408" y="8068"/>
                    <a:pt x="3504" y="8100"/>
                    <a:pt x="3601" y="8100"/>
                  </a:cubicBezTo>
                  <a:cubicBezTo>
                    <a:pt x="3697" y="8068"/>
                    <a:pt x="3762" y="8004"/>
                    <a:pt x="3762" y="7908"/>
                  </a:cubicBezTo>
                  <a:lnTo>
                    <a:pt x="4212" y="225"/>
                  </a:lnTo>
                  <a:cubicBezTo>
                    <a:pt x="4212" y="161"/>
                    <a:pt x="4179" y="129"/>
                    <a:pt x="4147" y="64"/>
                  </a:cubicBezTo>
                  <a:cubicBezTo>
                    <a:pt x="4115" y="32"/>
                    <a:pt x="4051" y="0"/>
                    <a:pt x="3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945;p64"/>
            <p:cNvSpPr/>
            <p:nvPr/>
          </p:nvSpPr>
          <p:spPr>
            <a:xfrm>
              <a:off x="4586250" y="2486625"/>
              <a:ext cx="104500" cy="206550"/>
            </a:xfrm>
            <a:custGeom>
              <a:avLst/>
              <a:gdLst/>
              <a:ahLst/>
              <a:cxnLst/>
              <a:rect l="l" t="t" r="r" b="b"/>
              <a:pathLst>
                <a:path w="4180" h="8262" extrusionOk="0">
                  <a:moveTo>
                    <a:pt x="1" y="0"/>
                  </a:moveTo>
                  <a:lnTo>
                    <a:pt x="4180" y="8261"/>
                  </a:lnTo>
                  <a:lnTo>
                    <a:pt x="37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946;p64"/>
            <p:cNvSpPr/>
            <p:nvPr/>
          </p:nvSpPr>
          <p:spPr>
            <a:xfrm>
              <a:off x="4580625" y="2481800"/>
              <a:ext cx="115750" cy="217200"/>
            </a:xfrm>
            <a:custGeom>
              <a:avLst/>
              <a:gdLst/>
              <a:ahLst/>
              <a:cxnLst/>
              <a:rect l="l" t="t" r="r" b="b"/>
              <a:pathLst>
                <a:path w="4630" h="8688" extrusionOk="0">
                  <a:moveTo>
                    <a:pt x="3794" y="418"/>
                  </a:moveTo>
                  <a:lnTo>
                    <a:pt x="4130" y="7441"/>
                  </a:lnTo>
                  <a:lnTo>
                    <a:pt x="547" y="418"/>
                  </a:lnTo>
                  <a:close/>
                  <a:moveTo>
                    <a:pt x="226" y="0"/>
                  </a:moveTo>
                  <a:cubicBezTo>
                    <a:pt x="130" y="0"/>
                    <a:pt x="65" y="33"/>
                    <a:pt x="33" y="97"/>
                  </a:cubicBezTo>
                  <a:cubicBezTo>
                    <a:pt x="1" y="161"/>
                    <a:pt x="1" y="225"/>
                    <a:pt x="33" y="290"/>
                  </a:cubicBezTo>
                  <a:lnTo>
                    <a:pt x="4212" y="8551"/>
                  </a:lnTo>
                  <a:cubicBezTo>
                    <a:pt x="4238" y="8630"/>
                    <a:pt x="4308" y="8688"/>
                    <a:pt x="4386" y="8688"/>
                  </a:cubicBezTo>
                  <a:cubicBezTo>
                    <a:pt x="4403" y="8688"/>
                    <a:pt x="4420" y="8685"/>
                    <a:pt x="4437" y="8679"/>
                  </a:cubicBezTo>
                  <a:cubicBezTo>
                    <a:pt x="4533" y="8647"/>
                    <a:pt x="4630" y="8551"/>
                    <a:pt x="4598" y="8454"/>
                  </a:cubicBezTo>
                  <a:lnTo>
                    <a:pt x="4593" y="8360"/>
                  </a:lnTo>
                  <a:lnTo>
                    <a:pt x="4598" y="8358"/>
                  </a:lnTo>
                  <a:lnTo>
                    <a:pt x="4593" y="8348"/>
                  </a:lnTo>
                  <a:lnTo>
                    <a:pt x="4212" y="193"/>
                  </a:lnTo>
                  <a:cubicBezTo>
                    <a:pt x="4212" y="65"/>
                    <a:pt x="4115" y="0"/>
                    <a:pt x="3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947;p64"/>
            <p:cNvSpPr/>
            <p:nvPr/>
          </p:nvSpPr>
          <p:spPr>
            <a:xfrm>
              <a:off x="4361250" y="2449650"/>
              <a:ext cx="329500" cy="243525"/>
            </a:xfrm>
            <a:custGeom>
              <a:avLst/>
              <a:gdLst/>
              <a:ahLst/>
              <a:cxnLst/>
              <a:rect l="l" t="t" r="r" b="b"/>
              <a:pathLst>
                <a:path w="13180" h="9741" extrusionOk="0">
                  <a:moveTo>
                    <a:pt x="1" y="1"/>
                  </a:moveTo>
                  <a:lnTo>
                    <a:pt x="2411" y="9740"/>
                  </a:lnTo>
                  <a:lnTo>
                    <a:pt x="13180" y="9740"/>
                  </a:lnTo>
                  <a:lnTo>
                    <a:pt x="11476" y="1094"/>
                  </a:lnTo>
                  <a:lnTo>
                    <a:pt x="6108" y="1094"/>
                  </a:lnTo>
                  <a:lnTo>
                    <a:pt x="5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948;p64"/>
            <p:cNvSpPr/>
            <p:nvPr/>
          </p:nvSpPr>
          <p:spPr>
            <a:xfrm>
              <a:off x="4355625" y="2444025"/>
              <a:ext cx="340750" cy="254775"/>
            </a:xfrm>
            <a:custGeom>
              <a:avLst/>
              <a:gdLst/>
              <a:ahLst/>
              <a:cxnLst/>
              <a:rect l="l" t="t" r="r" b="b"/>
              <a:pathLst>
                <a:path w="13630" h="10191" extrusionOk="0">
                  <a:moveTo>
                    <a:pt x="5272" y="451"/>
                  </a:moveTo>
                  <a:lnTo>
                    <a:pt x="6172" y="1479"/>
                  </a:lnTo>
                  <a:cubicBezTo>
                    <a:pt x="6204" y="1511"/>
                    <a:pt x="6269" y="1544"/>
                    <a:pt x="6333" y="1544"/>
                  </a:cubicBezTo>
                  <a:lnTo>
                    <a:pt x="11508" y="1544"/>
                  </a:lnTo>
                  <a:lnTo>
                    <a:pt x="13148" y="9773"/>
                  </a:lnTo>
                  <a:lnTo>
                    <a:pt x="2797" y="9773"/>
                  </a:lnTo>
                  <a:lnTo>
                    <a:pt x="515" y="451"/>
                  </a:lnTo>
                  <a:close/>
                  <a:moveTo>
                    <a:pt x="226" y="1"/>
                  </a:moveTo>
                  <a:cubicBezTo>
                    <a:pt x="161" y="1"/>
                    <a:pt x="97" y="33"/>
                    <a:pt x="65" y="97"/>
                  </a:cubicBezTo>
                  <a:cubicBezTo>
                    <a:pt x="33" y="161"/>
                    <a:pt x="1" y="226"/>
                    <a:pt x="33" y="290"/>
                  </a:cubicBezTo>
                  <a:lnTo>
                    <a:pt x="2444" y="10030"/>
                  </a:lnTo>
                  <a:cubicBezTo>
                    <a:pt x="2444" y="10126"/>
                    <a:pt x="2540" y="10190"/>
                    <a:pt x="2636" y="10190"/>
                  </a:cubicBezTo>
                  <a:lnTo>
                    <a:pt x="13405" y="10190"/>
                  </a:lnTo>
                  <a:cubicBezTo>
                    <a:pt x="13469" y="10190"/>
                    <a:pt x="13533" y="10158"/>
                    <a:pt x="13565" y="10126"/>
                  </a:cubicBezTo>
                  <a:cubicBezTo>
                    <a:pt x="13598" y="10062"/>
                    <a:pt x="13630" y="9998"/>
                    <a:pt x="13598" y="9933"/>
                  </a:cubicBezTo>
                  <a:lnTo>
                    <a:pt x="11894" y="1286"/>
                  </a:lnTo>
                  <a:cubicBezTo>
                    <a:pt x="11894" y="1190"/>
                    <a:pt x="11798" y="1126"/>
                    <a:pt x="11701" y="1126"/>
                  </a:cubicBezTo>
                  <a:lnTo>
                    <a:pt x="6437" y="1126"/>
                  </a:lnTo>
                  <a:lnTo>
                    <a:pt x="5529" y="97"/>
                  </a:lnTo>
                  <a:cubicBezTo>
                    <a:pt x="5465" y="33"/>
                    <a:pt x="5433" y="1"/>
                    <a:pt x="5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949;p64"/>
            <p:cNvSpPr/>
            <p:nvPr/>
          </p:nvSpPr>
          <p:spPr>
            <a:xfrm>
              <a:off x="4591075" y="3692850"/>
              <a:ext cx="148700" cy="199325"/>
            </a:xfrm>
            <a:custGeom>
              <a:avLst/>
              <a:gdLst/>
              <a:ahLst/>
              <a:cxnLst/>
              <a:rect l="l" t="t" r="r" b="b"/>
              <a:pathLst>
                <a:path w="5948" h="7973" extrusionOk="0">
                  <a:moveTo>
                    <a:pt x="1" y="0"/>
                  </a:moveTo>
                  <a:lnTo>
                    <a:pt x="3987" y="7972"/>
                  </a:lnTo>
                  <a:lnTo>
                    <a:pt x="59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950;p64"/>
            <p:cNvSpPr/>
            <p:nvPr/>
          </p:nvSpPr>
          <p:spPr>
            <a:xfrm>
              <a:off x="4585450" y="3687225"/>
              <a:ext cx="159950" cy="209975"/>
            </a:xfrm>
            <a:custGeom>
              <a:avLst/>
              <a:gdLst/>
              <a:ahLst/>
              <a:cxnLst/>
              <a:rect l="l" t="t" r="r" b="b"/>
              <a:pathLst>
                <a:path w="6398" h="8399" extrusionOk="0">
                  <a:moveTo>
                    <a:pt x="5883" y="418"/>
                  </a:moveTo>
                  <a:lnTo>
                    <a:pt x="4130" y="7549"/>
                  </a:lnTo>
                  <a:lnTo>
                    <a:pt x="579" y="418"/>
                  </a:lnTo>
                  <a:close/>
                  <a:moveTo>
                    <a:pt x="226" y="0"/>
                  </a:moveTo>
                  <a:cubicBezTo>
                    <a:pt x="162" y="0"/>
                    <a:pt x="65" y="32"/>
                    <a:pt x="33" y="97"/>
                  </a:cubicBezTo>
                  <a:cubicBezTo>
                    <a:pt x="1" y="161"/>
                    <a:pt x="1" y="257"/>
                    <a:pt x="33" y="322"/>
                  </a:cubicBezTo>
                  <a:lnTo>
                    <a:pt x="4019" y="8293"/>
                  </a:lnTo>
                  <a:cubicBezTo>
                    <a:pt x="4045" y="8346"/>
                    <a:pt x="4114" y="8398"/>
                    <a:pt x="4191" y="8398"/>
                  </a:cubicBezTo>
                  <a:cubicBezTo>
                    <a:pt x="4209" y="8398"/>
                    <a:pt x="4226" y="8396"/>
                    <a:pt x="4244" y="8390"/>
                  </a:cubicBezTo>
                  <a:cubicBezTo>
                    <a:pt x="4308" y="8390"/>
                    <a:pt x="4405" y="8326"/>
                    <a:pt x="4405" y="8229"/>
                  </a:cubicBezTo>
                  <a:lnTo>
                    <a:pt x="6365" y="257"/>
                  </a:lnTo>
                  <a:cubicBezTo>
                    <a:pt x="6398" y="193"/>
                    <a:pt x="6365" y="129"/>
                    <a:pt x="6333" y="97"/>
                  </a:cubicBezTo>
                  <a:cubicBezTo>
                    <a:pt x="6301" y="32"/>
                    <a:pt x="6237" y="0"/>
                    <a:pt x="6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951;p64"/>
            <p:cNvSpPr/>
            <p:nvPr/>
          </p:nvSpPr>
          <p:spPr>
            <a:xfrm>
              <a:off x="4607150" y="3700075"/>
              <a:ext cx="94050" cy="192100"/>
            </a:xfrm>
            <a:custGeom>
              <a:avLst/>
              <a:gdLst/>
              <a:ahLst/>
              <a:cxnLst/>
              <a:rect l="l" t="t" r="r" b="b"/>
              <a:pathLst>
                <a:path w="3762" h="7684" extrusionOk="0">
                  <a:moveTo>
                    <a:pt x="1" y="1"/>
                  </a:moveTo>
                  <a:lnTo>
                    <a:pt x="3344" y="7683"/>
                  </a:lnTo>
                  <a:lnTo>
                    <a:pt x="37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952;p64"/>
            <p:cNvSpPr/>
            <p:nvPr/>
          </p:nvSpPr>
          <p:spPr>
            <a:xfrm>
              <a:off x="4601525" y="3695250"/>
              <a:ext cx="105300" cy="201950"/>
            </a:xfrm>
            <a:custGeom>
              <a:avLst/>
              <a:gdLst/>
              <a:ahLst/>
              <a:cxnLst/>
              <a:rect l="l" t="t" r="r" b="b"/>
              <a:pathLst>
                <a:path w="4212" h="8078" extrusionOk="0">
                  <a:moveTo>
                    <a:pt x="3762" y="419"/>
                  </a:moveTo>
                  <a:lnTo>
                    <a:pt x="3395" y="6939"/>
                  </a:lnTo>
                  <a:lnTo>
                    <a:pt x="547" y="419"/>
                  </a:lnTo>
                  <a:close/>
                  <a:moveTo>
                    <a:pt x="226" y="1"/>
                  </a:moveTo>
                  <a:cubicBezTo>
                    <a:pt x="129" y="1"/>
                    <a:pt x="65" y="33"/>
                    <a:pt x="33" y="97"/>
                  </a:cubicBezTo>
                  <a:cubicBezTo>
                    <a:pt x="1" y="129"/>
                    <a:pt x="1" y="226"/>
                    <a:pt x="33" y="290"/>
                  </a:cubicBezTo>
                  <a:lnTo>
                    <a:pt x="3376" y="7940"/>
                  </a:lnTo>
                  <a:cubicBezTo>
                    <a:pt x="3402" y="8020"/>
                    <a:pt x="3472" y="8077"/>
                    <a:pt x="3550" y="8077"/>
                  </a:cubicBezTo>
                  <a:cubicBezTo>
                    <a:pt x="3567" y="8077"/>
                    <a:pt x="3584" y="8075"/>
                    <a:pt x="3601" y="8069"/>
                  </a:cubicBezTo>
                  <a:cubicBezTo>
                    <a:pt x="3697" y="8069"/>
                    <a:pt x="3762" y="7972"/>
                    <a:pt x="3762" y="7876"/>
                  </a:cubicBezTo>
                  <a:lnTo>
                    <a:pt x="4212" y="226"/>
                  </a:lnTo>
                  <a:cubicBezTo>
                    <a:pt x="4212" y="161"/>
                    <a:pt x="4179" y="97"/>
                    <a:pt x="4147" y="65"/>
                  </a:cubicBezTo>
                  <a:cubicBezTo>
                    <a:pt x="4115" y="1"/>
                    <a:pt x="4051" y="1"/>
                    <a:pt x="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953;p64"/>
            <p:cNvSpPr/>
            <p:nvPr/>
          </p:nvSpPr>
          <p:spPr>
            <a:xfrm>
              <a:off x="4586250" y="3685600"/>
              <a:ext cx="104500" cy="206575"/>
            </a:xfrm>
            <a:custGeom>
              <a:avLst/>
              <a:gdLst/>
              <a:ahLst/>
              <a:cxnLst/>
              <a:rect l="l" t="t" r="r" b="b"/>
              <a:pathLst>
                <a:path w="4180" h="8263" extrusionOk="0">
                  <a:moveTo>
                    <a:pt x="1" y="1"/>
                  </a:moveTo>
                  <a:lnTo>
                    <a:pt x="4180" y="8262"/>
                  </a:lnTo>
                  <a:lnTo>
                    <a:pt x="37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954;p64"/>
            <p:cNvSpPr/>
            <p:nvPr/>
          </p:nvSpPr>
          <p:spPr>
            <a:xfrm>
              <a:off x="4580625" y="3679975"/>
              <a:ext cx="115750" cy="217300"/>
            </a:xfrm>
            <a:custGeom>
              <a:avLst/>
              <a:gdLst/>
              <a:ahLst/>
              <a:cxnLst/>
              <a:rect l="l" t="t" r="r" b="b"/>
              <a:pathLst>
                <a:path w="4630" h="8692" extrusionOk="0">
                  <a:moveTo>
                    <a:pt x="3794" y="419"/>
                  </a:moveTo>
                  <a:lnTo>
                    <a:pt x="4131" y="7473"/>
                  </a:lnTo>
                  <a:lnTo>
                    <a:pt x="547" y="419"/>
                  </a:lnTo>
                  <a:close/>
                  <a:moveTo>
                    <a:pt x="226" y="1"/>
                  </a:moveTo>
                  <a:cubicBezTo>
                    <a:pt x="130" y="1"/>
                    <a:pt x="65" y="33"/>
                    <a:pt x="33" y="97"/>
                  </a:cubicBezTo>
                  <a:cubicBezTo>
                    <a:pt x="1" y="162"/>
                    <a:pt x="1" y="258"/>
                    <a:pt x="33" y="322"/>
                  </a:cubicBezTo>
                  <a:lnTo>
                    <a:pt x="4212" y="8583"/>
                  </a:lnTo>
                  <a:cubicBezTo>
                    <a:pt x="4236" y="8656"/>
                    <a:pt x="4296" y="8692"/>
                    <a:pt x="4366" y="8692"/>
                  </a:cubicBezTo>
                  <a:cubicBezTo>
                    <a:pt x="4389" y="8692"/>
                    <a:pt x="4413" y="8688"/>
                    <a:pt x="4437" y="8680"/>
                  </a:cubicBezTo>
                  <a:cubicBezTo>
                    <a:pt x="4533" y="8648"/>
                    <a:pt x="4630" y="8583"/>
                    <a:pt x="4598" y="8455"/>
                  </a:cubicBezTo>
                  <a:lnTo>
                    <a:pt x="4595" y="8392"/>
                  </a:lnTo>
                  <a:lnTo>
                    <a:pt x="4595" y="8392"/>
                  </a:lnTo>
                  <a:lnTo>
                    <a:pt x="4598" y="8391"/>
                  </a:lnTo>
                  <a:lnTo>
                    <a:pt x="4594" y="8384"/>
                  </a:lnTo>
                  <a:lnTo>
                    <a:pt x="4594" y="8384"/>
                  </a:lnTo>
                  <a:lnTo>
                    <a:pt x="4212" y="194"/>
                  </a:lnTo>
                  <a:cubicBezTo>
                    <a:pt x="4212" y="97"/>
                    <a:pt x="4115" y="1"/>
                    <a:pt x="3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955;p64"/>
            <p:cNvSpPr/>
            <p:nvPr/>
          </p:nvSpPr>
          <p:spPr>
            <a:xfrm>
              <a:off x="4361250" y="3647850"/>
              <a:ext cx="329500" cy="244325"/>
            </a:xfrm>
            <a:custGeom>
              <a:avLst/>
              <a:gdLst/>
              <a:ahLst/>
              <a:cxnLst/>
              <a:rect l="l" t="t" r="r" b="b"/>
              <a:pathLst>
                <a:path w="13180" h="9773" extrusionOk="0">
                  <a:moveTo>
                    <a:pt x="1" y="0"/>
                  </a:moveTo>
                  <a:lnTo>
                    <a:pt x="2411" y="9772"/>
                  </a:lnTo>
                  <a:lnTo>
                    <a:pt x="13180" y="9772"/>
                  </a:lnTo>
                  <a:lnTo>
                    <a:pt x="11476" y="1125"/>
                  </a:lnTo>
                  <a:lnTo>
                    <a:pt x="6108" y="1125"/>
                  </a:lnTo>
                  <a:lnTo>
                    <a:pt x="5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956;p64"/>
            <p:cNvSpPr/>
            <p:nvPr/>
          </p:nvSpPr>
          <p:spPr>
            <a:xfrm>
              <a:off x="4355625" y="3643025"/>
              <a:ext cx="340750" cy="253950"/>
            </a:xfrm>
            <a:custGeom>
              <a:avLst/>
              <a:gdLst/>
              <a:ahLst/>
              <a:cxnLst/>
              <a:rect l="l" t="t" r="r" b="b"/>
              <a:pathLst>
                <a:path w="13630" h="10158" extrusionOk="0">
                  <a:moveTo>
                    <a:pt x="5272" y="418"/>
                  </a:moveTo>
                  <a:lnTo>
                    <a:pt x="6172" y="1447"/>
                  </a:lnTo>
                  <a:cubicBezTo>
                    <a:pt x="6204" y="1511"/>
                    <a:pt x="6269" y="1511"/>
                    <a:pt x="6333" y="1511"/>
                  </a:cubicBezTo>
                  <a:lnTo>
                    <a:pt x="11508" y="1511"/>
                  </a:lnTo>
                  <a:lnTo>
                    <a:pt x="13148" y="9740"/>
                  </a:lnTo>
                  <a:lnTo>
                    <a:pt x="2797" y="9740"/>
                  </a:lnTo>
                  <a:lnTo>
                    <a:pt x="515" y="418"/>
                  </a:lnTo>
                  <a:close/>
                  <a:moveTo>
                    <a:pt x="226" y="0"/>
                  </a:moveTo>
                  <a:cubicBezTo>
                    <a:pt x="161" y="0"/>
                    <a:pt x="97" y="32"/>
                    <a:pt x="65" y="65"/>
                  </a:cubicBezTo>
                  <a:cubicBezTo>
                    <a:pt x="33" y="129"/>
                    <a:pt x="1" y="193"/>
                    <a:pt x="33" y="257"/>
                  </a:cubicBezTo>
                  <a:lnTo>
                    <a:pt x="2444" y="9997"/>
                  </a:lnTo>
                  <a:cubicBezTo>
                    <a:pt x="2444" y="10094"/>
                    <a:pt x="2540" y="10158"/>
                    <a:pt x="2636" y="10158"/>
                  </a:cubicBezTo>
                  <a:lnTo>
                    <a:pt x="13405" y="10158"/>
                  </a:lnTo>
                  <a:cubicBezTo>
                    <a:pt x="13469" y="10158"/>
                    <a:pt x="13533" y="10126"/>
                    <a:pt x="13565" y="10094"/>
                  </a:cubicBezTo>
                  <a:cubicBezTo>
                    <a:pt x="13598" y="10029"/>
                    <a:pt x="13630" y="9965"/>
                    <a:pt x="13598" y="9901"/>
                  </a:cubicBezTo>
                  <a:lnTo>
                    <a:pt x="11894" y="1286"/>
                  </a:lnTo>
                  <a:cubicBezTo>
                    <a:pt x="11894" y="1157"/>
                    <a:pt x="11798" y="1093"/>
                    <a:pt x="11701" y="1093"/>
                  </a:cubicBezTo>
                  <a:lnTo>
                    <a:pt x="6437" y="1093"/>
                  </a:lnTo>
                  <a:lnTo>
                    <a:pt x="5529" y="65"/>
                  </a:lnTo>
                  <a:cubicBezTo>
                    <a:pt x="5465" y="32"/>
                    <a:pt x="5433" y="0"/>
                    <a:pt x="5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957;p64"/>
            <p:cNvSpPr/>
            <p:nvPr/>
          </p:nvSpPr>
          <p:spPr>
            <a:xfrm>
              <a:off x="3617100" y="2493050"/>
              <a:ext cx="253975" cy="908100"/>
            </a:xfrm>
            <a:custGeom>
              <a:avLst/>
              <a:gdLst/>
              <a:ahLst/>
              <a:cxnLst/>
              <a:rect l="l" t="t" r="r" b="b"/>
              <a:pathLst>
                <a:path w="10159" h="36324" extrusionOk="0">
                  <a:moveTo>
                    <a:pt x="9741" y="0"/>
                  </a:moveTo>
                  <a:lnTo>
                    <a:pt x="9741" y="10544"/>
                  </a:lnTo>
                  <a:lnTo>
                    <a:pt x="1" y="10544"/>
                  </a:lnTo>
                  <a:lnTo>
                    <a:pt x="1" y="36324"/>
                  </a:lnTo>
                  <a:lnTo>
                    <a:pt x="419" y="36324"/>
                  </a:lnTo>
                  <a:lnTo>
                    <a:pt x="419" y="10962"/>
                  </a:lnTo>
                  <a:lnTo>
                    <a:pt x="10158" y="10962"/>
                  </a:lnTo>
                  <a:lnTo>
                    <a:pt x="101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958;p64"/>
            <p:cNvSpPr/>
            <p:nvPr/>
          </p:nvSpPr>
          <p:spPr>
            <a:xfrm>
              <a:off x="3711925" y="2493050"/>
              <a:ext cx="11275" cy="266025"/>
            </a:xfrm>
            <a:custGeom>
              <a:avLst/>
              <a:gdLst/>
              <a:ahLst/>
              <a:cxnLst/>
              <a:rect l="l" t="t" r="r" b="b"/>
              <a:pathLst>
                <a:path w="451" h="10641" extrusionOk="0">
                  <a:moveTo>
                    <a:pt x="1" y="0"/>
                  </a:moveTo>
                  <a:lnTo>
                    <a:pt x="1" y="10640"/>
                  </a:lnTo>
                  <a:lnTo>
                    <a:pt x="451" y="10640"/>
                  </a:lnTo>
                  <a:lnTo>
                    <a:pt x="4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959;p64"/>
            <p:cNvSpPr/>
            <p:nvPr/>
          </p:nvSpPr>
          <p:spPr>
            <a:xfrm>
              <a:off x="3850150" y="2476975"/>
              <a:ext cx="31375" cy="31375"/>
            </a:xfrm>
            <a:custGeom>
              <a:avLst/>
              <a:gdLst/>
              <a:ahLst/>
              <a:cxnLst/>
              <a:rect l="l" t="t" r="r" b="b"/>
              <a:pathLst>
                <a:path w="1255" h="1255" extrusionOk="0">
                  <a:moveTo>
                    <a:pt x="644" y="1"/>
                  </a:moveTo>
                  <a:cubicBezTo>
                    <a:pt x="290" y="1"/>
                    <a:pt x="1" y="290"/>
                    <a:pt x="1" y="643"/>
                  </a:cubicBezTo>
                  <a:cubicBezTo>
                    <a:pt x="1" y="997"/>
                    <a:pt x="290" y="1254"/>
                    <a:pt x="644" y="1254"/>
                  </a:cubicBezTo>
                  <a:cubicBezTo>
                    <a:pt x="965" y="1254"/>
                    <a:pt x="1254" y="997"/>
                    <a:pt x="1254" y="643"/>
                  </a:cubicBezTo>
                  <a:cubicBezTo>
                    <a:pt x="1254" y="290"/>
                    <a:pt x="965"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960;p64"/>
            <p:cNvSpPr/>
            <p:nvPr/>
          </p:nvSpPr>
          <p:spPr>
            <a:xfrm>
              <a:off x="3844525" y="2472150"/>
              <a:ext cx="42625" cy="41825"/>
            </a:xfrm>
            <a:custGeom>
              <a:avLst/>
              <a:gdLst/>
              <a:ahLst/>
              <a:cxnLst/>
              <a:rect l="l" t="t" r="r" b="b"/>
              <a:pathLst>
                <a:path w="1705" h="1673" extrusionOk="0">
                  <a:moveTo>
                    <a:pt x="869" y="419"/>
                  </a:moveTo>
                  <a:cubicBezTo>
                    <a:pt x="1094" y="419"/>
                    <a:pt x="1254" y="611"/>
                    <a:pt x="1254" y="836"/>
                  </a:cubicBezTo>
                  <a:cubicBezTo>
                    <a:pt x="1254" y="1061"/>
                    <a:pt x="1094" y="1254"/>
                    <a:pt x="869" y="1254"/>
                  </a:cubicBezTo>
                  <a:cubicBezTo>
                    <a:pt x="611" y="1254"/>
                    <a:pt x="451" y="1061"/>
                    <a:pt x="451" y="836"/>
                  </a:cubicBezTo>
                  <a:cubicBezTo>
                    <a:pt x="451" y="611"/>
                    <a:pt x="611" y="419"/>
                    <a:pt x="869" y="419"/>
                  </a:cubicBezTo>
                  <a:close/>
                  <a:moveTo>
                    <a:pt x="869" y="1"/>
                  </a:moveTo>
                  <a:cubicBezTo>
                    <a:pt x="386" y="1"/>
                    <a:pt x="1" y="354"/>
                    <a:pt x="1" y="836"/>
                  </a:cubicBezTo>
                  <a:cubicBezTo>
                    <a:pt x="1" y="1286"/>
                    <a:pt x="386" y="1672"/>
                    <a:pt x="869" y="1672"/>
                  </a:cubicBezTo>
                  <a:cubicBezTo>
                    <a:pt x="1319" y="1672"/>
                    <a:pt x="1704" y="1286"/>
                    <a:pt x="1704" y="836"/>
                  </a:cubicBezTo>
                  <a:cubicBezTo>
                    <a:pt x="1704" y="354"/>
                    <a:pt x="1319" y="1"/>
                    <a:pt x="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961;p64"/>
            <p:cNvSpPr/>
            <p:nvPr/>
          </p:nvSpPr>
          <p:spPr>
            <a:xfrm>
              <a:off x="3702300" y="2476975"/>
              <a:ext cx="31350" cy="31375"/>
            </a:xfrm>
            <a:custGeom>
              <a:avLst/>
              <a:gdLst/>
              <a:ahLst/>
              <a:cxnLst/>
              <a:rect l="l" t="t" r="r" b="b"/>
              <a:pathLst>
                <a:path w="1254" h="1255" extrusionOk="0">
                  <a:moveTo>
                    <a:pt x="643" y="1"/>
                  </a:moveTo>
                  <a:cubicBezTo>
                    <a:pt x="289" y="1"/>
                    <a:pt x="0" y="290"/>
                    <a:pt x="0" y="643"/>
                  </a:cubicBezTo>
                  <a:cubicBezTo>
                    <a:pt x="0" y="997"/>
                    <a:pt x="289" y="1254"/>
                    <a:pt x="643" y="1254"/>
                  </a:cubicBezTo>
                  <a:cubicBezTo>
                    <a:pt x="997" y="1254"/>
                    <a:pt x="1254" y="997"/>
                    <a:pt x="1254" y="643"/>
                  </a:cubicBezTo>
                  <a:cubicBezTo>
                    <a:pt x="1254" y="290"/>
                    <a:pt x="997" y="1"/>
                    <a:pt x="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962;p64"/>
            <p:cNvSpPr/>
            <p:nvPr/>
          </p:nvSpPr>
          <p:spPr>
            <a:xfrm>
              <a:off x="3697475" y="2472150"/>
              <a:ext cx="41800" cy="41825"/>
            </a:xfrm>
            <a:custGeom>
              <a:avLst/>
              <a:gdLst/>
              <a:ahLst/>
              <a:cxnLst/>
              <a:rect l="l" t="t" r="r" b="b"/>
              <a:pathLst>
                <a:path w="1672" h="1673" extrusionOk="0">
                  <a:moveTo>
                    <a:pt x="836" y="419"/>
                  </a:moveTo>
                  <a:cubicBezTo>
                    <a:pt x="1061" y="419"/>
                    <a:pt x="1254" y="611"/>
                    <a:pt x="1254" y="836"/>
                  </a:cubicBezTo>
                  <a:cubicBezTo>
                    <a:pt x="1254" y="1061"/>
                    <a:pt x="1061" y="1254"/>
                    <a:pt x="836" y="1254"/>
                  </a:cubicBezTo>
                  <a:cubicBezTo>
                    <a:pt x="611" y="1254"/>
                    <a:pt x="418" y="1061"/>
                    <a:pt x="418" y="836"/>
                  </a:cubicBezTo>
                  <a:cubicBezTo>
                    <a:pt x="418" y="611"/>
                    <a:pt x="611" y="419"/>
                    <a:pt x="836" y="419"/>
                  </a:cubicBezTo>
                  <a:close/>
                  <a:moveTo>
                    <a:pt x="836" y="1"/>
                  </a:moveTo>
                  <a:cubicBezTo>
                    <a:pt x="354" y="1"/>
                    <a:pt x="0" y="354"/>
                    <a:pt x="0" y="836"/>
                  </a:cubicBezTo>
                  <a:cubicBezTo>
                    <a:pt x="0" y="1286"/>
                    <a:pt x="354" y="1672"/>
                    <a:pt x="836" y="1672"/>
                  </a:cubicBezTo>
                  <a:cubicBezTo>
                    <a:pt x="1286" y="1672"/>
                    <a:pt x="1672" y="1286"/>
                    <a:pt x="1672" y="836"/>
                  </a:cubicBezTo>
                  <a:cubicBezTo>
                    <a:pt x="1672" y="354"/>
                    <a:pt x="1286" y="1"/>
                    <a:pt x="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963;p64"/>
            <p:cNvSpPr/>
            <p:nvPr/>
          </p:nvSpPr>
          <p:spPr>
            <a:xfrm>
              <a:off x="3163075" y="2504300"/>
              <a:ext cx="87625" cy="532825"/>
            </a:xfrm>
            <a:custGeom>
              <a:avLst/>
              <a:gdLst/>
              <a:ahLst/>
              <a:cxnLst/>
              <a:rect l="l" t="t" r="r" b="b"/>
              <a:pathLst>
                <a:path w="3505" h="21313" extrusionOk="0">
                  <a:moveTo>
                    <a:pt x="0" y="0"/>
                  </a:moveTo>
                  <a:lnTo>
                    <a:pt x="0" y="7779"/>
                  </a:lnTo>
                  <a:lnTo>
                    <a:pt x="3086" y="10865"/>
                  </a:lnTo>
                  <a:lnTo>
                    <a:pt x="3086" y="21312"/>
                  </a:lnTo>
                  <a:lnTo>
                    <a:pt x="3504" y="21312"/>
                  </a:lnTo>
                  <a:lnTo>
                    <a:pt x="3504" y="10672"/>
                  </a:lnTo>
                  <a:lnTo>
                    <a:pt x="450" y="7619"/>
                  </a:lnTo>
                  <a:lnTo>
                    <a:pt x="4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964;p64"/>
            <p:cNvSpPr/>
            <p:nvPr/>
          </p:nvSpPr>
          <p:spPr>
            <a:xfrm>
              <a:off x="3153425" y="2481000"/>
              <a:ext cx="31375" cy="31350"/>
            </a:xfrm>
            <a:custGeom>
              <a:avLst/>
              <a:gdLst/>
              <a:ahLst/>
              <a:cxnLst/>
              <a:rect l="l" t="t" r="r" b="b"/>
              <a:pathLst>
                <a:path w="1255" h="1254" extrusionOk="0">
                  <a:moveTo>
                    <a:pt x="611" y="0"/>
                  </a:moveTo>
                  <a:cubicBezTo>
                    <a:pt x="258" y="0"/>
                    <a:pt x="1" y="290"/>
                    <a:pt x="1" y="611"/>
                  </a:cubicBezTo>
                  <a:cubicBezTo>
                    <a:pt x="1" y="965"/>
                    <a:pt x="258" y="1254"/>
                    <a:pt x="611" y="1254"/>
                  </a:cubicBezTo>
                  <a:cubicBezTo>
                    <a:pt x="965" y="1254"/>
                    <a:pt x="1254" y="965"/>
                    <a:pt x="1254" y="611"/>
                  </a:cubicBezTo>
                  <a:cubicBezTo>
                    <a:pt x="1254" y="290"/>
                    <a:pt x="965" y="0"/>
                    <a:pt x="6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965;p64"/>
            <p:cNvSpPr/>
            <p:nvPr/>
          </p:nvSpPr>
          <p:spPr>
            <a:xfrm>
              <a:off x="3147800" y="2475375"/>
              <a:ext cx="41825" cy="41800"/>
            </a:xfrm>
            <a:custGeom>
              <a:avLst/>
              <a:gdLst/>
              <a:ahLst/>
              <a:cxnLst/>
              <a:rect l="l" t="t" r="r" b="b"/>
              <a:pathLst>
                <a:path w="1673" h="1672" extrusionOk="0">
                  <a:moveTo>
                    <a:pt x="836" y="418"/>
                  </a:moveTo>
                  <a:cubicBezTo>
                    <a:pt x="1061" y="418"/>
                    <a:pt x="1254" y="611"/>
                    <a:pt x="1254" y="836"/>
                  </a:cubicBezTo>
                  <a:cubicBezTo>
                    <a:pt x="1254" y="1061"/>
                    <a:pt x="1061" y="1254"/>
                    <a:pt x="836" y="1254"/>
                  </a:cubicBezTo>
                  <a:cubicBezTo>
                    <a:pt x="611" y="1254"/>
                    <a:pt x="418" y="1061"/>
                    <a:pt x="418" y="836"/>
                  </a:cubicBezTo>
                  <a:cubicBezTo>
                    <a:pt x="418" y="611"/>
                    <a:pt x="611" y="418"/>
                    <a:pt x="836" y="418"/>
                  </a:cubicBezTo>
                  <a:close/>
                  <a:moveTo>
                    <a:pt x="836" y="0"/>
                  </a:moveTo>
                  <a:cubicBezTo>
                    <a:pt x="386" y="0"/>
                    <a:pt x="1" y="386"/>
                    <a:pt x="1" y="836"/>
                  </a:cubicBezTo>
                  <a:cubicBezTo>
                    <a:pt x="1" y="1318"/>
                    <a:pt x="386" y="1672"/>
                    <a:pt x="836" y="1672"/>
                  </a:cubicBezTo>
                  <a:cubicBezTo>
                    <a:pt x="1286" y="1672"/>
                    <a:pt x="1672" y="1318"/>
                    <a:pt x="1672" y="836"/>
                  </a:cubicBezTo>
                  <a:cubicBezTo>
                    <a:pt x="1672" y="386"/>
                    <a:pt x="1286" y="0"/>
                    <a:pt x="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966;p64"/>
            <p:cNvSpPr/>
            <p:nvPr/>
          </p:nvSpPr>
          <p:spPr>
            <a:xfrm>
              <a:off x="2753225" y="2987275"/>
              <a:ext cx="488625" cy="170375"/>
            </a:xfrm>
            <a:custGeom>
              <a:avLst/>
              <a:gdLst/>
              <a:ahLst/>
              <a:cxnLst/>
              <a:rect l="l" t="t" r="r" b="b"/>
              <a:pathLst>
                <a:path w="19545" h="6815" extrusionOk="0">
                  <a:moveTo>
                    <a:pt x="1" y="0"/>
                  </a:moveTo>
                  <a:lnTo>
                    <a:pt x="1" y="418"/>
                  </a:lnTo>
                  <a:lnTo>
                    <a:pt x="11219" y="418"/>
                  </a:lnTo>
                  <a:lnTo>
                    <a:pt x="11219" y="6815"/>
                  </a:lnTo>
                  <a:lnTo>
                    <a:pt x="19544" y="6815"/>
                  </a:lnTo>
                  <a:lnTo>
                    <a:pt x="19544" y="6365"/>
                  </a:lnTo>
                  <a:lnTo>
                    <a:pt x="11637" y="6365"/>
                  </a:lnTo>
                  <a:lnTo>
                    <a:pt x="116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967;p64"/>
            <p:cNvSpPr/>
            <p:nvPr/>
          </p:nvSpPr>
          <p:spPr>
            <a:xfrm>
              <a:off x="2737150" y="2976825"/>
              <a:ext cx="31375" cy="31375"/>
            </a:xfrm>
            <a:custGeom>
              <a:avLst/>
              <a:gdLst/>
              <a:ahLst/>
              <a:cxnLst/>
              <a:rect l="l" t="t" r="r" b="b"/>
              <a:pathLst>
                <a:path w="1255" h="1255" extrusionOk="0">
                  <a:moveTo>
                    <a:pt x="644" y="0"/>
                  </a:moveTo>
                  <a:cubicBezTo>
                    <a:pt x="290" y="0"/>
                    <a:pt x="1" y="290"/>
                    <a:pt x="1" y="643"/>
                  </a:cubicBezTo>
                  <a:cubicBezTo>
                    <a:pt x="1" y="997"/>
                    <a:pt x="290" y="1254"/>
                    <a:pt x="644" y="1254"/>
                  </a:cubicBezTo>
                  <a:cubicBezTo>
                    <a:pt x="965" y="1254"/>
                    <a:pt x="1254" y="997"/>
                    <a:pt x="1254" y="643"/>
                  </a:cubicBezTo>
                  <a:cubicBezTo>
                    <a:pt x="1254" y="290"/>
                    <a:pt x="965"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968;p64"/>
            <p:cNvSpPr/>
            <p:nvPr/>
          </p:nvSpPr>
          <p:spPr>
            <a:xfrm>
              <a:off x="2732325" y="2972000"/>
              <a:ext cx="41825" cy="41825"/>
            </a:xfrm>
            <a:custGeom>
              <a:avLst/>
              <a:gdLst/>
              <a:ahLst/>
              <a:cxnLst/>
              <a:rect l="l" t="t" r="r" b="b"/>
              <a:pathLst>
                <a:path w="1673" h="1673" extrusionOk="0">
                  <a:moveTo>
                    <a:pt x="837" y="418"/>
                  </a:moveTo>
                  <a:cubicBezTo>
                    <a:pt x="1062" y="418"/>
                    <a:pt x="1255" y="611"/>
                    <a:pt x="1255" y="836"/>
                  </a:cubicBezTo>
                  <a:cubicBezTo>
                    <a:pt x="1255" y="1061"/>
                    <a:pt x="1062" y="1254"/>
                    <a:pt x="837" y="1254"/>
                  </a:cubicBezTo>
                  <a:cubicBezTo>
                    <a:pt x="612" y="1254"/>
                    <a:pt x="419" y="1061"/>
                    <a:pt x="419" y="836"/>
                  </a:cubicBezTo>
                  <a:cubicBezTo>
                    <a:pt x="419" y="611"/>
                    <a:pt x="612" y="418"/>
                    <a:pt x="837" y="418"/>
                  </a:cubicBezTo>
                  <a:close/>
                  <a:moveTo>
                    <a:pt x="837" y="1"/>
                  </a:moveTo>
                  <a:cubicBezTo>
                    <a:pt x="354" y="1"/>
                    <a:pt x="1" y="354"/>
                    <a:pt x="1" y="836"/>
                  </a:cubicBezTo>
                  <a:cubicBezTo>
                    <a:pt x="1" y="1286"/>
                    <a:pt x="354" y="1672"/>
                    <a:pt x="837" y="1672"/>
                  </a:cubicBezTo>
                  <a:cubicBezTo>
                    <a:pt x="1287" y="1672"/>
                    <a:pt x="1672" y="1286"/>
                    <a:pt x="1672" y="836"/>
                  </a:cubicBezTo>
                  <a:cubicBezTo>
                    <a:pt x="1672" y="354"/>
                    <a:pt x="1287" y="1"/>
                    <a:pt x="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969;p64"/>
            <p:cNvSpPr/>
            <p:nvPr/>
          </p:nvSpPr>
          <p:spPr>
            <a:xfrm>
              <a:off x="2463125" y="3198625"/>
              <a:ext cx="1296250" cy="180825"/>
            </a:xfrm>
            <a:custGeom>
              <a:avLst/>
              <a:gdLst/>
              <a:ahLst/>
              <a:cxnLst/>
              <a:rect l="l" t="t" r="r" b="b"/>
              <a:pathLst>
                <a:path w="51850" h="7233" extrusionOk="0">
                  <a:moveTo>
                    <a:pt x="1" y="0"/>
                  </a:moveTo>
                  <a:lnTo>
                    <a:pt x="1" y="418"/>
                  </a:lnTo>
                  <a:lnTo>
                    <a:pt x="9033" y="418"/>
                  </a:lnTo>
                  <a:lnTo>
                    <a:pt x="9033" y="7233"/>
                  </a:lnTo>
                  <a:lnTo>
                    <a:pt x="51849" y="7233"/>
                  </a:lnTo>
                  <a:lnTo>
                    <a:pt x="51849" y="6815"/>
                  </a:lnTo>
                  <a:lnTo>
                    <a:pt x="9451" y="6815"/>
                  </a:lnTo>
                  <a:lnTo>
                    <a:pt x="94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970;p64"/>
            <p:cNvSpPr/>
            <p:nvPr/>
          </p:nvSpPr>
          <p:spPr>
            <a:xfrm>
              <a:off x="2447850" y="3188175"/>
              <a:ext cx="31375" cy="31375"/>
            </a:xfrm>
            <a:custGeom>
              <a:avLst/>
              <a:gdLst/>
              <a:ahLst/>
              <a:cxnLst/>
              <a:rect l="l" t="t" r="r" b="b"/>
              <a:pathLst>
                <a:path w="1255" h="1255" extrusionOk="0">
                  <a:moveTo>
                    <a:pt x="644" y="0"/>
                  </a:moveTo>
                  <a:cubicBezTo>
                    <a:pt x="290" y="0"/>
                    <a:pt x="1" y="258"/>
                    <a:pt x="1" y="611"/>
                  </a:cubicBezTo>
                  <a:cubicBezTo>
                    <a:pt x="1" y="965"/>
                    <a:pt x="290" y="1254"/>
                    <a:pt x="644" y="1254"/>
                  </a:cubicBezTo>
                  <a:cubicBezTo>
                    <a:pt x="997" y="1254"/>
                    <a:pt x="1254" y="965"/>
                    <a:pt x="1254" y="611"/>
                  </a:cubicBezTo>
                  <a:cubicBezTo>
                    <a:pt x="1254" y="258"/>
                    <a:pt x="997"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971;p64"/>
            <p:cNvSpPr/>
            <p:nvPr/>
          </p:nvSpPr>
          <p:spPr>
            <a:xfrm>
              <a:off x="2443025" y="3182550"/>
              <a:ext cx="41825" cy="41800"/>
            </a:xfrm>
            <a:custGeom>
              <a:avLst/>
              <a:gdLst/>
              <a:ahLst/>
              <a:cxnLst/>
              <a:rect l="l" t="t" r="r" b="b"/>
              <a:pathLst>
                <a:path w="1673" h="1672" extrusionOk="0">
                  <a:moveTo>
                    <a:pt x="837" y="418"/>
                  </a:moveTo>
                  <a:cubicBezTo>
                    <a:pt x="1062" y="418"/>
                    <a:pt x="1255" y="611"/>
                    <a:pt x="1255" y="836"/>
                  </a:cubicBezTo>
                  <a:cubicBezTo>
                    <a:pt x="1255" y="1061"/>
                    <a:pt x="1062" y="1254"/>
                    <a:pt x="837" y="1254"/>
                  </a:cubicBezTo>
                  <a:cubicBezTo>
                    <a:pt x="612" y="1254"/>
                    <a:pt x="419" y="1061"/>
                    <a:pt x="419" y="836"/>
                  </a:cubicBezTo>
                  <a:cubicBezTo>
                    <a:pt x="419" y="611"/>
                    <a:pt x="612" y="418"/>
                    <a:pt x="837" y="418"/>
                  </a:cubicBezTo>
                  <a:close/>
                  <a:moveTo>
                    <a:pt x="837" y="0"/>
                  </a:moveTo>
                  <a:cubicBezTo>
                    <a:pt x="355" y="0"/>
                    <a:pt x="1" y="386"/>
                    <a:pt x="1" y="836"/>
                  </a:cubicBezTo>
                  <a:cubicBezTo>
                    <a:pt x="1" y="1318"/>
                    <a:pt x="355" y="1672"/>
                    <a:pt x="837" y="1672"/>
                  </a:cubicBezTo>
                  <a:cubicBezTo>
                    <a:pt x="1287" y="1672"/>
                    <a:pt x="1672" y="1318"/>
                    <a:pt x="1672" y="836"/>
                  </a:cubicBezTo>
                  <a:cubicBezTo>
                    <a:pt x="1672" y="386"/>
                    <a:pt x="1287" y="0"/>
                    <a:pt x="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972;p64"/>
            <p:cNvSpPr/>
            <p:nvPr/>
          </p:nvSpPr>
          <p:spPr>
            <a:xfrm>
              <a:off x="2906725" y="3472650"/>
              <a:ext cx="368075" cy="307000"/>
            </a:xfrm>
            <a:custGeom>
              <a:avLst/>
              <a:gdLst/>
              <a:ahLst/>
              <a:cxnLst/>
              <a:rect l="l" t="t" r="r" b="b"/>
              <a:pathLst>
                <a:path w="14723" h="12280" extrusionOk="0">
                  <a:moveTo>
                    <a:pt x="14272" y="1"/>
                  </a:moveTo>
                  <a:lnTo>
                    <a:pt x="14272" y="5497"/>
                  </a:lnTo>
                  <a:lnTo>
                    <a:pt x="10544" y="5497"/>
                  </a:lnTo>
                  <a:lnTo>
                    <a:pt x="10544" y="11862"/>
                  </a:lnTo>
                  <a:lnTo>
                    <a:pt x="0" y="11862"/>
                  </a:lnTo>
                  <a:lnTo>
                    <a:pt x="0" y="12280"/>
                  </a:lnTo>
                  <a:lnTo>
                    <a:pt x="10961" y="12280"/>
                  </a:lnTo>
                  <a:lnTo>
                    <a:pt x="10961" y="5915"/>
                  </a:lnTo>
                  <a:lnTo>
                    <a:pt x="14722" y="5915"/>
                  </a:lnTo>
                  <a:lnTo>
                    <a:pt x="147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973;p64"/>
            <p:cNvSpPr/>
            <p:nvPr/>
          </p:nvSpPr>
          <p:spPr>
            <a:xfrm>
              <a:off x="2892250" y="3755525"/>
              <a:ext cx="31375" cy="31375"/>
            </a:xfrm>
            <a:custGeom>
              <a:avLst/>
              <a:gdLst/>
              <a:ahLst/>
              <a:cxnLst/>
              <a:rect l="l" t="t" r="r" b="b"/>
              <a:pathLst>
                <a:path w="1255" h="1255" extrusionOk="0">
                  <a:moveTo>
                    <a:pt x="644" y="0"/>
                  </a:moveTo>
                  <a:cubicBezTo>
                    <a:pt x="290" y="0"/>
                    <a:pt x="1" y="290"/>
                    <a:pt x="1" y="643"/>
                  </a:cubicBezTo>
                  <a:cubicBezTo>
                    <a:pt x="1" y="997"/>
                    <a:pt x="290" y="1254"/>
                    <a:pt x="644" y="1254"/>
                  </a:cubicBezTo>
                  <a:cubicBezTo>
                    <a:pt x="965" y="1254"/>
                    <a:pt x="1254" y="997"/>
                    <a:pt x="1254" y="643"/>
                  </a:cubicBezTo>
                  <a:cubicBezTo>
                    <a:pt x="1254" y="290"/>
                    <a:pt x="965"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74;p64"/>
            <p:cNvSpPr/>
            <p:nvPr/>
          </p:nvSpPr>
          <p:spPr>
            <a:xfrm>
              <a:off x="2887425" y="3750700"/>
              <a:ext cx="41825" cy="41825"/>
            </a:xfrm>
            <a:custGeom>
              <a:avLst/>
              <a:gdLst/>
              <a:ahLst/>
              <a:cxnLst/>
              <a:rect l="l" t="t" r="r" b="b"/>
              <a:pathLst>
                <a:path w="1673" h="1673" extrusionOk="0">
                  <a:moveTo>
                    <a:pt x="837" y="418"/>
                  </a:moveTo>
                  <a:cubicBezTo>
                    <a:pt x="1062" y="418"/>
                    <a:pt x="1254" y="611"/>
                    <a:pt x="1254" y="836"/>
                  </a:cubicBezTo>
                  <a:cubicBezTo>
                    <a:pt x="1254" y="1061"/>
                    <a:pt x="1062" y="1254"/>
                    <a:pt x="837" y="1254"/>
                  </a:cubicBezTo>
                  <a:cubicBezTo>
                    <a:pt x="579" y="1254"/>
                    <a:pt x="419" y="1061"/>
                    <a:pt x="419" y="836"/>
                  </a:cubicBezTo>
                  <a:cubicBezTo>
                    <a:pt x="419" y="611"/>
                    <a:pt x="579" y="418"/>
                    <a:pt x="837" y="418"/>
                  </a:cubicBezTo>
                  <a:close/>
                  <a:moveTo>
                    <a:pt x="837" y="1"/>
                  </a:moveTo>
                  <a:cubicBezTo>
                    <a:pt x="354" y="1"/>
                    <a:pt x="1" y="354"/>
                    <a:pt x="1" y="836"/>
                  </a:cubicBezTo>
                  <a:cubicBezTo>
                    <a:pt x="1" y="1286"/>
                    <a:pt x="354" y="1672"/>
                    <a:pt x="837" y="1672"/>
                  </a:cubicBezTo>
                  <a:cubicBezTo>
                    <a:pt x="1287" y="1672"/>
                    <a:pt x="1672" y="1286"/>
                    <a:pt x="1672" y="836"/>
                  </a:cubicBezTo>
                  <a:cubicBezTo>
                    <a:pt x="1672" y="354"/>
                    <a:pt x="1287" y="1"/>
                    <a:pt x="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975;p64"/>
            <p:cNvSpPr/>
            <p:nvPr/>
          </p:nvSpPr>
          <p:spPr>
            <a:xfrm>
              <a:off x="3579350" y="3472650"/>
              <a:ext cx="368075" cy="307000"/>
            </a:xfrm>
            <a:custGeom>
              <a:avLst/>
              <a:gdLst/>
              <a:ahLst/>
              <a:cxnLst/>
              <a:rect l="l" t="t" r="r" b="b"/>
              <a:pathLst>
                <a:path w="14723" h="12280" extrusionOk="0">
                  <a:moveTo>
                    <a:pt x="0" y="1"/>
                  </a:moveTo>
                  <a:lnTo>
                    <a:pt x="0" y="5915"/>
                  </a:lnTo>
                  <a:lnTo>
                    <a:pt x="3729" y="5915"/>
                  </a:lnTo>
                  <a:lnTo>
                    <a:pt x="3729" y="12280"/>
                  </a:lnTo>
                  <a:lnTo>
                    <a:pt x="14722" y="12280"/>
                  </a:lnTo>
                  <a:lnTo>
                    <a:pt x="14722" y="11862"/>
                  </a:lnTo>
                  <a:lnTo>
                    <a:pt x="4147" y="11862"/>
                  </a:lnTo>
                  <a:lnTo>
                    <a:pt x="4147" y="5497"/>
                  </a:lnTo>
                  <a:lnTo>
                    <a:pt x="418" y="5497"/>
                  </a:lnTo>
                  <a:lnTo>
                    <a:pt x="4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976;p64"/>
            <p:cNvSpPr/>
            <p:nvPr/>
          </p:nvSpPr>
          <p:spPr>
            <a:xfrm>
              <a:off x="3930525" y="3755525"/>
              <a:ext cx="31350" cy="31375"/>
            </a:xfrm>
            <a:custGeom>
              <a:avLst/>
              <a:gdLst/>
              <a:ahLst/>
              <a:cxnLst/>
              <a:rect l="l" t="t" r="r" b="b"/>
              <a:pathLst>
                <a:path w="1254" h="1255" extrusionOk="0">
                  <a:moveTo>
                    <a:pt x="611" y="0"/>
                  </a:moveTo>
                  <a:cubicBezTo>
                    <a:pt x="257" y="0"/>
                    <a:pt x="0" y="290"/>
                    <a:pt x="0" y="643"/>
                  </a:cubicBezTo>
                  <a:cubicBezTo>
                    <a:pt x="0" y="997"/>
                    <a:pt x="257" y="1254"/>
                    <a:pt x="611" y="1254"/>
                  </a:cubicBezTo>
                  <a:cubicBezTo>
                    <a:pt x="964" y="1254"/>
                    <a:pt x="1254" y="997"/>
                    <a:pt x="1254" y="643"/>
                  </a:cubicBezTo>
                  <a:cubicBezTo>
                    <a:pt x="1254" y="290"/>
                    <a:pt x="964" y="0"/>
                    <a:pt x="6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977;p64"/>
            <p:cNvSpPr/>
            <p:nvPr/>
          </p:nvSpPr>
          <p:spPr>
            <a:xfrm>
              <a:off x="3924900" y="3750700"/>
              <a:ext cx="41800" cy="41825"/>
            </a:xfrm>
            <a:custGeom>
              <a:avLst/>
              <a:gdLst/>
              <a:ahLst/>
              <a:cxnLst/>
              <a:rect l="l" t="t" r="r" b="b"/>
              <a:pathLst>
                <a:path w="1672" h="1673" extrusionOk="0">
                  <a:moveTo>
                    <a:pt x="836" y="418"/>
                  </a:moveTo>
                  <a:cubicBezTo>
                    <a:pt x="1061" y="418"/>
                    <a:pt x="1254" y="611"/>
                    <a:pt x="1254" y="836"/>
                  </a:cubicBezTo>
                  <a:cubicBezTo>
                    <a:pt x="1254" y="1061"/>
                    <a:pt x="1061" y="1254"/>
                    <a:pt x="836" y="1254"/>
                  </a:cubicBezTo>
                  <a:cubicBezTo>
                    <a:pt x="611" y="1254"/>
                    <a:pt x="418" y="1061"/>
                    <a:pt x="418" y="836"/>
                  </a:cubicBezTo>
                  <a:cubicBezTo>
                    <a:pt x="418" y="611"/>
                    <a:pt x="611" y="418"/>
                    <a:pt x="836" y="418"/>
                  </a:cubicBezTo>
                  <a:close/>
                  <a:moveTo>
                    <a:pt x="836" y="1"/>
                  </a:moveTo>
                  <a:cubicBezTo>
                    <a:pt x="386" y="1"/>
                    <a:pt x="0" y="354"/>
                    <a:pt x="0" y="836"/>
                  </a:cubicBezTo>
                  <a:cubicBezTo>
                    <a:pt x="0" y="1286"/>
                    <a:pt x="386" y="1672"/>
                    <a:pt x="836" y="1672"/>
                  </a:cubicBezTo>
                  <a:cubicBezTo>
                    <a:pt x="1286" y="1672"/>
                    <a:pt x="1672" y="1286"/>
                    <a:pt x="1672" y="836"/>
                  </a:cubicBezTo>
                  <a:cubicBezTo>
                    <a:pt x="1672" y="354"/>
                    <a:pt x="1286" y="1"/>
                    <a:pt x="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978;p64"/>
            <p:cNvSpPr/>
            <p:nvPr/>
          </p:nvSpPr>
          <p:spPr>
            <a:xfrm>
              <a:off x="3717550" y="3065225"/>
              <a:ext cx="429150" cy="208150"/>
            </a:xfrm>
            <a:custGeom>
              <a:avLst/>
              <a:gdLst/>
              <a:ahLst/>
              <a:cxnLst/>
              <a:rect l="l" t="t" r="r" b="b"/>
              <a:pathLst>
                <a:path w="17166" h="8326" extrusionOk="0">
                  <a:moveTo>
                    <a:pt x="12537" y="0"/>
                  </a:moveTo>
                  <a:lnTo>
                    <a:pt x="12537" y="2829"/>
                  </a:lnTo>
                  <a:lnTo>
                    <a:pt x="7491" y="2829"/>
                  </a:lnTo>
                  <a:lnTo>
                    <a:pt x="7491" y="7908"/>
                  </a:lnTo>
                  <a:lnTo>
                    <a:pt x="1" y="7908"/>
                  </a:lnTo>
                  <a:lnTo>
                    <a:pt x="1" y="8326"/>
                  </a:lnTo>
                  <a:lnTo>
                    <a:pt x="7908" y="8326"/>
                  </a:lnTo>
                  <a:lnTo>
                    <a:pt x="7908" y="3279"/>
                  </a:lnTo>
                  <a:lnTo>
                    <a:pt x="12955" y="3279"/>
                  </a:lnTo>
                  <a:lnTo>
                    <a:pt x="12955" y="418"/>
                  </a:lnTo>
                  <a:lnTo>
                    <a:pt x="17166" y="418"/>
                  </a:lnTo>
                  <a:lnTo>
                    <a:pt x="17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979;p64"/>
            <p:cNvSpPr/>
            <p:nvPr/>
          </p:nvSpPr>
          <p:spPr>
            <a:xfrm>
              <a:off x="4137850" y="3050750"/>
              <a:ext cx="31375" cy="31375"/>
            </a:xfrm>
            <a:custGeom>
              <a:avLst/>
              <a:gdLst/>
              <a:ahLst/>
              <a:cxnLst/>
              <a:rect l="l" t="t" r="r" b="b"/>
              <a:pathLst>
                <a:path w="1255" h="1255" extrusionOk="0">
                  <a:moveTo>
                    <a:pt x="643" y="1"/>
                  </a:moveTo>
                  <a:cubicBezTo>
                    <a:pt x="290" y="1"/>
                    <a:pt x="0" y="290"/>
                    <a:pt x="0" y="644"/>
                  </a:cubicBezTo>
                  <a:cubicBezTo>
                    <a:pt x="0" y="997"/>
                    <a:pt x="290" y="1254"/>
                    <a:pt x="643" y="1254"/>
                  </a:cubicBezTo>
                  <a:cubicBezTo>
                    <a:pt x="965" y="1254"/>
                    <a:pt x="1254" y="997"/>
                    <a:pt x="1254" y="644"/>
                  </a:cubicBezTo>
                  <a:cubicBezTo>
                    <a:pt x="1254" y="290"/>
                    <a:pt x="965" y="1"/>
                    <a:pt x="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980;p64"/>
            <p:cNvSpPr/>
            <p:nvPr/>
          </p:nvSpPr>
          <p:spPr>
            <a:xfrm>
              <a:off x="4133025" y="3045925"/>
              <a:ext cx="41825" cy="41825"/>
            </a:xfrm>
            <a:custGeom>
              <a:avLst/>
              <a:gdLst/>
              <a:ahLst/>
              <a:cxnLst/>
              <a:rect l="l" t="t" r="r" b="b"/>
              <a:pathLst>
                <a:path w="1673" h="1673" extrusionOk="0">
                  <a:moveTo>
                    <a:pt x="836" y="419"/>
                  </a:moveTo>
                  <a:cubicBezTo>
                    <a:pt x="1061" y="419"/>
                    <a:pt x="1254" y="612"/>
                    <a:pt x="1254" y="837"/>
                  </a:cubicBezTo>
                  <a:cubicBezTo>
                    <a:pt x="1254" y="1062"/>
                    <a:pt x="1061" y="1255"/>
                    <a:pt x="836" y="1255"/>
                  </a:cubicBezTo>
                  <a:cubicBezTo>
                    <a:pt x="611" y="1255"/>
                    <a:pt x="418" y="1062"/>
                    <a:pt x="418" y="837"/>
                  </a:cubicBezTo>
                  <a:cubicBezTo>
                    <a:pt x="418" y="612"/>
                    <a:pt x="611" y="419"/>
                    <a:pt x="836" y="419"/>
                  </a:cubicBezTo>
                  <a:close/>
                  <a:moveTo>
                    <a:pt x="836" y="1"/>
                  </a:moveTo>
                  <a:cubicBezTo>
                    <a:pt x="354" y="1"/>
                    <a:pt x="1" y="387"/>
                    <a:pt x="1" y="837"/>
                  </a:cubicBezTo>
                  <a:cubicBezTo>
                    <a:pt x="1" y="1287"/>
                    <a:pt x="354" y="1672"/>
                    <a:pt x="836" y="1672"/>
                  </a:cubicBezTo>
                  <a:cubicBezTo>
                    <a:pt x="1286" y="1672"/>
                    <a:pt x="1672" y="1287"/>
                    <a:pt x="1672" y="837"/>
                  </a:cubicBezTo>
                  <a:cubicBezTo>
                    <a:pt x="1672" y="387"/>
                    <a:pt x="1286" y="1"/>
                    <a:pt x="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981;p64"/>
            <p:cNvSpPr/>
            <p:nvPr/>
          </p:nvSpPr>
          <p:spPr>
            <a:xfrm>
              <a:off x="3828450" y="3381050"/>
              <a:ext cx="499875" cy="175200"/>
            </a:xfrm>
            <a:custGeom>
              <a:avLst/>
              <a:gdLst/>
              <a:ahLst/>
              <a:cxnLst/>
              <a:rect l="l" t="t" r="r" b="b"/>
              <a:pathLst>
                <a:path w="19995" h="7008" extrusionOk="0">
                  <a:moveTo>
                    <a:pt x="1" y="0"/>
                  </a:moveTo>
                  <a:lnTo>
                    <a:pt x="1" y="418"/>
                  </a:lnTo>
                  <a:lnTo>
                    <a:pt x="13630" y="418"/>
                  </a:lnTo>
                  <a:lnTo>
                    <a:pt x="13630" y="4147"/>
                  </a:lnTo>
                  <a:lnTo>
                    <a:pt x="19577" y="4147"/>
                  </a:lnTo>
                  <a:lnTo>
                    <a:pt x="19577" y="7008"/>
                  </a:lnTo>
                  <a:lnTo>
                    <a:pt x="19995" y="7008"/>
                  </a:lnTo>
                  <a:lnTo>
                    <a:pt x="19995" y="3729"/>
                  </a:lnTo>
                  <a:lnTo>
                    <a:pt x="14048" y="3729"/>
                  </a:lnTo>
                  <a:lnTo>
                    <a:pt x="140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982;p64"/>
            <p:cNvSpPr/>
            <p:nvPr/>
          </p:nvSpPr>
          <p:spPr>
            <a:xfrm>
              <a:off x="4307400" y="3550600"/>
              <a:ext cx="31375" cy="31375"/>
            </a:xfrm>
            <a:custGeom>
              <a:avLst/>
              <a:gdLst/>
              <a:ahLst/>
              <a:cxnLst/>
              <a:rect l="l" t="t" r="r" b="b"/>
              <a:pathLst>
                <a:path w="1255" h="1255" extrusionOk="0">
                  <a:moveTo>
                    <a:pt x="644" y="1"/>
                  </a:moveTo>
                  <a:cubicBezTo>
                    <a:pt x="290" y="1"/>
                    <a:pt x="1" y="290"/>
                    <a:pt x="1" y="644"/>
                  </a:cubicBezTo>
                  <a:cubicBezTo>
                    <a:pt x="1" y="965"/>
                    <a:pt x="290" y="1254"/>
                    <a:pt x="644" y="1254"/>
                  </a:cubicBezTo>
                  <a:cubicBezTo>
                    <a:pt x="997" y="1254"/>
                    <a:pt x="1255" y="965"/>
                    <a:pt x="1255" y="644"/>
                  </a:cubicBezTo>
                  <a:cubicBezTo>
                    <a:pt x="1255" y="290"/>
                    <a:pt x="997"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983;p64"/>
            <p:cNvSpPr/>
            <p:nvPr/>
          </p:nvSpPr>
          <p:spPr>
            <a:xfrm>
              <a:off x="4302600" y="3545775"/>
              <a:ext cx="41800" cy="41825"/>
            </a:xfrm>
            <a:custGeom>
              <a:avLst/>
              <a:gdLst/>
              <a:ahLst/>
              <a:cxnLst/>
              <a:rect l="l" t="t" r="r" b="b"/>
              <a:pathLst>
                <a:path w="1672" h="1673" extrusionOk="0">
                  <a:moveTo>
                    <a:pt x="836" y="419"/>
                  </a:moveTo>
                  <a:cubicBezTo>
                    <a:pt x="1061" y="419"/>
                    <a:pt x="1254" y="612"/>
                    <a:pt x="1254" y="837"/>
                  </a:cubicBezTo>
                  <a:cubicBezTo>
                    <a:pt x="1254" y="1062"/>
                    <a:pt x="1061" y="1254"/>
                    <a:pt x="836" y="1254"/>
                  </a:cubicBezTo>
                  <a:cubicBezTo>
                    <a:pt x="611" y="1254"/>
                    <a:pt x="418" y="1062"/>
                    <a:pt x="418" y="837"/>
                  </a:cubicBezTo>
                  <a:cubicBezTo>
                    <a:pt x="418" y="612"/>
                    <a:pt x="611" y="419"/>
                    <a:pt x="836" y="419"/>
                  </a:cubicBezTo>
                  <a:close/>
                  <a:moveTo>
                    <a:pt x="836" y="1"/>
                  </a:moveTo>
                  <a:cubicBezTo>
                    <a:pt x="354" y="1"/>
                    <a:pt x="0" y="354"/>
                    <a:pt x="0" y="837"/>
                  </a:cubicBezTo>
                  <a:cubicBezTo>
                    <a:pt x="0" y="1287"/>
                    <a:pt x="354" y="1672"/>
                    <a:pt x="836" y="1672"/>
                  </a:cubicBezTo>
                  <a:cubicBezTo>
                    <a:pt x="1286" y="1672"/>
                    <a:pt x="1672" y="1287"/>
                    <a:pt x="1672" y="837"/>
                  </a:cubicBezTo>
                  <a:cubicBezTo>
                    <a:pt x="1672" y="354"/>
                    <a:pt x="1286" y="1"/>
                    <a:pt x="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984;p64"/>
            <p:cNvSpPr/>
            <p:nvPr/>
          </p:nvSpPr>
          <p:spPr>
            <a:xfrm>
              <a:off x="2974225" y="2715850"/>
              <a:ext cx="920950" cy="791375"/>
            </a:xfrm>
            <a:custGeom>
              <a:avLst/>
              <a:gdLst/>
              <a:ahLst/>
              <a:cxnLst/>
              <a:rect l="l" t="t" r="r" b="b"/>
              <a:pathLst>
                <a:path w="36838" h="31655" extrusionOk="0">
                  <a:moveTo>
                    <a:pt x="18415" y="1"/>
                  </a:moveTo>
                  <a:cubicBezTo>
                    <a:pt x="17945" y="1"/>
                    <a:pt x="17471" y="234"/>
                    <a:pt x="17198" y="700"/>
                  </a:cubicBezTo>
                  <a:lnTo>
                    <a:pt x="547" y="29565"/>
                  </a:lnTo>
                  <a:cubicBezTo>
                    <a:pt x="0" y="30498"/>
                    <a:pt x="675" y="31655"/>
                    <a:pt x="1736" y="31655"/>
                  </a:cubicBezTo>
                  <a:lnTo>
                    <a:pt x="35070" y="31655"/>
                  </a:lnTo>
                  <a:cubicBezTo>
                    <a:pt x="36163" y="31655"/>
                    <a:pt x="36838" y="30498"/>
                    <a:pt x="36291" y="29565"/>
                  </a:cubicBezTo>
                  <a:lnTo>
                    <a:pt x="19608" y="700"/>
                  </a:lnTo>
                  <a:cubicBezTo>
                    <a:pt x="19351" y="234"/>
                    <a:pt x="18885"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985;p64"/>
            <p:cNvSpPr/>
            <p:nvPr/>
          </p:nvSpPr>
          <p:spPr>
            <a:xfrm>
              <a:off x="2977425" y="2710025"/>
              <a:ext cx="914550" cy="802825"/>
            </a:xfrm>
            <a:custGeom>
              <a:avLst/>
              <a:gdLst/>
              <a:ahLst/>
              <a:cxnLst/>
              <a:rect l="l" t="t" r="r" b="b"/>
              <a:pathLst>
                <a:path w="36582" h="32113" extrusionOk="0">
                  <a:moveTo>
                    <a:pt x="18291" y="451"/>
                  </a:moveTo>
                  <a:cubicBezTo>
                    <a:pt x="18677" y="451"/>
                    <a:pt x="19095" y="643"/>
                    <a:pt x="19320" y="1029"/>
                  </a:cubicBezTo>
                  <a:lnTo>
                    <a:pt x="35970" y="29895"/>
                  </a:lnTo>
                  <a:cubicBezTo>
                    <a:pt x="36099" y="30088"/>
                    <a:pt x="36131" y="30313"/>
                    <a:pt x="36131" y="30506"/>
                  </a:cubicBezTo>
                  <a:cubicBezTo>
                    <a:pt x="36131" y="30795"/>
                    <a:pt x="36035" y="31116"/>
                    <a:pt x="35810" y="31309"/>
                  </a:cubicBezTo>
                  <a:cubicBezTo>
                    <a:pt x="35585" y="31534"/>
                    <a:pt x="35295" y="31695"/>
                    <a:pt x="34942" y="31695"/>
                  </a:cubicBezTo>
                  <a:lnTo>
                    <a:pt x="1608" y="31695"/>
                  </a:lnTo>
                  <a:cubicBezTo>
                    <a:pt x="1255" y="31695"/>
                    <a:pt x="965" y="31534"/>
                    <a:pt x="772" y="31309"/>
                  </a:cubicBezTo>
                  <a:cubicBezTo>
                    <a:pt x="547" y="31116"/>
                    <a:pt x="419" y="30795"/>
                    <a:pt x="419" y="30506"/>
                  </a:cubicBezTo>
                  <a:cubicBezTo>
                    <a:pt x="419" y="30313"/>
                    <a:pt x="483" y="30088"/>
                    <a:pt x="580" y="29895"/>
                  </a:cubicBezTo>
                  <a:lnTo>
                    <a:pt x="17262" y="1029"/>
                  </a:lnTo>
                  <a:cubicBezTo>
                    <a:pt x="17487" y="643"/>
                    <a:pt x="17873" y="451"/>
                    <a:pt x="18291" y="451"/>
                  </a:cubicBezTo>
                  <a:close/>
                  <a:moveTo>
                    <a:pt x="18291" y="0"/>
                  </a:moveTo>
                  <a:cubicBezTo>
                    <a:pt x="17745" y="0"/>
                    <a:pt x="17198" y="290"/>
                    <a:pt x="16877" y="804"/>
                  </a:cubicBezTo>
                  <a:lnTo>
                    <a:pt x="226" y="29702"/>
                  </a:lnTo>
                  <a:cubicBezTo>
                    <a:pt x="65" y="29959"/>
                    <a:pt x="1" y="30216"/>
                    <a:pt x="1" y="30506"/>
                  </a:cubicBezTo>
                  <a:cubicBezTo>
                    <a:pt x="1" y="30924"/>
                    <a:pt x="162" y="31309"/>
                    <a:pt x="451" y="31631"/>
                  </a:cubicBezTo>
                  <a:cubicBezTo>
                    <a:pt x="740" y="31920"/>
                    <a:pt x="1158" y="32113"/>
                    <a:pt x="1608" y="32113"/>
                  </a:cubicBezTo>
                  <a:lnTo>
                    <a:pt x="34942" y="32113"/>
                  </a:lnTo>
                  <a:cubicBezTo>
                    <a:pt x="35424" y="32113"/>
                    <a:pt x="35842" y="31920"/>
                    <a:pt x="36099" y="31631"/>
                  </a:cubicBezTo>
                  <a:cubicBezTo>
                    <a:pt x="36388" y="31309"/>
                    <a:pt x="36581" y="30924"/>
                    <a:pt x="36581" y="30506"/>
                  </a:cubicBezTo>
                  <a:cubicBezTo>
                    <a:pt x="36581" y="30216"/>
                    <a:pt x="36485" y="29959"/>
                    <a:pt x="36356" y="29702"/>
                  </a:cubicBezTo>
                  <a:lnTo>
                    <a:pt x="19673" y="804"/>
                  </a:lnTo>
                  <a:cubicBezTo>
                    <a:pt x="19384" y="290"/>
                    <a:pt x="18838" y="0"/>
                    <a:pt x="18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986;p64"/>
            <p:cNvSpPr/>
            <p:nvPr/>
          </p:nvSpPr>
          <p:spPr>
            <a:xfrm>
              <a:off x="3012800" y="2747600"/>
              <a:ext cx="843800" cy="729900"/>
            </a:xfrm>
            <a:custGeom>
              <a:avLst/>
              <a:gdLst/>
              <a:ahLst/>
              <a:cxnLst/>
              <a:rect l="l" t="t" r="r" b="b"/>
              <a:pathLst>
                <a:path w="33752" h="29196" extrusionOk="0">
                  <a:moveTo>
                    <a:pt x="16876" y="0"/>
                  </a:moveTo>
                  <a:cubicBezTo>
                    <a:pt x="16764" y="0"/>
                    <a:pt x="16651" y="56"/>
                    <a:pt x="16587" y="169"/>
                  </a:cubicBezTo>
                  <a:lnTo>
                    <a:pt x="129" y="28681"/>
                  </a:lnTo>
                  <a:cubicBezTo>
                    <a:pt x="0" y="28906"/>
                    <a:pt x="161" y="29195"/>
                    <a:pt x="418" y="29195"/>
                  </a:cubicBezTo>
                  <a:lnTo>
                    <a:pt x="33334" y="29195"/>
                  </a:lnTo>
                  <a:cubicBezTo>
                    <a:pt x="33591" y="29195"/>
                    <a:pt x="33752" y="28906"/>
                    <a:pt x="33623" y="28681"/>
                  </a:cubicBezTo>
                  <a:lnTo>
                    <a:pt x="17165" y="169"/>
                  </a:lnTo>
                  <a:cubicBezTo>
                    <a:pt x="17101" y="56"/>
                    <a:pt x="16989" y="0"/>
                    <a:pt x="16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987;p64"/>
            <p:cNvSpPr/>
            <p:nvPr/>
          </p:nvSpPr>
          <p:spPr>
            <a:xfrm>
              <a:off x="3009575" y="2742175"/>
              <a:ext cx="850250" cy="740950"/>
            </a:xfrm>
            <a:custGeom>
              <a:avLst/>
              <a:gdLst/>
              <a:ahLst/>
              <a:cxnLst/>
              <a:rect l="l" t="t" r="r" b="b"/>
              <a:pathLst>
                <a:path w="34010" h="29638" extrusionOk="0">
                  <a:moveTo>
                    <a:pt x="17005" y="450"/>
                  </a:moveTo>
                  <a:lnTo>
                    <a:pt x="17102" y="515"/>
                  </a:lnTo>
                  <a:lnTo>
                    <a:pt x="33559" y="29027"/>
                  </a:lnTo>
                  <a:lnTo>
                    <a:pt x="33592" y="29091"/>
                  </a:lnTo>
                  <a:lnTo>
                    <a:pt x="33559" y="29155"/>
                  </a:lnTo>
                  <a:lnTo>
                    <a:pt x="33463" y="29220"/>
                  </a:lnTo>
                  <a:lnTo>
                    <a:pt x="547" y="29220"/>
                  </a:lnTo>
                  <a:lnTo>
                    <a:pt x="451" y="29155"/>
                  </a:lnTo>
                  <a:lnTo>
                    <a:pt x="419" y="29091"/>
                  </a:lnTo>
                  <a:lnTo>
                    <a:pt x="419" y="29027"/>
                  </a:lnTo>
                  <a:lnTo>
                    <a:pt x="16877" y="515"/>
                  </a:lnTo>
                  <a:lnTo>
                    <a:pt x="17005" y="450"/>
                  </a:lnTo>
                  <a:close/>
                  <a:moveTo>
                    <a:pt x="17005" y="0"/>
                  </a:moveTo>
                  <a:cubicBezTo>
                    <a:pt x="16812" y="0"/>
                    <a:pt x="16619" y="97"/>
                    <a:pt x="16523" y="290"/>
                  </a:cubicBezTo>
                  <a:lnTo>
                    <a:pt x="65" y="28802"/>
                  </a:lnTo>
                  <a:cubicBezTo>
                    <a:pt x="1" y="28898"/>
                    <a:pt x="1" y="28995"/>
                    <a:pt x="1" y="29091"/>
                  </a:cubicBezTo>
                  <a:cubicBezTo>
                    <a:pt x="1" y="29380"/>
                    <a:pt x="226" y="29638"/>
                    <a:pt x="547" y="29638"/>
                  </a:cubicBezTo>
                  <a:lnTo>
                    <a:pt x="33463" y="29638"/>
                  </a:lnTo>
                  <a:cubicBezTo>
                    <a:pt x="33784" y="29638"/>
                    <a:pt x="34009" y="29380"/>
                    <a:pt x="34009" y="29091"/>
                  </a:cubicBezTo>
                  <a:cubicBezTo>
                    <a:pt x="34009" y="28995"/>
                    <a:pt x="33977" y="28898"/>
                    <a:pt x="33945" y="28802"/>
                  </a:cubicBezTo>
                  <a:lnTo>
                    <a:pt x="17487" y="290"/>
                  </a:lnTo>
                  <a:cubicBezTo>
                    <a:pt x="17359" y="97"/>
                    <a:pt x="17166" y="0"/>
                    <a:pt x="17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988;p64"/>
            <p:cNvSpPr/>
            <p:nvPr/>
          </p:nvSpPr>
          <p:spPr>
            <a:xfrm>
              <a:off x="3366375" y="2914550"/>
              <a:ext cx="135850" cy="521150"/>
            </a:xfrm>
            <a:custGeom>
              <a:avLst/>
              <a:gdLst/>
              <a:ahLst/>
              <a:cxnLst/>
              <a:rect l="l" t="t" r="r" b="b"/>
              <a:pathLst>
                <a:path w="5434" h="20846" extrusionOk="0">
                  <a:moveTo>
                    <a:pt x="2721" y="0"/>
                  </a:moveTo>
                  <a:cubicBezTo>
                    <a:pt x="2259" y="0"/>
                    <a:pt x="1801" y="113"/>
                    <a:pt x="1351" y="338"/>
                  </a:cubicBezTo>
                  <a:cubicBezTo>
                    <a:pt x="419" y="788"/>
                    <a:pt x="1" y="1527"/>
                    <a:pt x="129" y="2556"/>
                  </a:cubicBezTo>
                  <a:lnTo>
                    <a:pt x="1415" y="12681"/>
                  </a:lnTo>
                  <a:cubicBezTo>
                    <a:pt x="1479" y="13099"/>
                    <a:pt x="1608" y="13421"/>
                    <a:pt x="1897" y="13646"/>
                  </a:cubicBezTo>
                  <a:cubicBezTo>
                    <a:pt x="2154" y="13871"/>
                    <a:pt x="2444" y="13999"/>
                    <a:pt x="2733" y="13999"/>
                  </a:cubicBezTo>
                  <a:cubicBezTo>
                    <a:pt x="3055" y="13999"/>
                    <a:pt x="3312" y="13871"/>
                    <a:pt x="3601" y="13646"/>
                  </a:cubicBezTo>
                  <a:cubicBezTo>
                    <a:pt x="3858" y="13421"/>
                    <a:pt x="4019" y="13099"/>
                    <a:pt x="4051" y="12681"/>
                  </a:cubicBezTo>
                  <a:lnTo>
                    <a:pt x="5305" y="2556"/>
                  </a:lnTo>
                  <a:cubicBezTo>
                    <a:pt x="5433" y="1527"/>
                    <a:pt x="5047" y="788"/>
                    <a:pt x="4115" y="338"/>
                  </a:cubicBezTo>
                  <a:cubicBezTo>
                    <a:pt x="3649" y="113"/>
                    <a:pt x="3183" y="0"/>
                    <a:pt x="2721" y="0"/>
                  </a:cubicBezTo>
                  <a:close/>
                  <a:moveTo>
                    <a:pt x="2765" y="16185"/>
                  </a:moveTo>
                  <a:cubicBezTo>
                    <a:pt x="2090" y="16185"/>
                    <a:pt x="1544" y="16410"/>
                    <a:pt x="1126" y="16860"/>
                  </a:cubicBezTo>
                  <a:cubicBezTo>
                    <a:pt x="676" y="17342"/>
                    <a:pt x="451" y="17889"/>
                    <a:pt x="451" y="18499"/>
                  </a:cubicBezTo>
                  <a:cubicBezTo>
                    <a:pt x="451" y="19174"/>
                    <a:pt x="676" y="19721"/>
                    <a:pt x="1126" y="20171"/>
                  </a:cubicBezTo>
                  <a:cubicBezTo>
                    <a:pt x="1576" y="20621"/>
                    <a:pt x="2122" y="20846"/>
                    <a:pt x="2765" y="20846"/>
                  </a:cubicBezTo>
                  <a:cubicBezTo>
                    <a:pt x="3408" y="20846"/>
                    <a:pt x="3955" y="20621"/>
                    <a:pt x="4405" y="20171"/>
                  </a:cubicBezTo>
                  <a:cubicBezTo>
                    <a:pt x="4822" y="19689"/>
                    <a:pt x="5047" y="19142"/>
                    <a:pt x="5047" y="18499"/>
                  </a:cubicBezTo>
                  <a:cubicBezTo>
                    <a:pt x="5047" y="17824"/>
                    <a:pt x="4822" y="17278"/>
                    <a:pt x="4372" y="16828"/>
                  </a:cubicBezTo>
                  <a:cubicBezTo>
                    <a:pt x="3922" y="16410"/>
                    <a:pt x="3376" y="16185"/>
                    <a:pt x="2765" y="161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989;p64"/>
            <p:cNvSpPr/>
            <p:nvPr/>
          </p:nvSpPr>
          <p:spPr>
            <a:xfrm>
              <a:off x="4003650" y="3086925"/>
              <a:ext cx="423525" cy="291950"/>
            </a:xfrm>
            <a:custGeom>
              <a:avLst/>
              <a:gdLst/>
              <a:ahLst/>
              <a:cxnLst/>
              <a:rect l="l" t="t" r="r" b="b"/>
              <a:pathLst>
                <a:path w="16941" h="11678" extrusionOk="0">
                  <a:moveTo>
                    <a:pt x="6429" y="0"/>
                  </a:moveTo>
                  <a:cubicBezTo>
                    <a:pt x="6365" y="32"/>
                    <a:pt x="6333" y="65"/>
                    <a:pt x="6301" y="129"/>
                  </a:cubicBezTo>
                  <a:lnTo>
                    <a:pt x="6301" y="193"/>
                  </a:lnTo>
                  <a:lnTo>
                    <a:pt x="6686" y="1511"/>
                  </a:lnTo>
                  <a:lnTo>
                    <a:pt x="6751" y="1607"/>
                  </a:lnTo>
                  <a:lnTo>
                    <a:pt x="8069" y="2604"/>
                  </a:lnTo>
                  <a:lnTo>
                    <a:pt x="7972" y="3086"/>
                  </a:lnTo>
                  <a:cubicBezTo>
                    <a:pt x="6911" y="2990"/>
                    <a:pt x="5883" y="2893"/>
                    <a:pt x="5336" y="2893"/>
                  </a:cubicBezTo>
                  <a:lnTo>
                    <a:pt x="4918" y="1607"/>
                  </a:lnTo>
                  <a:cubicBezTo>
                    <a:pt x="4918" y="1543"/>
                    <a:pt x="4854" y="1511"/>
                    <a:pt x="4790" y="1511"/>
                  </a:cubicBezTo>
                  <a:lnTo>
                    <a:pt x="2540" y="1543"/>
                  </a:lnTo>
                  <a:lnTo>
                    <a:pt x="1929" y="707"/>
                  </a:lnTo>
                  <a:cubicBezTo>
                    <a:pt x="1910" y="670"/>
                    <a:pt x="1869" y="654"/>
                    <a:pt x="1826" y="654"/>
                  </a:cubicBezTo>
                  <a:cubicBezTo>
                    <a:pt x="1795" y="654"/>
                    <a:pt x="1763" y="662"/>
                    <a:pt x="1736" y="675"/>
                  </a:cubicBezTo>
                  <a:lnTo>
                    <a:pt x="1672" y="772"/>
                  </a:lnTo>
                  <a:lnTo>
                    <a:pt x="1704" y="900"/>
                  </a:lnTo>
                  <a:lnTo>
                    <a:pt x="2347" y="1768"/>
                  </a:lnTo>
                  <a:cubicBezTo>
                    <a:pt x="2379" y="1832"/>
                    <a:pt x="2443" y="1832"/>
                    <a:pt x="2475" y="1832"/>
                  </a:cubicBezTo>
                  <a:lnTo>
                    <a:pt x="4661" y="1800"/>
                  </a:lnTo>
                  <a:lnTo>
                    <a:pt x="5015" y="2925"/>
                  </a:lnTo>
                  <a:cubicBezTo>
                    <a:pt x="4436" y="3022"/>
                    <a:pt x="3504" y="3343"/>
                    <a:pt x="2700" y="3665"/>
                  </a:cubicBezTo>
                  <a:cubicBezTo>
                    <a:pt x="1897" y="3986"/>
                    <a:pt x="1672" y="4983"/>
                    <a:pt x="2250" y="5626"/>
                  </a:cubicBezTo>
                  <a:lnTo>
                    <a:pt x="3890" y="7361"/>
                  </a:lnTo>
                  <a:lnTo>
                    <a:pt x="3150" y="8133"/>
                  </a:lnTo>
                  <a:lnTo>
                    <a:pt x="1190" y="7072"/>
                  </a:lnTo>
                  <a:lnTo>
                    <a:pt x="1061" y="7072"/>
                  </a:lnTo>
                  <a:lnTo>
                    <a:pt x="65" y="7554"/>
                  </a:lnTo>
                  <a:lnTo>
                    <a:pt x="0" y="7651"/>
                  </a:lnTo>
                  <a:lnTo>
                    <a:pt x="0" y="7747"/>
                  </a:lnTo>
                  <a:cubicBezTo>
                    <a:pt x="24" y="7819"/>
                    <a:pt x="85" y="7856"/>
                    <a:pt x="154" y="7856"/>
                  </a:cubicBezTo>
                  <a:cubicBezTo>
                    <a:pt x="177" y="7856"/>
                    <a:pt x="201" y="7852"/>
                    <a:pt x="225" y="7844"/>
                  </a:cubicBezTo>
                  <a:lnTo>
                    <a:pt x="1125" y="7393"/>
                  </a:lnTo>
                  <a:lnTo>
                    <a:pt x="3086" y="8454"/>
                  </a:lnTo>
                  <a:cubicBezTo>
                    <a:pt x="3105" y="8464"/>
                    <a:pt x="3124" y="8468"/>
                    <a:pt x="3143" y="8468"/>
                  </a:cubicBezTo>
                  <a:cubicBezTo>
                    <a:pt x="3188" y="8468"/>
                    <a:pt x="3234" y="8445"/>
                    <a:pt x="3279" y="8422"/>
                  </a:cubicBezTo>
                  <a:lnTo>
                    <a:pt x="4083" y="7586"/>
                  </a:lnTo>
                  <a:lnTo>
                    <a:pt x="4211" y="7747"/>
                  </a:lnTo>
                  <a:lnTo>
                    <a:pt x="6622" y="8615"/>
                  </a:lnTo>
                  <a:lnTo>
                    <a:pt x="6461" y="9290"/>
                  </a:lnTo>
                  <a:lnTo>
                    <a:pt x="4822" y="9547"/>
                  </a:lnTo>
                  <a:lnTo>
                    <a:pt x="4726" y="9611"/>
                  </a:lnTo>
                  <a:lnTo>
                    <a:pt x="3793" y="10608"/>
                  </a:lnTo>
                  <a:lnTo>
                    <a:pt x="3729" y="10672"/>
                  </a:lnTo>
                  <a:cubicBezTo>
                    <a:pt x="3729" y="10704"/>
                    <a:pt x="3729" y="10769"/>
                    <a:pt x="3793" y="10801"/>
                  </a:cubicBezTo>
                  <a:cubicBezTo>
                    <a:pt x="3825" y="10833"/>
                    <a:pt x="3866" y="10849"/>
                    <a:pt x="3902" y="10849"/>
                  </a:cubicBezTo>
                  <a:cubicBezTo>
                    <a:pt x="3938" y="10849"/>
                    <a:pt x="3970" y="10833"/>
                    <a:pt x="3986" y="10801"/>
                  </a:cubicBezTo>
                  <a:lnTo>
                    <a:pt x="4918" y="9836"/>
                  </a:lnTo>
                  <a:lnTo>
                    <a:pt x="6590" y="9579"/>
                  </a:lnTo>
                  <a:cubicBezTo>
                    <a:pt x="6654" y="9547"/>
                    <a:pt x="6718" y="9515"/>
                    <a:pt x="6718" y="9451"/>
                  </a:cubicBezTo>
                  <a:lnTo>
                    <a:pt x="6911" y="8711"/>
                  </a:lnTo>
                  <a:lnTo>
                    <a:pt x="9579" y="9676"/>
                  </a:lnTo>
                  <a:cubicBezTo>
                    <a:pt x="9579" y="9676"/>
                    <a:pt x="10029" y="9290"/>
                    <a:pt x="10544" y="8583"/>
                  </a:cubicBezTo>
                  <a:lnTo>
                    <a:pt x="10897" y="9419"/>
                  </a:lnTo>
                  <a:lnTo>
                    <a:pt x="10929" y="9483"/>
                  </a:lnTo>
                  <a:lnTo>
                    <a:pt x="11894" y="10287"/>
                  </a:lnTo>
                  <a:lnTo>
                    <a:pt x="12183" y="11572"/>
                  </a:lnTo>
                  <a:cubicBezTo>
                    <a:pt x="12183" y="11625"/>
                    <a:pt x="12247" y="11677"/>
                    <a:pt x="12323" y="11677"/>
                  </a:cubicBezTo>
                  <a:cubicBezTo>
                    <a:pt x="12340" y="11677"/>
                    <a:pt x="12358" y="11675"/>
                    <a:pt x="12376" y="11669"/>
                  </a:cubicBezTo>
                  <a:cubicBezTo>
                    <a:pt x="12440" y="11669"/>
                    <a:pt x="12504" y="11572"/>
                    <a:pt x="12472" y="11508"/>
                  </a:cubicBezTo>
                  <a:lnTo>
                    <a:pt x="12183" y="10158"/>
                  </a:lnTo>
                  <a:lnTo>
                    <a:pt x="12119" y="10061"/>
                  </a:lnTo>
                  <a:lnTo>
                    <a:pt x="11154" y="9258"/>
                  </a:lnTo>
                  <a:lnTo>
                    <a:pt x="10737" y="8294"/>
                  </a:lnTo>
                  <a:cubicBezTo>
                    <a:pt x="10769" y="8229"/>
                    <a:pt x="10833" y="8165"/>
                    <a:pt x="10865" y="8101"/>
                  </a:cubicBezTo>
                  <a:lnTo>
                    <a:pt x="11701" y="8294"/>
                  </a:lnTo>
                  <a:lnTo>
                    <a:pt x="11829" y="7683"/>
                  </a:lnTo>
                  <a:lnTo>
                    <a:pt x="12408" y="7844"/>
                  </a:lnTo>
                  <a:cubicBezTo>
                    <a:pt x="12826" y="8261"/>
                    <a:pt x="14722" y="10158"/>
                    <a:pt x="15044" y="11476"/>
                  </a:cubicBezTo>
                  <a:cubicBezTo>
                    <a:pt x="15068" y="11548"/>
                    <a:pt x="15128" y="11584"/>
                    <a:pt x="15184" y="11584"/>
                  </a:cubicBezTo>
                  <a:cubicBezTo>
                    <a:pt x="15203" y="11584"/>
                    <a:pt x="15221" y="11580"/>
                    <a:pt x="15237" y="11572"/>
                  </a:cubicBezTo>
                  <a:cubicBezTo>
                    <a:pt x="15333" y="11572"/>
                    <a:pt x="15365" y="11476"/>
                    <a:pt x="15333" y="11412"/>
                  </a:cubicBezTo>
                  <a:cubicBezTo>
                    <a:pt x="15012" y="10029"/>
                    <a:pt x="13179" y="8165"/>
                    <a:pt x="12665" y="7651"/>
                  </a:cubicBezTo>
                  <a:lnTo>
                    <a:pt x="12954" y="6558"/>
                  </a:lnTo>
                  <a:cubicBezTo>
                    <a:pt x="13630" y="6365"/>
                    <a:pt x="15815" y="5722"/>
                    <a:pt x="16876" y="4886"/>
                  </a:cubicBezTo>
                  <a:cubicBezTo>
                    <a:pt x="16940" y="4854"/>
                    <a:pt x="16940" y="4758"/>
                    <a:pt x="16908" y="4661"/>
                  </a:cubicBezTo>
                  <a:cubicBezTo>
                    <a:pt x="16876" y="4629"/>
                    <a:pt x="16836" y="4613"/>
                    <a:pt x="16796" y="4613"/>
                  </a:cubicBezTo>
                  <a:cubicBezTo>
                    <a:pt x="16756" y="4613"/>
                    <a:pt x="16715" y="4629"/>
                    <a:pt x="16683" y="4661"/>
                  </a:cubicBezTo>
                  <a:cubicBezTo>
                    <a:pt x="15655" y="5465"/>
                    <a:pt x="13308" y="6140"/>
                    <a:pt x="12762" y="6301"/>
                  </a:cubicBezTo>
                  <a:lnTo>
                    <a:pt x="12119" y="6140"/>
                  </a:lnTo>
                  <a:lnTo>
                    <a:pt x="12279" y="5561"/>
                  </a:lnTo>
                  <a:lnTo>
                    <a:pt x="11604" y="5401"/>
                  </a:lnTo>
                  <a:cubicBezTo>
                    <a:pt x="11572" y="5143"/>
                    <a:pt x="11540" y="4854"/>
                    <a:pt x="11476" y="4629"/>
                  </a:cubicBezTo>
                  <a:lnTo>
                    <a:pt x="12472" y="3793"/>
                  </a:lnTo>
                  <a:lnTo>
                    <a:pt x="13694" y="3536"/>
                  </a:lnTo>
                  <a:lnTo>
                    <a:pt x="13790" y="3472"/>
                  </a:lnTo>
                  <a:lnTo>
                    <a:pt x="14690" y="2443"/>
                  </a:lnTo>
                  <a:cubicBezTo>
                    <a:pt x="14722" y="2379"/>
                    <a:pt x="14722" y="2283"/>
                    <a:pt x="14658" y="2218"/>
                  </a:cubicBezTo>
                  <a:cubicBezTo>
                    <a:pt x="14626" y="2186"/>
                    <a:pt x="14586" y="2170"/>
                    <a:pt x="14546" y="2170"/>
                  </a:cubicBezTo>
                  <a:cubicBezTo>
                    <a:pt x="14505" y="2170"/>
                    <a:pt x="14465" y="2186"/>
                    <a:pt x="14433" y="2218"/>
                  </a:cubicBezTo>
                  <a:lnTo>
                    <a:pt x="13597" y="3247"/>
                  </a:lnTo>
                  <a:lnTo>
                    <a:pt x="12376" y="3504"/>
                  </a:lnTo>
                  <a:lnTo>
                    <a:pt x="12312" y="3536"/>
                  </a:lnTo>
                  <a:lnTo>
                    <a:pt x="11379" y="4308"/>
                  </a:lnTo>
                  <a:cubicBezTo>
                    <a:pt x="11187" y="3761"/>
                    <a:pt x="10929" y="3375"/>
                    <a:pt x="10929" y="3375"/>
                  </a:cubicBezTo>
                  <a:cubicBezTo>
                    <a:pt x="10929" y="3375"/>
                    <a:pt x="9644" y="3247"/>
                    <a:pt x="8261" y="3118"/>
                  </a:cubicBezTo>
                  <a:lnTo>
                    <a:pt x="8390" y="2572"/>
                  </a:lnTo>
                  <a:cubicBezTo>
                    <a:pt x="8422" y="2508"/>
                    <a:pt x="8390" y="2443"/>
                    <a:pt x="8358" y="2411"/>
                  </a:cubicBezTo>
                  <a:lnTo>
                    <a:pt x="6976" y="1382"/>
                  </a:lnTo>
                  <a:lnTo>
                    <a:pt x="6590" y="129"/>
                  </a:lnTo>
                  <a:cubicBezTo>
                    <a:pt x="6590" y="32"/>
                    <a:pt x="6493" y="0"/>
                    <a:pt x="6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990;p64"/>
            <p:cNvSpPr/>
            <p:nvPr/>
          </p:nvSpPr>
          <p:spPr>
            <a:xfrm>
              <a:off x="4112125" y="3168875"/>
              <a:ext cx="157550" cy="145500"/>
            </a:xfrm>
            <a:custGeom>
              <a:avLst/>
              <a:gdLst/>
              <a:ahLst/>
              <a:cxnLst/>
              <a:rect l="l" t="t" r="r" b="b"/>
              <a:pathLst>
                <a:path w="6302" h="5820" extrusionOk="0">
                  <a:moveTo>
                    <a:pt x="1094" y="1"/>
                  </a:moveTo>
                  <a:lnTo>
                    <a:pt x="1415" y="1512"/>
                  </a:lnTo>
                  <a:lnTo>
                    <a:pt x="740" y="2090"/>
                  </a:lnTo>
                  <a:lnTo>
                    <a:pt x="1126" y="2862"/>
                  </a:lnTo>
                  <a:lnTo>
                    <a:pt x="1" y="4180"/>
                  </a:lnTo>
                  <a:lnTo>
                    <a:pt x="5112" y="5819"/>
                  </a:lnTo>
                  <a:lnTo>
                    <a:pt x="4308" y="2958"/>
                  </a:lnTo>
                  <a:lnTo>
                    <a:pt x="6301" y="483"/>
                  </a:lnTo>
                  <a:lnTo>
                    <a:pt x="10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991;p64"/>
            <p:cNvSpPr/>
            <p:nvPr/>
          </p:nvSpPr>
          <p:spPr>
            <a:xfrm>
              <a:off x="4108125" y="3164875"/>
              <a:ext cx="165550" cy="153050"/>
            </a:xfrm>
            <a:custGeom>
              <a:avLst/>
              <a:gdLst/>
              <a:ahLst/>
              <a:cxnLst/>
              <a:rect l="l" t="t" r="r" b="b"/>
              <a:pathLst>
                <a:path w="6622" h="6122" extrusionOk="0">
                  <a:moveTo>
                    <a:pt x="1447" y="322"/>
                  </a:moveTo>
                  <a:lnTo>
                    <a:pt x="6172" y="772"/>
                  </a:lnTo>
                  <a:lnTo>
                    <a:pt x="4372" y="3022"/>
                  </a:lnTo>
                  <a:lnTo>
                    <a:pt x="4340" y="3150"/>
                  </a:lnTo>
                  <a:lnTo>
                    <a:pt x="5047" y="5722"/>
                  </a:lnTo>
                  <a:lnTo>
                    <a:pt x="418" y="4243"/>
                  </a:lnTo>
                  <a:lnTo>
                    <a:pt x="1414" y="3118"/>
                  </a:lnTo>
                  <a:lnTo>
                    <a:pt x="1447" y="3054"/>
                  </a:lnTo>
                  <a:lnTo>
                    <a:pt x="1447" y="2958"/>
                  </a:lnTo>
                  <a:lnTo>
                    <a:pt x="1093" y="2283"/>
                  </a:lnTo>
                  <a:lnTo>
                    <a:pt x="1672" y="1768"/>
                  </a:lnTo>
                  <a:cubicBezTo>
                    <a:pt x="1736" y="1736"/>
                    <a:pt x="1736" y="1672"/>
                    <a:pt x="1736" y="1640"/>
                  </a:cubicBezTo>
                  <a:lnTo>
                    <a:pt x="1447" y="322"/>
                  </a:lnTo>
                  <a:close/>
                  <a:moveTo>
                    <a:pt x="1254" y="0"/>
                  </a:moveTo>
                  <a:cubicBezTo>
                    <a:pt x="1222" y="0"/>
                    <a:pt x="1157" y="32"/>
                    <a:pt x="1125" y="65"/>
                  </a:cubicBezTo>
                  <a:lnTo>
                    <a:pt x="1093" y="193"/>
                  </a:lnTo>
                  <a:lnTo>
                    <a:pt x="1414" y="1608"/>
                  </a:lnTo>
                  <a:lnTo>
                    <a:pt x="804" y="2122"/>
                  </a:lnTo>
                  <a:cubicBezTo>
                    <a:pt x="739" y="2186"/>
                    <a:pt x="707" y="2250"/>
                    <a:pt x="772" y="2315"/>
                  </a:cubicBezTo>
                  <a:lnTo>
                    <a:pt x="1125" y="2990"/>
                  </a:lnTo>
                  <a:lnTo>
                    <a:pt x="32" y="4211"/>
                  </a:lnTo>
                  <a:lnTo>
                    <a:pt x="0" y="4275"/>
                  </a:lnTo>
                  <a:lnTo>
                    <a:pt x="0" y="4372"/>
                  </a:lnTo>
                  <a:cubicBezTo>
                    <a:pt x="0" y="4404"/>
                    <a:pt x="64" y="4468"/>
                    <a:pt x="97" y="4468"/>
                  </a:cubicBezTo>
                  <a:lnTo>
                    <a:pt x="5207" y="6108"/>
                  </a:lnTo>
                  <a:cubicBezTo>
                    <a:pt x="5226" y="6117"/>
                    <a:pt x="5245" y="6121"/>
                    <a:pt x="5263" y="6121"/>
                  </a:cubicBezTo>
                  <a:cubicBezTo>
                    <a:pt x="5307" y="6121"/>
                    <a:pt x="5345" y="6098"/>
                    <a:pt x="5368" y="6076"/>
                  </a:cubicBezTo>
                  <a:cubicBezTo>
                    <a:pt x="5400" y="6043"/>
                    <a:pt x="5432" y="5979"/>
                    <a:pt x="5400" y="5915"/>
                  </a:cubicBezTo>
                  <a:lnTo>
                    <a:pt x="4661" y="3150"/>
                  </a:lnTo>
                  <a:lnTo>
                    <a:pt x="6590" y="740"/>
                  </a:lnTo>
                  <a:cubicBezTo>
                    <a:pt x="6622" y="675"/>
                    <a:pt x="6622" y="643"/>
                    <a:pt x="6622" y="579"/>
                  </a:cubicBezTo>
                  <a:cubicBezTo>
                    <a:pt x="6590" y="515"/>
                    <a:pt x="6558" y="482"/>
                    <a:pt x="6493" y="482"/>
                  </a:cubicBezTo>
                  <a:lnTo>
                    <a:pt x="1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992;p64"/>
            <p:cNvSpPr/>
            <p:nvPr/>
          </p:nvSpPr>
          <p:spPr>
            <a:xfrm>
              <a:off x="4219825" y="3191400"/>
              <a:ext cx="59475" cy="107700"/>
            </a:xfrm>
            <a:custGeom>
              <a:avLst/>
              <a:gdLst/>
              <a:ahLst/>
              <a:cxnLst/>
              <a:rect l="l" t="t" r="r" b="b"/>
              <a:pathLst>
                <a:path w="2379" h="4308" extrusionOk="0">
                  <a:moveTo>
                    <a:pt x="1736" y="0"/>
                  </a:moveTo>
                  <a:lnTo>
                    <a:pt x="0" y="2057"/>
                  </a:lnTo>
                  <a:lnTo>
                    <a:pt x="739" y="4307"/>
                  </a:lnTo>
                  <a:lnTo>
                    <a:pt x="2379" y="2572"/>
                  </a:lnTo>
                  <a:lnTo>
                    <a:pt x="1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993;p64"/>
            <p:cNvSpPr/>
            <p:nvPr/>
          </p:nvSpPr>
          <p:spPr>
            <a:xfrm>
              <a:off x="4216600" y="3187375"/>
              <a:ext cx="66725" cy="115275"/>
            </a:xfrm>
            <a:custGeom>
              <a:avLst/>
              <a:gdLst/>
              <a:ahLst/>
              <a:cxnLst/>
              <a:rect l="l" t="t" r="r" b="b"/>
              <a:pathLst>
                <a:path w="2669" h="4611" extrusionOk="0">
                  <a:moveTo>
                    <a:pt x="1801" y="482"/>
                  </a:moveTo>
                  <a:lnTo>
                    <a:pt x="2347" y="2668"/>
                  </a:lnTo>
                  <a:lnTo>
                    <a:pt x="933" y="4179"/>
                  </a:lnTo>
                  <a:lnTo>
                    <a:pt x="322" y="2250"/>
                  </a:lnTo>
                  <a:lnTo>
                    <a:pt x="1801" y="482"/>
                  </a:lnTo>
                  <a:close/>
                  <a:moveTo>
                    <a:pt x="1897" y="0"/>
                  </a:moveTo>
                  <a:cubicBezTo>
                    <a:pt x="1865" y="0"/>
                    <a:pt x="1801" y="0"/>
                    <a:pt x="1769" y="65"/>
                  </a:cubicBezTo>
                  <a:lnTo>
                    <a:pt x="33" y="2122"/>
                  </a:lnTo>
                  <a:lnTo>
                    <a:pt x="1" y="2186"/>
                  </a:lnTo>
                  <a:lnTo>
                    <a:pt x="1" y="2283"/>
                  </a:lnTo>
                  <a:lnTo>
                    <a:pt x="708" y="4501"/>
                  </a:lnTo>
                  <a:cubicBezTo>
                    <a:pt x="740" y="4565"/>
                    <a:pt x="772" y="4597"/>
                    <a:pt x="836" y="4597"/>
                  </a:cubicBezTo>
                  <a:cubicBezTo>
                    <a:pt x="855" y="4606"/>
                    <a:pt x="871" y="4610"/>
                    <a:pt x="885" y="4610"/>
                  </a:cubicBezTo>
                  <a:cubicBezTo>
                    <a:pt x="919" y="4610"/>
                    <a:pt x="942" y="4588"/>
                    <a:pt x="965" y="4565"/>
                  </a:cubicBezTo>
                  <a:lnTo>
                    <a:pt x="2636" y="2829"/>
                  </a:lnTo>
                  <a:cubicBezTo>
                    <a:pt x="2669" y="2797"/>
                    <a:pt x="2669" y="2733"/>
                    <a:pt x="2669" y="2700"/>
                  </a:cubicBezTo>
                  <a:lnTo>
                    <a:pt x="2026" y="97"/>
                  </a:lnTo>
                  <a:cubicBezTo>
                    <a:pt x="2026" y="65"/>
                    <a:pt x="196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994;p64"/>
            <p:cNvSpPr/>
            <p:nvPr/>
          </p:nvSpPr>
          <p:spPr>
            <a:xfrm>
              <a:off x="2692150" y="2510725"/>
              <a:ext cx="427550" cy="357150"/>
            </a:xfrm>
            <a:custGeom>
              <a:avLst/>
              <a:gdLst/>
              <a:ahLst/>
              <a:cxnLst/>
              <a:rect l="l" t="t" r="r" b="b"/>
              <a:pathLst>
                <a:path w="17102" h="14286" extrusionOk="0">
                  <a:moveTo>
                    <a:pt x="3601" y="1"/>
                  </a:moveTo>
                  <a:cubicBezTo>
                    <a:pt x="3504" y="1"/>
                    <a:pt x="3440" y="65"/>
                    <a:pt x="3440" y="161"/>
                  </a:cubicBezTo>
                  <a:cubicBezTo>
                    <a:pt x="3376" y="1544"/>
                    <a:pt x="4597" y="3858"/>
                    <a:pt x="4951" y="4501"/>
                  </a:cubicBezTo>
                  <a:lnTo>
                    <a:pt x="4372" y="5465"/>
                  </a:lnTo>
                  <a:cubicBezTo>
                    <a:pt x="3665" y="5465"/>
                    <a:pt x="1383" y="5465"/>
                    <a:pt x="129" y="5947"/>
                  </a:cubicBezTo>
                  <a:cubicBezTo>
                    <a:pt x="65" y="5980"/>
                    <a:pt x="1" y="6076"/>
                    <a:pt x="33" y="6140"/>
                  </a:cubicBezTo>
                  <a:cubicBezTo>
                    <a:pt x="57" y="6213"/>
                    <a:pt x="117" y="6249"/>
                    <a:pt x="173" y="6249"/>
                  </a:cubicBezTo>
                  <a:cubicBezTo>
                    <a:pt x="192" y="6249"/>
                    <a:pt x="210" y="6245"/>
                    <a:pt x="226" y="6237"/>
                  </a:cubicBezTo>
                  <a:cubicBezTo>
                    <a:pt x="1222" y="5853"/>
                    <a:pt x="2949" y="5775"/>
                    <a:pt x="3907" y="5775"/>
                  </a:cubicBezTo>
                  <a:cubicBezTo>
                    <a:pt x="4154" y="5775"/>
                    <a:pt x="4350" y="5780"/>
                    <a:pt x="4469" y="5787"/>
                  </a:cubicBezTo>
                  <a:lnTo>
                    <a:pt x="5015" y="6108"/>
                  </a:lnTo>
                  <a:lnTo>
                    <a:pt x="4726" y="6622"/>
                  </a:lnTo>
                  <a:lnTo>
                    <a:pt x="5337" y="6944"/>
                  </a:lnTo>
                  <a:cubicBezTo>
                    <a:pt x="5272" y="7233"/>
                    <a:pt x="5240" y="7490"/>
                    <a:pt x="5240" y="7747"/>
                  </a:cubicBezTo>
                  <a:lnTo>
                    <a:pt x="4019" y="8230"/>
                  </a:lnTo>
                  <a:lnTo>
                    <a:pt x="2765" y="8165"/>
                  </a:lnTo>
                  <a:lnTo>
                    <a:pt x="2701" y="8197"/>
                  </a:lnTo>
                  <a:lnTo>
                    <a:pt x="1544" y="8937"/>
                  </a:lnTo>
                  <a:cubicBezTo>
                    <a:pt x="1447" y="9001"/>
                    <a:pt x="1447" y="9065"/>
                    <a:pt x="1479" y="9162"/>
                  </a:cubicBezTo>
                  <a:cubicBezTo>
                    <a:pt x="1517" y="9199"/>
                    <a:pt x="1566" y="9215"/>
                    <a:pt x="1612" y="9215"/>
                  </a:cubicBezTo>
                  <a:cubicBezTo>
                    <a:pt x="1646" y="9215"/>
                    <a:pt x="1678" y="9207"/>
                    <a:pt x="1704" y="9194"/>
                  </a:cubicBezTo>
                  <a:lnTo>
                    <a:pt x="2797" y="8455"/>
                  </a:lnTo>
                  <a:lnTo>
                    <a:pt x="4051" y="8551"/>
                  </a:lnTo>
                  <a:lnTo>
                    <a:pt x="4115" y="8551"/>
                  </a:lnTo>
                  <a:lnTo>
                    <a:pt x="5240" y="8069"/>
                  </a:lnTo>
                  <a:cubicBezTo>
                    <a:pt x="5272" y="8680"/>
                    <a:pt x="5401" y="9098"/>
                    <a:pt x="5401" y="9098"/>
                  </a:cubicBezTo>
                  <a:cubicBezTo>
                    <a:pt x="5401" y="9098"/>
                    <a:pt x="6590" y="9580"/>
                    <a:pt x="7876" y="10094"/>
                  </a:cubicBezTo>
                  <a:lnTo>
                    <a:pt x="7587" y="10576"/>
                  </a:lnTo>
                  <a:cubicBezTo>
                    <a:pt x="7555" y="10640"/>
                    <a:pt x="7555" y="10705"/>
                    <a:pt x="7587" y="10769"/>
                  </a:cubicBezTo>
                  <a:lnTo>
                    <a:pt x="8615" y="12119"/>
                  </a:lnTo>
                  <a:lnTo>
                    <a:pt x="8615" y="13469"/>
                  </a:lnTo>
                  <a:cubicBezTo>
                    <a:pt x="8615" y="13533"/>
                    <a:pt x="8680" y="13598"/>
                    <a:pt x="8776" y="13598"/>
                  </a:cubicBezTo>
                  <a:cubicBezTo>
                    <a:pt x="8840" y="13598"/>
                    <a:pt x="8873" y="13566"/>
                    <a:pt x="8905" y="13533"/>
                  </a:cubicBezTo>
                  <a:lnTo>
                    <a:pt x="8937" y="13469"/>
                  </a:lnTo>
                  <a:lnTo>
                    <a:pt x="8937" y="12087"/>
                  </a:lnTo>
                  <a:lnTo>
                    <a:pt x="8905" y="11991"/>
                  </a:lnTo>
                  <a:lnTo>
                    <a:pt x="7908" y="10640"/>
                  </a:lnTo>
                  <a:lnTo>
                    <a:pt x="8165" y="10223"/>
                  </a:lnTo>
                  <a:cubicBezTo>
                    <a:pt x="9130" y="10608"/>
                    <a:pt x="10126" y="10994"/>
                    <a:pt x="10640" y="11123"/>
                  </a:cubicBezTo>
                  <a:lnTo>
                    <a:pt x="10640" y="12505"/>
                  </a:lnTo>
                  <a:cubicBezTo>
                    <a:pt x="10640" y="12569"/>
                    <a:pt x="10705" y="12633"/>
                    <a:pt x="10769" y="12633"/>
                  </a:cubicBezTo>
                  <a:lnTo>
                    <a:pt x="12891" y="13244"/>
                  </a:lnTo>
                  <a:lnTo>
                    <a:pt x="13276" y="14209"/>
                  </a:lnTo>
                  <a:cubicBezTo>
                    <a:pt x="13276" y="14256"/>
                    <a:pt x="13328" y="14285"/>
                    <a:pt x="13394" y="14285"/>
                  </a:cubicBezTo>
                  <a:cubicBezTo>
                    <a:pt x="13417" y="14285"/>
                    <a:pt x="13443" y="14281"/>
                    <a:pt x="13469" y="14273"/>
                  </a:cubicBezTo>
                  <a:lnTo>
                    <a:pt x="13533" y="14209"/>
                  </a:lnTo>
                  <a:lnTo>
                    <a:pt x="13533" y="14080"/>
                  </a:lnTo>
                  <a:lnTo>
                    <a:pt x="13148" y="13051"/>
                  </a:lnTo>
                  <a:lnTo>
                    <a:pt x="13051" y="12987"/>
                  </a:lnTo>
                  <a:lnTo>
                    <a:pt x="10962" y="12376"/>
                  </a:lnTo>
                  <a:lnTo>
                    <a:pt x="10930" y="11187"/>
                  </a:lnTo>
                  <a:lnTo>
                    <a:pt x="10930" y="11187"/>
                  </a:lnTo>
                  <a:cubicBezTo>
                    <a:pt x="11186" y="11227"/>
                    <a:pt x="11503" y="11245"/>
                    <a:pt x="11850" y="11245"/>
                  </a:cubicBezTo>
                  <a:cubicBezTo>
                    <a:pt x="12331" y="11245"/>
                    <a:pt x="12868" y="11211"/>
                    <a:pt x="13373" y="11155"/>
                  </a:cubicBezTo>
                  <a:cubicBezTo>
                    <a:pt x="14241" y="11091"/>
                    <a:pt x="14723" y="10190"/>
                    <a:pt x="14369" y="9419"/>
                  </a:cubicBezTo>
                  <a:lnTo>
                    <a:pt x="13308" y="7265"/>
                  </a:lnTo>
                  <a:lnTo>
                    <a:pt x="14208" y="6751"/>
                  </a:lnTo>
                  <a:lnTo>
                    <a:pt x="15784" y="8294"/>
                  </a:lnTo>
                  <a:lnTo>
                    <a:pt x="15912" y="8358"/>
                  </a:lnTo>
                  <a:lnTo>
                    <a:pt x="17005" y="8165"/>
                  </a:lnTo>
                  <a:lnTo>
                    <a:pt x="17101" y="8101"/>
                  </a:lnTo>
                  <a:lnTo>
                    <a:pt x="17101" y="8005"/>
                  </a:lnTo>
                  <a:cubicBezTo>
                    <a:pt x="17101" y="7925"/>
                    <a:pt x="17058" y="7868"/>
                    <a:pt x="16989" y="7868"/>
                  </a:cubicBezTo>
                  <a:cubicBezTo>
                    <a:pt x="16974" y="7868"/>
                    <a:pt x="16958" y="7870"/>
                    <a:pt x="16941" y="7876"/>
                  </a:cubicBezTo>
                  <a:lnTo>
                    <a:pt x="15944" y="8037"/>
                  </a:lnTo>
                  <a:lnTo>
                    <a:pt x="14369" y="6462"/>
                  </a:lnTo>
                  <a:cubicBezTo>
                    <a:pt x="14324" y="6439"/>
                    <a:pt x="14278" y="6416"/>
                    <a:pt x="14233" y="6416"/>
                  </a:cubicBezTo>
                  <a:cubicBezTo>
                    <a:pt x="14214" y="6416"/>
                    <a:pt x="14195" y="6420"/>
                    <a:pt x="14176" y="6430"/>
                  </a:cubicBezTo>
                  <a:lnTo>
                    <a:pt x="13148" y="7008"/>
                  </a:lnTo>
                  <a:lnTo>
                    <a:pt x="13083" y="6815"/>
                  </a:lnTo>
                  <a:lnTo>
                    <a:pt x="11026" y="5304"/>
                  </a:lnTo>
                  <a:lnTo>
                    <a:pt x="11380" y="4694"/>
                  </a:lnTo>
                  <a:lnTo>
                    <a:pt x="13019" y="4919"/>
                  </a:lnTo>
                  <a:lnTo>
                    <a:pt x="13116" y="4887"/>
                  </a:lnTo>
                  <a:lnTo>
                    <a:pt x="14305" y="4212"/>
                  </a:lnTo>
                  <a:lnTo>
                    <a:pt x="14369" y="4147"/>
                  </a:lnTo>
                  <a:cubicBezTo>
                    <a:pt x="14401" y="4115"/>
                    <a:pt x="14401" y="4051"/>
                    <a:pt x="14369" y="3987"/>
                  </a:cubicBezTo>
                  <a:cubicBezTo>
                    <a:pt x="14349" y="3947"/>
                    <a:pt x="14305" y="3919"/>
                    <a:pt x="14251" y="3919"/>
                  </a:cubicBezTo>
                  <a:cubicBezTo>
                    <a:pt x="14218" y="3919"/>
                    <a:pt x="14181" y="3930"/>
                    <a:pt x="14144" y="3954"/>
                  </a:cubicBezTo>
                  <a:lnTo>
                    <a:pt x="12987" y="4597"/>
                  </a:lnTo>
                  <a:lnTo>
                    <a:pt x="11315" y="4404"/>
                  </a:lnTo>
                  <a:cubicBezTo>
                    <a:pt x="11298" y="4396"/>
                    <a:pt x="11281" y="4392"/>
                    <a:pt x="11264" y="4392"/>
                  </a:cubicBezTo>
                  <a:cubicBezTo>
                    <a:pt x="11219" y="4392"/>
                    <a:pt x="11178" y="4422"/>
                    <a:pt x="11155" y="4469"/>
                  </a:cubicBezTo>
                  <a:lnTo>
                    <a:pt x="10769" y="5112"/>
                  </a:lnTo>
                  <a:lnTo>
                    <a:pt x="8487" y="3440"/>
                  </a:lnTo>
                  <a:cubicBezTo>
                    <a:pt x="8487" y="3440"/>
                    <a:pt x="7940" y="3697"/>
                    <a:pt x="7265" y="4212"/>
                  </a:cubicBezTo>
                  <a:lnTo>
                    <a:pt x="7137" y="3312"/>
                  </a:lnTo>
                  <a:lnTo>
                    <a:pt x="7137" y="3247"/>
                  </a:lnTo>
                  <a:lnTo>
                    <a:pt x="6462" y="2219"/>
                  </a:lnTo>
                  <a:lnTo>
                    <a:pt x="6526" y="901"/>
                  </a:lnTo>
                  <a:cubicBezTo>
                    <a:pt x="6526" y="804"/>
                    <a:pt x="6462" y="740"/>
                    <a:pt x="6397" y="740"/>
                  </a:cubicBezTo>
                  <a:cubicBezTo>
                    <a:pt x="6301" y="740"/>
                    <a:pt x="6237" y="804"/>
                    <a:pt x="6237" y="869"/>
                  </a:cubicBezTo>
                  <a:lnTo>
                    <a:pt x="6140" y="2251"/>
                  </a:lnTo>
                  <a:lnTo>
                    <a:pt x="6172" y="2347"/>
                  </a:lnTo>
                  <a:lnTo>
                    <a:pt x="6847" y="3376"/>
                  </a:lnTo>
                  <a:lnTo>
                    <a:pt x="6976" y="4437"/>
                  </a:lnTo>
                  <a:cubicBezTo>
                    <a:pt x="6912" y="4469"/>
                    <a:pt x="6847" y="4533"/>
                    <a:pt x="6783" y="4597"/>
                  </a:cubicBezTo>
                  <a:lnTo>
                    <a:pt x="6076" y="4179"/>
                  </a:lnTo>
                  <a:lnTo>
                    <a:pt x="5755" y="4694"/>
                  </a:lnTo>
                  <a:lnTo>
                    <a:pt x="5240" y="4404"/>
                  </a:lnTo>
                  <a:cubicBezTo>
                    <a:pt x="4951" y="3890"/>
                    <a:pt x="3697" y="1511"/>
                    <a:pt x="3762" y="161"/>
                  </a:cubicBezTo>
                  <a:cubicBezTo>
                    <a:pt x="3762" y="65"/>
                    <a:pt x="3697" y="1"/>
                    <a:pt x="3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995;p64"/>
            <p:cNvSpPr/>
            <p:nvPr/>
          </p:nvSpPr>
          <p:spPr>
            <a:xfrm>
              <a:off x="2836800" y="2611975"/>
              <a:ext cx="177625" cy="168000"/>
            </a:xfrm>
            <a:custGeom>
              <a:avLst/>
              <a:gdLst/>
              <a:ahLst/>
              <a:cxnLst/>
              <a:rect l="l" t="t" r="r" b="b"/>
              <a:pathLst>
                <a:path w="7105" h="6720" extrusionOk="0">
                  <a:moveTo>
                    <a:pt x="2669" y="1"/>
                  </a:moveTo>
                  <a:lnTo>
                    <a:pt x="2604" y="2958"/>
                  </a:lnTo>
                  <a:lnTo>
                    <a:pt x="1" y="4758"/>
                  </a:lnTo>
                  <a:lnTo>
                    <a:pt x="4854" y="6719"/>
                  </a:lnTo>
                  <a:lnTo>
                    <a:pt x="4951" y="5176"/>
                  </a:lnTo>
                  <a:lnTo>
                    <a:pt x="5787" y="4790"/>
                  </a:lnTo>
                  <a:lnTo>
                    <a:pt x="5626" y="3955"/>
                  </a:lnTo>
                  <a:lnTo>
                    <a:pt x="7105" y="3022"/>
                  </a:lnTo>
                  <a:lnTo>
                    <a:pt x="26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996;p64"/>
            <p:cNvSpPr/>
            <p:nvPr/>
          </p:nvSpPr>
          <p:spPr>
            <a:xfrm>
              <a:off x="2832775" y="2608175"/>
              <a:ext cx="185675" cy="175000"/>
            </a:xfrm>
            <a:custGeom>
              <a:avLst/>
              <a:gdLst/>
              <a:ahLst/>
              <a:cxnLst/>
              <a:rect l="l" t="t" r="r" b="b"/>
              <a:pathLst>
                <a:path w="7427" h="7000" extrusionOk="0">
                  <a:moveTo>
                    <a:pt x="2990" y="442"/>
                  </a:moveTo>
                  <a:lnTo>
                    <a:pt x="6976" y="3174"/>
                  </a:lnTo>
                  <a:lnTo>
                    <a:pt x="5723" y="3978"/>
                  </a:lnTo>
                  <a:lnTo>
                    <a:pt x="5658" y="4010"/>
                  </a:lnTo>
                  <a:lnTo>
                    <a:pt x="5626" y="4139"/>
                  </a:lnTo>
                  <a:lnTo>
                    <a:pt x="5787" y="4878"/>
                  </a:lnTo>
                  <a:lnTo>
                    <a:pt x="5080" y="5167"/>
                  </a:lnTo>
                  <a:cubicBezTo>
                    <a:pt x="5015" y="5200"/>
                    <a:pt x="4983" y="5264"/>
                    <a:pt x="4983" y="5296"/>
                  </a:cubicBezTo>
                  <a:lnTo>
                    <a:pt x="4887" y="6646"/>
                  </a:lnTo>
                  <a:lnTo>
                    <a:pt x="483" y="4878"/>
                  </a:lnTo>
                  <a:lnTo>
                    <a:pt x="2862" y="3239"/>
                  </a:lnTo>
                  <a:cubicBezTo>
                    <a:pt x="2894" y="3207"/>
                    <a:pt x="2926" y="3142"/>
                    <a:pt x="2926" y="3110"/>
                  </a:cubicBezTo>
                  <a:lnTo>
                    <a:pt x="2990" y="442"/>
                  </a:lnTo>
                  <a:close/>
                  <a:moveTo>
                    <a:pt x="2834" y="0"/>
                  </a:moveTo>
                  <a:cubicBezTo>
                    <a:pt x="2806" y="0"/>
                    <a:pt x="2781" y="8"/>
                    <a:pt x="2765" y="24"/>
                  </a:cubicBezTo>
                  <a:cubicBezTo>
                    <a:pt x="2701" y="56"/>
                    <a:pt x="2669" y="89"/>
                    <a:pt x="2669" y="153"/>
                  </a:cubicBezTo>
                  <a:lnTo>
                    <a:pt x="2605" y="3014"/>
                  </a:lnTo>
                  <a:lnTo>
                    <a:pt x="65" y="4782"/>
                  </a:lnTo>
                  <a:cubicBezTo>
                    <a:pt x="1" y="4814"/>
                    <a:pt x="1" y="4878"/>
                    <a:pt x="1" y="4942"/>
                  </a:cubicBezTo>
                  <a:cubicBezTo>
                    <a:pt x="1" y="4975"/>
                    <a:pt x="33" y="5039"/>
                    <a:pt x="97" y="5071"/>
                  </a:cubicBezTo>
                  <a:lnTo>
                    <a:pt x="4983" y="7000"/>
                  </a:lnTo>
                  <a:lnTo>
                    <a:pt x="5112" y="7000"/>
                  </a:lnTo>
                  <a:cubicBezTo>
                    <a:pt x="5144" y="6967"/>
                    <a:pt x="5176" y="6935"/>
                    <a:pt x="5176" y="6871"/>
                  </a:cubicBezTo>
                  <a:lnTo>
                    <a:pt x="5273" y="5425"/>
                  </a:lnTo>
                  <a:lnTo>
                    <a:pt x="6012" y="5103"/>
                  </a:lnTo>
                  <a:cubicBezTo>
                    <a:pt x="6076" y="5071"/>
                    <a:pt x="6108" y="5007"/>
                    <a:pt x="6108" y="4942"/>
                  </a:cubicBezTo>
                  <a:lnTo>
                    <a:pt x="5948" y="4171"/>
                  </a:lnTo>
                  <a:lnTo>
                    <a:pt x="7330" y="3303"/>
                  </a:lnTo>
                  <a:lnTo>
                    <a:pt x="7394" y="3239"/>
                  </a:lnTo>
                  <a:lnTo>
                    <a:pt x="7426" y="3174"/>
                  </a:lnTo>
                  <a:cubicBezTo>
                    <a:pt x="7426" y="3142"/>
                    <a:pt x="7394" y="3078"/>
                    <a:pt x="7362" y="3046"/>
                  </a:cubicBezTo>
                  <a:lnTo>
                    <a:pt x="2926" y="24"/>
                  </a:lnTo>
                  <a:cubicBezTo>
                    <a:pt x="2894" y="8"/>
                    <a:pt x="2862"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997;p64"/>
            <p:cNvSpPr/>
            <p:nvPr/>
          </p:nvSpPr>
          <p:spPr>
            <a:xfrm>
              <a:off x="2845650" y="2627250"/>
              <a:ext cx="56275" cy="95650"/>
            </a:xfrm>
            <a:custGeom>
              <a:avLst/>
              <a:gdLst/>
              <a:ahLst/>
              <a:cxnLst/>
              <a:rect l="l" t="t" r="r" b="b"/>
              <a:pathLst>
                <a:path w="2251" h="3826" extrusionOk="0">
                  <a:moveTo>
                    <a:pt x="2186" y="1"/>
                  </a:moveTo>
                  <a:lnTo>
                    <a:pt x="129" y="1190"/>
                  </a:lnTo>
                  <a:lnTo>
                    <a:pt x="0" y="3826"/>
                  </a:lnTo>
                  <a:lnTo>
                    <a:pt x="2250" y="2347"/>
                  </a:lnTo>
                  <a:lnTo>
                    <a:pt x="21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998;p64"/>
            <p:cNvSpPr/>
            <p:nvPr/>
          </p:nvSpPr>
          <p:spPr>
            <a:xfrm>
              <a:off x="2841625" y="2623225"/>
              <a:ext cx="64325" cy="103500"/>
            </a:xfrm>
            <a:custGeom>
              <a:avLst/>
              <a:gdLst/>
              <a:ahLst/>
              <a:cxnLst/>
              <a:rect l="l" t="t" r="r" b="b"/>
              <a:pathLst>
                <a:path w="2573" h="4140" extrusionOk="0">
                  <a:moveTo>
                    <a:pt x="2218" y="419"/>
                  </a:moveTo>
                  <a:lnTo>
                    <a:pt x="2251" y="2412"/>
                  </a:lnTo>
                  <a:lnTo>
                    <a:pt x="322" y="3697"/>
                  </a:lnTo>
                  <a:lnTo>
                    <a:pt x="418" y="1447"/>
                  </a:lnTo>
                  <a:lnTo>
                    <a:pt x="2218" y="419"/>
                  </a:lnTo>
                  <a:close/>
                  <a:moveTo>
                    <a:pt x="2283" y="1"/>
                  </a:moveTo>
                  <a:lnTo>
                    <a:pt x="193" y="1222"/>
                  </a:lnTo>
                  <a:cubicBezTo>
                    <a:pt x="161" y="1222"/>
                    <a:pt x="129" y="1287"/>
                    <a:pt x="129" y="1351"/>
                  </a:cubicBezTo>
                  <a:lnTo>
                    <a:pt x="1" y="3987"/>
                  </a:lnTo>
                  <a:cubicBezTo>
                    <a:pt x="1" y="4051"/>
                    <a:pt x="33" y="4083"/>
                    <a:pt x="97" y="4115"/>
                  </a:cubicBezTo>
                  <a:cubicBezTo>
                    <a:pt x="113" y="4131"/>
                    <a:pt x="137" y="4139"/>
                    <a:pt x="165" y="4139"/>
                  </a:cubicBezTo>
                  <a:cubicBezTo>
                    <a:pt x="193" y="4139"/>
                    <a:pt x="226" y="4131"/>
                    <a:pt x="258" y="4115"/>
                  </a:cubicBezTo>
                  <a:lnTo>
                    <a:pt x="2508" y="2637"/>
                  </a:lnTo>
                  <a:lnTo>
                    <a:pt x="2540" y="2572"/>
                  </a:lnTo>
                  <a:lnTo>
                    <a:pt x="2572" y="2508"/>
                  </a:lnTo>
                  <a:lnTo>
                    <a:pt x="2508" y="129"/>
                  </a:lnTo>
                  <a:cubicBezTo>
                    <a:pt x="2508" y="97"/>
                    <a:pt x="2476" y="33"/>
                    <a:pt x="2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999;p64"/>
            <p:cNvSpPr/>
            <p:nvPr/>
          </p:nvSpPr>
          <p:spPr>
            <a:xfrm>
              <a:off x="3290050" y="3551400"/>
              <a:ext cx="279675" cy="397425"/>
            </a:xfrm>
            <a:custGeom>
              <a:avLst/>
              <a:gdLst/>
              <a:ahLst/>
              <a:cxnLst/>
              <a:rect l="l" t="t" r="r" b="b"/>
              <a:pathLst>
                <a:path w="11187" h="15897" extrusionOk="0">
                  <a:moveTo>
                    <a:pt x="2282" y="1"/>
                  </a:moveTo>
                  <a:lnTo>
                    <a:pt x="2186" y="33"/>
                  </a:lnTo>
                  <a:cubicBezTo>
                    <a:pt x="2122" y="65"/>
                    <a:pt x="2122" y="162"/>
                    <a:pt x="2154" y="226"/>
                  </a:cubicBezTo>
                  <a:lnTo>
                    <a:pt x="2797" y="1029"/>
                  </a:lnTo>
                  <a:lnTo>
                    <a:pt x="2186" y="3183"/>
                  </a:lnTo>
                  <a:cubicBezTo>
                    <a:pt x="2186" y="3247"/>
                    <a:pt x="2218" y="3312"/>
                    <a:pt x="2250" y="3344"/>
                  </a:cubicBezTo>
                  <a:lnTo>
                    <a:pt x="3247" y="3955"/>
                  </a:lnTo>
                  <a:lnTo>
                    <a:pt x="3118" y="4115"/>
                  </a:lnTo>
                  <a:lnTo>
                    <a:pt x="2797" y="6655"/>
                  </a:lnTo>
                  <a:lnTo>
                    <a:pt x="2122" y="6655"/>
                  </a:lnTo>
                  <a:lnTo>
                    <a:pt x="1479" y="5112"/>
                  </a:lnTo>
                  <a:lnTo>
                    <a:pt x="1414" y="5047"/>
                  </a:lnTo>
                  <a:lnTo>
                    <a:pt x="257" y="4340"/>
                  </a:lnTo>
                  <a:lnTo>
                    <a:pt x="161" y="4308"/>
                  </a:lnTo>
                  <a:cubicBezTo>
                    <a:pt x="129" y="4308"/>
                    <a:pt x="64" y="4340"/>
                    <a:pt x="32" y="4372"/>
                  </a:cubicBezTo>
                  <a:cubicBezTo>
                    <a:pt x="0" y="4437"/>
                    <a:pt x="0" y="4533"/>
                    <a:pt x="97" y="4597"/>
                  </a:cubicBezTo>
                  <a:lnTo>
                    <a:pt x="1222" y="5272"/>
                  </a:lnTo>
                  <a:lnTo>
                    <a:pt x="1864" y="6848"/>
                  </a:lnTo>
                  <a:cubicBezTo>
                    <a:pt x="1897" y="6912"/>
                    <a:pt x="1929" y="6944"/>
                    <a:pt x="1993" y="6944"/>
                  </a:cubicBezTo>
                  <a:lnTo>
                    <a:pt x="2765" y="6976"/>
                  </a:lnTo>
                  <a:lnTo>
                    <a:pt x="2411" y="9773"/>
                  </a:lnTo>
                  <a:cubicBezTo>
                    <a:pt x="2411" y="9773"/>
                    <a:pt x="2893" y="10158"/>
                    <a:pt x="3665" y="10480"/>
                  </a:cubicBezTo>
                  <a:lnTo>
                    <a:pt x="2957" y="10994"/>
                  </a:lnTo>
                  <a:lnTo>
                    <a:pt x="2925" y="11058"/>
                  </a:lnTo>
                  <a:lnTo>
                    <a:pt x="2347" y="12151"/>
                  </a:lnTo>
                  <a:lnTo>
                    <a:pt x="1125" y="12730"/>
                  </a:lnTo>
                  <a:cubicBezTo>
                    <a:pt x="1061" y="12762"/>
                    <a:pt x="1029" y="12859"/>
                    <a:pt x="1061" y="12923"/>
                  </a:cubicBezTo>
                  <a:cubicBezTo>
                    <a:pt x="1085" y="12995"/>
                    <a:pt x="1145" y="13031"/>
                    <a:pt x="1215" y="13031"/>
                  </a:cubicBezTo>
                  <a:cubicBezTo>
                    <a:pt x="1238" y="13031"/>
                    <a:pt x="1262" y="13027"/>
                    <a:pt x="1286" y="13019"/>
                  </a:cubicBezTo>
                  <a:lnTo>
                    <a:pt x="2507" y="12409"/>
                  </a:lnTo>
                  <a:lnTo>
                    <a:pt x="2572" y="12344"/>
                  </a:lnTo>
                  <a:lnTo>
                    <a:pt x="3150" y="11219"/>
                  </a:lnTo>
                  <a:lnTo>
                    <a:pt x="4018" y="10608"/>
                  </a:lnTo>
                  <a:cubicBezTo>
                    <a:pt x="4082" y="10641"/>
                    <a:pt x="4179" y="10673"/>
                    <a:pt x="4243" y="10705"/>
                  </a:cubicBezTo>
                  <a:lnTo>
                    <a:pt x="4243" y="11541"/>
                  </a:lnTo>
                  <a:lnTo>
                    <a:pt x="4854" y="11541"/>
                  </a:lnTo>
                  <a:lnTo>
                    <a:pt x="4854" y="12151"/>
                  </a:lnTo>
                  <a:cubicBezTo>
                    <a:pt x="4532" y="12666"/>
                    <a:pt x="3054" y="14916"/>
                    <a:pt x="1864" y="15527"/>
                  </a:cubicBezTo>
                  <a:cubicBezTo>
                    <a:pt x="1768" y="15559"/>
                    <a:pt x="1768" y="15655"/>
                    <a:pt x="1800" y="15719"/>
                  </a:cubicBezTo>
                  <a:cubicBezTo>
                    <a:pt x="1824" y="15767"/>
                    <a:pt x="1882" y="15796"/>
                    <a:pt x="1936" y="15796"/>
                  </a:cubicBezTo>
                  <a:cubicBezTo>
                    <a:pt x="1956" y="15796"/>
                    <a:pt x="1976" y="15792"/>
                    <a:pt x="1993" y="15784"/>
                  </a:cubicBezTo>
                  <a:cubicBezTo>
                    <a:pt x="3247" y="15173"/>
                    <a:pt x="4693" y="12955"/>
                    <a:pt x="5079" y="12376"/>
                  </a:cubicBezTo>
                  <a:lnTo>
                    <a:pt x="6204" y="12376"/>
                  </a:lnTo>
                  <a:cubicBezTo>
                    <a:pt x="6525" y="13019"/>
                    <a:pt x="7650" y="15012"/>
                    <a:pt x="8679" y="15848"/>
                  </a:cubicBezTo>
                  <a:cubicBezTo>
                    <a:pt x="8711" y="15880"/>
                    <a:pt x="8751" y="15896"/>
                    <a:pt x="8792" y="15896"/>
                  </a:cubicBezTo>
                  <a:cubicBezTo>
                    <a:pt x="8832" y="15896"/>
                    <a:pt x="8872" y="15880"/>
                    <a:pt x="8904" y="15848"/>
                  </a:cubicBezTo>
                  <a:cubicBezTo>
                    <a:pt x="8936" y="15784"/>
                    <a:pt x="8936" y="15687"/>
                    <a:pt x="8872" y="15623"/>
                  </a:cubicBezTo>
                  <a:cubicBezTo>
                    <a:pt x="7843" y="14787"/>
                    <a:pt x="6686" y="12634"/>
                    <a:pt x="6429" y="12151"/>
                  </a:cubicBezTo>
                  <a:lnTo>
                    <a:pt x="6429" y="11509"/>
                  </a:lnTo>
                  <a:lnTo>
                    <a:pt x="7008" y="11509"/>
                  </a:lnTo>
                  <a:lnTo>
                    <a:pt x="7008" y="10833"/>
                  </a:lnTo>
                  <a:cubicBezTo>
                    <a:pt x="7297" y="10737"/>
                    <a:pt x="7522" y="10641"/>
                    <a:pt x="7747" y="10512"/>
                  </a:cubicBezTo>
                  <a:lnTo>
                    <a:pt x="8776" y="11348"/>
                  </a:lnTo>
                  <a:lnTo>
                    <a:pt x="9322" y="12473"/>
                  </a:lnTo>
                  <a:lnTo>
                    <a:pt x="9386" y="12537"/>
                  </a:lnTo>
                  <a:lnTo>
                    <a:pt x="10608" y="13180"/>
                  </a:lnTo>
                  <a:cubicBezTo>
                    <a:pt x="10625" y="13189"/>
                    <a:pt x="10644" y="13193"/>
                    <a:pt x="10664" y="13193"/>
                  </a:cubicBezTo>
                  <a:cubicBezTo>
                    <a:pt x="10719" y="13193"/>
                    <a:pt x="10777" y="13163"/>
                    <a:pt x="10801" y="13116"/>
                  </a:cubicBezTo>
                  <a:cubicBezTo>
                    <a:pt x="10865" y="13019"/>
                    <a:pt x="10833" y="12955"/>
                    <a:pt x="10736" y="12891"/>
                  </a:cubicBezTo>
                  <a:lnTo>
                    <a:pt x="9579" y="12280"/>
                  </a:lnTo>
                  <a:lnTo>
                    <a:pt x="9033" y="11155"/>
                  </a:lnTo>
                  <a:lnTo>
                    <a:pt x="9001" y="11123"/>
                  </a:lnTo>
                  <a:lnTo>
                    <a:pt x="8036" y="10351"/>
                  </a:lnTo>
                  <a:cubicBezTo>
                    <a:pt x="8550" y="10030"/>
                    <a:pt x="8840" y="9741"/>
                    <a:pt x="8840" y="9741"/>
                  </a:cubicBezTo>
                  <a:cubicBezTo>
                    <a:pt x="8840" y="9741"/>
                    <a:pt x="8711" y="8455"/>
                    <a:pt x="8518" y="7073"/>
                  </a:cubicBezTo>
                  <a:lnTo>
                    <a:pt x="9097" y="7073"/>
                  </a:lnTo>
                  <a:cubicBezTo>
                    <a:pt x="9161" y="7073"/>
                    <a:pt x="9193" y="7040"/>
                    <a:pt x="9226" y="6976"/>
                  </a:cubicBezTo>
                  <a:lnTo>
                    <a:pt x="9933" y="5433"/>
                  </a:lnTo>
                  <a:lnTo>
                    <a:pt x="11090" y="4790"/>
                  </a:lnTo>
                  <a:cubicBezTo>
                    <a:pt x="11154" y="4758"/>
                    <a:pt x="11186" y="4662"/>
                    <a:pt x="11154" y="4565"/>
                  </a:cubicBezTo>
                  <a:cubicBezTo>
                    <a:pt x="11122" y="4533"/>
                    <a:pt x="11058" y="4501"/>
                    <a:pt x="11026" y="4501"/>
                  </a:cubicBezTo>
                  <a:lnTo>
                    <a:pt x="10929" y="4533"/>
                  </a:lnTo>
                  <a:lnTo>
                    <a:pt x="9740" y="5176"/>
                  </a:lnTo>
                  <a:lnTo>
                    <a:pt x="9676" y="5272"/>
                  </a:lnTo>
                  <a:lnTo>
                    <a:pt x="9001" y="6783"/>
                  </a:lnTo>
                  <a:lnTo>
                    <a:pt x="8486" y="6751"/>
                  </a:lnTo>
                  <a:cubicBezTo>
                    <a:pt x="8358" y="5723"/>
                    <a:pt x="8197" y="4694"/>
                    <a:pt x="8100" y="4180"/>
                  </a:cubicBezTo>
                  <a:lnTo>
                    <a:pt x="9258" y="3472"/>
                  </a:lnTo>
                  <a:cubicBezTo>
                    <a:pt x="9322" y="3440"/>
                    <a:pt x="9354" y="3376"/>
                    <a:pt x="9354" y="3312"/>
                  </a:cubicBezTo>
                  <a:lnTo>
                    <a:pt x="8808" y="1158"/>
                  </a:lnTo>
                  <a:lnTo>
                    <a:pt x="9483" y="354"/>
                  </a:lnTo>
                  <a:cubicBezTo>
                    <a:pt x="9547" y="290"/>
                    <a:pt x="9515" y="194"/>
                    <a:pt x="9451" y="162"/>
                  </a:cubicBezTo>
                  <a:lnTo>
                    <a:pt x="9354" y="129"/>
                  </a:lnTo>
                  <a:lnTo>
                    <a:pt x="9258" y="162"/>
                  </a:lnTo>
                  <a:lnTo>
                    <a:pt x="8550" y="997"/>
                  </a:lnTo>
                  <a:lnTo>
                    <a:pt x="8518" y="1126"/>
                  </a:lnTo>
                  <a:lnTo>
                    <a:pt x="9033" y="3280"/>
                  </a:lnTo>
                  <a:lnTo>
                    <a:pt x="8004" y="3858"/>
                  </a:lnTo>
                  <a:cubicBezTo>
                    <a:pt x="7779" y="3312"/>
                    <a:pt x="7265" y="2476"/>
                    <a:pt x="6783" y="1737"/>
                  </a:cubicBezTo>
                  <a:cubicBezTo>
                    <a:pt x="6541" y="1383"/>
                    <a:pt x="6156" y="1206"/>
                    <a:pt x="5770" y="1206"/>
                  </a:cubicBezTo>
                  <a:cubicBezTo>
                    <a:pt x="5384" y="1206"/>
                    <a:pt x="4999" y="1383"/>
                    <a:pt x="4757" y="1737"/>
                  </a:cubicBezTo>
                  <a:lnTo>
                    <a:pt x="3407" y="3730"/>
                  </a:lnTo>
                  <a:lnTo>
                    <a:pt x="2507" y="3151"/>
                  </a:lnTo>
                  <a:lnTo>
                    <a:pt x="3118" y="1029"/>
                  </a:lnTo>
                  <a:lnTo>
                    <a:pt x="3086" y="901"/>
                  </a:lnTo>
                  <a:lnTo>
                    <a:pt x="2411" y="65"/>
                  </a:lnTo>
                  <a:lnTo>
                    <a:pt x="22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000;p64"/>
            <p:cNvSpPr/>
            <p:nvPr/>
          </p:nvSpPr>
          <p:spPr>
            <a:xfrm>
              <a:off x="3363975" y="3655875"/>
              <a:ext cx="136625" cy="134225"/>
            </a:xfrm>
            <a:custGeom>
              <a:avLst/>
              <a:gdLst/>
              <a:ahLst/>
              <a:cxnLst/>
              <a:rect l="l" t="t" r="r" b="b"/>
              <a:pathLst>
                <a:path w="5465" h="5369" extrusionOk="0">
                  <a:moveTo>
                    <a:pt x="483" y="1"/>
                  </a:moveTo>
                  <a:lnTo>
                    <a:pt x="0" y="5337"/>
                  </a:lnTo>
                  <a:lnTo>
                    <a:pt x="0" y="5337"/>
                  </a:lnTo>
                  <a:lnTo>
                    <a:pt x="2604" y="3954"/>
                  </a:lnTo>
                  <a:lnTo>
                    <a:pt x="5465" y="5369"/>
                  </a:lnTo>
                  <a:lnTo>
                    <a:pt x="4790" y="129"/>
                  </a:lnTo>
                  <a:lnTo>
                    <a:pt x="3408" y="804"/>
                  </a:lnTo>
                  <a:lnTo>
                    <a:pt x="2668" y="258"/>
                  </a:lnTo>
                  <a:lnTo>
                    <a:pt x="1993" y="836"/>
                  </a:lnTo>
                  <a:lnTo>
                    <a:pt x="4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001;p64"/>
            <p:cNvSpPr/>
            <p:nvPr/>
          </p:nvSpPr>
          <p:spPr>
            <a:xfrm>
              <a:off x="3359950" y="3651850"/>
              <a:ext cx="144675" cy="141800"/>
            </a:xfrm>
            <a:custGeom>
              <a:avLst/>
              <a:gdLst/>
              <a:ahLst/>
              <a:cxnLst/>
              <a:rect l="l" t="t" r="r" b="b"/>
              <a:pathLst>
                <a:path w="5787" h="5672" extrusionOk="0">
                  <a:moveTo>
                    <a:pt x="772" y="387"/>
                  </a:moveTo>
                  <a:lnTo>
                    <a:pt x="2090" y="1126"/>
                  </a:lnTo>
                  <a:lnTo>
                    <a:pt x="2154" y="1126"/>
                  </a:lnTo>
                  <a:lnTo>
                    <a:pt x="2283" y="1094"/>
                  </a:lnTo>
                  <a:lnTo>
                    <a:pt x="2829" y="612"/>
                  </a:lnTo>
                  <a:lnTo>
                    <a:pt x="3472" y="1094"/>
                  </a:lnTo>
                  <a:cubicBezTo>
                    <a:pt x="3504" y="1126"/>
                    <a:pt x="3569" y="1126"/>
                    <a:pt x="3633" y="1126"/>
                  </a:cubicBezTo>
                  <a:lnTo>
                    <a:pt x="4822" y="547"/>
                  </a:lnTo>
                  <a:lnTo>
                    <a:pt x="5433" y="5240"/>
                  </a:lnTo>
                  <a:lnTo>
                    <a:pt x="5433" y="5240"/>
                  </a:lnTo>
                  <a:lnTo>
                    <a:pt x="2829" y="3987"/>
                  </a:lnTo>
                  <a:lnTo>
                    <a:pt x="2701" y="3987"/>
                  </a:lnTo>
                  <a:lnTo>
                    <a:pt x="354" y="5240"/>
                  </a:lnTo>
                  <a:lnTo>
                    <a:pt x="772" y="387"/>
                  </a:lnTo>
                  <a:close/>
                  <a:moveTo>
                    <a:pt x="579" y="1"/>
                  </a:moveTo>
                  <a:cubicBezTo>
                    <a:pt x="515" y="33"/>
                    <a:pt x="483" y="97"/>
                    <a:pt x="483" y="129"/>
                  </a:cubicBezTo>
                  <a:lnTo>
                    <a:pt x="1" y="5465"/>
                  </a:lnTo>
                  <a:cubicBezTo>
                    <a:pt x="1" y="5530"/>
                    <a:pt x="33" y="5594"/>
                    <a:pt x="65" y="5626"/>
                  </a:cubicBezTo>
                  <a:cubicBezTo>
                    <a:pt x="97" y="5642"/>
                    <a:pt x="129" y="5650"/>
                    <a:pt x="157" y="5650"/>
                  </a:cubicBezTo>
                  <a:cubicBezTo>
                    <a:pt x="185" y="5650"/>
                    <a:pt x="210" y="5642"/>
                    <a:pt x="226" y="5626"/>
                  </a:cubicBezTo>
                  <a:lnTo>
                    <a:pt x="2765" y="4276"/>
                  </a:lnTo>
                  <a:lnTo>
                    <a:pt x="5562" y="5658"/>
                  </a:lnTo>
                  <a:cubicBezTo>
                    <a:pt x="5580" y="5668"/>
                    <a:pt x="5599" y="5672"/>
                    <a:pt x="5617" y="5672"/>
                  </a:cubicBezTo>
                  <a:cubicBezTo>
                    <a:pt x="5661" y="5672"/>
                    <a:pt x="5700" y="5649"/>
                    <a:pt x="5722" y="5626"/>
                  </a:cubicBezTo>
                  <a:cubicBezTo>
                    <a:pt x="5754" y="5594"/>
                    <a:pt x="5787" y="5562"/>
                    <a:pt x="5787" y="5498"/>
                  </a:cubicBezTo>
                  <a:lnTo>
                    <a:pt x="5112" y="290"/>
                  </a:lnTo>
                  <a:cubicBezTo>
                    <a:pt x="5112" y="226"/>
                    <a:pt x="5079" y="194"/>
                    <a:pt x="5015" y="162"/>
                  </a:cubicBezTo>
                  <a:lnTo>
                    <a:pt x="4887" y="162"/>
                  </a:lnTo>
                  <a:lnTo>
                    <a:pt x="3569" y="804"/>
                  </a:lnTo>
                  <a:lnTo>
                    <a:pt x="2926" y="290"/>
                  </a:lnTo>
                  <a:cubicBezTo>
                    <a:pt x="2894" y="274"/>
                    <a:pt x="2862" y="266"/>
                    <a:pt x="2829" y="266"/>
                  </a:cubicBezTo>
                  <a:cubicBezTo>
                    <a:pt x="2797" y="266"/>
                    <a:pt x="2765" y="274"/>
                    <a:pt x="2733" y="290"/>
                  </a:cubicBezTo>
                  <a:lnTo>
                    <a:pt x="2154" y="804"/>
                  </a:lnTo>
                  <a:lnTo>
                    <a:pt x="708" y="33"/>
                  </a:lnTo>
                  <a:lnTo>
                    <a:pt x="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002;p64"/>
            <p:cNvSpPr/>
            <p:nvPr/>
          </p:nvSpPr>
          <p:spPr>
            <a:xfrm>
              <a:off x="3378425" y="3754725"/>
              <a:ext cx="110925" cy="61100"/>
            </a:xfrm>
            <a:custGeom>
              <a:avLst/>
              <a:gdLst/>
              <a:ahLst/>
              <a:cxnLst/>
              <a:rect l="l" t="t" r="r" b="b"/>
              <a:pathLst>
                <a:path w="4437" h="2444" extrusionOk="0">
                  <a:moveTo>
                    <a:pt x="2026" y="0"/>
                  </a:moveTo>
                  <a:lnTo>
                    <a:pt x="1" y="1190"/>
                  </a:lnTo>
                  <a:lnTo>
                    <a:pt x="2058" y="2443"/>
                  </a:lnTo>
                  <a:lnTo>
                    <a:pt x="4437" y="1222"/>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003;p64"/>
            <p:cNvSpPr/>
            <p:nvPr/>
          </p:nvSpPr>
          <p:spPr>
            <a:xfrm>
              <a:off x="3374425" y="3750700"/>
              <a:ext cx="118950" cy="68325"/>
            </a:xfrm>
            <a:custGeom>
              <a:avLst/>
              <a:gdLst/>
              <a:ahLst/>
              <a:cxnLst/>
              <a:rect l="l" t="t" r="r" b="b"/>
              <a:pathLst>
                <a:path w="4758" h="2733" extrusionOk="0">
                  <a:moveTo>
                    <a:pt x="2186" y="322"/>
                  </a:moveTo>
                  <a:lnTo>
                    <a:pt x="4243" y="1383"/>
                  </a:lnTo>
                  <a:lnTo>
                    <a:pt x="2218" y="2411"/>
                  </a:lnTo>
                  <a:lnTo>
                    <a:pt x="450" y="1351"/>
                  </a:lnTo>
                  <a:lnTo>
                    <a:pt x="2186" y="322"/>
                  </a:lnTo>
                  <a:close/>
                  <a:moveTo>
                    <a:pt x="2186" y="1"/>
                  </a:moveTo>
                  <a:lnTo>
                    <a:pt x="2122" y="33"/>
                  </a:lnTo>
                  <a:lnTo>
                    <a:pt x="97" y="1222"/>
                  </a:lnTo>
                  <a:cubicBezTo>
                    <a:pt x="32" y="1254"/>
                    <a:pt x="0" y="1319"/>
                    <a:pt x="0" y="1351"/>
                  </a:cubicBezTo>
                  <a:cubicBezTo>
                    <a:pt x="0" y="1415"/>
                    <a:pt x="32" y="1447"/>
                    <a:pt x="97" y="1479"/>
                  </a:cubicBezTo>
                  <a:lnTo>
                    <a:pt x="2154" y="2733"/>
                  </a:lnTo>
                  <a:lnTo>
                    <a:pt x="2283" y="2733"/>
                  </a:lnTo>
                  <a:lnTo>
                    <a:pt x="4661" y="1544"/>
                  </a:lnTo>
                  <a:cubicBezTo>
                    <a:pt x="4725" y="1511"/>
                    <a:pt x="4758" y="1447"/>
                    <a:pt x="4758" y="1415"/>
                  </a:cubicBezTo>
                  <a:cubicBezTo>
                    <a:pt x="4758" y="1351"/>
                    <a:pt x="4725" y="1286"/>
                    <a:pt x="4661" y="1254"/>
                  </a:cubicBezTo>
                  <a:lnTo>
                    <a:pt x="2250" y="33"/>
                  </a:lnTo>
                  <a:lnTo>
                    <a:pt x="21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004;p64"/>
            <p:cNvSpPr/>
            <p:nvPr/>
          </p:nvSpPr>
          <p:spPr>
            <a:xfrm>
              <a:off x="3506200" y="2497575"/>
              <a:ext cx="375325" cy="422225"/>
            </a:xfrm>
            <a:custGeom>
              <a:avLst/>
              <a:gdLst/>
              <a:ahLst/>
              <a:cxnLst/>
              <a:rect l="l" t="t" r="r" b="b"/>
              <a:pathLst>
                <a:path w="15013" h="16889" extrusionOk="0">
                  <a:moveTo>
                    <a:pt x="9196" y="0"/>
                  </a:moveTo>
                  <a:cubicBezTo>
                    <a:pt x="9176" y="0"/>
                    <a:pt x="9154" y="4"/>
                    <a:pt x="9130" y="12"/>
                  </a:cubicBezTo>
                  <a:cubicBezTo>
                    <a:pt x="9066" y="44"/>
                    <a:pt x="9001" y="109"/>
                    <a:pt x="9034" y="205"/>
                  </a:cubicBezTo>
                  <a:cubicBezTo>
                    <a:pt x="9451" y="1459"/>
                    <a:pt x="9226" y="3902"/>
                    <a:pt x="9162" y="4448"/>
                  </a:cubicBezTo>
                  <a:lnTo>
                    <a:pt x="8808" y="4995"/>
                  </a:lnTo>
                  <a:lnTo>
                    <a:pt x="8326" y="4673"/>
                  </a:lnTo>
                  <a:lnTo>
                    <a:pt x="7941" y="5220"/>
                  </a:lnTo>
                  <a:cubicBezTo>
                    <a:pt x="7683" y="5155"/>
                    <a:pt x="7394" y="5091"/>
                    <a:pt x="7169" y="5059"/>
                  </a:cubicBezTo>
                  <a:lnTo>
                    <a:pt x="6751" y="3838"/>
                  </a:lnTo>
                  <a:lnTo>
                    <a:pt x="6944" y="2584"/>
                  </a:lnTo>
                  <a:lnTo>
                    <a:pt x="6912" y="2487"/>
                  </a:lnTo>
                  <a:lnTo>
                    <a:pt x="6237" y="1298"/>
                  </a:lnTo>
                  <a:cubicBezTo>
                    <a:pt x="6216" y="1236"/>
                    <a:pt x="6169" y="1200"/>
                    <a:pt x="6120" y="1200"/>
                  </a:cubicBezTo>
                  <a:cubicBezTo>
                    <a:pt x="6094" y="1200"/>
                    <a:pt x="6067" y="1211"/>
                    <a:pt x="6044" y="1234"/>
                  </a:cubicBezTo>
                  <a:cubicBezTo>
                    <a:pt x="5980" y="1266"/>
                    <a:pt x="5948" y="1362"/>
                    <a:pt x="5980" y="1427"/>
                  </a:cubicBezTo>
                  <a:lnTo>
                    <a:pt x="6623" y="2584"/>
                  </a:lnTo>
                  <a:lnTo>
                    <a:pt x="6462" y="3838"/>
                  </a:lnTo>
                  <a:lnTo>
                    <a:pt x="6462" y="3902"/>
                  </a:lnTo>
                  <a:lnTo>
                    <a:pt x="6848" y="5059"/>
                  </a:lnTo>
                  <a:cubicBezTo>
                    <a:pt x="6760" y="5054"/>
                    <a:pt x="6677" y="5052"/>
                    <a:pt x="6598" y="5052"/>
                  </a:cubicBezTo>
                  <a:cubicBezTo>
                    <a:pt x="6126" y="5052"/>
                    <a:pt x="5819" y="5123"/>
                    <a:pt x="5819" y="5123"/>
                  </a:cubicBezTo>
                  <a:cubicBezTo>
                    <a:pt x="5819" y="5123"/>
                    <a:pt x="5208" y="6281"/>
                    <a:pt x="4598" y="7534"/>
                  </a:cubicBezTo>
                  <a:lnTo>
                    <a:pt x="4148" y="7213"/>
                  </a:lnTo>
                  <a:cubicBezTo>
                    <a:pt x="4131" y="7197"/>
                    <a:pt x="4107" y="7189"/>
                    <a:pt x="4079" y="7189"/>
                  </a:cubicBezTo>
                  <a:cubicBezTo>
                    <a:pt x="4051" y="7189"/>
                    <a:pt x="4019" y="7197"/>
                    <a:pt x="3987" y="7213"/>
                  </a:cubicBezTo>
                  <a:lnTo>
                    <a:pt x="2540" y="8113"/>
                  </a:lnTo>
                  <a:lnTo>
                    <a:pt x="1222" y="8016"/>
                  </a:lnTo>
                  <a:cubicBezTo>
                    <a:pt x="1126" y="8016"/>
                    <a:pt x="1062" y="8081"/>
                    <a:pt x="1062" y="8145"/>
                  </a:cubicBezTo>
                  <a:cubicBezTo>
                    <a:pt x="1062" y="8209"/>
                    <a:pt x="1062" y="8273"/>
                    <a:pt x="1126" y="8306"/>
                  </a:cubicBezTo>
                  <a:lnTo>
                    <a:pt x="1190" y="8306"/>
                  </a:lnTo>
                  <a:lnTo>
                    <a:pt x="2572" y="8434"/>
                  </a:lnTo>
                  <a:lnTo>
                    <a:pt x="2669" y="8402"/>
                  </a:lnTo>
                  <a:lnTo>
                    <a:pt x="4051" y="7502"/>
                  </a:lnTo>
                  <a:lnTo>
                    <a:pt x="4469" y="7791"/>
                  </a:lnTo>
                  <a:cubicBezTo>
                    <a:pt x="4019" y="8756"/>
                    <a:pt x="3569" y="9688"/>
                    <a:pt x="3376" y="10202"/>
                  </a:cubicBezTo>
                  <a:lnTo>
                    <a:pt x="2026" y="10106"/>
                  </a:lnTo>
                  <a:cubicBezTo>
                    <a:pt x="1962" y="10106"/>
                    <a:pt x="1897" y="10138"/>
                    <a:pt x="1865" y="10202"/>
                  </a:cubicBezTo>
                  <a:lnTo>
                    <a:pt x="1094" y="12292"/>
                  </a:lnTo>
                  <a:lnTo>
                    <a:pt x="130" y="12581"/>
                  </a:lnTo>
                  <a:cubicBezTo>
                    <a:pt x="33" y="12613"/>
                    <a:pt x="1" y="12709"/>
                    <a:pt x="33" y="12774"/>
                  </a:cubicBezTo>
                  <a:lnTo>
                    <a:pt x="97" y="12870"/>
                  </a:lnTo>
                  <a:lnTo>
                    <a:pt x="226" y="12870"/>
                  </a:lnTo>
                  <a:lnTo>
                    <a:pt x="1255" y="12581"/>
                  </a:lnTo>
                  <a:lnTo>
                    <a:pt x="1351" y="12484"/>
                  </a:lnTo>
                  <a:lnTo>
                    <a:pt x="2122" y="10427"/>
                  </a:lnTo>
                  <a:lnTo>
                    <a:pt x="3280" y="10491"/>
                  </a:lnTo>
                  <a:cubicBezTo>
                    <a:pt x="3151" y="11070"/>
                    <a:pt x="3119" y="12067"/>
                    <a:pt x="3151" y="12934"/>
                  </a:cubicBezTo>
                  <a:cubicBezTo>
                    <a:pt x="3151" y="13610"/>
                    <a:pt x="3718" y="14118"/>
                    <a:pt x="4360" y="14118"/>
                  </a:cubicBezTo>
                  <a:cubicBezTo>
                    <a:pt x="4512" y="14118"/>
                    <a:pt x="4669" y="14089"/>
                    <a:pt x="4823" y="14027"/>
                  </a:cubicBezTo>
                  <a:lnTo>
                    <a:pt x="7041" y="13127"/>
                  </a:lnTo>
                  <a:lnTo>
                    <a:pt x="7458" y="14092"/>
                  </a:lnTo>
                  <a:lnTo>
                    <a:pt x="5819" y="15538"/>
                  </a:lnTo>
                  <a:cubicBezTo>
                    <a:pt x="5787" y="15570"/>
                    <a:pt x="5755" y="15602"/>
                    <a:pt x="5755" y="15667"/>
                  </a:cubicBezTo>
                  <a:lnTo>
                    <a:pt x="5851" y="16760"/>
                  </a:lnTo>
                  <a:lnTo>
                    <a:pt x="5915" y="16856"/>
                  </a:lnTo>
                  <a:lnTo>
                    <a:pt x="6012" y="16888"/>
                  </a:lnTo>
                  <a:cubicBezTo>
                    <a:pt x="6108" y="16888"/>
                    <a:pt x="6173" y="16824"/>
                    <a:pt x="6173" y="16727"/>
                  </a:cubicBezTo>
                  <a:lnTo>
                    <a:pt x="6076" y="15731"/>
                  </a:lnTo>
                  <a:lnTo>
                    <a:pt x="7748" y="14252"/>
                  </a:lnTo>
                  <a:cubicBezTo>
                    <a:pt x="7812" y="14220"/>
                    <a:pt x="7812" y="14124"/>
                    <a:pt x="7780" y="14092"/>
                  </a:cubicBezTo>
                  <a:lnTo>
                    <a:pt x="7330" y="13031"/>
                  </a:lnTo>
                  <a:lnTo>
                    <a:pt x="7491" y="12967"/>
                  </a:lnTo>
                  <a:lnTo>
                    <a:pt x="9162" y="11006"/>
                  </a:lnTo>
                  <a:lnTo>
                    <a:pt x="9741" y="11424"/>
                  </a:lnTo>
                  <a:lnTo>
                    <a:pt x="9419" y="13031"/>
                  </a:lnTo>
                  <a:lnTo>
                    <a:pt x="9419" y="13127"/>
                  </a:lnTo>
                  <a:lnTo>
                    <a:pt x="9998" y="14381"/>
                  </a:lnTo>
                  <a:lnTo>
                    <a:pt x="10062" y="14445"/>
                  </a:lnTo>
                  <a:cubicBezTo>
                    <a:pt x="10078" y="14461"/>
                    <a:pt x="10102" y="14469"/>
                    <a:pt x="10130" y="14469"/>
                  </a:cubicBezTo>
                  <a:cubicBezTo>
                    <a:pt x="10159" y="14469"/>
                    <a:pt x="10191" y="14461"/>
                    <a:pt x="10223" y="14445"/>
                  </a:cubicBezTo>
                  <a:cubicBezTo>
                    <a:pt x="10287" y="14413"/>
                    <a:pt x="10319" y="14317"/>
                    <a:pt x="10287" y="14252"/>
                  </a:cubicBezTo>
                  <a:lnTo>
                    <a:pt x="9709" y="13063"/>
                  </a:lnTo>
                  <a:lnTo>
                    <a:pt x="10062" y="11359"/>
                  </a:lnTo>
                  <a:cubicBezTo>
                    <a:pt x="10062" y="11327"/>
                    <a:pt x="10030" y="11263"/>
                    <a:pt x="9998" y="11231"/>
                  </a:cubicBezTo>
                  <a:lnTo>
                    <a:pt x="9355" y="10781"/>
                  </a:lnTo>
                  <a:lnTo>
                    <a:pt x="11187" y="8627"/>
                  </a:lnTo>
                  <a:cubicBezTo>
                    <a:pt x="11187" y="8627"/>
                    <a:pt x="10994" y="8048"/>
                    <a:pt x="10544" y="7341"/>
                  </a:cubicBezTo>
                  <a:lnTo>
                    <a:pt x="11444" y="7309"/>
                  </a:lnTo>
                  <a:lnTo>
                    <a:pt x="11509" y="7277"/>
                  </a:lnTo>
                  <a:lnTo>
                    <a:pt x="12569" y="6698"/>
                  </a:lnTo>
                  <a:lnTo>
                    <a:pt x="13887" y="6859"/>
                  </a:lnTo>
                  <a:cubicBezTo>
                    <a:pt x="13904" y="6865"/>
                    <a:pt x="13920" y="6867"/>
                    <a:pt x="13936" y="6867"/>
                  </a:cubicBezTo>
                  <a:cubicBezTo>
                    <a:pt x="14006" y="6867"/>
                    <a:pt x="14054" y="6810"/>
                    <a:pt x="14080" y="6731"/>
                  </a:cubicBezTo>
                  <a:cubicBezTo>
                    <a:pt x="14080" y="6666"/>
                    <a:pt x="14016" y="6570"/>
                    <a:pt x="13952" y="6570"/>
                  </a:cubicBezTo>
                  <a:lnTo>
                    <a:pt x="12569" y="6377"/>
                  </a:lnTo>
                  <a:lnTo>
                    <a:pt x="12473" y="6409"/>
                  </a:lnTo>
                  <a:lnTo>
                    <a:pt x="11380" y="7020"/>
                  </a:lnTo>
                  <a:lnTo>
                    <a:pt x="10351" y="7052"/>
                  </a:lnTo>
                  <a:cubicBezTo>
                    <a:pt x="10287" y="6988"/>
                    <a:pt x="10223" y="6923"/>
                    <a:pt x="10191" y="6859"/>
                  </a:cubicBezTo>
                  <a:lnTo>
                    <a:pt x="10673" y="6152"/>
                  </a:lnTo>
                  <a:lnTo>
                    <a:pt x="10159" y="5830"/>
                  </a:lnTo>
                  <a:lnTo>
                    <a:pt x="10480" y="5316"/>
                  </a:lnTo>
                  <a:cubicBezTo>
                    <a:pt x="10988" y="5077"/>
                    <a:pt x="13165" y="4142"/>
                    <a:pt x="14553" y="4142"/>
                  </a:cubicBezTo>
                  <a:cubicBezTo>
                    <a:pt x="14658" y="4142"/>
                    <a:pt x="14757" y="4148"/>
                    <a:pt x="14852" y="4159"/>
                  </a:cubicBezTo>
                  <a:cubicBezTo>
                    <a:pt x="14916" y="4159"/>
                    <a:pt x="14980" y="4095"/>
                    <a:pt x="15012" y="4030"/>
                  </a:cubicBezTo>
                  <a:cubicBezTo>
                    <a:pt x="15012" y="3934"/>
                    <a:pt x="14948" y="3870"/>
                    <a:pt x="14884" y="3838"/>
                  </a:cubicBezTo>
                  <a:cubicBezTo>
                    <a:pt x="14785" y="3826"/>
                    <a:pt x="14682" y="3821"/>
                    <a:pt x="14574" y="3821"/>
                  </a:cubicBezTo>
                  <a:cubicBezTo>
                    <a:pt x="13142" y="3821"/>
                    <a:pt x="11014" y="4758"/>
                    <a:pt x="10416" y="5027"/>
                  </a:cubicBezTo>
                  <a:lnTo>
                    <a:pt x="9484" y="4384"/>
                  </a:lnTo>
                  <a:cubicBezTo>
                    <a:pt x="9548" y="3645"/>
                    <a:pt x="9741" y="1395"/>
                    <a:pt x="9323" y="109"/>
                  </a:cubicBezTo>
                  <a:cubicBezTo>
                    <a:pt x="9299" y="36"/>
                    <a:pt x="9257" y="0"/>
                    <a:pt x="9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005;p64"/>
            <p:cNvSpPr/>
            <p:nvPr/>
          </p:nvSpPr>
          <p:spPr>
            <a:xfrm>
              <a:off x="3600225" y="2635300"/>
              <a:ext cx="171200" cy="180825"/>
            </a:xfrm>
            <a:custGeom>
              <a:avLst/>
              <a:gdLst/>
              <a:ahLst/>
              <a:cxnLst/>
              <a:rect l="l" t="t" r="r" b="b"/>
              <a:pathLst>
                <a:path w="6848" h="7233" extrusionOk="0">
                  <a:moveTo>
                    <a:pt x="2283" y="0"/>
                  </a:moveTo>
                  <a:lnTo>
                    <a:pt x="1" y="4725"/>
                  </a:lnTo>
                  <a:lnTo>
                    <a:pt x="1512" y="4950"/>
                  </a:lnTo>
                  <a:lnTo>
                    <a:pt x="1833" y="5818"/>
                  </a:lnTo>
                  <a:lnTo>
                    <a:pt x="2701" y="5690"/>
                  </a:lnTo>
                  <a:lnTo>
                    <a:pt x="3505" y="7233"/>
                  </a:lnTo>
                  <a:lnTo>
                    <a:pt x="6848" y="3054"/>
                  </a:lnTo>
                  <a:lnTo>
                    <a:pt x="3922" y="2764"/>
                  </a:lnTo>
                  <a:lnTo>
                    <a:pt x="22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006;p64"/>
            <p:cNvSpPr/>
            <p:nvPr/>
          </p:nvSpPr>
          <p:spPr>
            <a:xfrm>
              <a:off x="3596225" y="2632075"/>
              <a:ext cx="179225" cy="188075"/>
            </a:xfrm>
            <a:custGeom>
              <a:avLst/>
              <a:gdLst/>
              <a:ahLst/>
              <a:cxnLst/>
              <a:rect l="l" t="t" r="r" b="b"/>
              <a:pathLst>
                <a:path w="7169" h="7523" extrusionOk="0">
                  <a:moveTo>
                    <a:pt x="2475" y="450"/>
                  </a:moveTo>
                  <a:lnTo>
                    <a:pt x="3954" y="2958"/>
                  </a:lnTo>
                  <a:cubicBezTo>
                    <a:pt x="3954" y="3022"/>
                    <a:pt x="4018" y="3022"/>
                    <a:pt x="4050" y="3054"/>
                  </a:cubicBezTo>
                  <a:lnTo>
                    <a:pt x="6718" y="3311"/>
                  </a:lnTo>
                  <a:lnTo>
                    <a:pt x="3697" y="7104"/>
                  </a:lnTo>
                  <a:lnTo>
                    <a:pt x="2990" y="5754"/>
                  </a:lnTo>
                  <a:lnTo>
                    <a:pt x="2925" y="5690"/>
                  </a:lnTo>
                  <a:lnTo>
                    <a:pt x="2829" y="5690"/>
                  </a:lnTo>
                  <a:lnTo>
                    <a:pt x="2089" y="5754"/>
                  </a:lnTo>
                  <a:lnTo>
                    <a:pt x="1832" y="5015"/>
                  </a:lnTo>
                  <a:cubicBezTo>
                    <a:pt x="1800" y="4983"/>
                    <a:pt x="1768" y="4919"/>
                    <a:pt x="1704" y="4919"/>
                  </a:cubicBezTo>
                  <a:lnTo>
                    <a:pt x="386" y="4726"/>
                  </a:lnTo>
                  <a:lnTo>
                    <a:pt x="2475" y="450"/>
                  </a:lnTo>
                  <a:close/>
                  <a:moveTo>
                    <a:pt x="2443" y="0"/>
                  </a:moveTo>
                  <a:cubicBezTo>
                    <a:pt x="2379" y="0"/>
                    <a:pt x="2347" y="33"/>
                    <a:pt x="2314" y="65"/>
                  </a:cubicBezTo>
                  <a:lnTo>
                    <a:pt x="0" y="4790"/>
                  </a:lnTo>
                  <a:lnTo>
                    <a:pt x="0" y="4919"/>
                  </a:lnTo>
                  <a:lnTo>
                    <a:pt x="129" y="5015"/>
                  </a:lnTo>
                  <a:lnTo>
                    <a:pt x="1575" y="5208"/>
                  </a:lnTo>
                  <a:lnTo>
                    <a:pt x="1832" y="5979"/>
                  </a:lnTo>
                  <a:cubicBezTo>
                    <a:pt x="1859" y="6032"/>
                    <a:pt x="1906" y="6084"/>
                    <a:pt x="1958" y="6084"/>
                  </a:cubicBezTo>
                  <a:cubicBezTo>
                    <a:pt x="1969" y="6084"/>
                    <a:pt x="1981" y="6082"/>
                    <a:pt x="1993" y="6076"/>
                  </a:cubicBezTo>
                  <a:lnTo>
                    <a:pt x="2765" y="5979"/>
                  </a:lnTo>
                  <a:lnTo>
                    <a:pt x="3536" y="7426"/>
                  </a:lnTo>
                  <a:lnTo>
                    <a:pt x="3568" y="7490"/>
                  </a:lnTo>
                  <a:lnTo>
                    <a:pt x="3632" y="7522"/>
                  </a:lnTo>
                  <a:cubicBezTo>
                    <a:pt x="3697" y="7522"/>
                    <a:pt x="3729" y="7490"/>
                    <a:pt x="3761" y="7458"/>
                  </a:cubicBezTo>
                  <a:lnTo>
                    <a:pt x="7136" y="3279"/>
                  </a:lnTo>
                  <a:cubicBezTo>
                    <a:pt x="7168" y="3215"/>
                    <a:pt x="7168" y="3151"/>
                    <a:pt x="7136" y="3118"/>
                  </a:cubicBezTo>
                  <a:cubicBezTo>
                    <a:pt x="7136" y="3054"/>
                    <a:pt x="7072" y="3022"/>
                    <a:pt x="7008" y="3022"/>
                  </a:cubicBezTo>
                  <a:lnTo>
                    <a:pt x="4179" y="2733"/>
                  </a:lnTo>
                  <a:lnTo>
                    <a:pt x="2572" y="65"/>
                  </a:lnTo>
                  <a:cubicBezTo>
                    <a:pt x="2572" y="33"/>
                    <a:pt x="2507" y="0"/>
                    <a:pt x="2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007;p64"/>
            <p:cNvSpPr/>
            <p:nvPr/>
          </p:nvSpPr>
          <p:spPr>
            <a:xfrm>
              <a:off x="3664525" y="2645725"/>
              <a:ext cx="92425" cy="61100"/>
            </a:xfrm>
            <a:custGeom>
              <a:avLst/>
              <a:gdLst/>
              <a:ahLst/>
              <a:cxnLst/>
              <a:rect l="l" t="t" r="r" b="b"/>
              <a:pathLst>
                <a:path w="3697" h="2444" extrusionOk="0">
                  <a:moveTo>
                    <a:pt x="0" y="1"/>
                  </a:moveTo>
                  <a:lnTo>
                    <a:pt x="1350" y="2347"/>
                  </a:lnTo>
                  <a:lnTo>
                    <a:pt x="3697" y="2444"/>
                  </a:lnTo>
                  <a:lnTo>
                    <a:pt x="2636" y="29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008;p64"/>
            <p:cNvSpPr/>
            <p:nvPr/>
          </p:nvSpPr>
          <p:spPr>
            <a:xfrm>
              <a:off x="3660500" y="2641725"/>
              <a:ext cx="100475" cy="69125"/>
            </a:xfrm>
            <a:custGeom>
              <a:avLst/>
              <a:gdLst/>
              <a:ahLst/>
              <a:cxnLst/>
              <a:rect l="l" t="t" r="r" b="b"/>
              <a:pathLst>
                <a:path w="4019" h="2765" extrusionOk="0">
                  <a:moveTo>
                    <a:pt x="451" y="322"/>
                  </a:moveTo>
                  <a:lnTo>
                    <a:pt x="2701" y="611"/>
                  </a:lnTo>
                  <a:lnTo>
                    <a:pt x="3601" y="2443"/>
                  </a:lnTo>
                  <a:lnTo>
                    <a:pt x="1608" y="2347"/>
                  </a:lnTo>
                  <a:lnTo>
                    <a:pt x="451" y="322"/>
                  </a:lnTo>
                  <a:close/>
                  <a:moveTo>
                    <a:pt x="194" y="0"/>
                  </a:moveTo>
                  <a:cubicBezTo>
                    <a:pt x="129" y="0"/>
                    <a:pt x="97" y="0"/>
                    <a:pt x="65" y="64"/>
                  </a:cubicBezTo>
                  <a:cubicBezTo>
                    <a:pt x="33" y="97"/>
                    <a:pt x="1" y="161"/>
                    <a:pt x="33" y="225"/>
                  </a:cubicBezTo>
                  <a:lnTo>
                    <a:pt x="1383" y="2572"/>
                  </a:lnTo>
                  <a:lnTo>
                    <a:pt x="1415" y="2636"/>
                  </a:lnTo>
                  <a:lnTo>
                    <a:pt x="1479" y="2668"/>
                  </a:lnTo>
                  <a:lnTo>
                    <a:pt x="3826" y="2765"/>
                  </a:lnTo>
                  <a:cubicBezTo>
                    <a:pt x="3890" y="2765"/>
                    <a:pt x="3954" y="2765"/>
                    <a:pt x="3987" y="2700"/>
                  </a:cubicBezTo>
                  <a:cubicBezTo>
                    <a:pt x="4019" y="2668"/>
                    <a:pt x="4019" y="2604"/>
                    <a:pt x="3987" y="2540"/>
                  </a:cubicBezTo>
                  <a:lnTo>
                    <a:pt x="2958" y="386"/>
                  </a:lnTo>
                  <a:cubicBezTo>
                    <a:pt x="2926" y="354"/>
                    <a:pt x="2894" y="322"/>
                    <a:pt x="2829" y="322"/>
                  </a:cubicBez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009;p64"/>
            <p:cNvSpPr/>
            <p:nvPr/>
          </p:nvSpPr>
          <p:spPr>
            <a:xfrm>
              <a:off x="4202950" y="2493550"/>
              <a:ext cx="375300" cy="422225"/>
            </a:xfrm>
            <a:custGeom>
              <a:avLst/>
              <a:gdLst/>
              <a:ahLst/>
              <a:cxnLst/>
              <a:rect l="l" t="t" r="r" b="b"/>
              <a:pathLst>
                <a:path w="15012" h="16889" extrusionOk="0">
                  <a:moveTo>
                    <a:pt x="9195" y="1"/>
                  </a:moveTo>
                  <a:cubicBezTo>
                    <a:pt x="9175" y="1"/>
                    <a:pt x="9153" y="5"/>
                    <a:pt x="9129" y="13"/>
                  </a:cubicBezTo>
                  <a:cubicBezTo>
                    <a:pt x="9065" y="13"/>
                    <a:pt x="9001" y="109"/>
                    <a:pt x="9033" y="173"/>
                  </a:cubicBezTo>
                  <a:cubicBezTo>
                    <a:pt x="9418" y="1459"/>
                    <a:pt x="9226" y="3870"/>
                    <a:pt x="9161" y="4449"/>
                  </a:cubicBezTo>
                  <a:lnTo>
                    <a:pt x="8808" y="4963"/>
                  </a:lnTo>
                  <a:lnTo>
                    <a:pt x="8326" y="4641"/>
                  </a:lnTo>
                  <a:lnTo>
                    <a:pt x="7940" y="5220"/>
                  </a:lnTo>
                  <a:cubicBezTo>
                    <a:pt x="7650" y="5124"/>
                    <a:pt x="7393" y="5091"/>
                    <a:pt x="7168" y="5059"/>
                  </a:cubicBezTo>
                  <a:lnTo>
                    <a:pt x="6750" y="3806"/>
                  </a:lnTo>
                  <a:lnTo>
                    <a:pt x="6911" y="2584"/>
                  </a:lnTo>
                  <a:lnTo>
                    <a:pt x="6911" y="2488"/>
                  </a:lnTo>
                  <a:lnTo>
                    <a:pt x="6236" y="1266"/>
                  </a:lnTo>
                  <a:cubicBezTo>
                    <a:pt x="6213" y="1219"/>
                    <a:pt x="6155" y="1189"/>
                    <a:pt x="6100" y="1189"/>
                  </a:cubicBezTo>
                  <a:cubicBezTo>
                    <a:pt x="6080" y="1189"/>
                    <a:pt x="6060" y="1193"/>
                    <a:pt x="6043" y="1202"/>
                  </a:cubicBezTo>
                  <a:cubicBezTo>
                    <a:pt x="5947" y="1266"/>
                    <a:pt x="5947" y="1363"/>
                    <a:pt x="5979" y="1427"/>
                  </a:cubicBezTo>
                  <a:lnTo>
                    <a:pt x="6622" y="2584"/>
                  </a:lnTo>
                  <a:lnTo>
                    <a:pt x="6429" y="3806"/>
                  </a:lnTo>
                  <a:lnTo>
                    <a:pt x="6461" y="3870"/>
                  </a:lnTo>
                  <a:lnTo>
                    <a:pt x="6815" y="5027"/>
                  </a:lnTo>
                  <a:cubicBezTo>
                    <a:pt x="6236" y="5027"/>
                    <a:pt x="5818" y="5124"/>
                    <a:pt x="5818" y="5124"/>
                  </a:cubicBezTo>
                  <a:cubicBezTo>
                    <a:pt x="5818" y="5124"/>
                    <a:pt x="5207" y="6281"/>
                    <a:pt x="4597" y="7502"/>
                  </a:cubicBezTo>
                  <a:lnTo>
                    <a:pt x="4147" y="7181"/>
                  </a:lnTo>
                  <a:cubicBezTo>
                    <a:pt x="4115" y="7165"/>
                    <a:pt x="4082" y="7157"/>
                    <a:pt x="4054" y="7157"/>
                  </a:cubicBezTo>
                  <a:cubicBezTo>
                    <a:pt x="4026" y="7157"/>
                    <a:pt x="4002" y="7165"/>
                    <a:pt x="3986" y="7181"/>
                  </a:cubicBezTo>
                  <a:lnTo>
                    <a:pt x="2540" y="8113"/>
                  </a:lnTo>
                  <a:lnTo>
                    <a:pt x="1222" y="8017"/>
                  </a:lnTo>
                  <a:cubicBezTo>
                    <a:pt x="1205" y="8011"/>
                    <a:pt x="1188" y="8008"/>
                    <a:pt x="1173" y="8008"/>
                  </a:cubicBezTo>
                  <a:cubicBezTo>
                    <a:pt x="1103" y="8008"/>
                    <a:pt x="1055" y="8066"/>
                    <a:pt x="1029" y="8145"/>
                  </a:cubicBezTo>
                  <a:cubicBezTo>
                    <a:pt x="1029" y="8209"/>
                    <a:pt x="1061" y="8242"/>
                    <a:pt x="1093" y="8274"/>
                  </a:cubicBezTo>
                  <a:lnTo>
                    <a:pt x="1189" y="8306"/>
                  </a:lnTo>
                  <a:lnTo>
                    <a:pt x="2572" y="8402"/>
                  </a:lnTo>
                  <a:lnTo>
                    <a:pt x="2668" y="8402"/>
                  </a:lnTo>
                  <a:lnTo>
                    <a:pt x="4050" y="7502"/>
                  </a:lnTo>
                  <a:lnTo>
                    <a:pt x="4468" y="7792"/>
                  </a:lnTo>
                  <a:cubicBezTo>
                    <a:pt x="3986" y="8724"/>
                    <a:pt x="3568" y="9688"/>
                    <a:pt x="3375" y="10170"/>
                  </a:cubicBezTo>
                  <a:lnTo>
                    <a:pt x="1993" y="10106"/>
                  </a:lnTo>
                  <a:cubicBezTo>
                    <a:pt x="1929" y="10106"/>
                    <a:pt x="1864" y="10138"/>
                    <a:pt x="1864" y="10202"/>
                  </a:cubicBezTo>
                  <a:lnTo>
                    <a:pt x="1093" y="12292"/>
                  </a:lnTo>
                  <a:lnTo>
                    <a:pt x="129" y="12581"/>
                  </a:lnTo>
                  <a:cubicBezTo>
                    <a:pt x="32" y="12613"/>
                    <a:pt x="0" y="12678"/>
                    <a:pt x="0" y="12774"/>
                  </a:cubicBezTo>
                  <a:lnTo>
                    <a:pt x="64" y="12838"/>
                  </a:lnTo>
                  <a:lnTo>
                    <a:pt x="193" y="12870"/>
                  </a:lnTo>
                  <a:lnTo>
                    <a:pt x="1254" y="12549"/>
                  </a:lnTo>
                  <a:lnTo>
                    <a:pt x="1350" y="12485"/>
                  </a:lnTo>
                  <a:lnTo>
                    <a:pt x="2089" y="10395"/>
                  </a:lnTo>
                  <a:lnTo>
                    <a:pt x="3279" y="10492"/>
                  </a:lnTo>
                  <a:cubicBezTo>
                    <a:pt x="3150" y="11070"/>
                    <a:pt x="3118" y="12035"/>
                    <a:pt x="3150" y="12935"/>
                  </a:cubicBezTo>
                  <a:cubicBezTo>
                    <a:pt x="3150" y="13610"/>
                    <a:pt x="3717" y="14118"/>
                    <a:pt x="4359" y="14118"/>
                  </a:cubicBezTo>
                  <a:cubicBezTo>
                    <a:pt x="4511" y="14118"/>
                    <a:pt x="4668" y="14089"/>
                    <a:pt x="4822" y="14028"/>
                  </a:cubicBezTo>
                  <a:lnTo>
                    <a:pt x="7040" y="13128"/>
                  </a:lnTo>
                  <a:lnTo>
                    <a:pt x="7458" y="14092"/>
                  </a:lnTo>
                  <a:lnTo>
                    <a:pt x="5818" y="15538"/>
                  </a:lnTo>
                  <a:cubicBezTo>
                    <a:pt x="5754" y="15571"/>
                    <a:pt x="5754" y="15603"/>
                    <a:pt x="5754" y="15667"/>
                  </a:cubicBezTo>
                  <a:lnTo>
                    <a:pt x="5850" y="16760"/>
                  </a:lnTo>
                  <a:lnTo>
                    <a:pt x="5915" y="16856"/>
                  </a:lnTo>
                  <a:lnTo>
                    <a:pt x="6011" y="16888"/>
                  </a:lnTo>
                  <a:cubicBezTo>
                    <a:pt x="6108" y="16888"/>
                    <a:pt x="6172" y="16792"/>
                    <a:pt x="6140" y="16728"/>
                  </a:cubicBezTo>
                  <a:lnTo>
                    <a:pt x="6075" y="15699"/>
                  </a:lnTo>
                  <a:lnTo>
                    <a:pt x="7747" y="14253"/>
                  </a:lnTo>
                  <a:cubicBezTo>
                    <a:pt x="7811" y="14188"/>
                    <a:pt x="7811" y="14124"/>
                    <a:pt x="7779" y="14060"/>
                  </a:cubicBezTo>
                  <a:lnTo>
                    <a:pt x="7297" y="12999"/>
                  </a:lnTo>
                  <a:lnTo>
                    <a:pt x="7490" y="12935"/>
                  </a:lnTo>
                  <a:lnTo>
                    <a:pt x="9161" y="11006"/>
                  </a:lnTo>
                  <a:lnTo>
                    <a:pt x="9740" y="11392"/>
                  </a:lnTo>
                  <a:lnTo>
                    <a:pt x="9418" y="13031"/>
                  </a:lnTo>
                  <a:lnTo>
                    <a:pt x="9418" y="13128"/>
                  </a:lnTo>
                  <a:lnTo>
                    <a:pt x="9997" y="14381"/>
                  </a:lnTo>
                  <a:lnTo>
                    <a:pt x="10061" y="14445"/>
                  </a:lnTo>
                  <a:cubicBezTo>
                    <a:pt x="10083" y="14445"/>
                    <a:pt x="10118" y="14460"/>
                    <a:pt x="10159" y="14460"/>
                  </a:cubicBezTo>
                  <a:cubicBezTo>
                    <a:pt x="10179" y="14460"/>
                    <a:pt x="10201" y="14456"/>
                    <a:pt x="10222" y="14445"/>
                  </a:cubicBezTo>
                  <a:cubicBezTo>
                    <a:pt x="10286" y="14413"/>
                    <a:pt x="10318" y="14317"/>
                    <a:pt x="10286" y="14253"/>
                  </a:cubicBezTo>
                  <a:lnTo>
                    <a:pt x="9708" y="13031"/>
                  </a:lnTo>
                  <a:lnTo>
                    <a:pt x="10061" y="11360"/>
                  </a:lnTo>
                  <a:cubicBezTo>
                    <a:pt x="10061" y="11295"/>
                    <a:pt x="10029" y="11231"/>
                    <a:pt x="9997" y="11199"/>
                  </a:cubicBezTo>
                  <a:lnTo>
                    <a:pt x="9354" y="10781"/>
                  </a:lnTo>
                  <a:lnTo>
                    <a:pt x="11186" y="8627"/>
                  </a:lnTo>
                  <a:cubicBezTo>
                    <a:pt x="11186" y="8627"/>
                    <a:pt x="10993" y="8049"/>
                    <a:pt x="10543" y="7342"/>
                  </a:cubicBezTo>
                  <a:lnTo>
                    <a:pt x="11411" y="7309"/>
                  </a:lnTo>
                  <a:lnTo>
                    <a:pt x="11476" y="7277"/>
                  </a:lnTo>
                  <a:lnTo>
                    <a:pt x="12569" y="6667"/>
                  </a:lnTo>
                  <a:lnTo>
                    <a:pt x="13886" y="6859"/>
                  </a:lnTo>
                  <a:cubicBezTo>
                    <a:pt x="13983" y="6859"/>
                    <a:pt x="14047" y="6827"/>
                    <a:pt x="14047" y="6731"/>
                  </a:cubicBezTo>
                  <a:cubicBezTo>
                    <a:pt x="14079" y="6634"/>
                    <a:pt x="14015" y="6570"/>
                    <a:pt x="13919" y="6570"/>
                  </a:cubicBezTo>
                  <a:lnTo>
                    <a:pt x="12569" y="6377"/>
                  </a:lnTo>
                  <a:lnTo>
                    <a:pt x="12472" y="6377"/>
                  </a:lnTo>
                  <a:lnTo>
                    <a:pt x="11379" y="6988"/>
                  </a:lnTo>
                  <a:lnTo>
                    <a:pt x="10318" y="7052"/>
                  </a:lnTo>
                  <a:cubicBezTo>
                    <a:pt x="10286" y="6988"/>
                    <a:pt x="10222" y="6924"/>
                    <a:pt x="10190" y="6859"/>
                  </a:cubicBezTo>
                  <a:lnTo>
                    <a:pt x="10640" y="6152"/>
                  </a:lnTo>
                  <a:lnTo>
                    <a:pt x="10158" y="5799"/>
                  </a:lnTo>
                  <a:lnTo>
                    <a:pt x="10479" y="5316"/>
                  </a:lnTo>
                  <a:cubicBezTo>
                    <a:pt x="10995" y="5074"/>
                    <a:pt x="13226" y="4116"/>
                    <a:pt x="14584" y="4116"/>
                  </a:cubicBezTo>
                  <a:cubicBezTo>
                    <a:pt x="14665" y="4116"/>
                    <a:pt x="14744" y="4120"/>
                    <a:pt x="14819" y="4127"/>
                  </a:cubicBezTo>
                  <a:cubicBezTo>
                    <a:pt x="14836" y="4133"/>
                    <a:pt x="14852" y="4135"/>
                    <a:pt x="14867" y="4135"/>
                  </a:cubicBezTo>
                  <a:cubicBezTo>
                    <a:pt x="14937" y="4135"/>
                    <a:pt x="14985" y="4078"/>
                    <a:pt x="15012" y="3999"/>
                  </a:cubicBezTo>
                  <a:cubicBezTo>
                    <a:pt x="15012" y="3934"/>
                    <a:pt x="14947" y="3838"/>
                    <a:pt x="14851" y="3838"/>
                  </a:cubicBezTo>
                  <a:cubicBezTo>
                    <a:pt x="14752" y="3826"/>
                    <a:pt x="14647" y="3821"/>
                    <a:pt x="14538" y="3821"/>
                  </a:cubicBezTo>
                  <a:cubicBezTo>
                    <a:pt x="13132" y="3821"/>
                    <a:pt x="11012" y="4726"/>
                    <a:pt x="10415" y="4995"/>
                  </a:cubicBezTo>
                  <a:lnTo>
                    <a:pt x="9483" y="4384"/>
                  </a:lnTo>
                  <a:cubicBezTo>
                    <a:pt x="9547" y="3645"/>
                    <a:pt x="9740" y="1363"/>
                    <a:pt x="9322" y="109"/>
                  </a:cubicBezTo>
                  <a:cubicBezTo>
                    <a:pt x="9298" y="37"/>
                    <a:pt x="9256" y="1"/>
                    <a:pt x="9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010;p64"/>
            <p:cNvSpPr/>
            <p:nvPr/>
          </p:nvSpPr>
          <p:spPr>
            <a:xfrm>
              <a:off x="4296150" y="2631275"/>
              <a:ext cx="172000" cy="180825"/>
            </a:xfrm>
            <a:custGeom>
              <a:avLst/>
              <a:gdLst/>
              <a:ahLst/>
              <a:cxnLst/>
              <a:rect l="l" t="t" r="r" b="b"/>
              <a:pathLst>
                <a:path w="6880" h="7233" extrusionOk="0">
                  <a:moveTo>
                    <a:pt x="2315" y="0"/>
                  </a:moveTo>
                  <a:lnTo>
                    <a:pt x="1" y="4726"/>
                  </a:lnTo>
                  <a:lnTo>
                    <a:pt x="1544" y="4951"/>
                  </a:lnTo>
                  <a:lnTo>
                    <a:pt x="1833" y="5786"/>
                  </a:lnTo>
                  <a:lnTo>
                    <a:pt x="2701" y="5690"/>
                  </a:lnTo>
                  <a:lnTo>
                    <a:pt x="3537" y="7233"/>
                  </a:lnTo>
                  <a:lnTo>
                    <a:pt x="6880" y="3022"/>
                  </a:lnTo>
                  <a:lnTo>
                    <a:pt x="3922" y="2765"/>
                  </a:lnTo>
                  <a:lnTo>
                    <a:pt x="2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011;p64"/>
            <p:cNvSpPr/>
            <p:nvPr/>
          </p:nvSpPr>
          <p:spPr>
            <a:xfrm>
              <a:off x="4292950" y="2627250"/>
              <a:ext cx="179225" cy="188875"/>
            </a:xfrm>
            <a:custGeom>
              <a:avLst/>
              <a:gdLst/>
              <a:ahLst/>
              <a:cxnLst/>
              <a:rect l="l" t="t" r="r" b="b"/>
              <a:pathLst>
                <a:path w="7169" h="7555" extrusionOk="0">
                  <a:moveTo>
                    <a:pt x="2475" y="483"/>
                  </a:moveTo>
                  <a:lnTo>
                    <a:pt x="3922" y="2990"/>
                  </a:lnTo>
                  <a:cubicBezTo>
                    <a:pt x="3954" y="3022"/>
                    <a:pt x="3986" y="3054"/>
                    <a:pt x="4050" y="3054"/>
                  </a:cubicBezTo>
                  <a:lnTo>
                    <a:pt x="6686" y="3311"/>
                  </a:lnTo>
                  <a:lnTo>
                    <a:pt x="3665" y="7105"/>
                  </a:lnTo>
                  <a:lnTo>
                    <a:pt x="2958" y="5787"/>
                  </a:lnTo>
                  <a:lnTo>
                    <a:pt x="2925" y="5722"/>
                  </a:lnTo>
                  <a:lnTo>
                    <a:pt x="2829" y="5690"/>
                  </a:lnTo>
                  <a:lnTo>
                    <a:pt x="2090" y="5787"/>
                  </a:lnTo>
                  <a:lnTo>
                    <a:pt x="1833" y="5047"/>
                  </a:lnTo>
                  <a:cubicBezTo>
                    <a:pt x="1800" y="4983"/>
                    <a:pt x="1768" y="4951"/>
                    <a:pt x="1704" y="4951"/>
                  </a:cubicBezTo>
                  <a:lnTo>
                    <a:pt x="354" y="4758"/>
                  </a:lnTo>
                  <a:lnTo>
                    <a:pt x="2475" y="483"/>
                  </a:lnTo>
                  <a:close/>
                  <a:moveTo>
                    <a:pt x="2443" y="1"/>
                  </a:moveTo>
                  <a:cubicBezTo>
                    <a:pt x="2379" y="1"/>
                    <a:pt x="2347" y="33"/>
                    <a:pt x="2315" y="97"/>
                  </a:cubicBezTo>
                  <a:lnTo>
                    <a:pt x="0" y="4822"/>
                  </a:lnTo>
                  <a:lnTo>
                    <a:pt x="0" y="4951"/>
                  </a:lnTo>
                  <a:cubicBezTo>
                    <a:pt x="32" y="5015"/>
                    <a:pt x="65" y="5015"/>
                    <a:pt x="129" y="5047"/>
                  </a:cubicBezTo>
                  <a:lnTo>
                    <a:pt x="1575" y="5240"/>
                  </a:lnTo>
                  <a:lnTo>
                    <a:pt x="1833" y="6012"/>
                  </a:lnTo>
                  <a:cubicBezTo>
                    <a:pt x="1865" y="6076"/>
                    <a:pt x="1929" y="6108"/>
                    <a:pt x="1993" y="6108"/>
                  </a:cubicBezTo>
                  <a:lnTo>
                    <a:pt x="2765" y="6012"/>
                  </a:lnTo>
                  <a:lnTo>
                    <a:pt x="3504" y="7458"/>
                  </a:lnTo>
                  <a:lnTo>
                    <a:pt x="3568" y="7522"/>
                  </a:lnTo>
                  <a:lnTo>
                    <a:pt x="3633" y="7555"/>
                  </a:lnTo>
                  <a:cubicBezTo>
                    <a:pt x="3697" y="7555"/>
                    <a:pt x="3729" y="7522"/>
                    <a:pt x="3761" y="7490"/>
                  </a:cubicBezTo>
                  <a:lnTo>
                    <a:pt x="7104" y="3279"/>
                  </a:lnTo>
                  <a:cubicBezTo>
                    <a:pt x="7136" y="3247"/>
                    <a:pt x="7168" y="3183"/>
                    <a:pt x="7136" y="3151"/>
                  </a:cubicBezTo>
                  <a:cubicBezTo>
                    <a:pt x="7104" y="3086"/>
                    <a:pt x="7072" y="3054"/>
                    <a:pt x="7008" y="3054"/>
                  </a:cubicBezTo>
                  <a:lnTo>
                    <a:pt x="4147" y="2765"/>
                  </a:lnTo>
                  <a:lnTo>
                    <a:pt x="2572" y="97"/>
                  </a:lnTo>
                  <a:cubicBezTo>
                    <a:pt x="2540" y="33"/>
                    <a:pt x="2508" y="1"/>
                    <a:pt x="2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012;p64"/>
            <p:cNvSpPr/>
            <p:nvPr/>
          </p:nvSpPr>
          <p:spPr>
            <a:xfrm>
              <a:off x="4361250" y="2640925"/>
              <a:ext cx="91625" cy="61900"/>
            </a:xfrm>
            <a:custGeom>
              <a:avLst/>
              <a:gdLst/>
              <a:ahLst/>
              <a:cxnLst/>
              <a:rect l="l" t="t" r="r" b="b"/>
              <a:pathLst>
                <a:path w="3665" h="2476" extrusionOk="0">
                  <a:moveTo>
                    <a:pt x="1" y="0"/>
                  </a:moveTo>
                  <a:lnTo>
                    <a:pt x="1318" y="2379"/>
                  </a:lnTo>
                  <a:lnTo>
                    <a:pt x="3665" y="2475"/>
                  </a:lnTo>
                  <a:lnTo>
                    <a:pt x="3665" y="2475"/>
                  </a:lnTo>
                  <a:lnTo>
                    <a:pt x="2636" y="322"/>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013;p64"/>
            <p:cNvSpPr/>
            <p:nvPr/>
          </p:nvSpPr>
          <p:spPr>
            <a:xfrm>
              <a:off x="4357225" y="2636900"/>
              <a:ext cx="99675" cy="69925"/>
            </a:xfrm>
            <a:custGeom>
              <a:avLst/>
              <a:gdLst/>
              <a:ahLst/>
              <a:cxnLst/>
              <a:rect l="l" t="t" r="r" b="b"/>
              <a:pathLst>
                <a:path w="3987" h="2797" extrusionOk="0">
                  <a:moveTo>
                    <a:pt x="451" y="354"/>
                  </a:moveTo>
                  <a:lnTo>
                    <a:pt x="2701" y="611"/>
                  </a:lnTo>
                  <a:lnTo>
                    <a:pt x="3601" y="2475"/>
                  </a:lnTo>
                  <a:lnTo>
                    <a:pt x="1576" y="2379"/>
                  </a:lnTo>
                  <a:lnTo>
                    <a:pt x="451" y="354"/>
                  </a:lnTo>
                  <a:close/>
                  <a:moveTo>
                    <a:pt x="194" y="0"/>
                  </a:moveTo>
                  <a:cubicBezTo>
                    <a:pt x="129" y="0"/>
                    <a:pt x="65" y="32"/>
                    <a:pt x="33" y="97"/>
                  </a:cubicBezTo>
                  <a:cubicBezTo>
                    <a:pt x="1" y="129"/>
                    <a:pt x="1" y="193"/>
                    <a:pt x="33" y="257"/>
                  </a:cubicBezTo>
                  <a:lnTo>
                    <a:pt x="1351" y="2604"/>
                  </a:lnTo>
                  <a:lnTo>
                    <a:pt x="1415" y="2636"/>
                  </a:lnTo>
                  <a:lnTo>
                    <a:pt x="1479" y="2668"/>
                  </a:lnTo>
                  <a:lnTo>
                    <a:pt x="3826" y="2797"/>
                  </a:lnTo>
                  <a:cubicBezTo>
                    <a:pt x="3890" y="2797"/>
                    <a:pt x="3922" y="2765"/>
                    <a:pt x="3955" y="2733"/>
                  </a:cubicBezTo>
                  <a:cubicBezTo>
                    <a:pt x="3987" y="2668"/>
                    <a:pt x="3987" y="2636"/>
                    <a:pt x="3987" y="2572"/>
                  </a:cubicBezTo>
                  <a:lnTo>
                    <a:pt x="2926" y="418"/>
                  </a:lnTo>
                  <a:cubicBezTo>
                    <a:pt x="2926" y="354"/>
                    <a:pt x="2862" y="322"/>
                    <a:pt x="2830" y="322"/>
                  </a:cubicBez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014;p64"/>
            <p:cNvSpPr/>
            <p:nvPr/>
          </p:nvSpPr>
          <p:spPr>
            <a:xfrm>
              <a:off x="2287950" y="3382125"/>
              <a:ext cx="340750" cy="434500"/>
            </a:xfrm>
            <a:custGeom>
              <a:avLst/>
              <a:gdLst/>
              <a:ahLst/>
              <a:cxnLst/>
              <a:rect l="l" t="t" r="r" b="b"/>
              <a:pathLst>
                <a:path w="13630" h="17380" extrusionOk="0">
                  <a:moveTo>
                    <a:pt x="6787" y="0"/>
                  </a:moveTo>
                  <a:cubicBezTo>
                    <a:pt x="6740" y="0"/>
                    <a:pt x="6692" y="16"/>
                    <a:pt x="6654" y="54"/>
                  </a:cubicBezTo>
                  <a:cubicBezTo>
                    <a:pt x="5818" y="1179"/>
                    <a:pt x="5529" y="3782"/>
                    <a:pt x="5465" y="4490"/>
                  </a:cubicBezTo>
                  <a:lnTo>
                    <a:pt x="4436" y="5004"/>
                  </a:lnTo>
                  <a:cubicBezTo>
                    <a:pt x="3857" y="4586"/>
                    <a:pt x="1961" y="3300"/>
                    <a:pt x="643" y="3011"/>
                  </a:cubicBezTo>
                  <a:cubicBezTo>
                    <a:pt x="631" y="3005"/>
                    <a:pt x="618" y="3002"/>
                    <a:pt x="605" y="3002"/>
                  </a:cubicBezTo>
                  <a:cubicBezTo>
                    <a:pt x="547" y="3002"/>
                    <a:pt x="482" y="3055"/>
                    <a:pt x="482" y="3107"/>
                  </a:cubicBezTo>
                  <a:cubicBezTo>
                    <a:pt x="450" y="3204"/>
                    <a:pt x="514" y="3300"/>
                    <a:pt x="579" y="3300"/>
                  </a:cubicBezTo>
                  <a:cubicBezTo>
                    <a:pt x="1897" y="3589"/>
                    <a:pt x="3890" y="4972"/>
                    <a:pt x="4340" y="5293"/>
                  </a:cubicBezTo>
                  <a:lnTo>
                    <a:pt x="4629" y="5872"/>
                  </a:lnTo>
                  <a:lnTo>
                    <a:pt x="4115" y="6129"/>
                  </a:lnTo>
                  <a:lnTo>
                    <a:pt x="4404" y="6740"/>
                  </a:lnTo>
                  <a:cubicBezTo>
                    <a:pt x="4211" y="6933"/>
                    <a:pt x="4018" y="7158"/>
                    <a:pt x="3890" y="7350"/>
                  </a:cubicBezTo>
                  <a:lnTo>
                    <a:pt x="2604" y="7093"/>
                  </a:lnTo>
                  <a:lnTo>
                    <a:pt x="1607" y="6322"/>
                  </a:lnTo>
                  <a:lnTo>
                    <a:pt x="1511" y="6290"/>
                  </a:lnTo>
                  <a:lnTo>
                    <a:pt x="161" y="6257"/>
                  </a:lnTo>
                  <a:cubicBezTo>
                    <a:pt x="64" y="6257"/>
                    <a:pt x="0" y="6322"/>
                    <a:pt x="0" y="6418"/>
                  </a:cubicBezTo>
                  <a:cubicBezTo>
                    <a:pt x="0" y="6515"/>
                    <a:pt x="64" y="6579"/>
                    <a:pt x="129" y="6579"/>
                  </a:cubicBezTo>
                  <a:lnTo>
                    <a:pt x="1479" y="6579"/>
                  </a:lnTo>
                  <a:lnTo>
                    <a:pt x="2443" y="7350"/>
                  </a:lnTo>
                  <a:lnTo>
                    <a:pt x="2507" y="7383"/>
                  </a:lnTo>
                  <a:lnTo>
                    <a:pt x="3697" y="7640"/>
                  </a:lnTo>
                  <a:cubicBezTo>
                    <a:pt x="3375" y="8122"/>
                    <a:pt x="3279" y="8540"/>
                    <a:pt x="3279" y="8540"/>
                  </a:cubicBezTo>
                  <a:cubicBezTo>
                    <a:pt x="3279" y="8540"/>
                    <a:pt x="3954" y="9633"/>
                    <a:pt x="4757" y="10790"/>
                  </a:cubicBezTo>
                  <a:lnTo>
                    <a:pt x="4243" y="11015"/>
                  </a:lnTo>
                  <a:cubicBezTo>
                    <a:pt x="4179" y="11047"/>
                    <a:pt x="4147" y="11111"/>
                    <a:pt x="4147" y="11176"/>
                  </a:cubicBezTo>
                  <a:lnTo>
                    <a:pt x="4243" y="12879"/>
                  </a:lnTo>
                  <a:lnTo>
                    <a:pt x="3472" y="13972"/>
                  </a:lnTo>
                  <a:cubicBezTo>
                    <a:pt x="3439" y="14036"/>
                    <a:pt x="3472" y="14133"/>
                    <a:pt x="3536" y="14197"/>
                  </a:cubicBezTo>
                  <a:lnTo>
                    <a:pt x="3665" y="14197"/>
                  </a:lnTo>
                  <a:lnTo>
                    <a:pt x="3729" y="14165"/>
                  </a:lnTo>
                  <a:lnTo>
                    <a:pt x="4500" y="13008"/>
                  </a:lnTo>
                  <a:lnTo>
                    <a:pt x="4532" y="12911"/>
                  </a:lnTo>
                  <a:lnTo>
                    <a:pt x="4468" y="11272"/>
                  </a:lnTo>
                  <a:lnTo>
                    <a:pt x="4918" y="11047"/>
                  </a:lnTo>
                  <a:cubicBezTo>
                    <a:pt x="5497" y="11915"/>
                    <a:pt x="6107" y="12783"/>
                    <a:pt x="6461" y="13169"/>
                  </a:cubicBezTo>
                  <a:lnTo>
                    <a:pt x="5690" y="14326"/>
                  </a:lnTo>
                  <a:cubicBezTo>
                    <a:pt x="5657" y="14390"/>
                    <a:pt x="5657" y="14454"/>
                    <a:pt x="5722" y="14519"/>
                  </a:cubicBezTo>
                  <a:lnTo>
                    <a:pt x="7136" y="16222"/>
                  </a:lnTo>
                  <a:lnTo>
                    <a:pt x="6911" y="17187"/>
                  </a:lnTo>
                  <a:cubicBezTo>
                    <a:pt x="6879" y="17283"/>
                    <a:pt x="6943" y="17347"/>
                    <a:pt x="7040" y="17379"/>
                  </a:cubicBezTo>
                  <a:lnTo>
                    <a:pt x="7136" y="17379"/>
                  </a:lnTo>
                  <a:lnTo>
                    <a:pt x="7200" y="17283"/>
                  </a:lnTo>
                  <a:lnTo>
                    <a:pt x="7458" y="16190"/>
                  </a:lnTo>
                  <a:lnTo>
                    <a:pt x="7425" y="16062"/>
                  </a:lnTo>
                  <a:lnTo>
                    <a:pt x="6011" y="14390"/>
                  </a:lnTo>
                  <a:lnTo>
                    <a:pt x="6654" y="13394"/>
                  </a:lnTo>
                  <a:cubicBezTo>
                    <a:pt x="7104" y="13811"/>
                    <a:pt x="7940" y="14326"/>
                    <a:pt x="8711" y="14744"/>
                  </a:cubicBezTo>
                  <a:cubicBezTo>
                    <a:pt x="8897" y="14849"/>
                    <a:pt x="9095" y="14897"/>
                    <a:pt x="9289" y="14897"/>
                  </a:cubicBezTo>
                  <a:cubicBezTo>
                    <a:pt x="9868" y="14897"/>
                    <a:pt x="10415" y="14469"/>
                    <a:pt x="10511" y="13844"/>
                  </a:cubicBezTo>
                  <a:lnTo>
                    <a:pt x="10833" y="11465"/>
                  </a:lnTo>
                  <a:lnTo>
                    <a:pt x="11861" y="11561"/>
                  </a:lnTo>
                  <a:lnTo>
                    <a:pt x="12311" y="13715"/>
                  </a:lnTo>
                  <a:lnTo>
                    <a:pt x="12376" y="13844"/>
                  </a:lnTo>
                  <a:lnTo>
                    <a:pt x="13372" y="14294"/>
                  </a:lnTo>
                  <a:lnTo>
                    <a:pt x="13501" y="14294"/>
                  </a:lnTo>
                  <a:lnTo>
                    <a:pt x="13597" y="14229"/>
                  </a:lnTo>
                  <a:cubicBezTo>
                    <a:pt x="13629" y="14133"/>
                    <a:pt x="13597" y="14069"/>
                    <a:pt x="13501" y="14004"/>
                  </a:cubicBezTo>
                  <a:lnTo>
                    <a:pt x="12601" y="13586"/>
                  </a:lnTo>
                  <a:lnTo>
                    <a:pt x="12151" y="11401"/>
                  </a:lnTo>
                  <a:cubicBezTo>
                    <a:pt x="12151" y="11336"/>
                    <a:pt x="12086" y="11272"/>
                    <a:pt x="12022" y="11272"/>
                  </a:cubicBezTo>
                  <a:lnTo>
                    <a:pt x="10865" y="11176"/>
                  </a:lnTo>
                  <a:lnTo>
                    <a:pt x="10897" y="10983"/>
                  </a:lnTo>
                  <a:lnTo>
                    <a:pt x="10029" y="8572"/>
                  </a:lnTo>
                  <a:lnTo>
                    <a:pt x="10672" y="8283"/>
                  </a:lnTo>
                  <a:lnTo>
                    <a:pt x="11926" y="9375"/>
                  </a:lnTo>
                  <a:lnTo>
                    <a:pt x="12022" y="9408"/>
                  </a:lnTo>
                  <a:lnTo>
                    <a:pt x="13372" y="9504"/>
                  </a:lnTo>
                  <a:lnTo>
                    <a:pt x="13469" y="9504"/>
                  </a:lnTo>
                  <a:cubicBezTo>
                    <a:pt x="13501" y="9472"/>
                    <a:pt x="13533" y="9408"/>
                    <a:pt x="13533" y="9375"/>
                  </a:cubicBezTo>
                  <a:cubicBezTo>
                    <a:pt x="13565" y="9279"/>
                    <a:pt x="13501" y="9215"/>
                    <a:pt x="13404" y="9215"/>
                  </a:cubicBezTo>
                  <a:lnTo>
                    <a:pt x="12086" y="9086"/>
                  </a:lnTo>
                  <a:lnTo>
                    <a:pt x="10801" y="7961"/>
                  </a:lnTo>
                  <a:cubicBezTo>
                    <a:pt x="10768" y="7945"/>
                    <a:pt x="10736" y="7937"/>
                    <a:pt x="10708" y="7937"/>
                  </a:cubicBezTo>
                  <a:cubicBezTo>
                    <a:pt x="10680" y="7937"/>
                    <a:pt x="10656" y="7945"/>
                    <a:pt x="10640" y="7961"/>
                  </a:cubicBezTo>
                  <a:lnTo>
                    <a:pt x="9933" y="8283"/>
                  </a:lnTo>
                  <a:lnTo>
                    <a:pt x="9000" y="5615"/>
                  </a:lnTo>
                  <a:cubicBezTo>
                    <a:pt x="9000" y="5615"/>
                    <a:pt x="8552" y="5544"/>
                    <a:pt x="7897" y="5544"/>
                  </a:cubicBezTo>
                  <a:cubicBezTo>
                    <a:pt x="7788" y="5544"/>
                    <a:pt x="7673" y="5546"/>
                    <a:pt x="7554" y="5550"/>
                  </a:cubicBezTo>
                  <a:lnTo>
                    <a:pt x="7940" y="4747"/>
                  </a:lnTo>
                  <a:lnTo>
                    <a:pt x="7972" y="4682"/>
                  </a:lnTo>
                  <a:lnTo>
                    <a:pt x="7972" y="3461"/>
                  </a:lnTo>
                  <a:lnTo>
                    <a:pt x="8808" y="2400"/>
                  </a:lnTo>
                  <a:cubicBezTo>
                    <a:pt x="8840" y="2336"/>
                    <a:pt x="8840" y="2239"/>
                    <a:pt x="8775" y="2175"/>
                  </a:cubicBezTo>
                  <a:cubicBezTo>
                    <a:pt x="8749" y="2162"/>
                    <a:pt x="8717" y="2154"/>
                    <a:pt x="8684" y="2154"/>
                  </a:cubicBezTo>
                  <a:cubicBezTo>
                    <a:pt x="8637" y="2154"/>
                    <a:pt x="8588" y="2170"/>
                    <a:pt x="8550" y="2207"/>
                  </a:cubicBezTo>
                  <a:lnTo>
                    <a:pt x="7715" y="3300"/>
                  </a:lnTo>
                  <a:lnTo>
                    <a:pt x="7683" y="3397"/>
                  </a:lnTo>
                  <a:lnTo>
                    <a:pt x="7650" y="4650"/>
                  </a:lnTo>
                  <a:lnTo>
                    <a:pt x="7200" y="5582"/>
                  </a:lnTo>
                  <a:cubicBezTo>
                    <a:pt x="7104" y="5582"/>
                    <a:pt x="7008" y="5615"/>
                    <a:pt x="6943" y="5615"/>
                  </a:cubicBezTo>
                  <a:lnTo>
                    <a:pt x="6558" y="4875"/>
                  </a:lnTo>
                  <a:lnTo>
                    <a:pt x="6011" y="5132"/>
                  </a:lnTo>
                  <a:lnTo>
                    <a:pt x="5754" y="4586"/>
                  </a:lnTo>
                  <a:cubicBezTo>
                    <a:pt x="5818" y="4007"/>
                    <a:pt x="6107" y="1307"/>
                    <a:pt x="6911" y="246"/>
                  </a:cubicBezTo>
                  <a:cubicBezTo>
                    <a:pt x="6943" y="182"/>
                    <a:pt x="6943" y="86"/>
                    <a:pt x="6879" y="21"/>
                  </a:cubicBezTo>
                  <a:cubicBezTo>
                    <a:pt x="6852" y="8"/>
                    <a:pt x="6820" y="0"/>
                    <a:pt x="6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015;p64"/>
            <p:cNvSpPr/>
            <p:nvPr/>
          </p:nvSpPr>
          <p:spPr>
            <a:xfrm>
              <a:off x="2381150" y="3534525"/>
              <a:ext cx="172000" cy="169600"/>
            </a:xfrm>
            <a:custGeom>
              <a:avLst/>
              <a:gdLst/>
              <a:ahLst/>
              <a:cxnLst/>
              <a:rect l="l" t="t" r="r" b="b"/>
              <a:pathLst>
                <a:path w="6880" h="6784" extrusionOk="0">
                  <a:moveTo>
                    <a:pt x="4887" y="1"/>
                  </a:moveTo>
                  <a:lnTo>
                    <a:pt x="3183" y="2412"/>
                  </a:lnTo>
                  <a:lnTo>
                    <a:pt x="1" y="2444"/>
                  </a:lnTo>
                  <a:lnTo>
                    <a:pt x="2958" y="6783"/>
                  </a:lnTo>
                  <a:lnTo>
                    <a:pt x="3890" y="5562"/>
                  </a:lnTo>
                  <a:lnTo>
                    <a:pt x="4790" y="5722"/>
                  </a:lnTo>
                  <a:lnTo>
                    <a:pt x="5144" y="4919"/>
                  </a:lnTo>
                  <a:lnTo>
                    <a:pt x="6880" y="4983"/>
                  </a:lnTo>
                  <a:lnTo>
                    <a:pt x="48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016;p64"/>
            <p:cNvSpPr/>
            <p:nvPr/>
          </p:nvSpPr>
          <p:spPr>
            <a:xfrm>
              <a:off x="2377150" y="3530525"/>
              <a:ext cx="179225" cy="177600"/>
            </a:xfrm>
            <a:custGeom>
              <a:avLst/>
              <a:gdLst/>
              <a:ahLst/>
              <a:cxnLst/>
              <a:rect l="l" t="t" r="r" b="b"/>
              <a:pathLst>
                <a:path w="7169" h="7104" extrusionOk="0">
                  <a:moveTo>
                    <a:pt x="5015" y="482"/>
                  </a:moveTo>
                  <a:lnTo>
                    <a:pt x="6815" y="4982"/>
                  </a:lnTo>
                  <a:lnTo>
                    <a:pt x="5304" y="4950"/>
                  </a:lnTo>
                  <a:lnTo>
                    <a:pt x="5240" y="4950"/>
                  </a:lnTo>
                  <a:lnTo>
                    <a:pt x="5143" y="5015"/>
                  </a:lnTo>
                  <a:lnTo>
                    <a:pt x="4854" y="5722"/>
                  </a:lnTo>
                  <a:lnTo>
                    <a:pt x="4082" y="5561"/>
                  </a:lnTo>
                  <a:cubicBezTo>
                    <a:pt x="4018" y="5561"/>
                    <a:pt x="3986" y="5593"/>
                    <a:pt x="3922" y="5625"/>
                  </a:cubicBezTo>
                  <a:lnTo>
                    <a:pt x="3118" y="6686"/>
                  </a:lnTo>
                  <a:lnTo>
                    <a:pt x="450" y="2764"/>
                  </a:lnTo>
                  <a:lnTo>
                    <a:pt x="3343" y="2700"/>
                  </a:lnTo>
                  <a:cubicBezTo>
                    <a:pt x="3407" y="2700"/>
                    <a:pt x="3440" y="2700"/>
                    <a:pt x="3472" y="2636"/>
                  </a:cubicBezTo>
                  <a:lnTo>
                    <a:pt x="5015" y="482"/>
                  </a:lnTo>
                  <a:close/>
                  <a:moveTo>
                    <a:pt x="5079" y="0"/>
                  </a:moveTo>
                  <a:cubicBezTo>
                    <a:pt x="5015" y="0"/>
                    <a:pt x="4950" y="32"/>
                    <a:pt x="4918" y="64"/>
                  </a:cubicBezTo>
                  <a:lnTo>
                    <a:pt x="3279" y="2411"/>
                  </a:lnTo>
                  <a:lnTo>
                    <a:pt x="161" y="2443"/>
                  </a:lnTo>
                  <a:cubicBezTo>
                    <a:pt x="97" y="2443"/>
                    <a:pt x="64" y="2475"/>
                    <a:pt x="32" y="2539"/>
                  </a:cubicBezTo>
                  <a:cubicBezTo>
                    <a:pt x="0" y="2572"/>
                    <a:pt x="0" y="2636"/>
                    <a:pt x="32" y="2700"/>
                  </a:cubicBezTo>
                  <a:lnTo>
                    <a:pt x="2990" y="7040"/>
                  </a:lnTo>
                  <a:cubicBezTo>
                    <a:pt x="3022" y="7072"/>
                    <a:pt x="3054" y="7104"/>
                    <a:pt x="3118" y="7104"/>
                  </a:cubicBezTo>
                  <a:cubicBezTo>
                    <a:pt x="3150" y="7104"/>
                    <a:pt x="3215" y="7072"/>
                    <a:pt x="3247" y="7040"/>
                  </a:cubicBezTo>
                  <a:lnTo>
                    <a:pt x="4115" y="5882"/>
                  </a:lnTo>
                  <a:lnTo>
                    <a:pt x="4918" y="6043"/>
                  </a:lnTo>
                  <a:cubicBezTo>
                    <a:pt x="4982" y="6043"/>
                    <a:pt x="5079" y="6011"/>
                    <a:pt x="5079" y="5947"/>
                  </a:cubicBezTo>
                  <a:lnTo>
                    <a:pt x="5400" y="5240"/>
                  </a:lnTo>
                  <a:lnTo>
                    <a:pt x="7008" y="5304"/>
                  </a:lnTo>
                  <a:lnTo>
                    <a:pt x="7104" y="5272"/>
                  </a:lnTo>
                  <a:lnTo>
                    <a:pt x="7168" y="5240"/>
                  </a:lnTo>
                  <a:lnTo>
                    <a:pt x="7168" y="5079"/>
                  </a:lnTo>
                  <a:lnTo>
                    <a:pt x="5207" y="96"/>
                  </a:lnTo>
                  <a:cubicBezTo>
                    <a:pt x="5175" y="64"/>
                    <a:pt x="5111" y="32"/>
                    <a:pt x="5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017;p64"/>
            <p:cNvSpPr/>
            <p:nvPr/>
          </p:nvSpPr>
          <p:spPr>
            <a:xfrm>
              <a:off x="2393200" y="3540950"/>
              <a:ext cx="99675" cy="53875"/>
            </a:xfrm>
            <a:custGeom>
              <a:avLst/>
              <a:gdLst/>
              <a:ahLst/>
              <a:cxnLst/>
              <a:rect l="l" t="t" r="r" b="b"/>
              <a:pathLst>
                <a:path w="3987" h="2155" extrusionOk="0">
                  <a:moveTo>
                    <a:pt x="1576" y="1"/>
                  </a:moveTo>
                  <a:lnTo>
                    <a:pt x="1" y="2122"/>
                  </a:lnTo>
                  <a:lnTo>
                    <a:pt x="2701" y="2155"/>
                  </a:lnTo>
                  <a:lnTo>
                    <a:pt x="3987" y="162"/>
                  </a:lnTo>
                  <a:lnTo>
                    <a:pt x="15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018;p64"/>
            <p:cNvSpPr/>
            <p:nvPr/>
          </p:nvSpPr>
          <p:spPr>
            <a:xfrm>
              <a:off x="2389200" y="3536950"/>
              <a:ext cx="106900" cy="61100"/>
            </a:xfrm>
            <a:custGeom>
              <a:avLst/>
              <a:gdLst/>
              <a:ahLst/>
              <a:cxnLst/>
              <a:rect l="l" t="t" r="r" b="b"/>
              <a:pathLst>
                <a:path w="4276" h="2444" extrusionOk="0">
                  <a:moveTo>
                    <a:pt x="1832" y="322"/>
                  </a:moveTo>
                  <a:lnTo>
                    <a:pt x="3858" y="450"/>
                  </a:lnTo>
                  <a:lnTo>
                    <a:pt x="2797" y="2154"/>
                  </a:lnTo>
                  <a:lnTo>
                    <a:pt x="450" y="2122"/>
                  </a:lnTo>
                  <a:lnTo>
                    <a:pt x="1832" y="322"/>
                  </a:lnTo>
                  <a:close/>
                  <a:moveTo>
                    <a:pt x="1768" y="0"/>
                  </a:moveTo>
                  <a:cubicBezTo>
                    <a:pt x="1704" y="0"/>
                    <a:pt x="1640" y="32"/>
                    <a:pt x="1607" y="64"/>
                  </a:cubicBezTo>
                  <a:lnTo>
                    <a:pt x="32" y="2186"/>
                  </a:lnTo>
                  <a:cubicBezTo>
                    <a:pt x="0" y="2250"/>
                    <a:pt x="0" y="2315"/>
                    <a:pt x="32" y="2347"/>
                  </a:cubicBezTo>
                  <a:cubicBezTo>
                    <a:pt x="65" y="2411"/>
                    <a:pt x="97" y="2443"/>
                    <a:pt x="161" y="2443"/>
                  </a:cubicBezTo>
                  <a:lnTo>
                    <a:pt x="2925" y="2443"/>
                  </a:lnTo>
                  <a:lnTo>
                    <a:pt x="2990" y="2379"/>
                  </a:lnTo>
                  <a:lnTo>
                    <a:pt x="4275" y="418"/>
                  </a:lnTo>
                  <a:lnTo>
                    <a:pt x="4275" y="257"/>
                  </a:lnTo>
                  <a:cubicBezTo>
                    <a:pt x="4243" y="225"/>
                    <a:pt x="4211" y="193"/>
                    <a:pt x="4147" y="161"/>
                  </a:cubicBezTo>
                  <a:lnTo>
                    <a:pt x="1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36" name="Google Shape;2336;p45"/>
          <p:cNvSpPr txBox="1">
            <a:spLocks noGrp="1"/>
          </p:cNvSpPr>
          <p:nvPr>
            <p:ph type="title"/>
          </p:nvPr>
        </p:nvSpPr>
        <p:spPr>
          <a:xfrm>
            <a:off x="738885" y="3129210"/>
            <a:ext cx="6066179" cy="788581"/>
          </a:xfrm>
          <a:prstGeom prst="rect">
            <a:avLst/>
          </a:prstGeom>
        </p:spPr>
        <p:txBody>
          <a:bodyPr spcFirstLastPara="1" wrap="square" lIns="91425" tIns="91425" rIns="91425" bIns="91425" anchor="ctr" anchorCtr="0">
            <a:noAutofit/>
          </a:bodyPr>
          <a:lstStyle/>
          <a:p>
            <a:pPr algn="l">
              <a:buSzPct val="100000"/>
            </a:pPr>
            <a:r>
              <a:rPr lang="en-US" sz="700" dirty="0">
                <a:latin typeface="Barlow Semi Condensed"/>
                <a:ea typeface="Barlow Semi Condensed"/>
                <a:cs typeface="Barlow Semi Condensed"/>
                <a:sym typeface="Barlow Semi Condensed"/>
              </a:rPr>
              <a:t/>
            </a:r>
            <a:br>
              <a:rPr lang="en-US" sz="700" dirty="0">
                <a:latin typeface="Barlow Semi Condensed"/>
                <a:ea typeface="Barlow Semi Condensed"/>
                <a:cs typeface="Barlow Semi Condensed"/>
                <a:sym typeface="Barlow Semi Condensed"/>
              </a:rPr>
            </a:br>
            <a:r>
              <a:rPr lang="en-US" sz="700" dirty="0">
                <a:latin typeface="Barlow Semi Condensed"/>
                <a:ea typeface="Barlow Semi Condensed"/>
                <a:cs typeface="Barlow Semi Condensed"/>
                <a:sym typeface="Barlow Semi Condensed"/>
              </a:rPr>
              <a:t/>
            </a:r>
            <a:br>
              <a:rPr lang="en-US" sz="700" dirty="0">
                <a:latin typeface="Barlow Semi Condensed"/>
                <a:ea typeface="Barlow Semi Condensed"/>
                <a:cs typeface="Barlow Semi Condensed"/>
                <a:sym typeface="Barlow Semi Condensed"/>
              </a:rPr>
            </a:br>
            <a:r>
              <a:rPr lang="en-US" sz="1400" dirty="0" smtClean="0">
                <a:latin typeface="Barlow Semi Condensed"/>
                <a:ea typeface="Barlow Semi Condensed"/>
                <a:cs typeface="Barlow Semi Condensed"/>
                <a:sym typeface="Barlow Semi Condensed"/>
              </a:rPr>
              <a:t>Tables </a:t>
            </a:r>
            <a:r>
              <a:rPr lang="en-US" sz="1400" dirty="0">
                <a:latin typeface="Barlow Semi Condensed"/>
                <a:ea typeface="Barlow Semi Condensed"/>
                <a:cs typeface="Barlow Semi Condensed"/>
                <a:sym typeface="Barlow Semi Condensed"/>
              </a:rPr>
              <a:t>of information compiled on the basis of hundreds of criteria, as well as a single database that combines these tables, form the foundation of the system of planned electronic office work.</a:t>
            </a:r>
            <a:endParaRPr lang="ru-RU" sz="1400" dirty="0">
              <a:latin typeface="Barlow Semi Condensed"/>
              <a:ea typeface="Barlow Semi Condensed"/>
              <a:cs typeface="Barlow Semi Condensed"/>
              <a:sym typeface="Barlow Semi Condensed"/>
            </a:endParaRPr>
          </a:p>
        </p:txBody>
      </p:sp>
      <p:grpSp>
        <p:nvGrpSpPr>
          <p:cNvPr id="14" name="Google Shape;2166;p39"/>
          <p:cNvGrpSpPr/>
          <p:nvPr/>
        </p:nvGrpSpPr>
        <p:grpSpPr>
          <a:xfrm>
            <a:off x="6581907" y="3892735"/>
            <a:ext cx="591455" cy="590639"/>
            <a:chOff x="1190625" y="238125"/>
            <a:chExt cx="5238750" cy="5231525"/>
          </a:xfrm>
        </p:grpSpPr>
        <p:sp>
          <p:nvSpPr>
            <p:cNvPr id="15" name="Google Shape;2167;p39"/>
            <p:cNvSpPr/>
            <p:nvPr/>
          </p:nvSpPr>
          <p:spPr>
            <a:xfrm>
              <a:off x="1190625" y="259325"/>
              <a:ext cx="5238750" cy="5210325"/>
            </a:xfrm>
            <a:custGeom>
              <a:avLst/>
              <a:gdLst/>
              <a:ahLst/>
              <a:cxnLst/>
              <a:rect l="l" t="t" r="r" b="b"/>
              <a:pathLst>
                <a:path w="209550" h="208413" extrusionOk="0">
                  <a:moveTo>
                    <a:pt x="149830" y="7449"/>
                  </a:moveTo>
                  <a:lnTo>
                    <a:pt x="163530" y="9379"/>
                  </a:lnTo>
                  <a:lnTo>
                    <a:pt x="162179" y="19412"/>
                  </a:lnTo>
                  <a:cubicBezTo>
                    <a:pt x="161311" y="25105"/>
                    <a:pt x="165267" y="30411"/>
                    <a:pt x="170959" y="31279"/>
                  </a:cubicBezTo>
                  <a:cubicBezTo>
                    <a:pt x="171435" y="31345"/>
                    <a:pt x="171909" y="31377"/>
                    <a:pt x="172378" y="31377"/>
                  </a:cubicBezTo>
                  <a:cubicBezTo>
                    <a:pt x="174663" y="31377"/>
                    <a:pt x="176836" y="30614"/>
                    <a:pt x="178677" y="29253"/>
                  </a:cubicBezTo>
                  <a:lnTo>
                    <a:pt x="186878" y="23175"/>
                  </a:lnTo>
                  <a:lnTo>
                    <a:pt x="195175" y="34270"/>
                  </a:lnTo>
                  <a:lnTo>
                    <a:pt x="187071" y="40348"/>
                  </a:lnTo>
                  <a:cubicBezTo>
                    <a:pt x="182440" y="43821"/>
                    <a:pt x="181475" y="50382"/>
                    <a:pt x="184948" y="54916"/>
                  </a:cubicBezTo>
                  <a:cubicBezTo>
                    <a:pt x="186588" y="57135"/>
                    <a:pt x="189097" y="58679"/>
                    <a:pt x="191798" y="59065"/>
                  </a:cubicBezTo>
                  <a:lnTo>
                    <a:pt x="201832" y="60415"/>
                  </a:lnTo>
                  <a:lnTo>
                    <a:pt x="199902" y="74212"/>
                  </a:lnTo>
                  <a:lnTo>
                    <a:pt x="189869" y="72765"/>
                  </a:lnTo>
                  <a:cubicBezTo>
                    <a:pt x="189391" y="72700"/>
                    <a:pt x="188917" y="72668"/>
                    <a:pt x="188447" y="72668"/>
                  </a:cubicBezTo>
                  <a:cubicBezTo>
                    <a:pt x="183318" y="72668"/>
                    <a:pt x="178797" y="76426"/>
                    <a:pt x="178002" y="81641"/>
                  </a:cubicBezTo>
                  <a:cubicBezTo>
                    <a:pt x="177616" y="84342"/>
                    <a:pt x="178388" y="87140"/>
                    <a:pt x="180028" y="89359"/>
                  </a:cubicBezTo>
                  <a:lnTo>
                    <a:pt x="186106" y="97463"/>
                  </a:lnTo>
                  <a:lnTo>
                    <a:pt x="175011" y="105760"/>
                  </a:lnTo>
                  <a:lnTo>
                    <a:pt x="168933" y="97656"/>
                  </a:lnTo>
                  <a:cubicBezTo>
                    <a:pt x="166888" y="94930"/>
                    <a:pt x="163773" y="93507"/>
                    <a:pt x="160632" y="93507"/>
                  </a:cubicBezTo>
                  <a:cubicBezTo>
                    <a:pt x="158437" y="93507"/>
                    <a:pt x="156230" y="94201"/>
                    <a:pt x="154365" y="95630"/>
                  </a:cubicBezTo>
                  <a:cubicBezTo>
                    <a:pt x="152146" y="97270"/>
                    <a:pt x="150698" y="99682"/>
                    <a:pt x="150216" y="102480"/>
                  </a:cubicBezTo>
                  <a:lnTo>
                    <a:pt x="148865" y="112514"/>
                  </a:lnTo>
                  <a:lnTo>
                    <a:pt x="135069" y="110584"/>
                  </a:lnTo>
                  <a:lnTo>
                    <a:pt x="136516" y="100454"/>
                  </a:lnTo>
                  <a:cubicBezTo>
                    <a:pt x="137385" y="94762"/>
                    <a:pt x="133429" y="89552"/>
                    <a:pt x="127737" y="88683"/>
                  </a:cubicBezTo>
                  <a:cubicBezTo>
                    <a:pt x="127260" y="88618"/>
                    <a:pt x="126787" y="88586"/>
                    <a:pt x="126318" y="88586"/>
                  </a:cubicBezTo>
                  <a:cubicBezTo>
                    <a:pt x="124033" y="88586"/>
                    <a:pt x="121860" y="89349"/>
                    <a:pt x="120019" y="90710"/>
                  </a:cubicBezTo>
                  <a:lnTo>
                    <a:pt x="111818" y="96788"/>
                  </a:lnTo>
                  <a:lnTo>
                    <a:pt x="103521" y="85693"/>
                  </a:lnTo>
                  <a:lnTo>
                    <a:pt x="111625" y="79615"/>
                  </a:lnTo>
                  <a:cubicBezTo>
                    <a:pt x="116256" y="76141"/>
                    <a:pt x="117221" y="69581"/>
                    <a:pt x="113747" y="64950"/>
                  </a:cubicBezTo>
                  <a:cubicBezTo>
                    <a:pt x="112107" y="62731"/>
                    <a:pt x="109599" y="61284"/>
                    <a:pt x="106898" y="60898"/>
                  </a:cubicBezTo>
                  <a:lnTo>
                    <a:pt x="96767" y="59451"/>
                  </a:lnTo>
                  <a:lnTo>
                    <a:pt x="98793" y="45751"/>
                  </a:lnTo>
                  <a:lnTo>
                    <a:pt x="108827" y="47198"/>
                  </a:lnTo>
                  <a:cubicBezTo>
                    <a:pt x="109304" y="47263"/>
                    <a:pt x="109779" y="47294"/>
                    <a:pt x="110248" y="47294"/>
                  </a:cubicBezTo>
                  <a:cubicBezTo>
                    <a:pt x="115377" y="47294"/>
                    <a:pt x="119890" y="43537"/>
                    <a:pt x="120597" y="38322"/>
                  </a:cubicBezTo>
                  <a:cubicBezTo>
                    <a:pt x="120983" y="35621"/>
                    <a:pt x="120308" y="32823"/>
                    <a:pt x="118668" y="30604"/>
                  </a:cubicBezTo>
                  <a:lnTo>
                    <a:pt x="112493" y="22500"/>
                  </a:lnTo>
                  <a:lnTo>
                    <a:pt x="123588" y="14106"/>
                  </a:lnTo>
                  <a:lnTo>
                    <a:pt x="129763" y="22307"/>
                  </a:lnTo>
                  <a:cubicBezTo>
                    <a:pt x="131820" y="24993"/>
                    <a:pt x="134928" y="26427"/>
                    <a:pt x="138082" y="26427"/>
                  </a:cubicBezTo>
                  <a:cubicBezTo>
                    <a:pt x="140252" y="26427"/>
                    <a:pt x="142444" y="25748"/>
                    <a:pt x="144331" y="24333"/>
                  </a:cubicBezTo>
                  <a:cubicBezTo>
                    <a:pt x="146550" y="22693"/>
                    <a:pt x="147997" y="20184"/>
                    <a:pt x="148383" y="17483"/>
                  </a:cubicBezTo>
                  <a:lnTo>
                    <a:pt x="149830" y="7449"/>
                  </a:lnTo>
                  <a:close/>
                  <a:moveTo>
                    <a:pt x="45248" y="107690"/>
                  </a:moveTo>
                  <a:cubicBezTo>
                    <a:pt x="48432" y="114540"/>
                    <a:pt x="52870" y="120811"/>
                    <a:pt x="58176" y="126213"/>
                  </a:cubicBezTo>
                  <a:cubicBezTo>
                    <a:pt x="56131" y="131893"/>
                    <a:pt x="50817" y="135433"/>
                    <a:pt x="45127" y="135433"/>
                  </a:cubicBezTo>
                  <a:cubicBezTo>
                    <a:pt x="43568" y="135433"/>
                    <a:pt x="41980" y="135167"/>
                    <a:pt x="40424" y="134607"/>
                  </a:cubicBezTo>
                  <a:cubicBezTo>
                    <a:pt x="33188" y="132002"/>
                    <a:pt x="29426" y="124091"/>
                    <a:pt x="32031" y="116855"/>
                  </a:cubicBezTo>
                  <a:cubicBezTo>
                    <a:pt x="34057" y="111356"/>
                    <a:pt x="39267" y="107690"/>
                    <a:pt x="45152" y="107690"/>
                  </a:cubicBezTo>
                  <a:close/>
                  <a:moveTo>
                    <a:pt x="39845" y="89166"/>
                  </a:moveTo>
                  <a:cubicBezTo>
                    <a:pt x="40328" y="93121"/>
                    <a:pt x="41293" y="97077"/>
                    <a:pt x="42547" y="100936"/>
                  </a:cubicBezTo>
                  <a:cubicBezTo>
                    <a:pt x="31162" y="102287"/>
                    <a:pt x="22962" y="112610"/>
                    <a:pt x="24312" y="124091"/>
                  </a:cubicBezTo>
                  <a:cubicBezTo>
                    <a:pt x="25565" y="134650"/>
                    <a:pt x="34620" y="142471"/>
                    <a:pt x="45011" y="142471"/>
                  </a:cubicBezTo>
                  <a:cubicBezTo>
                    <a:pt x="45822" y="142471"/>
                    <a:pt x="46642" y="142423"/>
                    <a:pt x="47467" y="142325"/>
                  </a:cubicBezTo>
                  <a:cubicBezTo>
                    <a:pt x="54414" y="141457"/>
                    <a:pt x="60395" y="137308"/>
                    <a:pt x="63579" y="131134"/>
                  </a:cubicBezTo>
                  <a:cubicBezTo>
                    <a:pt x="65412" y="132677"/>
                    <a:pt x="67438" y="134125"/>
                    <a:pt x="69464" y="135475"/>
                  </a:cubicBezTo>
                  <a:cubicBezTo>
                    <a:pt x="72744" y="137501"/>
                    <a:pt x="75253" y="140685"/>
                    <a:pt x="76507" y="144351"/>
                  </a:cubicBezTo>
                  <a:lnTo>
                    <a:pt x="69078" y="151780"/>
                  </a:lnTo>
                  <a:lnTo>
                    <a:pt x="61842" y="146763"/>
                  </a:lnTo>
                  <a:cubicBezTo>
                    <a:pt x="60637" y="145960"/>
                    <a:pt x="59266" y="145571"/>
                    <a:pt x="57911" y="145571"/>
                  </a:cubicBezTo>
                  <a:cubicBezTo>
                    <a:pt x="55689" y="145571"/>
                    <a:pt x="53513" y="146618"/>
                    <a:pt x="52195" y="148596"/>
                  </a:cubicBezTo>
                  <a:cubicBezTo>
                    <a:pt x="51616" y="149368"/>
                    <a:pt x="51326" y="150236"/>
                    <a:pt x="51133" y="151105"/>
                  </a:cubicBezTo>
                  <a:lnTo>
                    <a:pt x="49300" y="159788"/>
                  </a:lnTo>
                  <a:lnTo>
                    <a:pt x="41003" y="159788"/>
                  </a:lnTo>
                  <a:lnTo>
                    <a:pt x="39170" y="151105"/>
                  </a:lnTo>
                  <a:cubicBezTo>
                    <a:pt x="38495" y="147815"/>
                    <a:pt x="35608" y="145558"/>
                    <a:pt x="32379" y="145558"/>
                  </a:cubicBezTo>
                  <a:cubicBezTo>
                    <a:pt x="31914" y="145558"/>
                    <a:pt x="31443" y="145605"/>
                    <a:pt x="30969" y="145702"/>
                  </a:cubicBezTo>
                  <a:cubicBezTo>
                    <a:pt x="30101" y="145895"/>
                    <a:pt x="29233" y="146281"/>
                    <a:pt x="28461" y="146860"/>
                  </a:cubicBezTo>
                  <a:lnTo>
                    <a:pt x="21225" y="151780"/>
                  </a:lnTo>
                  <a:lnTo>
                    <a:pt x="14954" y="145509"/>
                  </a:lnTo>
                  <a:lnTo>
                    <a:pt x="19874" y="138273"/>
                  </a:lnTo>
                  <a:cubicBezTo>
                    <a:pt x="22093" y="135089"/>
                    <a:pt x="21322" y="130748"/>
                    <a:pt x="18138" y="128625"/>
                  </a:cubicBezTo>
                  <a:cubicBezTo>
                    <a:pt x="17366" y="128046"/>
                    <a:pt x="16498" y="127661"/>
                    <a:pt x="15629" y="127468"/>
                  </a:cubicBezTo>
                  <a:lnTo>
                    <a:pt x="6946" y="125731"/>
                  </a:lnTo>
                  <a:lnTo>
                    <a:pt x="6946" y="117434"/>
                  </a:lnTo>
                  <a:lnTo>
                    <a:pt x="15629" y="115601"/>
                  </a:lnTo>
                  <a:cubicBezTo>
                    <a:pt x="19392" y="114829"/>
                    <a:pt x="21708" y="111163"/>
                    <a:pt x="20936" y="107400"/>
                  </a:cubicBezTo>
                  <a:cubicBezTo>
                    <a:pt x="20743" y="106532"/>
                    <a:pt x="20453" y="105664"/>
                    <a:pt x="19874" y="104892"/>
                  </a:cubicBezTo>
                  <a:lnTo>
                    <a:pt x="14954" y="97656"/>
                  </a:lnTo>
                  <a:lnTo>
                    <a:pt x="21225" y="91385"/>
                  </a:lnTo>
                  <a:lnTo>
                    <a:pt x="28461" y="96305"/>
                  </a:lnTo>
                  <a:cubicBezTo>
                    <a:pt x="29670" y="97148"/>
                    <a:pt x="31045" y="97545"/>
                    <a:pt x="32403" y="97545"/>
                  </a:cubicBezTo>
                  <a:cubicBezTo>
                    <a:pt x="34621" y="97545"/>
                    <a:pt x="36792" y="96484"/>
                    <a:pt x="38109" y="94569"/>
                  </a:cubicBezTo>
                  <a:cubicBezTo>
                    <a:pt x="38688" y="93797"/>
                    <a:pt x="38977" y="92929"/>
                    <a:pt x="39170" y="92060"/>
                  </a:cubicBezTo>
                  <a:lnTo>
                    <a:pt x="39845" y="89166"/>
                  </a:lnTo>
                  <a:close/>
                  <a:moveTo>
                    <a:pt x="118957" y="177154"/>
                  </a:moveTo>
                  <a:lnTo>
                    <a:pt x="118957" y="184100"/>
                  </a:lnTo>
                  <a:lnTo>
                    <a:pt x="91172" y="184100"/>
                  </a:lnTo>
                  <a:lnTo>
                    <a:pt x="91172" y="177154"/>
                  </a:lnTo>
                  <a:close/>
                  <a:moveTo>
                    <a:pt x="118957" y="191047"/>
                  </a:moveTo>
                  <a:lnTo>
                    <a:pt x="118957" y="194520"/>
                  </a:lnTo>
                  <a:cubicBezTo>
                    <a:pt x="118957" y="198282"/>
                    <a:pt x="115870" y="201466"/>
                    <a:pt x="112011" y="201466"/>
                  </a:cubicBezTo>
                  <a:lnTo>
                    <a:pt x="98118" y="201466"/>
                  </a:lnTo>
                  <a:cubicBezTo>
                    <a:pt x="94355" y="201466"/>
                    <a:pt x="91172" y="198282"/>
                    <a:pt x="91172" y="194520"/>
                  </a:cubicBezTo>
                  <a:lnTo>
                    <a:pt x="91172" y="191047"/>
                  </a:lnTo>
                  <a:close/>
                  <a:moveTo>
                    <a:pt x="146950" y="1"/>
                  </a:moveTo>
                  <a:cubicBezTo>
                    <a:pt x="145260" y="1"/>
                    <a:pt x="143732" y="1213"/>
                    <a:pt x="143463" y="3011"/>
                  </a:cubicBezTo>
                  <a:lnTo>
                    <a:pt x="141533" y="16518"/>
                  </a:lnTo>
                  <a:cubicBezTo>
                    <a:pt x="141272" y="18262"/>
                    <a:pt x="139828" y="19454"/>
                    <a:pt x="138129" y="19454"/>
                  </a:cubicBezTo>
                  <a:cubicBezTo>
                    <a:pt x="137948" y="19454"/>
                    <a:pt x="137763" y="19440"/>
                    <a:pt x="137577" y="19412"/>
                  </a:cubicBezTo>
                  <a:cubicBezTo>
                    <a:pt x="136709" y="19316"/>
                    <a:pt x="135841" y="18833"/>
                    <a:pt x="135262" y="18062"/>
                  </a:cubicBezTo>
                  <a:lnTo>
                    <a:pt x="127061" y="7160"/>
                  </a:lnTo>
                  <a:cubicBezTo>
                    <a:pt x="126437" y="6251"/>
                    <a:pt x="125411" y="5777"/>
                    <a:pt x="124357" y="5777"/>
                  </a:cubicBezTo>
                  <a:cubicBezTo>
                    <a:pt x="123621" y="5777"/>
                    <a:pt x="122872" y="6008"/>
                    <a:pt x="122238" y="6484"/>
                  </a:cubicBezTo>
                  <a:lnTo>
                    <a:pt x="111818" y="14299"/>
                  </a:lnTo>
                  <a:cubicBezTo>
                    <a:pt x="109454" y="14058"/>
                    <a:pt x="107090" y="13937"/>
                    <a:pt x="104727" y="13937"/>
                  </a:cubicBezTo>
                  <a:cubicBezTo>
                    <a:pt x="102363" y="13937"/>
                    <a:pt x="99999" y="14058"/>
                    <a:pt x="97636" y="14299"/>
                  </a:cubicBezTo>
                  <a:cubicBezTo>
                    <a:pt x="66666" y="17869"/>
                    <a:pt x="42450" y="42471"/>
                    <a:pt x="39459" y="73440"/>
                  </a:cubicBezTo>
                  <a:cubicBezTo>
                    <a:pt x="39363" y="74501"/>
                    <a:pt x="39267" y="75466"/>
                    <a:pt x="39267" y="76431"/>
                  </a:cubicBezTo>
                  <a:lnTo>
                    <a:pt x="38205" y="76431"/>
                  </a:lnTo>
                  <a:cubicBezTo>
                    <a:pt x="36565" y="76431"/>
                    <a:pt x="35118" y="77589"/>
                    <a:pt x="34829" y="79229"/>
                  </a:cubicBezTo>
                  <a:lnTo>
                    <a:pt x="32417" y="90613"/>
                  </a:lnTo>
                  <a:lnTo>
                    <a:pt x="22769" y="83956"/>
                  </a:lnTo>
                  <a:cubicBezTo>
                    <a:pt x="22185" y="83539"/>
                    <a:pt x="21511" y="83338"/>
                    <a:pt x="20833" y="83338"/>
                  </a:cubicBezTo>
                  <a:cubicBezTo>
                    <a:pt x="19942" y="83338"/>
                    <a:pt x="19043" y="83685"/>
                    <a:pt x="18331" y="84342"/>
                  </a:cubicBezTo>
                  <a:lnTo>
                    <a:pt x="7911" y="94762"/>
                  </a:lnTo>
                  <a:cubicBezTo>
                    <a:pt x="6753" y="96016"/>
                    <a:pt x="6560" y="97849"/>
                    <a:pt x="7525" y="99200"/>
                  </a:cubicBezTo>
                  <a:lnTo>
                    <a:pt x="14182" y="108847"/>
                  </a:lnTo>
                  <a:lnTo>
                    <a:pt x="2701" y="111259"/>
                  </a:lnTo>
                  <a:cubicBezTo>
                    <a:pt x="1158" y="111549"/>
                    <a:pt x="0" y="112996"/>
                    <a:pt x="0" y="114636"/>
                  </a:cubicBezTo>
                  <a:lnTo>
                    <a:pt x="0" y="128529"/>
                  </a:lnTo>
                  <a:cubicBezTo>
                    <a:pt x="0" y="130169"/>
                    <a:pt x="1158" y="131616"/>
                    <a:pt x="2798" y="131906"/>
                  </a:cubicBezTo>
                  <a:lnTo>
                    <a:pt x="14182" y="134318"/>
                  </a:lnTo>
                  <a:lnTo>
                    <a:pt x="7622" y="143869"/>
                  </a:lnTo>
                  <a:cubicBezTo>
                    <a:pt x="6657" y="145316"/>
                    <a:pt x="6753" y="147149"/>
                    <a:pt x="8008" y="148307"/>
                  </a:cubicBezTo>
                  <a:lnTo>
                    <a:pt x="18427" y="158726"/>
                  </a:lnTo>
                  <a:cubicBezTo>
                    <a:pt x="19085" y="159384"/>
                    <a:pt x="19960" y="159730"/>
                    <a:pt x="20858" y="159730"/>
                  </a:cubicBezTo>
                  <a:cubicBezTo>
                    <a:pt x="21542" y="159730"/>
                    <a:pt x="22240" y="159529"/>
                    <a:pt x="22865" y="159112"/>
                  </a:cubicBezTo>
                  <a:lnTo>
                    <a:pt x="32417" y="152552"/>
                  </a:lnTo>
                  <a:lnTo>
                    <a:pt x="34829" y="163936"/>
                  </a:lnTo>
                  <a:cubicBezTo>
                    <a:pt x="35118" y="165576"/>
                    <a:pt x="36565" y="166734"/>
                    <a:pt x="38205" y="166734"/>
                  </a:cubicBezTo>
                  <a:lnTo>
                    <a:pt x="52098" y="166734"/>
                  </a:lnTo>
                  <a:cubicBezTo>
                    <a:pt x="53738" y="166734"/>
                    <a:pt x="55185" y="165576"/>
                    <a:pt x="55475" y="163936"/>
                  </a:cubicBezTo>
                  <a:lnTo>
                    <a:pt x="57887" y="152552"/>
                  </a:lnTo>
                  <a:lnTo>
                    <a:pt x="67535" y="159112"/>
                  </a:lnTo>
                  <a:cubicBezTo>
                    <a:pt x="68118" y="159529"/>
                    <a:pt x="68792" y="159730"/>
                    <a:pt x="69463" y="159730"/>
                  </a:cubicBezTo>
                  <a:cubicBezTo>
                    <a:pt x="70344" y="159730"/>
                    <a:pt x="71219" y="159384"/>
                    <a:pt x="71876" y="158726"/>
                  </a:cubicBezTo>
                  <a:lnTo>
                    <a:pt x="77279" y="153324"/>
                  </a:lnTo>
                  <a:lnTo>
                    <a:pt x="77279" y="163261"/>
                  </a:lnTo>
                  <a:cubicBezTo>
                    <a:pt x="77375" y="168181"/>
                    <a:pt x="79980" y="172716"/>
                    <a:pt x="84225" y="175224"/>
                  </a:cubicBezTo>
                  <a:lnTo>
                    <a:pt x="84225" y="194520"/>
                  </a:lnTo>
                  <a:cubicBezTo>
                    <a:pt x="84225" y="202142"/>
                    <a:pt x="90496" y="208413"/>
                    <a:pt x="98118" y="208413"/>
                  </a:cubicBezTo>
                  <a:lnTo>
                    <a:pt x="112011" y="208413"/>
                  </a:lnTo>
                  <a:cubicBezTo>
                    <a:pt x="119729" y="208413"/>
                    <a:pt x="125904" y="202142"/>
                    <a:pt x="125904" y="194520"/>
                  </a:cubicBezTo>
                  <a:lnTo>
                    <a:pt x="125904" y="175224"/>
                  </a:lnTo>
                  <a:cubicBezTo>
                    <a:pt x="130245" y="172716"/>
                    <a:pt x="132850" y="168181"/>
                    <a:pt x="132850" y="163261"/>
                  </a:cubicBezTo>
                  <a:lnTo>
                    <a:pt x="132850" y="149465"/>
                  </a:lnTo>
                  <a:cubicBezTo>
                    <a:pt x="132947" y="143676"/>
                    <a:pt x="136034" y="138370"/>
                    <a:pt x="140954" y="135282"/>
                  </a:cubicBezTo>
                  <a:cubicBezTo>
                    <a:pt x="143752" y="133449"/>
                    <a:pt x="146550" y="131327"/>
                    <a:pt x="149058" y="129108"/>
                  </a:cubicBezTo>
                  <a:lnTo>
                    <a:pt x="144427" y="123898"/>
                  </a:lnTo>
                  <a:cubicBezTo>
                    <a:pt x="142208" y="125924"/>
                    <a:pt x="139700" y="127854"/>
                    <a:pt x="137095" y="129494"/>
                  </a:cubicBezTo>
                  <a:cubicBezTo>
                    <a:pt x="130245" y="133835"/>
                    <a:pt x="126000" y="141360"/>
                    <a:pt x="125904" y="149465"/>
                  </a:cubicBezTo>
                  <a:lnTo>
                    <a:pt x="125904" y="163261"/>
                  </a:lnTo>
                  <a:cubicBezTo>
                    <a:pt x="125904" y="167024"/>
                    <a:pt x="122816" y="170207"/>
                    <a:pt x="118957" y="170207"/>
                  </a:cubicBezTo>
                  <a:lnTo>
                    <a:pt x="91172" y="170207"/>
                  </a:lnTo>
                  <a:cubicBezTo>
                    <a:pt x="87409" y="170207"/>
                    <a:pt x="84225" y="167024"/>
                    <a:pt x="84225" y="163261"/>
                  </a:cubicBezTo>
                  <a:lnTo>
                    <a:pt x="84225" y="149175"/>
                  </a:lnTo>
                  <a:cubicBezTo>
                    <a:pt x="84225" y="141167"/>
                    <a:pt x="79980" y="133835"/>
                    <a:pt x="73227" y="129590"/>
                  </a:cubicBezTo>
                  <a:cubicBezTo>
                    <a:pt x="45731" y="112321"/>
                    <a:pt x="37433" y="75948"/>
                    <a:pt x="54703" y="48452"/>
                  </a:cubicBezTo>
                  <a:cubicBezTo>
                    <a:pt x="65412" y="31376"/>
                    <a:pt x="84225" y="20956"/>
                    <a:pt x="104389" y="20860"/>
                  </a:cubicBezTo>
                  <a:lnTo>
                    <a:pt x="104389" y="20860"/>
                  </a:lnTo>
                  <a:lnTo>
                    <a:pt x="104196" y="21245"/>
                  </a:lnTo>
                  <a:cubicBezTo>
                    <a:pt x="104100" y="22210"/>
                    <a:pt x="104293" y="23079"/>
                    <a:pt x="104871" y="23850"/>
                  </a:cubicBezTo>
                  <a:lnTo>
                    <a:pt x="113072" y="34752"/>
                  </a:lnTo>
                  <a:cubicBezTo>
                    <a:pt x="113940" y="35910"/>
                    <a:pt x="114037" y="37454"/>
                    <a:pt x="113265" y="38611"/>
                  </a:cubicBezTo>
                  <a:cubicBezTo>
                    <a:pt x="112694" y="39672"/>
                    <a:pt x="111572" y="40318"/>
                    <a:pt x="110423" y="40318"/>
                  </a:cubicBezTo>
                  <a:cubicBezTo>
                    <a:pt x="110212" y="40318"/>
                    <a:pt x="110001" y="40296"/>
                    <a:pt x="109792" y="40252"/>
                  </a:cubicBezTo>
                  <a:lnTo>
                    <a:pt x="96285" y="38322"/>
                  </a:lnTo>
                  <a:cubicBezTo>
                    <a:pt x="96154" y="38309"/>
                    <a:pt x="96024" y="38302"/>
                    <a:pt x="95895" y="38302"/>
                  </a:cubicBezTo>
                  <a:cubicBezTo>
                    <a:pt x="94126" y="38302"/>
                    <a:pt x="92599" y="39514"/>
                    <a:pt x="92329" y="41313"/>
                  </a:cubicBezTo>
                  <a:lnTo>
                    <a:pt x="89435" y="61959"/>
                  </a:lnTo>
                  <a:cubicBezTo>
                    <a:pt x="89146" y="63792"/>
                    <a:pt x="90496" y="65625"/>
                    <a:pt x="92329" y="65915"/>
                  </a:cubicBezTo>
                  <a:lnTo>
                    <a:pt x="105836" y="67844"/>
                  </a:lnTo>
                  <a:cubicBezTo>
                    <a:pt x="107766" y="68037"/>
                    <a:pt x="109117" y="69870"/>
                    <a:pt x="108827" y="71703"/>
                  </a:cubicBezTo>
                  <a:cubicBezTo>
                    <a:pt x="108731" y="72668"/>
                    <a:pt x="108248" y="73440"/>
                    <a:pt x="107476" y="74019"/>
                  </a:cubicBezTo>
                  <a:lnTo>
                    <a:pt x="96574" y="82219"/>
                  </a:lnTo>
                  <a:cubicBezTo>
                    <a:pt x="95031" y="83377"/>
                    <a:pt x="94741" y="85500"/>
                    <a:pt x="95899" y="87043"/>
                  </a:cubicBezTo>
                  <a:lnTo>
                    <a:pt x="108345" y="103734"/>
                  </a:lnTo>
                  <a:cubicBezTo>
                    <a:pt x="109026" y="104643"/>
                    <a:pt x="110076" y="105117"/>
                    <a:pt x="111139" y="105117"/>
                  </a:cubicBezTo>
                  <a:cubicBezTo>
                    <a:pt x="111881" y="105117"/>
                    <a:pt x="112630" y="104886"/>
                    <a:pt x="113265" y="104409"/>
                  </a:cubicBezTo>
                  <a:lnTo>
                    <a:pt x="124167" y="96209"/>
                  </a:lnTo>
                  <a:cubicBezTo>
                    <a:pt x="124776" y="95752"/>
                    <a:pt x="125475" y="95536"/>
                    <a:pt x="126169" y="95536"/>
                  </a:cubicBezTo>
                  <a:cubicBezTo>
                    <a:pt x="127235" y="95536"/>
                    <a:pt x="128290" y="96046"/>
                    <a:pt x="128991" y="96981"/>
                  </a:cubicBezTo>
                  <a:cubicBezTo>
                    <a:pt x="129570" y="97656"/>
                    <a:pt x="129763" y="98621"/>
                    <a:pt x="129666" y="99489"/>
                  </a:cubicBezTo>
                  <a:lnTo>
                    <a:pt x="127737" y="112996"/>
                  </a:lnTo>
                  <a:cubicBezTo>
                    <a:pt x="127447" y="114925"/>
                    <a:pt x="128798" y="116662"/>
                    <a:pt x="130631" y="116952"/>
                  </a:cubicBezTo>
                  <a:lnTo>
                    <a:pt x="151277" y="119942"/>
                  </a:lnTo>
                  <a:lnTo>
                    <a:pt x="151760" y="119942"/>
                  </a:lnTo>
                  <a:cubicBezTo>
                    <a:pt x="153496" y="119942"/>
                    <a:pt x="154944" y="118688"/>
                    <a:pt x="155233" y="116952"/>
                  </a:cubicBezTo>
                  <a:lnTo>
                    <a:pt x="157163" y="103445"/>
                  </a:lnTo>
                  <a:cubicBezTo>
                    <a:pt x="157432" y="101646"/>
                    <a:pt x="158959" y="100434"/>
                    <a:pt x="160728" y="100434"/>
                  </a:cubicBezTo>
                  <a:cubicBezTo>
                    <a:pt x="160857" y="100434"/>
                    <a:pt x="160987" y="100441"/>
                    <a:pt x="161118" y="100454"/>
                  </a:cubicBezTo>
                  <a:cubicBezTo>
                    <a:pt x="161986" y="100647"/>
                    <a:pt x="162855" y="101129"/>
                    <a:pt x="163337" y="101804"/>
                  </a:cubicBezTo>
                  <a:lnTo>
                    <a:pt x="171538" y="112803"/>
                  </a:lnTo>
                  <a:cubicBezTo>
                    <a:pt x="172232" y="113671"/>
                    <a:pt x="173309" y="114158"/>
                    <a:pt x="174393" y="114158"/>
                  </a:cubicBezTo>
                  <a:cubicBezTo>
                    <a:pt x="175115" y="114158"/>
                    <a:pt x="175841" y="113941"/>
                    <a:pt x="176458" y="113478"/>
                  </a:cubicBezTo>
                  <a:lnTo>
                    <a:pt x="193052" y="100936"/>
                  </a:lnTo>
                  <a:cubicBezTo>
                    <a:pt x="194596" y="99778"/>
                    <a:pt x="194982" y="97656"/>
                    <a:pt x="193824" y="96112"/>
                  </a:cubicBezTo>
                  <a:lnTo>
                    <a:pt x="185623" y="85210"/>
                  </a:lnTo>
                  <a:cubicBezTo>
                    <a:pt x="184755" y="84053"/>
                    <a:pt x="184659" y="82509"/>
                    <a:pt x="185431" y="81351"/>
                  </a:cubicBezTo>
                  <a:cubicBezTo>
                    <a:pt x="186029" y="80239"/>
                    <a:pt x="187159" y="79582"/>
                    <a:pt x="188417" y="79582"/>
                  </a:cubicBezTo>
                  <a:cubicBezTo>
                    <a:pt x="188577" y="79582"/>
                    <a:pt x="188740" y="79593"/>
                    <a:pt x="188904" y="79615"/>
                  </a:cubicBezTo>
                  <a:lnTo>
                    <a:pt x="202411" y="81544"/>
                  </a:lnTo>
                  <a:cubicBezTo>
                    <a:pt x="202587" y="81572"/>
                    <a:pt x="202764" y="81586"/>
                    <a:pt x="202939" y="81586"/>
                  </a:cubicBezTo>
                  <a:cubicBezTo>
                    <a:pt x="204582" y="81586"/>
                    <a:pt x="206095" y="80393"/>
                    <a:pt x="206270" y="78650"/>
                  </a:cubicBezTo>
                  <a:lnTo>
                    <a:pt x="209261" y="58004"/>
                  </a:lnTo>
                  <a:cubicBezTo>
                    <a:pt x="209550" y="56074"/>
                    <a:pt x="208199" y="54337"/>
                    <a:pt x="206270" y="54048"/>
                  </a:cubicBezTo>
                  <a:lnTo>
                    <a:pt x="192763" y="52118"/>
                  </a:lnTo>
                  <a:cubicBezTo>
                    <a:pt x="190930" y="51829"/>
                    <a:pt x="189579" y="50092"/>
                    <a:pt x="189869" y="48259"/>
                  </a:cubicBezTo>
                  <a:cubicBezTo>
                    <a:pt x="189965" y="47294"/>
                    <a:pt x="190447" y="46523"/>
                    <a:pt x="191219" y="45944"/>
                  </a:cubicBezTo>
                  <a:lnTo>
                    <a:pt x="202121" y="37743"/>
                  </a:lnTo>
                  <a:cubicBezTo>
                    <a:pt x="203665" y="36585"/>
                    <a:pt x="203954" y="34366"/>
                    <a:pt x="202797" y="32919"/>
                  </a:cubicBezTo>
                  <a:lnTo>
                    <a:pt x="190351" y="16229"/>
                  </a:lnTo>
                  <a:cubicBezTo>
                    <a:pt x="189669" y="15320"/>
                    <a:pt x="188620" y="14846"/>
                    <a:pt x="187557" y="14846"/>
                  </a:cubicBezTo>
                  <a:cubicBezTo>
                    <a:pt x="186814" y="14846"/>
                    <a:pt x="186065" y="15077"/>
                    <a:pt x="185431" y="15553"/>
                  </a:cubicBezTo>
                  <a:lnTo>
                    <a:pt x="174529" y="23657"/>
                  </a:lnTo>
                  <a:cubicBezTo>
                    <a:pt x="173892" y="24175"/>
                    <a:pt x="173157" y="24413"/>
                    <a:pt x="172432" y="24413"/>
                  </a:cubicBezTo>
                  <a:cubicBezTo>
                    <a:pt x="171398" y="24413"/>
                    <a:pt x="170385" y="23929"/>
                    <a:pt x="169705" y="23079"/>
                  </a:cubicBezTo>
                  <a:cubicBezTo>
                    <a:pt x="169126" y="22307"/>
                    <a:pt x="168836" y="21342"/>
                    <a:pt x="169029" y="20474"/>
                  </a:cubicBezTo>
                  <a:lnTo>
                    <a:pt x="170959" y="6967"/>
                  </a:lnTo>
                  <a:cubicBezTo>
                    <a:pt x="171152" y="5037"/>
                    <a:pt x="169898" y="3301"/>
                    <a:pt x="167968" y="3011"/>
                  </a:cubicBezTo>
                  <a:lnTo>
                    <a:pt x="147322" y="20"/>
                  </a:lnTo>
                  <a:cubicBezTo>
                    <a:pt x="147197" y="7"/>
                    <a:pt x="147073" y="1"/>
                    <a:pt x="146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16" name="Google Shape;2168;p39"/>
            <p:cNvSpPr/>
            <p:nvPr/>
          </p:nvSpPr>
          <p:spPr>
            <a:xfrm>
              <a:off x="4202861" y="1284806"/>
              <a:ext cx="1389300" cy="1389300"/>
            </a:xfrm>
            <a:custGeom>
              <a:avLst/>
              <a:gdLst/>
              <a:ahLst/>
              <a:cxnLst/>
              <a:rect l="l" t="t" r="r" b="b"/>
              <a:pathLst>
                <a:path w="55572" h="55572" extrusionOk="0">
                  <a:moveTo>
                    <a:pt x="27786" y="6947"/>
                  </a:moveTo>
                  <a:cubicBezTo>
                    <a:pt x="39267" y="6947"/>
                    <a:pt x="48625" y="16305"/>
                    <a:pt x="48625" y="27786"/>
                  </a:cubicBezTo>
                  <a:cubicBezTo>
                    <a:pt x="48625" y="39363"/>
                    <a:pt x="39267" y="48625"/>
                    <a:pt x="27786" y="48625"/>
                  </a:cubicBezTo>
                  <a:cubicBezTo>
                    <a:pt x="16305" y="48625"/>
                    <a:pt x="6947" y="39363"/>
                    <a:pt x="6947" y="27786"/>
                  </a:cubicBezTo>
                  <a:cubicBezTo>
                    <a:pt x="6947" y="16305"/>
                    <a:pt x="16305" y="6947"/>
                    <a:pt x="27786" y="6947"/>
                  </a:cubicBezTo>
                  <a:close/>
                  <a:moveTo>
                    <a:pt x="27786" y="0"/>
                  </a:moveTo>
                  <a:cubicBezTo>
                    <a:pt x="12446" y="0"/>
                    <a:pt x="0" y="12446"/>
                    <a:pt x="0" y="27786"/>
                  </a:cubicBezTo>
                  <a:cubicBezTo>
                    <a:pt x="0" y="43126"/>
                    <a:pt x="12446" y="55572"/>
                    <a:pt x="27786" y="55572"/>
                  </a:cubicBezTo>
                  <a:cubicBezTo>
                    <a:pt x="43126" y="55572"/>
                    <a:pt x="55571" y="43126"/>
                    <a:pt x="55571" y="27786"/>
                  </a:cubicBezTo>
                  <a:cubicBezTo>
                    <a:pt x="55571" y="12446"/>
                    <a:pt x="43126" y="97"/>
                    <a:pt x="27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17" name="Google Shape;2169;p39"/>
            <p:cNvSpPr/>
            <p:nvPr/>
          </p:nvSpPr>
          <p:spPr>
            <a:xfrm>
              <a:off x="3730400" y="4080350"/>
              <a:ext cx="173675" cy="260500"/>
            </a:xfrm>
            <a:custGeom>
              <a:avLst/>
              <a:gdLst/>
              <a:ahLst/>
              <a:cxnLst/>
              <a:rect l="l" t="t" r="r" b="b"/>
              <a:pathLst>
                <a:path w="6947" h="10420" extrusionOk="0">
                  <a:moveTo>
                    <a:pt x="0" y="0"/>
                  </a:moveTo>
                  <a:lnTo>
                    <a:pt x="0" y="10420"/>
                  </a:lnTo>
                  <a:lnTo>
                    <a:pt x="6947" y="10420"/>
                  </a:lnTo>
                  <a:lnTo>
                    <a:pt x="69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18" name="Google Shape;2170;p39"/>
            <p:cNvSpPr/>
            <p:nvPr/>
          </p:nvSpPr>
          <p:spPr>
            <a:xfrm>
              <a:off x="2430350" y="1227000"/>
              <a:ext cx="1473725" cy="2679700"/>
            </a:xfrm>
            <a:custGeom>
              <a:avLst/>
              <a:gdLst/>
              <a:ahLst/>
              <a:cxnLst/>
              <a:rect l="l" t="t" r="r" b="b"/>
              <a:pathLst>
                <a:path w="58949" h="107188" extrusionOk="0">
                  <a:moveTo>
                    <a:pt x="29619" y="1"/>
                  </a:moveTo>
                  <a:cubicBezTo>
                    <a:pt x="6851" y="14376"/>
                    <a:pt x="1" y="44381"/>
                    <a:pt x="14376" y="67053"/>
                  </a:cubicBezTo>
                  <a:cubicBezTo>
                    <a:pt x="19875" y="75929"/>
                    <a:pt x="28076" y="82683"/>
                    <a:pt x="37820" y="86445"/>
                  </a:cubicBezTo>
                  <a:cubicBezTo>
                    <a:pt x="46407" y="89725"/>
                    <a:pt x="52002" y="98022"/>
                    <a:pt x="52002" y="107188"/>
                  </a:cubicBezTo>
                  <a:lnTo>
                    <a:pt x="58949" y="107188"/>
                  </a:lnTo>
                  <a:cubicBezTo>
                    <a:pt x="58949" y="95128"/>
                    <a:pt x="51616" y="84323"/>
                    <a:pt x="40328" y="79981"/>
                  </a:cubicBezTo>
                  <a:cubicBezTo>
                    <a:pt x="18910" y="71588"/>
                    <a:pt x="8298" y="47468"/>
                    <a:pt x="16691" y="26050"/>
                  </a:cubicBezTo>
                  <a:cubicBezTo>
                    <a:pt x="19875" y="17753"/>
                    <a:pt x="25760" y="10710"/>
                    <a:pt x="33286" y="5886"/>
                  </a:cubicBezTo>
                  <a:lnTo>
                    <a:pt x="29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19" name="Google Shape;2171;p39"/>
            <p:cNvSpPr/>
            <p:nvPr/>
          </p:nvSpPr>
          <p:spPr>
            <a:xfrm>
              <a:off x="5467000" y="3472525"/>
              <a:ext cx="607825" cy="173700"/>
            </a:xfrm>
            <a:custGeom>
              <a:avLst/>
              <a:gdLst/>
              <a:ahLst/>
              <a:cxnLst/>
              <a:rect l="l" t="t" r="r" b="b"/>
              <a:pathLst>
                <a:path w="24313" h="6948" extrusionOk="0">
                  <a:moveTo>
                    <a:pt x="0" y="1"/>
                  </a:moveTo>
                  <a:lnTo>
                    <a:pt x="0" y="6947"/>
                  </a:lnTo>
                  <a:lnTo>
                    <a:pt x="24313" y="6947"/>
                  </a:lnTo>
                  <a:lnTo>
                    <a:pt x="243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0" name="Google Shape;2172;p39"/>
            <p:cNvSpPr/>
            <p:nvPr/>
          </p:nvSpPr>
          <p:spPr>
            <a:xfrm>
              <a:off x="5324700" y="3925975"/>
              <a:ext cx="631950" cy="566850"/>
            </a:xfrm>
            <a:custGeom>
              <a:avLst/>
              <a:gdLst/>
              <a:ahLst/>
              <a:cxnLst/>
              <a:rect l="l" t="t" r="r" b="b"/>
              <a:pathLst>
                <a:path w="25278" h="22674" extrusionOk="0">
                  <a:moveTo>
                    <a:pt x="4438" y="1"/>
                  </a:moveTo>
                  <a:lnTo>
                    <a:pt x="0" y="5307"/>
                  </a:lnTo>
                  <a:lnTo>
                    <a:pt x="20839" y="22673"/>
                  </a:lnTo>
                  <a:lnTo>
                    <a:pt x="25277" y="17367"/>
                  </a:lnTo>
                  <a:lnTo>
                    <a:pt x="4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1" name="Google Shape;2173;p39"/>
            <p:cNvSpPr/>
            <p:nvPr/>
          </p:nvSpPr>
          <p:spPr>
            <a:xfrm>
              <a:off x="4946025" y="4167175"/>
              <a:ext cx="173675" cy="607825"/>
            </a:xfrm>
            <a:custGeom>
              <a:avLst/>
              <a:gdLst/>
              <a:ahLst/>
              <a:cxnLst/>
              <a:rect l="l" t="t" r="r" b="b"/>
              <a:pathLst>
                <a:path w="6947" h="24313" extrusionOk="0">
                  <a:moveTo>
                    <a:pt x="0" y="1"/>
                  </a:moveTo>
                  <a:lnTo>
                    <a:pt x="0" y="24313"/>
                  </a:lnTo>
                  <a:lnTo>
                    <a:pt x="6947" y="24313"/>
                  </a:lnTo>
                  <a:lnTo>
                    <a:pt x="69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2" name="Google Shape;2174;p39"/>
            <p:cNvSpPr/>
            <p:nvPr/>
          </p:nvSpPr>
          <p:spPr>
            <a:xfrm>
              <a:off x="1279850" y="1564675"/>
              <a:ext cx="735675" cy="342525"/>
            </a:xfrm>
            <a:custGeom>
              <a:avLst/>
              <a:gdLst/>
              <a:ahLst/>
              <a:cxnLst/>
              <a:rect l="l" t="t" r="r" b="b"/>
              <a:pathLst>
                <a:path w="29427" h="13701" extrusionOk="0">
                  <a:moveTo>
                    <a:pt x="27786" y="1"/>
                  </a:moveTo>
                  <a:lnTo>
                    <a:pt x="1" y="6947"/>
                  </a:lnTo>
                  <a:lnTo>
                    <a:pt x="1641" y="13701"/>
                  </a:lnTo>
                  <a:lnTo>
                    <a:pt x="29426" y="6754"/>
                  </a:lnTo>
                  <a:lnTo>
                    <a:pt x="277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3" name="Google Shape;2175;p39"/>
            <p:cNvSpPr/>
            <p:nvPr/>
          </p:nvSpPr>
          <p:spPr>
            <a:xfrm>
              <a:off x="1424575" y="710850"/>
              <a:ext cx="706725" cy="574075"/>
            </a:xfrm>
            <a:custGeom>
              <a:avLst/>
              <a:gdLst/>
              <a:ahLst/>
              <a:cxnLst/>
              <a:rect l="l" t="t" r="r" b="b"/>
              <a:pathLst>
                <a:path w="28269" h="22963" extrusionOk="0">
                  <a:moveTo>
                    <a:pt x="3956" y="1"/>
                  </a:moveTo>
                  <a:lnTo>
                    <a:pt x="0" y="5596"/>
                  </a:lnTo>
                  <a:lnTo>
                    <a:pt x="24313" y="22962"/>
                  </a:lnTo>
                  <a:lnTo>
                    <a:pt x="28268" y="17367"/>
                  </a:lnTo>
                  <a:lnTo>
                    <a:pt x="39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24" name="Google Shape;2176;p39"/>
            <p:cNvSpPr/>
            <p:nvPr/>
          </p:nvSpPr>
          <p:spPr>
            <a:xfrm>
              <a:off x="2167450" y="238125"/>
              <a:ext cx="344925" cy="738075"/>
            </a:xfrm>
            <a:custGeom>
              <a:avLst/>
              <a:gdLst/>
              <a:ahLst/>
              <a:cxnLst/>
              <a:rect l="l" t="t" r="r" b="b"/>
              <a:pathLst>
                <a:path w="13797" h="29523" extrusionOk="0">
                  <a:moveTo>
                    <a:pt x="6754" y="0"/>
                  </a:moveTo>
                  <a:lnTo>
                    <a:pt x="1" y="1737"/>
                  </a:lnTo>
                  <a:lnTo>
                    <a:pt x="7140" y="29522"/>
                  </a:lnTo>
                  <a:lnTo>
                    <a:pt x="13797" y="27786"/>
                  </a:lnTo>
                  <a:lnTo>
                    <a:pt x="6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grpSp>
      <p:sp>
        <p:nvSpPr>
          <p:cNvPr id="2" name="Прямоугольник 1"/>
          <p:cNvSpPr/>
          <p:nvPr/>
        </p:nvSpPr>
        <p:spPr>
          <a:xfrm>
            <a:off x="280810" y="341555"/>
            <a:ext cx="5260591" cy="523220"/>
          </a:xfrm>
          <a:prstGeom prst="rect">
            <a:avLst/>
          </a:prstGeom>
        </p:spPr>
        <p:txBody>
          <a:bodyPr wrap="square">
            <a:spAutoFit/>
          </a:bodyPr>
          <a:lstStyle/>
          <a:p>
            <a:r>
              <a:rPr lang="en-US" sz="2800" dirty="0">
                <a:solidFill>
                  <a:schemeClr val="dk2"/>
                </a:solidFill>
                <a:latin typeface="Fjalla One"/>
                <a:ea typeface="Fjalla One"/>
                <a:cs typeface="Fjalla One"/>
                <a:sym typeface="Barlow Semi Condensed"/>
              </a:rPr>
              <a:t>True digital office work includes </a:t>
            </a:r>
            <a:endParaRPr lang="ru-RU" sz="2800" dirty="0">
              <a:solidFill>
                <a:schemeClr val="dk2"/>
              </a:solidFill>
              <a:latin typeface="Fjalla One"/>
              <a:ea typeface="Fjalla One"/>
              <a:cs typeface="Fjalla One"/>
              <a:sym typeface="Fjalla One"/>
            </a:endParaRPr>
          </a:p>
        </p:txBody>
      </p:sp>
      <p:sp>
        <p:nvSpPr>
          <p:cNvPr id="3" name="Прямоугольник 2"/>
          <p:cNvSpPr/>
          <p:nvPr/>
        </p:nvSpPr>
        <p:spPr>
          <a:xfrm>
            <a:off x="280810" y="1264729"/>
            <a:ext cx="4572000" cy="1600438"/>
          </a:xfrm>
          <a:prstGeom prst="rect">
            <a:avLst/>
          </a:prstGeom>
        </p:spPr>
        <p:txBody>
          <a:bodyPr>
            <a:spAutoFit/>
          </a:bodyPr>
          <a:lstStyle/>
          <a:p>
            <a:pPr marL="342900" lvl="0" indent="-342900">
              <a:buFont typeface="Symbol" panose="05050102010706020507" pitchFamily="18" charset="2"/>
              <a:buChar char=""/>
            </a:pPr>
            <a:r>
              <a:rPr lang="en-US" dirty="0">
                <a:solidFill>
                  <a:schemeClr val="dk2"/>
                </a:solidFill>
                <a:latin typeface="Barlow Semi Condensed"/>
                <a:ea typeface="Barlow Semi Condensed"/>
                <a:cs typeface="Barlow Semi Condensed"/>
                <a:sym typeface="Fjalla One"/>
              </a:rPr>
              <a:t>the separation and fragmentation of context </a:t>
            </a:r>
            <a:endParaRPr lang="ru-RU" dirty="0">
              <a:solidFill>
                <a:schemeClr val="dk2"/>
              </a:solidFill>
              <a:latin typeface="Barlow Semi Condensed"/>
              <a:ea typeface="Barlow Semi Condensed"/>
              <a:cs typeface="Barlow Semi Condensed"/>
              <a:sym typeface="Fjalla One"/>
            </a:endParaRPr>
          </a:p>
          <a:p>
            <a:pPr marL="342900" lvl="0" indent="-342900">
              <a:buFont typeface="Symbol" panose="05050102010706020507" pitchFamily="18" charset="2"/>
              <a:buChar char=""/>
            </a:pPr>
            <a:r>
              <a:rPr lang="en-US" dirty="0">
                <a:solidFill>
                  <a:schemeClr val="dk2"/>
                </a:solidFill>
                <a:latin typeface="Barlow Semi Condensed"/>
                <a:ea typeface="Barlow Semi Condensed"/>
                <a:cs typeface="Barlow Semi Condensed"/>
                <a:sym typeface="Fjalla One"/>
              </a:rPr>
              <a:t>the selection and separate registration of analysis criteria, while in electronic office work imitation </a:t>
            </a:r>
            <a:r>
              <a:rPr lang="en-US" dirty="0" smtClean="0">
                <a:solidFill>
                  <a:schemeClr val="dk2"/>
                </a:solidFill>
                <a:latin typeface="Barlow Semi Condensed"/>
                <a:ea typeface="Barlow Semi Condensed"/>
                <a:cs typeface="Barlow Semi Condensed"/>
                <a:sym typeface="Fjalla One"/>
              </a:rPr>
              <a:t>images </a:t>
            </a:r>
            <a:r>
              <a:rPr lang="en-US" dirty="0">
                <a:solidFill>
                  <a:schemeClr val="dk2"/>
                </a:solidFill>
                <a:latin typeface="Barlow Semi Condensed"/>
                <a:ea typeface="Barlow Semi Condensed"/>
                <a:cs typeface="Barlow Semi Condensed"/>
                <a:sym typeface="Fjalla One"/>
              </a:rPr>
              <a:t>of documents are uploaded to the system</a:t>
            </a:r>
            <a:endParaRPr lang="ru-RU" dirty="0">
              <a:solidFill>
                <a:schemeClr val="dk2"/>
              </a:solidFill>
              <a:latin typeface="Barlow Semi Condensed"/>
              <a:ea typeface="Barlow Semi Condensed"/>
              <a:cs typeface="Barlow Semi Condensed"/>
              <a:sym typeface="Fjalla One"/>
            </a:endParaRPr>
          </a:p>
          <a:p>
            <a:pPr marL="342900" lvl="0" indent="-342900">
              <a:buFont typeface="Symbol" panose="05050102010706020507" pitchFamily="18" charset="2"/>
              <a:buChar char=""/>
            </a:pPr>
            <a:r>
              <a:rPr lang="en-US" dirty="0">
                <a:solidFill>
                  <a:schemeClr val="dk2"/>
                </a:solidFill>
                <a:latin typeface="Barlow Semi Condensed"/>
                <a:ea typeface="Barlow Semi Condensed"/>
                <a:cs typeface="Barlow Semi Condensed"/>
                <a:sym typeface="Fjalla One"/>
              </a:rPr>
              <a:t>the ability to search and analyze documents is limited</a:t>
            </a:r>
            <a:endParaRPr lang="ru-RU" dirty="0">
              <a:solidFill>
                <a:schemeClr val="dk2"/>
              </a:solidFill>
              <a:latin typeface="Barlow Semi Condensed"/>
              <a:ea typeface="Barlow Semi Condensed"/>
              <a:cs typeface="Barlow Semi Condensed"/>
              <a:sym typeface="Fjalla One"/>
            </a:endParaRPr>
          </a:p>
          <a:p>
            <a:pPr marL="342900" lvl="0" indent="-342900">
              <a:buFont typeface="Symbol" panose="05050102010706020507" pitchFamily="18" charset="2"/>
              <a:buChar char=""/>
            </a:pPr>
            <a:r>
              <a:rPr lang="en-US" dirty="0">
                <a:solidFill>
                  <a:schemeClr val="dk2"/>
                </a:solidFill>
                <a:latin typeface="Barlow Semi Condensed"/>
                <a:ea typeface="Barlow Semi Condensed"/>
                <a:cs typeface="Barlow Semi Condensed"/>
                <a:sym typeface="Fjalla One"/>
              </a:rPr>
              <a:t>the existing database actually plays the role of an electronic cloud</a:t>
            </a:r>
            <a:endParaRPr lang="ru-RU" dirty="0">
              <a:solidFill>
                <a:schemeClr val="dk2"/>
              </a:solidFill>
              <a:latin typeface="Barlow Semi Condensed"/>
              <a:ea typeface="Barlow Semi Condensed"/>
              <a:cs typeface="Barlow Semi Condensed"/>
              <a:sym typeface="Fjalla On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nology Consulting by Slidesgo">
  <a:themeElements>
    <a:clrScheme name="Simple Light">
      <a:dk1>
        <a:srgbClr val="3D3D3D"/>
      </a:dk1>
      <a:lt1>
        <a:srgbClr val="FFFFFF"/>
      </a:lt1>
      <a:dk2>
        <a:srgbClr val="494949"/>
      </a:dk2>
      <a:lt2>
        <a:srgbClr val="EEEEEE"/>
      </a:lt2>
      <a:accent1>
        <a:srgbClr val="77C6FC"/>
      </a:accent1>
      <a:accent2>
        <a:srgbClr val="BBE3FE"/>
      </a:accent2>
      <a:accent3>
        <a:srgbClr val="D6EEFE"/>
      </a:accent3>
      <a:accent4>
        <a:srgbClr val="BEBEBE"/>
      </a:accent4>
      <a:accent5>
        <a:srgbClr val="477797"/>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698</Words>
  <Application>Microsoft Office PowerPoint</Application>
  <PresentationFormat>Экран (16:9)</PresentationFormat>
  <Paragraphs>74</Paragraphs>
  <Slides>15</Slides>
  <Notes>15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Barlow Semi Condensed Medium</vt:lpstr>
      <vt:lpstr>Roboto Condensed Light</vt:lpstr>
      <vt:lpstr>Barlow Semi Condensed</vt:lpstr>
      <vt:lpstr>Symbol</vt:lpstr>
      <vt:lpstr>Arial</vt:lpstr>
      <vt:lpstr>Fjalla One</vt:lpstr>
      <vt:lpstr>Technology Consulting by Slidesgo</vt:lpstr>
      <vt:lpstr>Digital Transformation Across Criminal Justice Systems</vt:lpstr>
      <vt:lpstr>Digital world</vt:lpstr>
      <vt:lpstr>Looking around the world..</vt:lpstr>
      <vt:lpstr>Презентация PowerPoint</vt:lpstr>
      <vt:lpstr>Презентация PowerPoint</vt:lpstr>
      <vt:lpstr>A full switching to electronic office work opens up wide opportunities for  the prosecution authorities in:</vt:lpstr>
      <vt:lpstr>Презентация PowerPoint</vt:lpstr>
      <vt:lpstr>Презентация PowerPoint</vt:lpstr>
      <vt:lpstr>  Tables of information compiled on the basis of hundreds of criteria, as well as a single database that combines these tables, form the foundation of the system of planned electronic office work.</vt:lpstr>
      <vt:lpstr>«Electronic Criminal Case» program</vt:lpstr>
      <vt:lpstr>The software covers</vt:lpstr>
      <vt:lpstr>"Electronic Indictment"</vt:lpstr>
      <vt:lpstr>The program covers:</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Transformation Across Criminal Justice Systems</dc:title>
  <dc:creator>Aydan Nurelizade Nureli</dc:creator>
  <cp:lastModifiedBy>Erkin Əlixanov</cp:lastModifiedBy>
  <cp:revision>19</cp:revision>
  <dcterms:modified xsi:type="dcterms:W3CDTF">2022-09-15T11:29:44Z</dcterms:modified>
</cp:coreProperties>
</file>