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handoutMasterIdLst>
    <p:handoutMasterId r:id="rId10"/>
  </p:handoutMasterIdLst>
  <p:sldIdLst>
    <p:sldId id="294" r:id="rId2"/>
    <p:sldId id="335" r:id="rId3"/>
    <p:sldId id="333" r:id="rId4"/>
    <p:sldId id="331" r:id="rId5"/>
    <p:sldId id="344" r:id="rId6"/>
    <p:sldId id="342" r:id="rId7"/>
    <p:sldId id="345" r:id="rId8"/>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91">
          <p15:clr>
            <a:srgbClr val="A4A3A4"/>
          </p15:clr>
        </p15:guide>
        <p15:guide id="2">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1237"/>
    <a:srgbClr val="2378B3"/>
    <a:srgbClr val="FA7406"/>
    <a:srgbClr val="B5950B"/>
    <a:srgbClr val="0E3E82"/>
    <a:srgbClr val="9C1B3E"/>
    <a:srgbClr val="C8C8C8"/>
    <a:srgbClr val="8C8E8E"/>
    <a:srgbClr val="B5B5B5"/>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1EBBBCC-DAD2-459C-BE2E-F6DE35CF9A2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854" autoAdjust="0"/>
    <p:restoredTop sz="94980" autoAdjust="0"/>
  </p:normalViewPr>
  <p:slideViewPr>
    <p:cSldViewPr snapToGrid="0" snapToObjects="1">
      <p:cViewPr varScale="1">
        <p:scale>
          <a:sx n="114" d="100"/>
          <a:sy n="114" d="100"/>
        </p:scale>
        <p:origin x="624" y="102"/>
      </p:cViewPr>
      <p:guideLst>
        <p:guide orient="horz" pos="4191"/>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1" d="100"/>
          <a:sy n="81" d="100"/>
        </p:scale>
        <p:origin x="3990" y="114"/>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9786" cy="496967"/>
          </a:xfrm>
          <a:prstGeom prst="rect">
            <a:avLst/>
          </a:prstGeom>
        </p:spPr>
        <p:txBody>
          <a:bodyPr vert="horz" lIns="91431" tIns="45715" rIns="91431" bIns="45715" rtlCol="0"/>
          <a:lstStyle>
            <a:lvl1pPr algn="l">
              <a:defRPr sz="1200"/>
            </a:lvl1pPr>
          </a:lstStyle>
          <a:p>
            <a:endParaRPr lang="en-US"/>
          </a:p>
        </p:txBody>
      </p:sp>
      <p:sp>
        <p:nvSpPr>
          <p:cNvPr id="3" name="Date Placeholder 2"/>
          <p:cNvSpPr>
            <a:spLocks noGrp="1"/>
          </p:cNvSpPr>
          <p:nvPr>
            <p:ph type="dt" sz="quarter" idx="1"/>
          </p:nvPr>
        </p:nvSpPr>
        <p:spPr>
          <a:xfrm>
            <a:off x="3855839" y="0"/>
            <a:ext cx="2949786" cy="496967"/>
          </a:xfrm>
          <a:prstGeom prst="rect">
            <a:avLst/>
          </a:prstGeom>
        </p:spPr>
        <p:txBody>
          <a:bodyPr vert="horz" lIns="91431" tIns="45715" rIns="91431" bIns="45715" rtlCol="0"/>
          <a:lstStyle>
            <a:lvl1pPr algn="r">
              <a:defRPr sz="1200"/>
            </a:lvl1pPr>
          </a:lstStyle>
          <a:p>
            <a:fld id="{11E8D1BF-8451-8C4B-9518-B62536B66F77}" type="datetimeFigureOut">
              <a:rPr lang="en-US" smtClean="0"/>
              <a:pPr/>
              <a:t>9/16/2022</a:t>
            </a:fld>
            <a:endParaRPr lang="en-US"/>
          </a:p>
        </p:txBody>
      </p:sp>
      <p:sp>
        <p:nvSpPr>
          <p:cNvPr id="4" name="Footer Placeholder 3"/>
          <p:cNvSpPr>
            <a:spLocks noGrp="1"/>
          </p:cNvSpPr>
          <p:nvPr>
            <p:ph type="ftr" sz="quarter" idx="2"/>
          </p:nvPr>
        </p:nvSpPr>
        <p:spPr>
          <a:xfrm>
            <a:off x="2" y="9440647"/>
            <a:ext cx="2949786" cy="496967"/>
          </a:xfrm>
          <a:prstGeom prst="rect">
            <a:avLst/>
          </a:prstGeom>
        </p:spPr>
        <p:txBody>
          <a:bodyPr vert="horz" lIns="91431" tIns="45715" rIns="91431" bIns="45715" rtlCol="0" anchor="b"/>
          <a:lstStyle>
            <a:lvl1pPr algn="l">
              <a:defRPr sz="1200"/>
            </a:lvl1pPr>
          </a:lstStyle>
          <a:p>
            <a:endParaRPr lang="en-US"/>
          </a:p>
        </p:txBody>
      </p:sp>
      <p:sp>
        <p:nvSpPr>
          <p:cNvPr id="5" name="Slide Number Placeholder 4"/>
          <p:cNvSpPr>
            <a:spLocks noGrp="1"/>
          </p:cNvSpPr>
          <p:nvPr>
            <p:ph type="sldNum" sz="quarter" idx="3"/>
          </p:nvPr>
        </p:nvSpPr>
        <p:spPr>
          <a:xfrm>
            <a:off x="3855839" y="9440647"/>
            <a:ext cx="2949786" cy="496967"/>
          </a:xfrm>
          <a:prstGeom prst="rect">
            <a:avLst/>
          </a:prstGeom>
        </p:spPr>
        <p:txBody>
          <a:bodyPr vert="horz" lIns="91431" tIns="45715" rIns="91431" bIns="45715" rtlCol="0" anchor="b"/>
          <a:lstStyle>
            <a:lvl1pPr algn="r">
              <a:defRPr sz="1200"/>
            </a:lvl1pPr>
          </a:lstStyle>
          <a:p>
            <a:fld id="{245F3C16-2BBB-934B-8350-36B5B98C30A2}" type="slidenum">
              <a:rPr lang="en-US" smtClean="0"/>
              <a:pPr/>
              <a:t>‹#›</a:t>
            </a:fld>
            <a:endParaRPr lang="en-US"/>
          </a:p>
        </p:txBody>
      </p:sp>
    </p:spTree>
    <p:extLst>
      <p:ext uri="{BB962C8B-B14F-4D97-AF65-F5344CB8AC3E}">
        <p14:creationId xmlns:p14="http://schemas.microsoft.com/office/powerpoint/2010/main" val="24506645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9786" cy="496967"/>
          </a:xfrm>
          <a:prstGeom prst="rect">
            <a:avLst/>
          </a:prstGeom>
        </p:spPr>
        <p:txBody>
          <a:bodyPr vert="horz" lIns="91431" tIns="45715" rIns="91431" bIns="45715" rtlCol="0"/>
          <a:lstStyle>
            <a:lvl1pPr algn="l">
              <a:defRPr sz="1200"/>
            </a:lvl1pPr>
          </a:lstStyle>
          <a:p>
            <a:endParaRPr lang="en-US"/>
          </a:p>
        </p:txBody>
      </p:sp>
      <p:sp>
        <p:nvSpPr>
          <p:cNvPr id="3" name="Date Placeholder 2"/>
          <p:cNvSpPr>
            <a:spLocks noGrp="1"/>
          </p:cNvSpPr>
          <p:nvPr>
            <p:ph type="dt" idx="1"/>
          </p:nvPr>
        </p:nvSpPr>
        <p:spPr>
          <a:xfrm>
            <a:off x="3855839" y="0"/>
            <a:ext cx="2949786" cy="496967"/>
          </a:xfrm>
          <a:prstGeom prst="rect">
            <a:avLst/>
          </a:prstGeom>
        </p:spPr>
        <p:txBody>
          <a:bodyPr vert="horz" lIns="91431" tIns="45715" rIns="91431" bIns="45715" rtlCol="0"/>
          <a:lstStyle>
            <a:lvl1pPr algn="r">
              <a:defRPr sz="1200"/>
            </a:lvl1pPr>
          </a:lstStyle>
          <a:p>
            <a:fld id="{FD386EA3-325C-AB49-A25A-13801A695601}" type="datetimeFigureOut">
              <a:rPr lang="en-US" smtClean="0"/>
              <a:pPr/>
              <a:t>9/16/2022</a:t>
            </a:fld>
            <a:endParaRPr lang="en-US"/>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31" tIns="45715" rIns="91431" bIns="45715" rtlCol="0" anchor="ctr"/>
          <a:lstStyle/>
          <a:p>
            <a:endParaRPr lang="en-US"/>
          </a:p>
        </p:txBody>
      </p:sp>
      <p:sp>
        <p:nvSpPr>
          <p:cNvPr id="5" name="Notes Placeholder 4"/>
          <p:cNvSpPr>
            <a:spLocks noGrp="1"/>
          </p:cNvSpPr>
          <p:nvPr>
            <p:ph type="body" sz="quarter" idx="3"/>
          </p:nvPr>
        </p:nvSpPr>
        <p:spPr>
          <a:xfrm>
            <a:off x="680721" y="4721186"/>
            <a:ext cx="5445760" cy="4472702"/>
          </a:xfrm>
          <a:prstGeom prst="rect">
            <a:avLst/>
          </a:prstGeom>
        </p:spPr>
        <p:txBody>
          <a:bodyPr vert="horz" lIns="91431" tIns="45715" rIns="91431" bIns="4571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9440647"/>
            <a:ext cx="2949786" cy="496967"/>
          </a:xfrm>
          <a:prstGeom prst="rect">
            <a:avLst/>
          </a:prstGeom>
        </p:spPr>
        <p:txBody>
          <a:bodyPr vert="horz" lIns="91431" tIns="45715" rIns="91431" bIns="45715" rtlCol="0" anchor="b"/>
          <a:lstStyle>
            <a:lvl1pPr algn="l">
              <a:defRPr sz="1200"/>
            </a:lvl1pPr>
          </a:lstStyle>
          <a:p>
            <a:endParaRPr lang="en-US"/>
          </a:p>
        </p:txBody>
      </p:sp>
      <p:sp>
        <p:nvSpPr>
          <p:cNvPr id="7" name="Slide Number Placeholder 6"/>
          <p:cNvSpPr>
            <a:spLocks noGrp="1"/>
          </p:cNvSpPr>
          <p:nvPr>
            <p:ph type="sldNum" sz="quarter" idx="5"/>
          </p:nvPr>
        </p:nvSpPr>
        <p:spPr>
          <a:xfrm>
            <a:off x="3855839" y="9440647"/>
            <a:ext cx="2949786" cy="496967"/>
          </a:xfrm>
          <a:prstGeom prst="rect">
            <a:avLst/>
          </a:prstGeom>
        </p:spPr>
        <p:txBody>
          <a:bodyPr vert="horz" lIns="91431" tIns="45715" rIns="91431" bIns="45715" rtlCol="0" anchor="b"/>
          <a:lstStyle>
            <a:lvl1pPr algn="r">
              <a:defRPr sz="1200"/>
            </a:lvl1pPr>
          </a:lstStyle>
          <a:p>
            <a:fld id="{069AB195-DFF6-DF40-9904-E0A4F5B5AA0C}" type="slidenum">
              <a:rPr lang="en-US" smtClean="0"/>
              <a:pPr/>
              <a:t>‹#›</a:t>
            </a:fld>
            <a:endParaRPr lang="en-US"/>
          </a:p>
        </p:txBody>
      </p:sp>
    </p:spTree>
    <p:extLst>
      <p:ext uri="{BB962C8B-B14F-4D97-AF65-F5344CB8AC3E}">
        <p14:creationId xmlns:p14="http://schemas.microsoft.com/office/powerpoint/2010/main" val="268580518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9AB195-DFF6-DF40-9904-E0A4F5B5AA0C}" type="slidenum">
              <a:rPr lang="en-US" smtClean="0"/>
              <a:pPr/>
              <a:t>2</a:t>
            </a:fld>
            <a:endParaRPr lang="en-US"/>
          </a:p>
        </p:txBody>
      </p:sp>
    </p:spTree>
    <p:extLst>
      <p:ext uri="{BB962C8B-B14F-4D97-AF65-F5344CB8AC3E}">
        <p14:creationId xmlns:p14="http://schemas.microsoft.com/office/powerpoint/2010/main" val="3836291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9AB195-DFF6-DF40-9904-E0A4F5B5AA0C}" type="slidenum">
              <a:rPr lang="en-US" smtClean="0"/>
              <a:pPr/>
              <a:t>3</a:t>
            </a:fld>
            <a:endParaRPr lang="en-US"/>
          </a:p>
        </p:txBody>
      </p:sp>
    </p:spTree>
    <p:extLst>
      <p:ext uri="{BB962C8B-B14F-4D97-AF65-F5344CB8AC3E}">
        <p14:creationId xmlns:p14="http://schemas.microsoft.com/office/powerpoint/2010/main" val="3419624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9AB195-DFF6-DF40-9904-E0A4F5B5AA0C}" type="slidenum">
              <a:rPr lang="en-US" smtClean="0"/>
              <a:pPr/>
              <a:t>4</a:t>
            </a:fld>
            <a:endParaRPr lang="en-US"/>
          </a:p>
        </p:txBody>
      </p:sp>
    </p:spTree>
    <p:extLst>
      <p:ext uri="{BB962C8B-B14F-4D97-AF65-F5344CB8AC3E}">
        <p14:creationId xmlns:p14="http://schemas.microsoft.com/office/powerpoint/2010/main" val="13634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9AB195-DFF6-DF40-9904-E0A4F5B5AA0C}" type="slidenum">
              <a:rPr lang="en-US" smtClean="0"/>
              <a:pPr/>
              <a:t>5</a:t>
            </a:fld>
            <a:endParaRPr lang="en-US"/>
          </a:p>
        </p:txBody>
      </p:sp>
    </p:spTree>
    <p:extLst>
      <p:ext uri="{BB962C8B-B14F-4D97-AF65-F5344CB8AC3E}">
        <p14:creationId xmlns:p14="http://schemas.microsoft.com/office/powerpoint/2010/main" val="711884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9AB195-DFF6-DF40-9904-E0A4F5B5AA0C}" type="slidenum">
              <a:rPr lang="en-US" smtClean="0"/>
              <a:pPr/>
              <a:t>7</a:t>
            </a:fld>
            <a:endParaRPr lang="en-US"/>
          </a:p>
        </p:txBody>
      </p:sp>
    </p:spTree>
    <p:extLst>
      <p:ext uri="{BB962C8B-B14F-4D97-AF65-F5344CB8AC3E}">
        <p14:creationId xmlns:p14="http://schemas.microsoft.com/office/powerpoint/2010/main" val="4494993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 - Presentation Title">
    <p:spTree>
      <p:nvGrpSpPr>
        <p:cNvPr id="1" name=""/>
        <p:cNvGrpSpPr/>
        <p:nvPr/>
      </p:nvGrpSpPr>
      <p:grpSpPr>
        <a:xfrm>
          <a:off x="0" y="0"/>
          <a:ext cx="0" cy="0"/>
          <a:chOff x="0" y="0"/>
          <a:chExt cx="0" cy="0"/>
        </a:xfrm>
      </p:grpSpPr>
      <p:pic>
        <p:nvPicPr>
          <p:cNvPr id="8" name="Picture 7" descr="PP_ppt_front.png"/>
          <p:cNvPicPr>
            <a:picLocks noChangeAspect="1"/>
          </p:cNvPicPr>
          <p:nvPr userDrawn="1"/>
        </p:nvPicPr>
        <p:blipFill>
          <a:blip r:embed="rId2"/>
          <a:stretch>
            <a:fillRect/>
          </a:stretch>
        </p:blipFill>
        <p:spPr>
          <a:xfrm>
            <a:off x="-1" y="0"/>
            <a:ext cx="9150076" cy="6857999"/>
          </a:xfrm>
          <a:prstGeom prst="rect">
            <a:avLst/>
          </a:prstGeom>
        </p:spPr>
      </p:pic>
      <p:sp>
        <p:nvSpPr>
          <p:cNvPr id="3" name="Slide Number Placeholder 2"/>
          <p:cNvSpPr>
            <a:spLocks noGrp="1"/>
          </p:cNvSpPr>
          <p:nvPr>
            <p:ph type="sldNum" sz="quarter" idx="10"/>
          </p:nvPr>
        </p:nvSpPr>
        <p:spPr/>
        <p:txBody>
          <a:bodyPr/>
          <a:lstStyle/>
          <a:p>
            <a:fld id="{EAB76B0F-95F6-7E4B-8186-9E37D7FBB3D5}" type="slidenum">
              <a:rPr lang="en-US" smtClean="0"/>
              <a:pPr/>
              <a:t>‹#›</a:t>
            </a:fld>
            <a:endParaRPr lang="en-US" dirty="0"/>
          </a:p>
        </p:txBody>
      </p:sp>
      <p:sp>
        <p:nvSpPr>
          <p:cNvPr id="15" name="Title 1"/>
          <p:cNvSpPr txBox="1">
            <a:spLocks/>
          </p:cNvSpPr>
          <p:nvPr userDrawn="1"/>
        </p:nvSpPr>
        <p:spPr>
          <a:xfrm>
            <a:off x="590296" y="6223000"/>
            <a:ext cx="6076877" cy="560387"/>
          </a:xfrm>
          <a:prstGeom prst="rect">
            <a:avLst/>
          </a:prstGeom>
        </p:spPr>
        <p:txBody>
          <a:bodyPr vert="horz" lIns="91440" tIns="45720" rIns="91440" bIns="45720" rtlCol="0" anchor="t">
            <a:normAutofit/>
          </a:bodyPr>
          <a:lstStyle/>
          <a:p>
            <a:pPr marL="0" marR="0" lvl="0" indent="0" defTabSz="457200" rtl="0" eaLnBrk="1" fontAlgn="auto" latinLnBrk="0" hangingPunct="1">
              <a:lnSpc>
                <a:spcPts val="3325"/>
              </a:lnSpc>
              <a:spcBef>
                <a:spcPct val="0"/>
              </a:spcBef>
              <a:spcAft>
                <a:spcPts val="0"/>
              </a:spcAft>
              <a:buClrTx/>
              <a:buSzTx/>
              <a:buFontTx/>
              <a:buNone/>
              <a:tabLst/>
              <a:defRPr/>
            </a:pPr>
            <a:r>
              <a:rPr kumimoji="0" lang="en-US" sz="1200" b="1" i="0" u="none" strike="noStrike" kern="1200" cap="none" spc="0" normalizeH="0" baseline="0" noProof="0" dirty="0" err="1">
                <a:ln>
                  <a:noFill/>
                </a:ln>
                <a:solidFill>
                  <a:schemeClr val="bg1"/>
                </a:solidFill>
                <a:effectLst/>
                <a:uLnTx/>
                <a:uFillTx/>
                <a:latin typeface="Calibri"/>
                <a:ea typeface="ＭＳ Ｐゴシック"/>
                <a:cs typeface="Calibri"/>
              </a:rPr>
              <a:t>www.agc.gov.sg</a:t>
            </a:r>
            <a:endParaRPr kumimoji="0" lang="en-US" sz="1200" b="0" i="0" u="none" strike="noStrike" kern="1200" cap="none" spc="0" normalizeH="0" baseline="0" noProof="0" dirty="0">
              <a:ln>
                <a:noFill/>
              </a:ln>
              <a:solidFill>
                <a:schemeClr val="bg1"/>
              </a:solidFill>
              <a:effectLst/>
              <a:uLnTx/>
              <a:uFillTx/>
              <a:latin typeface="Calibri"/>
              <a:ea typeface="ＭＳ Ｐゴシック"/>
              <a:cs typeface="Calibri"/>
            </a:endParaRPr>
          </a:p>
        </p:txBody>
      </p:sp>
      <p:sp>
        <p:nvSpPr>
          <p:cNvPr id="16" name="Title 1"/>
          <p:cNvSpPr>
            <a:spLocks noGrp="1"/>
          </p:cNvSpPr>
          <p:nvPr>
            <p:ph type="title" hasCustomPrompt="1"/>
          </p:nvPr>
        </p:nvSpPr>
        <p:spPr>
          <a:xfrm>
            <a:off x="441036" y="3000930"/>
            <a:ext cx="6250206" cy="1043945"/>
          </a:xfrm>
        </p:spPr>
        <p:txBody>
          <a:bodyPr>
            <a:normAutofit/>
          </a:bodyPr>
          <a:lstStyle>
            <a:lvl1pPr>
              <a:defRPr sz="4400" baseline="0">
                <a:solidFill>
                  <a:srgbClr val="9C1B3E"/>
                </a:solidFill>
                <a:latin typeface="+mj-lt"/>
              </a:defRPr>
            </a:lvl1pPr>
          </a:lstStyle>
          <a:p>
            <a:r>
              <a:rPr lang="en-US" dirty="0"/>
              <a:t>TITLE</a:t>
            </a:r>
            <a:br>
              <a:rPr lang="en-US" dirty="0"/>
            </a:br>
            <a:endParaRPr lang="en-US" dirty="0"/>
          </a:p>
        </p:txBody>
      </p:sp>
      <p:sp>
        <p:nvSpPr>
          <p:cNvPr id="21" name="Text Placeholder 20"/>
          <p:cNvSpPr>
            <a:spLocks noGrp="1"/>
          </p:cNvSpPr>
          <p:nvPr>
            <p:ph type="body" sz="quarter" idx="11" hasCustomPrompt="1"/>
          </p:nvPr>
        </p:nvSpPr>
        <p:spPr>
          <a:xfrm>
            <a:off x="441036" y="4044875"/>
            <a:ext cx="3884613" cy="990600"/>
          </a:xfrm>
        </p:spPr>
        <p:txBody>
          <a:bodyPr/>
          <a:lstStyle>
            <a:lvl1pPr marL="0" indent="0">
              <a:buNone/>
              <a:defRPr>
                <a:solidFill>
                  <a:schemeClr val="tx1">
                    <a:lumMod val="90000"/>
                    <a:lumOff val="10000"/>
                  </a:schemeClr>
                </a:solidFill>
                <a:latin typeface="+mj-lt"/>
              </a:defRPr>
            </a:lvl1pPr>
          </a:lstStyle>
          <a:p>
            <a:pPr lvl="0"/>
            <a:r>
              <a:rPr lang="en-US" dirty="0"/>
              <a:t>Date</a:t>
            </a:r>
          </a:p>
        </p:txBody>
      </p:sp>
      <p:pic>
        <p:nvPicPr>
          <p:cNvPr id="9" name="Picture 8" descr="AGC-logo_redbg.png"/>
          <p:cNvPicPr>
            <a:picLocks noChangeAspect="1"/>
          </p:cNvPicPr>
          <p:nvPr userDrawn="1"/>
        </p:nvPicPr>
        <p:blipFill>
          <a:blip r:embed="rId3"/>
          <a:stretch>
            <a:fillRect/>
          </a:stretch>
        </p:blipFill>
        <p:spPr>
          <a:xfrm>
            <a:off x="593429" y="546100"/>
            <a:ext cx="2067979" cy="620797"/>
          </a:xfrm>
          <a:prstGeom prst="rect">
            <a:avLst/>
          </a:prstGeom>
        </p:spPr>
      </p:pic>
    </p:spTree>
    <p:extLst>
      <p:ext uri="{BB962C8B-B14F-4D97-AF65-F5344CB8AC3E}">
        <p14:creationId xmlns:p14="http://schemas.microsoft.com/office/powerpoint/2010/main" val="3175157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c - Stages (alt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699" y="274639"/>
            <a:ext cx="8573845" cy="790368"/>
          </a:xfrm>
        </p:spPr>
        <p:txBody>
          <a:bodyPr>
            <a:normAutofit/>
          </a:bodyPr>
          <a:lstStyle>
            <a:lvl1pPr>
              <a:defRPr sz="2800">
                <a:latin typeface="+mj-lt"/>
              </a:defRPr>
            </a:lvl1pPr>
          </a:lstStyle>
          <a:p>
            <a:r>
              <a:rPr lang="en-US" dirty="0"/>
              <a:t>Title – for Stages</a:t>
            </a:r>
            <a:endParaRPr lang="en-SG" dirty="0"/>
          </a:p>
        </p:txBody>
      </p:sp>
      <p:sp>
        <p:nvSpPr>
          <p:cNvPr id="3" name="Slide Number Placeholder 2"/>
          <p:cNvSpPr>
            <a:spLocks noGrp="1"/>
          </p:cNvSpPr>
          <p:nvPr>
            <p:ph type="sldNum" sz="quarter" idx="10"/>
          </p:nvPr>
        </p:nvSpPr>
        <p:spPr/>
        <p:txBody>
          <a:bodyPr/>
          <a:lstStyle/>
          <a:p>
            <a:fld id="{EAB76B0F-95F6-7E4B-8186-9E37D7FBB3D5}" type="slidenum">
              <a:rPr lang="en-US" smtClean="0"/>
              <a:pPr/>
              <a:t>‹#›</a:t>
            </a:fld>
            <a:endParaRPr lang="en-US" dirty="0"/>
          </a:p>
        </p:txBody>
      </p:sp>
      <p:sp>
        <p:nvSpPr>
          <p:cNvPr id="4" name="Pentagon 3"/>
          <p:cNvSpPr/>
          <p:nvPr userDrawn="1"/>
        </p:nvSpPr>
        <p:spPr>
          <a:xfrm rot="5400000">
            <a:off x="4029982" y="-1466585"/>
            <a:ext cx="1062924" cy="6396509"/>
          </a:xfrm>
          <a:prstGeom prst="homePlate">
            <a:avLst/>
          </a:prstGeom>
          <a:solidFill>
            <a:srgbClr val="9C1B3E"/>
          </a:solidFill>
          <a:ln/>
        </p:spPr>
        <p:style>
          <a:lnRef idx="0">
            <a:schemeClr val="accent5"/>
          </a:lnRef>
          <a:fillRef idx="3">
            <a:schemeClr val="accent5"/>
          </a:fillRef>
          <a:effectRef idx="3">
            <a:schemeClr val="accent5"/>
          </a:effectRef>
          <a:fontRef idx="minor">
            <a:schemeClr val="lt1"/>
          </a:fontRef>
        </p:style>
        <p:txBody>
          <a:bodyPr lIns="91430" tIns="45715" rIns="91430" bIns="45715" rtlCol="0" anchor="ctr"/>
          <a:lstStyle/>
          <a:p>
            <a:pPr algn="ctr"/>
            <a:r>
              <a:rPr lang="en-US" sz="2800" dirty="0">
                <a:solidFill>
                  <a:srgbClr val="FFFFFF"/>
                </a:solidFill>
                <a:effectLst>
                  <a:glow rad="139700">
                    <a:schemeClr val="accent3">
                      <a:satMod val="175000"/>
                      <a:alpha val="40000"/>
                    </a:schemeClr>
                  </a:glow>
                </a:effectLst>
                <a:latin typeface="Verdana" pitchFamily="34" charset="0"/>
              </a:rPr>
              <a:t> </a:t>
            </a:r>
          </a:p>
        </p:txBody>
      </p:sp>
      <p:sp>
        <p:nvSpPr>
          <p:cNvPr id="5" name="Pentagon 4"/>
          <p:cNvSpPr/>
          <p:nvPr userDrawn="1"/>
        </p:nvSpPr>
        <p:spPr>
          <a:xfrm rot="5400000">
            <a:off x="4022215" y="-368709"/>
            <a:ext cx="1078462" cy="6396509"/>
          </a:xfrm>
          <a:prstGeom prst="homePlate">
            <a:avLst/>
          </a:prstGeom>
          <a:solidFill>
            <a:srgbClr val="C8C8C8"/>
          </a:solidFill>
          <a:ln/>
        </p:spPr>
        <p:style>
          <a:lnRef idx="0">
            <a:schemeClr val="accent5"/>
          </a:lnRef>
          <a:fillRef idx="3">
            <a:schemeClr val="accent5"/>
          </a:fillRef>
          <a:effectRef idx="3">
            <a:schemeClr val="accent5"/>
          </a:effectRef>
          <a:fontRef idx="minor">
            <a:schemeClr val="lt1"/>
          </a:fontRef>
        </p:style>
        <p:txBody>
          <a:bodyPr lIns="91430" tIns="45715" rIns="91430" bIns="45715" rtlCol="0" anchor="ctr"/>
          <a:lstStyle/>
          <a:p>
            <a:pPr algn="ctr"/>
            <a:endParaRPr lang="en-US" sz="2800" dirty="0">
              <a:solidFill>
                <a:srgbClr val="FFFFFF"/>
              </a:solidFill>
              <a:effectLst>
                <a:glow rad="139700">
                  <a:schemeClr val="accent3">
                    <a:satMod val="175000"/>
                    <a:alpha val="40000"/>
                  </a:schemeClr>
                </a:glow>
              </a:effectLst>
              <a:latin typeface="Verdana" pitchFamily="34" charset="0"/>
            </a:endParaRPr>
          </a:p>
        </p:txBody>
      </p:sp>
      <p:sp>
        <p:nvSpPr>
          <p:cNvPr id="6" name="Pentagon 5"/>
          <p:cNvSpPr/>
          <p:nvPr userDrawn="1"/>
        </p:nvSpPr>
        <p:spPr>
          <a:xfrm rot="5400000">
            <a:off x="4017200" y="741875"/>
            <a:ext cx="1088496" cy="6396509"/>
          </a:xfrm>
          <a:prstGeom prst="homePlate">
            <a:avLst/>
          </a:prstGeom>
          <a:solidFill>
            <a:srgbClr val="9C1B3E"/>
          </a:solidFill>
          <a:ln/>
        </p:spPr>
        <p:style>
          <a:lnRef idx="0">
            <a:schemeClr val="accent5"/>
          </a:lnRef>
          <a:fillRef idx="3">
            <a:schemeClr val="accent5"/>
          </a:fillRef>
          <a:effectRef idx="3">
            <a:schemeClr val="accent5"/>
          </a:effectRef>
          <a:fontRef idx="minor">
            <a:schemeClr val="lt1"/>
          </a:fontRef>
        </p:style>
        <p:txBody>
          <a:bodyPr lIns="91430" tIns="45715" rIns="91430" bIns="45715" rtlCol="0" anchor="ctr"/>
          <a:lstStyle/>
          <a:p>
            <a:pPr algn="ctr"/>
            <a:endParaRPr lang="en-US" sz="2800" dirty="0">
              <a:solidFill>
                <a:srgbClr val="FFFFFF"/>
              </a:solidFill>
              <a:effectLst>
                <a:glow rad="139700">
                  <a:schemeClr val="accent3">
                    <a:satMod val="175000"/>
                    <a:alpha val="40000"/>
                  </a:schemeClr>
                </a:glow>
              </a:effectLst>
              <a:latin typeface="Verdana" pitchFamily="34" charset="0"/>
            </a:endParaRPr>
          </a:p>
        </p:txBody>
      </p:sp>
      <p:sp>
        <p:nvSpPr>
          <p:cNvPr id="7" name="Pentagon 6"/>
          <p:cNvSpPr/>
          <p:nvPr userDrawn="1"/>
        </p:nvSpPr>
        <p:spPr>
          <a:xfrm rot="5400000">
            <a:off x="4029978" y="1841227"/>
            <a:ext cx="1062926" cy="6396509"/>
          </a:xfrm>
          <a:prstGeom prst="homePlate">
            <a:avLst/>
          </a:prstGeom>
          <a:solidFill>
            <a:srgbClr val="C8C8C8"/>
          </a:solidFill>
          <a:ln/>
        </p:spPr>
        <p:style>
          <a:lnRef idx="0">
            <a:schemeClr val="accent5"/>
          </a:lnRef>
          <a:fillRef idx="3">
            <a:schemeClr val="accent5"/>
          </a:fillRef>
          <a:effectRef idx="3">
            <a:schemeClr val="accent5"/>
          </a:effectRef>
          <a:fontRef idx="minor">
            <a:schemeClr val="lt1"/>
          </a:fontRef>
        </p:style>
        <p:txBody>
          <a:bodyPr lIns="91430" tIns="45715" rIns="91430" bIns="45715" rtlCol="0" anchor="ctr"/>
          <a:lstStyle/>
          <a:p>
            <a:pPr algn="ctr"/>
            <a:endParaRPr lang="en-US" sz="2800" dirty="0">
              <a:solidFill>
                <a:srgbClr val="FFFFFF"/>
              </a:solidFill>
              <a:effectLst>
                <a:glow rad="139700">
                  <a:schemeClr val="accent3">
                    <a:satMod val="175000"/>
                    <a:alpha val="40000"/>
                  </a:schemeClr>
                </a:glow>
              </a:effectLst>
              <a:latin typeface="Verdana" pitchFamily="34" charset="0"/>
            </a:endParaRPr>
          </a:p>
        </p:txBody>
      </p:sp>
      <p:sp>
        <p:nvSpPr>
          <p:cNvPr id="8" name="Text Placeholder 7"/>
          <p:cNvSpPr>
            <a:spLocks noGrp="1"/>
          </p:cNvSpPr>
          <p:nvPr>
            <p:ph type="body" sz="quarter" idx="11" hasCustomPrompt="1"/>
          </p:nvPr>
        </p:nvSpPr>
        <p:spPr>
          <a:xfrm>
            <a:off x="1363663" y="1232481"/>
            <a:ext cx="6396037" cy="598487"/>
          </a:xfrm>
        </p:spPr>
        <p:txBody>
          <a:bodyPr>
            <a:noAutofit/>
          </a:bodyPr>
          <a:lstStyle>
            <a:lvl1pPr marL="0" indent="0" algn="ctr">
              <a:buNone/>
              <a:defRPr sz="2800" baseline="0">
                <a:solidFill>
                  <a:schemeClr val="bg1"/>
                </a:solidFill>
                <a:latin typeface="+mn-lt"/>
              </a:defRPr>
            </a:lvl1pPr>
          </a:lstStyle>
          <a:p>
            <a:pPr lvl="0"/>
            <a:r>
              <a:rPr lang="en-US" dirty="0"/>
              <a:t>Stage Title</a:t>
            </a:r>
            <a:endParaRPr lang="en-SG" dirty="0"/>
          </a:p>
        </p:txBody>
      </p:sp>
      <p:sp>
        <p:nvSpPr>
          <p:cNvPr id="9" name="Text Placeholder 7"/>
          <p:cNvSpPr>
            <a:spLocks noGrp="1"/>
          </p:cNvSpPr>
          <p:nvPr>
            <p:ph type="body" sz="quarter" idx="12" hasCustomPrompt="1"/>
          </p:nvPr>
        </p:nvSpPr>
        <p:spPr>
          <a:xfrm>
            <a:off x="1363666" y="2322588"/>
            <a:ext cx="6396037" cy="598487"/>
          </a:xfrm>
        </p:spPr>
        <p:txBody>
          <a:bodyPr>
            <a:noAutofit/>
          </a:bodyPr>
          <a:lstStyle>
            <a:lvl1pPr marL="0" indent="0" algn="ctr">
              <a:buNone/>
              <a:defRPr sz="2800" baseline="0">
                <a:solidFill>
                  <a:schemeClr val="accent1"/>
                </a:solidFill>
                <a:latin typeface="+mn-lt"/>
              </a:defRPr>
            </a:lvl1pPr>
          </a:lstStyle>
          <a:p>
            <a:pPr lvl="0"/>
            <a:r>
              <a:rPr lang="en-US" dirty="0"/>
              <a:t>Stage Title</a:t>
            </a:r>
            <a:endParaRPr lang="en-SG" dirty="0"/>
          </a:p>
        </p:txBody>
      </p:sp>
      <p:sp>
        <p:nvSpPr>
          <p:cNvPr id="10" name="Text Placeholder 7"/>
          <p:cNvSpPr>
            <a:spLocks noGrp="1"/>
          </p:cNvSpPr>
          <p:nvPr>
            <p:ph type="body" sz="quarter" idx="13" hasCustomPrompt="1"/>
          </p:nvPr>
        </p:nvSpPr>
        <p:spPr>
          <a:xfrm>
            <a:off x="1363666" y="3433541"/>
            <a:ext cx="6396037" cy="598487"/>
          </a:xfrm>
        </p:spPr>
        <p:txBody>
          <a:bodyPr>
            <a:noAutofit/>
          </a:bodyPr>
          <a:lstStyle>
            <a:lvl1pPr marL="0" indent="0" algn="ctr">
              <a:buNone/>
              <a:defRPr sz="2800" baseline="0">
                <a:solidFill>
                  <a:schemeClr val="bg1"/>
                </a:solidFill>
                <a:latin typeface="+mn-lt"/>
              </a:defRPr>
            </a:lvl1pPr>
          </a:lstStyle>
          <a:p>
            <a:pPr lvl="0"/>
            <a:r>
              <a:rPr lang="en-US" dirty="0"/>
              <a:t>Stage Title</a:t>
            </a:r>
            <a:endParaRPr lang="en-SG" dirty="0"/>
          </a:p>
        </p:txBody>
      </p:sp>
      <p:sp>
        <p:nvSpPr>
          <p:cNvPr id="14" name="Text Placeholder 7"/>
          <p:cNvSpPr>
            <a:spLocks noGrp="1"/>
          </p:cNvSpPr>
          <p:nvPr>
            <p:ph type="body" sz="quarter" idx="14" hasCustomPrompt="1"/>
          </p:nvPr>
        </p:nvSpPr>
        <p:spPr>
          <a:xfrm>
            <a:off x="1363186" y="4540292"/>
            <a:ext cx="6396037" cy="598487"/>
          </a:xfrm>
        </p:spPr>
        <p:txBody>
          <a:bodyPr>
            <a:noAutofit/>
          </a:bodyPr>
          <a:lstStyle>
            <a:lvl1pPr marL="0" indent="0" algn="ctr">
              <a:buNone/>
              <a:defRPr sz="2800" baseline="0">
                <a:solidFill>
                  <a:schemeClr val="accent1"/>
                </a:solidFill>
                <a:latin typeface="+mn-lt"/>
              </a:defRPr>
            </a:lvl1pPr>
          </a:lstStyle>
          <a:p>
            <a:pPr lvl="0"/>
            <a:r>
              <a:rPr lang="en-US" dirty="0"/>
              <a:t>Stage Title</a:t>
            </a:r>
            <a:endParaRPr lang="en-SG" dirty="0"/>
          </a:p>
        </p:txBody>
      </p:sp>
    </p:spTree>
    <p:extLst>
      <p:ext uri="{BB962C8B-B14F-4D97-AF65-F5344CB8AC3E}">
        <p14:creationId xmlns:p14="http://schemas.microsoft.com/office/powerpoint/2010/main" val="4156531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d - Stages (alt 4)">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699" y="274638"/>
            <a:ext cx="8573845" cy="790369"/>
          </a:xfrm>
        </p:spPr>
        <p:txBody>
          <a:bodyPr>
            <a:normAutofit/>
          </a:bodyPr>
          <a:lstStyle>
            <a:lvl1pPr>
              <a:defRPr sz="2800" baseline="0">
                <a:latin typeface="+mj-lt"/>
              </a:defRPr>
            </a:lvl1pPr>
          </a:lstStyle>
          <a:p>
            <a:r>
              <a:rPr lang="en-US" dirty="0"/>
              <a:t>Title – for Stages </a:t>
            </a:r>
            <a:endParaRPr lang="en-SG" dirty="0"/>
          </a:p>
        </p:txBody>
      </p:sp>
      <p:sp>
        <p:nvSpPr>
          <p:cNvPr id="3" name="Slide Number Placeholder 2"/>
          <p:cNvSpPr>
            <a:spLocks noGrp="1"/>
          </p:cNvSpPr>
          <p:nvPr>
            <p:ph type="sldNum" sz="quarter" idx="10"/>
          </p:nvPr>
        </p:nvSpPr>
        <p:spPr/>
        <p:txBody>
          <a:bodyPr/>
          <a:lstStyle/>
          <a:p>
            <a:fld id="{EAB76B0F-95F6-7E4B-8186-9E37D7FBB3D5}" type="slidenum">
              <a:rPr lang="en-US" smtClean="0"/>
              <a:pPr/>
              <a:t>‹#›</a:t>
            </a:fld>
            <a:endParaRPr lang="en-US" dirty="0"/>
          </a:p>
        </p:txBody>
      </p:sp>
      <p:sp>
        <p:nvSpPr>
          <p:cNvPr id="4" name="Pentagon 3"/>
          <p:cNvSpPr/>
          <p:nvPr userDrawn="1"/>
        </p:nvSpPr>
        <p:spPr>
          <a:xfrm rot="5400000">
            <a:off x="3853671" y="-1181412"/>
            <a:ext cx="1415549" cy="6396509"/>
          </a:xfrm>
          <a:prstGeom prst="homePlate">
            <a:avLst/>
          </a:prstGeom>
          <a:solidFill>
            <a:srgbClr val="9C1B3E"/>
          </a:solidFill>
          <a:ln/>
        </p:spPr>
        <p:style>
          <a:lnRef idx="0">
            <a:schemeClr val="accent5"/>
          </a:lnRef>
          <a:fillRef idx="3">
            <a:schemeClr val="accent5"/>
          </a:fillRef>
          <a:effectRef idx="3">
            <a:schemeClr val="accent5"/>
          </a:effectRef>
          <a:fontRef idx="minor">
            <a:schemeClr val="lt1"/>
          </a:fontRef>
        </p:style>
        <p:txBody>
          <a:bodyPr lIns="91430" tIns="45715" rIns="91430" bIns="45715" rtlCol="0" anchor="ctr"/>
          <a:lstStyle/>
          <a:p>
            <a:pPr algn="ctr"/>
            <a:r>
              <a:rPr lang="en-US" sz="2800" dirty="0">
                <a:solidFill>
                  <a:srgbClr val="FFFFFF"/>
                </a:solidFill>
                <a:effectLst>
                  <a:glow rad="139700">
                    <a:schemeClr val="accent3">
                      <a:satMod val="175000"/>
                      <a:alpha val="40000"/>
                    </a:schemeClr>
                  </a:glow>
                </a:effectLst>
                <a:latin typeface="Verdana" pitchFamily="34" charset="0"/>
              </a:rPr>
              <a:t> </a:t>
            </a:r>
          </a:p>
        </p:txBody>
      </p:sp>
      <p:sp>
        <p:nvSpPr>
          <p:cNvPr id="5" name="Pentagon 4"/>
          <p:cNvSpPr/>
          <p:nvPr userDrawn="1"/>
        </p:nvSpPr>
        <p:spPr>
          <a:xfrm rot="5400000">
            <a:off x="3853669" y="262346"/>
            <a:ext cx="1415549" cy="6396509"/>
          </a:xfrm>
          <a:prstGeom prst="homePlate">
            <a:avLst/>
          </a:prstGeom>
          <a:solidFill>
            <a:srgbClr val="9C1B3E"/>
          </a:solidFill>
          <a:ln/>
        </p:spPr>
        <p:style>
          <a:lnRef idx="0">
            <a:schemeClr val="accent5"/>
          </a:lnRef>
          <a:fillRef idx="3">
            <a:schemeClr val="accent5"/>
          </a:fillRef>
          <a:effectRef idx="3">
            <a:schemeClr val="accent5"/>
          </a:effectRef>
          <a:fontRef idx="minor">
            <a:schemeClr val="lt1"/>
          </a:fontRef>
        </p:style>
        <p:txBody>
          <a:bodyPr lIns="91430" tIns="45715" rIns="91430" bIns="45715" rtlCol="0" anchor="ctr"/>
          <a:lstStyle/>
          <a:p>
            <a:pPr algn="ctr"/>
            <a:endParaRPr lang="en-US" sz="2800" dirty="0">
              <a:solidFill>
                <a:srgbClr val="FFFFFF"/>
              </a:solidFill>
              <a:effectLst>
                <a:glow rad="139700">
                  <a:schemeClr val="accent3">
                    <a:satMod val="175000"/>
                    <a:alpha val="40000"/>
                  </a:schemeClr>
                </a:glow>
              </a:effectLst>
              <a:latin typeface="Verdana" pitchFamily="34" charset="0"/>
            </a:endParaRPr>
          </a:p>
        </p:txBody>
      </p:sp>
      <p:sp>
        <p:nvSpPr>
          <p:cNvPr id="6" name="Pentagon 5"/>
          <p:cNvSpPr/>
          <p:nvPr userDrawn="1"/>
        </p:nvSpPr>
        <p:spPr>
          <a:xfrm rot="5400000">
            <a:off x="3853671" y="1700197"/>
            <a:ext cx="1415549" cy="6396509"/>
          </a:xfrm>
          <a:prstGeom prst="homePlate">
            <a:avLst/>
          </a:prstGeom>
          <a:solidFill>
            <a:srgbClr val="9C1B3E"/>
          </a:solidFill>
          <a:ln/>
        </p:spPr>
        <p:style>
          <a:lnRef idx="0">
            <a:schemeClr val="accent5"/>
          </a:lnRef>
          <a:fillRef idx="3">
            <a:schemeClr val="accent5"/>
          </a:fillRef>
          <a:effectRef idx="3">
            <a:schemeClr val="accent5"/>
          </a:effectRef>
          <a:fontRef idx="minor">
            <a:schemeClr val="lt1"/>
          </a:fontRef>
        </p:style>
        <p:txBody>
          <a:bodyPr lIns="91430" tIns="45715" rIns="91430" bIns="45715" rtlCol="0" anchor="ctr"/>
          <a:lstStyle/>
          <a:p>
            <a:pPr algn="ctr"/>
            <a:endParaRPr lang="en-US" sz="2800" dirty="0">
              <a:solidFill>
                <a:srgbClr val="FFFFFF"/>
              </a:solidFill>
              <a:effectLst>
                <a:glow rad="139700">
                  <a:schemeClr val="accent3">
                    <a:satMod val="175000"/>
                    <a:alpha val="40000"/>
                  </a:schemeClr>
                </a:glow>
              </a:effectLst>
              <a:latin typeface="Verdana" pitchFamily="34" charset="0"/>
            </a:endParaRPr>
          </a:p>
        </p:txBody>
      </p:sp>
      <p:sp>
        <p:nvSpPr>
          <p:cNvPr id="8" name="Text Placeholder 7"/>
          <p:cNvSpPr>
            <a:spLocks noGrp="1"/>
          </p:cNvSpPr>
          <p:nvPr>
            <p:ph type="body" sz="quarter" idx="11" hasCustomPrompt="1"/>
          </p:nvPr>
        </p:nvSpPr>
        <p:spPr>
          <a:xfrm>
            <a:off x="1363663" y="1417638"/>
            <a:ext cx="6396037" cy="598487"/>
          </a:xfrm>
        </p:spPr>
        <p:txBody>
          <a:bodyPr>
            <a:noAutofit/>
          </a:bodyPr>
          <a:lstStyle>
            <a:lvl1pPr marL="0" indent="0" algn="ctr">
              <a:buNone/>
              <a:defRPr sz="3200" baseline="0">
                <a:solidFill>
                  <a:schemeClr val="bg1"/>
                </a:solidFill>
                <a:latin typeface="+mn-lt"/>
              </a:defRPr>
            </a:lvl1pPr>
          </a:lstStyle>
          <a:p>
            <a:pPr lvl="0"/>
            <a:r>
              <a:rPr lang="en-US" dirty="0"/>
              <a:t>Stage Name</a:t>
            </a:r>
            <a:endParaRPr lang="en-SG" dirty="0"/>
          </a:p>
        </p:txBody>
      </p:sp>
      <p:sp>
        <p:nvSpPr>
          <p:cNvPr id="9" name="Text Placeholder 7"/>
          <p:cNvSpPr>
            <a:spLocks noGrp="1"/>
          </p:cNvSpPr>
          <p:nvPr>
            <p:ph type="body" sz="quarter" idx="12" hasCustomPrompt="1"/>
          </p:nvPr>
        </p:nvSpPr>
        <p:spPr>
          <a:xfrm>
            <a:off x="1363663" y="2862114"/>
            <a:ext cx="6396037" cy="598487"/>
          </a:xfrm>
        </p:spPr>
        <p:txBody>
          <a:bodyPr>
            <a:noAutofit/>
          </a:bodyPr>
          <a:lstStyle>
            <a:lvl1pPr marL="0" indent="0" algn="ctr">
              <a:buNone/>
              <a:defRPr sz="3200" baseline="0">
                <a:solidFill>
                  <a:schemeClr val="bg1"/>
                </a:solidFill>
                <a:latin typeface="+mn-lt"/>
              </a:defRPr>
            </a:lvl1pPr>
          </a:lstStyle>
          <a:p>
            <a:pPr lvl="0"/>
            <a:r>
              <a:rPr lang="en-US" dirty="0"/>
              <a:t>Stage Name</a:t>
            </a:r>
            <a:endParaRPr lang="en-SG" dirty="0"/>
          </a:p>
        </p:txBody>
      </p:sp>
      <p:sp>
        <p:nvSpPr>
          <p:cNvPr id="10" name="Text Placeholder 7"/>
          <p:cNvSpPr>
            <a:spLocks noGrp="1"/>
          </p:cNvSpPr>
          <p:nvPr>
            <p:ph type="body" sz="quarter" idx="13" hasCustomPrompt="1"/>
          </p:nvPr>
        </p:nvSpPr>
        <p:spPr>
          <a:xfrm>
            <a:off x="1363663" y="4299965"/>
            <a:ext cx="6396037" cy="598487"/>
          </a:xfrm>
        </p:spPr>
        <p:txBody>
          <a:bodyPr>
            <a:noAutofit/>
          </a:bodyPr>
          <a:lstStyle>
            <a:lvl1pPr marL="0" indent="0" algn="ctr">
              <a:buNone/>
              <a:defRPr sz="3200" baseline="0">
                <a:solidFill>
                  <a:schemeClr val="bg1"/>
                </a:solidFill>
                <a:latin typeface="+mn-lt"/>
              </a:defRPr>
            </a:lvl1pPr>
          </a:lstStyle>
          <a:p>
            <a:pPr lvl="0"/>
            <a:r>
              <a:rPr lang="en-US" dirty="0"/>
              <a:t>Stage Name</a:t>
            </a:r>
            <a:endParaRPr lang="en-SG" dirty="0"/>
          </a:p>
        </p:txBody>
      </p:sp>
    </p:spTree>
    <p:extLst>
      <p:ext uri="{BB962C8B-B14F-4D97-AF65-F5344CB8AC3E}">
        <p14:creationId xmlns:p14="http://schemas.microsoft.com/office/powerpoint/2010/main" val="491944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 - Phases (default of 6)">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699" y="274638"/>
            <a:ext cx="8573845" cy="790369"/>
          </a:xfrm>
        </p:spPr>
        <p:txBody>
          <a:bodyPr>
            <a:normAutofit/>
          </a:bodyPr>
          <a:lstStyle>
            <a:lvl1pPr>
              <a:defRPr sz="2800">
                <a:latin typeface="+mj-lt"/>
              </a:defRPr>
            </a:lvl1pPr>
          </a:lstStyle>
          <a:p>
            <a:r>
              <a:rPr lang="en-US" dirty="0"/>
              <a:t>Title – for Phases</a:t>
            </a:r>
            <a:endParaRPr lang="en-SG" dirty="0"/>
          </a:p>
        </p:txBody>
      </p:sp>
      <p:sp>
        <p:nvSpPr>
          <p:cNvPr id="3" name="Slide Number Placeholder 2"/>
          <p:cNvSpPr>
            <a:spLocks noGrp="1"/>
          </p:cNvSpPr>
          <p:nvPr>
            <p:ph type="sldNum" sz="quarter" idx="10"/>
          </p:nvPr>
        </p:nvSpPr>
        <p:spPr/>
        <p:txBody>
          <a:bodyPr/>
          <a:lstStyle/>
          <a:p>
            <a:fld id="{EAB76B0F-95F6-7E4B-8186-9E37D7FBB3D5}" type="slidenum">
              <a:rPr lang="en-US" smtClean="0"/>
              <a:pPr/>
              <a:t>‹#›</a:t>
            </a:fld>
            <a:endParaRPr lang="en-US" dirty="0"/>
          </a:p>
        </p:txBody>
      </p:sp>
      <p:sp>
        <p:nvSpPr>
          <p:cNvPr id="4" name="Pentagon 3"/>
          <p:cNvSpPr/>
          <p:nvPr userDrawn="1"/>
        </p:nvSpPr>
        <p:spPr>
          <a:xfrm>
            <a:off x="859970" y="1126808"/>
            <a:ext cx="2177143" cy="1975622"/>
          </a:xfrm>
          <a:prstGeom prst="homePlate">
            <a:avLst/>
          </a:prstGeom>
          <a:solidFill>
            <a:srgbClr val="8C8E8E"/>
          </a:solidFill>
          <a:ln/>
        </p:spPr>
        <p:style>
          <a:lnRef idx="0">
            <a:schemeClr val="accent5"/>
          </a:lnRef>
          <a:fillRef idx="3">
            <a:schemeClr val="accent5"/>
          </a:fillRef>
          <a:effectRef idx="3">
            <a:schemeClr val="accent5"/>
          </a:effectRef>
          <a:fontRef idx="minor">
            <a:schemeClr val="lt1"/>
          </a:fontRef>
        </p:style>
        <p:txBody>
          <a:bodyPr lIns="91430" tIns="45715" rIns="91430" bIns="45715" rtlCol="0" anchor="ctr"/>
          <a:lstStyle/>
          <a:p>
            <a:endParaRPr lang="en-US" sz="2000" dirty="0">
              <a:solidFill>
                <a:srgbClr val="FFFFFF"/>
              </a:solidFill>
              <a:effectLst/>
              <a:latin typeface="Times New Roman" pitchFamily="18" charset="0"/>
              <a:cs typeface="Times New Roman" pitchFamily="18" charset="0"/>
            </a:endParaRPr>
          </a:p>
        </p:txBody>
      </p:sp>
      <p:sp>
        <p:nvSpPr>
          <p:cNvPr id="5" name="Pentagon 4"/>
          <p:cNvSpPr/>
          <p:nvPr userDrawn="1"/>
        </p:nvSpPr>
        <p:spPr>
          <a:xfrm>
            <a:off x="3283488" y="1126809"/>
            <a:ext cx="2202910" cy="1975622"/>
          </a:xfrm>
          <a:prstGeom prst="homePlate">
            <a:avLst/>
          </a:prstGeom>
          <a:solidFill>
            <a:srgbClr val="8C8E8E"/>
          </a:solidFill>
          <a:ln/>
        </p:spPr>
        <p:style>
          <a:lnRef idx="0">
            <a:schemeClr val="accent5"/>
          </a:lnRef>
          <a:fillRef idx="3">
            <a:schemeClr val="accent5"/>
          </a:fillRef>
          <a:effectRef idx="3">
            <a:schemeClr val="accent5"/>
          </a:effectRef>
          <a:fontRef idx="minor">
            <a:schemeClr val="lt1"/>
          </a:fontRef>
        </p:style>
        <p:txBody>
          <a:bodyPr lIns="91430" tIns="45715" rIns="91430" bIns="45715" rtlCol="0" anchor="ctr"/>
          <a:lstStyle/>
          <a:p>
            <a:endParaRPr lang="en-US" sz="2000" dirty="0">
              <a:solidFill>
                <a:srgbClr val="FFFFFF"/>
              </a:solidFill>
              <a:effectLst/>
              <a:latin typeface="Times New Roman" pitchFamily="18" charset="0"/>
              <a:cs typeface="Times New Roman" pitchFamily="18" charset="0"/>
            </a:endParaRPr>
          </a:p>
        </p:txBody>
      </p:sp>
      <p:sp>
        <p:nvSpPr>
          <p:cNvPr id="6" name="Pentagon 5"/>
          <p:cNvSpPr/>
          <p:nvPr userDrawn="1"/>
        </p:nvSpPr>
        <p:spPr>
          <a:xfrm>
            <a:off x="5749466" y="1126807"/>
            <a:ext cx="2153558" cy="1975624"/>
          </a:xfrm>
          <a:prstGeom prst="homePlate">
            <a:avLst/>
          </a:prstGeom>
          <a:solidFill>
            <a:srgbClr val="8C8E8E"/>
          </a:solidFill>
          <a:ln/>
        </p:spPr>
        <p:style>
          <a:lnRef idx="0">
            <a:schemeClr val="accent5"/>
          </a:lnRef>
          <a:fillRef idx="3">
            <a:schemeClr val="accent5"/>
          </a:fillRef>
          <a:effectRef idx="3">
            <a:schemeClr val="accent5"/>
          </a:effectRef>
          <a:fontRef idx="minor">
            <a:schemeClr val="lt1"/>
          </a:fontRef>
        </p:style>
        <p:txBody>
          <a:bodyPr lIns="91430" tIns="45715" rIns="91430" bIns="45715" rtlCol="0" anchor="ctr"/>
          <a:lstStyle/>
          <a:p>
            <a:endParaRPr lang="en-US" sz="2000" dirty="0">
              <a:solidFill>
                <a:srgbClr val="FFFFFF"/>
              </a:solidFill>
              <a:effectLst/>
              <a:latin typeface="Times New Roman" pitchFamily="18" charset="0"/>
              <a:cs typeface="Times New Roman" pitchFamily="18" charset="0"/>
            </a:endParaRPr>
          </a:p>
        </p:txBody>
      </p:sp>
      <p:sp>
        <p:nvSpPr>
          <p:cNvPr id="7" name="Pentagon 6"/>
          <p:cNvSpPr/>
          <p:nvPr userDrawn="1"/>
        </p:nvSpPr>
        <p:spPr>
          <a:xfrm>
            <a:off x="859970" y="3489006"/>
            <a:ext cx="2177143" cy="2008279"/>
          </a:xfrm>
          <a:prstGeom prst="homePlate">
            <a:avLst/>
          </a:prstGeom>
          <a:solidFill>
            <a:srgbClr val="9C1B3E"/>
          </a:solidFill>
          <a:ln/>
        </p:spPr>
        <p:style>
          <a:lnRef idx="0">
            <a:schemeClr val="accent5"/>
          </a:lnRef>
          <a:fillRef idx="3">
            <a:schemeClr val="accent5"/>
          </a:fillRef>
          <a:effectRef idx="3">
            <a:schemeClr val="accent5"/>
          </a:effectRef>
          <a:fontRef idx="minor">
            <a:schemeClr val="lt1"/>
          </a:fontRef>
        </p:style>
        <p:txBody>
          <a:bodyPr lIns="91430" tIns="45715" rIns="91430" bIns="45715" rtlCol="0" anchor="ctr"/>
          <a:lstStyle/>
          <a:p>
            <a:endParaRPr lang="en-US" sz="2000" dirty="0">
              <a:solidFill>
                <a:srgbClr val="FFFFFF"/>
              </a:solidFill>
              <a:effectLst/>
              <a:latin typeface="Times New Roman" pitchFamily="18" charset="0"/>
              <a:cs typeface="Times New Roman" pitchFamily="18" charset="0"/>
            </a:endParaRPr>
          </a:p>
        </p:txBody>
      </p:sp>
      <p:sp>
        <p:nvSpPr>
          <p:cNvPr id="8" name="Pentagon 7"/>
          <p:cNvSpPr/>
          <p:nvPr userDrawn="1"/>
        </p:nvSpPr>
        <p:spPr>
          <a:xfrm>
            <a:off x="3283488" y="3489008"/>
            <a:ext cx="2202910" cy="2008278"/>
          </a:xfrm>
          <a:prstGeom prst="homePlate">
            <a:avLst/>
          </a:prstGeom>
          <a:solidFill>
            <a:srgbClr val="9C1B3E"/>
          </a:solidFill>
          <a:ln/>
        </p:spPr>
        <p:style>
          <a:lnRef idx="0">
            <a:schemeClr val="accent5"/>
          </a:lnRef>
          <a:fillRef idx="3">
            <a:schemeClr val="accent5"/>
          </a:fillRef>
          <a:effectRef idx="3">
            <a:schemeClr val="accent5"/>
          </a:effectRef>
          <a:fontRef idx="minor">
            <a:schemeClr val="lt1"/>
          </a:fontRef>
        </p:style>
        <p:txBody>
          <a:bodyPr lIns="91430" tIns="45715" rIns="91430" bIns="45715" rtlCol="0" anchor="ctr"/>
          <a:lstStyle/>
          <a:p>
            <a:endParaRPr lang="en-US" sz="2000" dirty="0">
              <a:solidFill>
                <a:srgbClr val="FFFFFF"/>
              </a:solidFill>
              <a:effectLst/>
              <a:latin typeface="Times New Roman" pitchFamily="18" charset="0"/>
              <a:cs typeface="Times New Roman" pitchFamily="18" charset="0"/>
            </a:endParaRPr>
          </a:p>
        </p:txBody>
      </p:sp>
      <p:sp>
        <p:nvSpPr>
          <p:cNvPr id="9" name="Pentagon 8"/>
          <p:cNvSpPr/>
          <p:nvPr userDrawn="1"/>
        </p:nvSpPr>
        <p:spPr>
          <a:xfrm>
            <a:off x="5749466" y="3489007"/>
            <a:ext cx="2153558" cy="2008279"/>
          </a:xfrm>
          <a:prstGeom prst="homePlate">
            <a:avLst/>
          </a:prstGeom>
          <a:solidFill>
            <a:srgbClr val="9C1B3E"/>
          </a:solidFill>
          <a:ln/>
        </p:spPr>
        <p:style>
          <a:lnRef idx="0">
            <a:schemeClr val="accent5"/>
          </a:lnRef>
          <a:fillRef idx="3">
            <a:schemeClr val="accent5"/>
          </a:fillRef>
          <a:effectRef idx="3">
            <a:schemeClr val="accent5"/>
          </a:effectRef>
          <a:fontRef idx="minor">
            <a:schemeClr val="lt1"/>
          </a:fontRef>
        </p:style>
        <p:txBody>
          <a:bodyPr lIns="91430" tIns="45715" rIns="91430" bIns="45715" rtlCol="0" anchor="ctr"/>
          <a:lstStyle/>
          <a:p>
            <a:endParaRPr lang="en-US" sz="2000" dirty="0">
              <a:solidFill>
                <a:srgbClr val="FFFFFF"/>
              </a:solidFill>
              <a:effectLst/>
              <a:latin typeface="Times New Roman" pitchFamily="18" charset="0"/>
              <a:cs typeface="Times New Roman" pitchFamily="18" charset="0"/>
            </a:endParaRPr>
          </a:p>
        </p:txBody>
      </p:sp>
      <p:sp>
        <p:nvSpPr>
          <p:cNvPr id="11" name="Text Placeholder 10"/>
          <p:cNvSpPr>
            <a:spLocks noGrp="1"/>
          </p:cNvSpPr>
          <p:nvPr>
            <p:ph type="body" sz="quarter" idx="11" hasCustomPrompt="1"/>
          </p:nvPr>
        </p:nvSpPr>
        <p:spPr>
          <a:xfrm>
            <a:off x="881622" y="1916271"/>
            <a:ext cx="1441450" cy="387350"/>
          </a:xfrm>
        </p:spPr>
        <p:txBody>
          <a:bodyPr/>
          <a:lstStyle>
            <a:lvl1pPr marL="0" indent="0">
              <a:buNone/>
              <a:defRPr b="1" baseline="0">
                <a:solidFill>
                  <a:schemeClr val="bg1"/>
                </a:solidFill>
                <a:latin typeface="+mn-lt"/>
              </a:defRPr>
            </a:lvl1pPr>
          </a:lstStyle>
          <a:p>
            <a:pPr lvl="0"/>
            <a:r>
              <a:rPr lang="en-US" dirty="0"/>
              <a:t>Phase Title</a:t>
            </a:r>
            <a:endParaRPr lang="en-SG" dirty="0"/>
          </a:p>
        </p:txBody>
      </p:sp>
      <p:sp>
        <p:nvSpPr>
          <p:cNvPr id="12" name="Text Placeholder 10"/>
          <p:cNvSpPr>
            <a:spLocks noGrp="1"/>
          </p:cNvSpPr>
          <p:nvPr>
            <p:ph type="body" sz="quarter" idx="12" hasCustomPrompt="1"/>
          </p:nvPr>
        </p:nvSpPr>
        <p:spPr>
          <a:xfrm>
            <a:off x="3305004" y="1916271"/>
            <a:ext cx="1441450" cy="387350"/>
          </a:xfrm>
        </p:spPr>
        <p:txBody>
          <a:bodyPr/>
          <a:lstStyle>
            <a:lvl1pPr marL="0" indent="0">
              <a:buNone/>
              <a:defRPr b="1" baseline="0">
                <a:solidFill>
                  <a:schemeClr val="bg1"/>
                </a:solidFill>
                <a:latin typeface="+mn-lt"/>
              </a:defRPr>
            </a:lvl1pPr>
          </a:lstStyle>
          <a:p>
            <a:pPr lvl="0"/>
            <a:r>
              <a:rPr lang="en-US" dirty="0"/>
              <a:t>Phase Title</a:t>
            </a:r>
            <a:endParaRPr lang="en-SG" dirty="0"/>
          </a:p>
        </p:txBody>
      </p:sp>
      <p:sp>
        <p:nvSpPr>
          <p:cNvPr id="13" name="Text Placeholder 10"/>
          <p:cNvSpPr>
            <a:spLocks noGrp="1"/>
          </p:cNvSpPr>
          <p:nvPr>
            <p:ph type="body" sz="quarter" idx="13" hasCustomPrompt="1"/>
          </p:nvPr>
        </p:nvSpPr>
        <p:spPr>
          <a:xfrm>
            <a:off x="5770982" y="1916271"/>
            <a:ext cx="1441450" cy="387350"/>
          </a:xfrm>
        </p:spPr>
        <p:txBody>
          <a:bodyPr/>
          <a:lstStyle>
            <a:lvl1pPr marL="0" indent="0">
              <a:buNone/>
              <a:defRPr b="1" baseline="0">
                <a:solidFill>
                  <a:schemeClr val="bg1"/>
                </a:solidFill>
                <a:latin typeface="+mn-lt"/>
              </a:defRPr>
            </a:lvl1pPr>
          </a:lstStyle>
          <a:p>
            <a:pPr lvl="0"/>
            <a:r>
              <a:rPr lang="en-US" dirty="0"/>
              <a:t>Phase Title</a:t>
            </a:r>
            <a:endParaRPr lang="en-SG" dirty="0"/>
          </a:p>
        </p:txBody>
      </p:sp>
      <p:sp>
        <p:nvSpPr>
          <p:cNvPr id="14" name="Text Placeholder 10"/>
          <p:cNvSpPr>
            <a:spLocks noGrp="1"/>
          </p:cNvSpPr>
          <p:nvPr>
            <p:ph type="body" sz="quarter" idx="14" hasCustomPrompt="1"/>
          </p:nvPr>
        </p:nvSpPr>
        <p:spPr>
          <a:xfrm>
            <a:off x="881622" y="4299470"/>
            <a:ext cx="1441450" cy="387350"/>
          </a:xfrm>
        </p:spPr>
        <p:txBody>
          <a:bodyPr/>
          <a:lstStyle>
            <a:lvl1pPr marL="0" indent="0">
              <a:buNone/>
              <a:defRPr b="1" baseline="0">
                <a:solidFill>
                  <a:schemeClr val="bg1"/>
                </a:solidFill>
                <a:latin typeface="+mn-lt"/>
              </a:defRPr>
            </a:lvl1pPr>
          </a:lstStyle>
          <a:p>
            <a:pPr lvl="0"/>
            <a:r>
              <a:rPr lang="en-US" dirty="0"/>
              <a:t>Phase Title</a:t>
            </a:r>
            <a:endParaRPr lang="en-SG" dirty="0"/>
          </a:p>
        </p:txBody>
      </p:sp>
      <p:sp>
        <p:nvSpPr>
          <p:cNvPr id="15" name="Text Placeholder 10"/>
          <p:cNvSpPr>
            <a:spLocks noGrp="1"/>
          </p:cNvSpPr>
          <p:nvPr>
            <p:ph type="body" sz="quarter" idx="15" hasCustomPrompt="1"/>
          </p:nvPr>
        </p:nvSpPr>
        <p:spPr>
          <a:xfrm>
            <a:off x="3305004" y="4299470"/>
            <a:ext cx="1441450" cy="387350"/>
          </a:xfrm>
        </p:spPr>
        <p:txBody>
          <a:bodyPr/>
          <a:lstStyle>
            <a:lvl1pPr marL="0" indent="0">
              <a:buNone/>
              <a:defRPr b="1" baseline="0">
                <a:solidFill>
                  <a:schemeClr val="bg1"/>
                </a:solidFill>
                <a:latin typeface="+mn-lt"/>
              </a:defRPr>
            </a:lvl1pPr>
          </a:lstStyle>
          <a:p>
            <a:pPr lvl="0"/>
            <a:r>
              <a:rPr lang="en-US" dirty="0"/>
              <a:t>Phase Title</a:t>
            </a:r>
            <a:endParaRPr lang="en-SG" dirty="0"/>
          </a:p>
        </p:txBody>
      </p:sp>
      <p:sp>
        <p:nvSpPr>
          <p:cNvPr id="16" name="Text Placeholder 10"/>
          <p:cNvSpPr>
            <a:spLocks noGrp="1"/>
          </p:cNvSpPr>
          <p:nvPr>
            <p:ph type="body" sz="quarter" idx="16" hasCustomPrompt="1"/>
          </p:nvPr>
        </p:nvSpPr>
        <p:spPr>
          <a:xfrm>
            <a:off x="5770982" y="4299470"/>
            <a:ext cx="1441450" cy="387350"/>
          </a:xfrm>
        </p:spPr>
        <p:txBody>
          <a:bodyPr/>
          <a:lstStyle>
            <a:lvl1pPr marL="0" indent="0">
              <a:buNone/>
              <a:defRPr b="1" baseline="0">
                <a:solidFill>
                  <a:schemeClr val="bg1"/>
                </a:solidFill>
                <a:latin typeface="+mn-lt"/>
              </a:defRPr>
            </a:lvl1pPr>
          </a:lstStyle>
          <a:p>
            <a:pPr lvl="0"/>
            <a:r>
              <a:rPr lang="en-US" dirty="0"/>
              <a:t>Phase Title</a:t>
            </a:r>
            <a:endParaRPr lang="en-SG" dirty="0"/>
          </a:p>
        </p:txBody>
      </p:sp>
    </p:spTree>
    <p:extLst>
      <p:ext uri="{BB962C8B-B14F-4D97-AF65-F5344CB8AC3E}">
        <p14:creationId xmlns:p14="http://schemas.microsoft.com/office/powerpoint/2010/main" val="3805409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 - Three Triangles with Steps">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323930" y="275979"/>
            <a:ext cx="8388554" cy="789027"/>
          </a:xfrm>
        </p:spPr>
        <p:txBody>
          <a:bodyPr anchor="t">
            <a:normAutofit/>
          </a:bodyPr>
          <a:lstStyle>
            <a:lvl1pPr>
              <a:defRPr sz="2800" baseline="0">
                <a:solidFill>
                  <a:srgbClr val="9C1B3E"/>
                </a:solidFill>
                <a:latin typeface="+mj-lt"/>
              </a:defRPr>
            </a:lvl1pPr>
          </a:lstStyle>
          <a:p>
            <a:r>
              <a:rPr lang="en-US" dirty="0"/>
              <a:t>Title – for Stages, with space for details </a:t>
            </a:r>
          </a:p>
        </p:txBody>
      </p:sp>
      <p:sp>
        <p:nvSpPr>
          <p:cNvPr id="8" name="Slide Number Placeholder 8"/>
          <p:cNvSpPr>
            <a:spLocks noGrp="1"/>
          </p:cNvSpPr>
          <p:nvPr>
            <p:ph type="sldNum" sz="quarter" idx="4"/>
          </p:nvPr>
        </p:nvSpPr>
        <p:spPr>
          <a:xfrm>
            <a:off x="4173109" y="6374210"/>
            <a:ext cx="787400" cy="311802"/>
          </a:xfrm>
          <a:prstGeom prst="rect">
            <a:avLst/>
          </a:prstGeom>
        </p:spPr>
        <p:txBody>
          <a:bodyPr vert="horz" lIns="91440" tIns="45720" rIns="91440" bIns="45720" rtlCol="0" anchor="b"/>
          <a:lstStyle>
            <a:lvl1pPr algn="ctr">
              <a:defRPr sz="1200">
                <a:solidFill>
                  <a:srgbClr val="7F7F7F"/>
                </a:solidFill>
              </a:defRPr>
            </a:lvl1pPr>
          </a:lstStyle>
          <a:p>
            <a:fld id="{EAB76B0F-95F6-7E4B-8186-9E37D7FBB3D5}" type="slidenum">
              <a:rPr lang="en-US" smtClean="0"/>
              <a:pPr/>
              <a:t>‹#›</a:t>
            </a:fld>
            <a:endParaRPr lang="en-US" dirty="0"/>
          </a:p>
        </p:txBody>
      </p:sp>
      <p:sp>
        <p:nvSpPr>
          <p:cNvPr id="5" name="Pentagon 4"/>
          <p:cNvSpPr/>
          <p:nvPr userDrawn="1"/>
        </p:nvSpPr>
        <p:spPr>
          <a:xfrm>
            <a:off x="424539" y="1203005"/>
            <a:ext cx="2688773" cy="4182421"/>
          </a:xfrm>
          <a:prstGeom prst="homePlate">
            <a:avLst/>
          </a:prstGeom>
          <a:solidFill>
            <a:srgbClr val="C8C8C8"/>
          </a:solidFill>
          <a:ln/>
        </p:spPr>
        <p:style>
          <a:lnRef idx="0">
            <a:schemeClr val="accent5"/>
          </a:lnRef>
          <a:fillRef idx="3">
            <a:schemeClr val="accent5"/>
          </a:fillRef>
          <a:effectRef idx="3">
            <a:schemeClr val="accent5"/>
          </a:effectRef>
          <a:fontRef idx="minor">
            <a:schemeClr val="lt1"/>
          </a:fontRef>
        </p:style>
        <p:txBody>
          <a:bodyPr lIns="91430" tIns="45715" rIns="91430" bIns="45715" rtlCol="0" anchor="t"/>
          <a:lstStyle/>
          <a:p>
            <a:endParaRPr lang="en-US" sz="1600" dirty="0">
              <a:solidFill>
                <a:schemeClr val="tx1"/>
              </a:solidFill>
              <a:latin typeface="Times New Roman" pitchFamily="18" charset="0"/>
              <a:cs typeface="Times New Roman" pitchFamily="18" charset="0"/>
            </a:endParaRPr>
          </a:p>
        </p:txBody>
      </p:sp>
      <p:sp>
        <p:nvSpPr>
          <p:cNvPr id="6" name="Pentagon 5"/>
          <p:cNvSpPr/>
          <p:nvPr userDrawn="1"/>
        </p:nvSpPr>
        <p:spPr>
          <a:xfrm>
            <a:off x="3243939" y="1203005"/>
            <a:ext cx="2688773" cy="4182421"/>
          </a:xfrm>
          <a:prstGeom prst="homePlate">
            <a:avLst/>
          </a:prstGeom>
          <a:solidFill>
            <a:srgbClr val="9C1B3E"/>
          </a:solidFill>
          <a:ln/>
        </p:spPr>
        <p:style>
          <a:lnRef idx="0">
            <a:schemeClr val="accent5"/>
          </a:lnRef>
          <a:fillRef idx="3">
            <a:schemeClr val="accent5"/>
          </a:fillRef>
          <a:effectRef idx="3">
            <a:schemeClr val="accent5"/>
          </a:effectRef>
          <a:fontRef idx="minor">
            <a:schemeClr val="lt1"/>
          </a:fontRef>
        </p:style>
        <p:txBody>
          <a:bodyPr lIns="91430" tIns="45715" rIns="91430" bIns="45715" rtlCol="0" anchor="t"/>
          <a:lstStyle/>
          <a:p>
            <a:endParaRPr lang="en-US" sz="1600" dirty="0">
              <a:solidFill>
                <a:schemeClr val="bg1"/>
              </a:solidFill>
              <a:latin typeface="Times New Roman" pitchFamily="18" charset="0"/>
              <a:cs typeface="Times New Roman" pitchFamily="18" charset="0"/>
            </a:endParaRPr>
          </a:p>
        </p:txBody>
      </p:sp>
      <p:sp>
        <p:nvSpPr>
          <p:cNvPr id="9" name="Pentagon 8"/>
          <p:cNvSpPr/>
          <p:nvPr userDrawn="1"/>
        </p:nvSpPr>
        <p:spPr>
          <a:xfrm>
            <a:off x="6076040" y="1203005"/>
            <a:ext cx="2688773" cy="4182421"/>
          </a:xfrm>
          <a:prstGeom prst="homePlate">
            <a:avLst/>
          </a:prstGeom>
          <a:solidFill>
            <a:srgbClr val="8C8E8E"/>
          </a:solidFill>
          <a:ln/>
        </p:spPr>
        <p:style>
          <a:lnRef idx="0">
            <a:schemeClr val="accent5"/>
          </a:lnRef>
          <a:fillRef idx="3">
            <a:schemeClr val="accent5"/>
          </a:fillRef>
          <a:effectRef idx="3">
            <a:schemeClr val="accent5"/>
          </a:effectRef>
          <a:fontRef idx="minor">
            <a:schemeClr val="lt1"/>
          </a:fontRef>
        </p:style>
        <p:txBody>
          <a:bodyPr lIns="91430" tIns="45715" rIns="91430" bIns="45715" rtlCol="0" anchor="t"/>
          <a:lstStyle/>
          <a:p>
            <a:endParaRPr lang="en-US" sz="1600" dirty="0">
              <a:solidFill>
                <a:schemeClr val="bg1"/>
              </a:solidFill>
              <a:latin typeface="Times New Roman" pitchFamily="18" charset="0"/>
              <a:cs typeface="Times New Roman" pitchFamily="18" charset="0"/>
            </a:endParaRPr>
          </a:p>
        </p:txBody>
      </p:sp>
      <p:sp>
        <p:nvSpPr>
          <p:cNvPr id="3" name="Text Placeholder 2"/>
          <p:cNvSpPr>
            <a:spLocks noGrp="1"/>
          </p:cNvSpPr>
          <p:nvPr>
            <p:ph type="body" sz="quarter" idx="10"/>
          </p:nvPr>
        </p:nvSpPr>
        <p:spPr>
          <a:xfrm>
            <a:off x="424539" y="1333500"/>
            <a:ext cx="1613012" cy="3970338"/>
          </a:xfrm>
        </p:spPr>
        <p:txBody>
          <a:bodyPr/>
          <a:lstStyle>
            <a:lvl1pPr marL="0" indent="0">
              <a:buFont typeface="Arial" pitchFamily="34" charset="0"/>
              <a:buNone/>
              <a:defRPr sz="1600">
                <a:latin typeface="+mn-lt"/>
              </a:defRPr>
            </a:lvl1pPr>
          </a:lstStyle>
          <a:p>
            <a:pPr lvl="0"/>
            <a:r>
              <a:rPr lang="en-US"/>
              <a:t>Click to edit Master text styles</a:t>
            </a:r>
          </a:p>
          <a:p>
            <a:pPr lvl="1"/>
            <a:r>
              <a:rPr lang="en-US"/>
              <a:t>Second level</a:t>
            </a:r>
          </a:p>
        </p:txBody>
      </p:sp>
      <p:sp>
        <p:nvSpPr>
          <p:cNvPr id="10" name="Text Placeholder 2"/>
          <p:cNvSpPr>
            <a:spLocks noGrp="1"/>
          </p:cNvSpPr>
          <p:nvPr>
            <p:ph type="body" sz="quarter" idx="11"/>
          </p:nvPr>
        </p:nvSpPr>
        <p:spPr>
          <a:xfrm>
            <a:off x="3233181" y="1309046"/>
            <a:ext cx="1613012" cy="3970338"/>
          </a:xfrm>
        </p:spPr>
        <p:txBody>
          <a:bodyPr/>
          <a:lstStyle>
            <a:lvl1pPr marL="0" indent="0">
              <a:buFont typeface="Arial" pitchFamily="34" charset="0"/>
              <a:buNone/>
              <a:defRPr sz="1600">
                <a:solidFill>
                  <a:schemeClr val="bg1"/>
                </a:solidFill>
                <a:latin typeface="+mn-lt"/>
              </a:defRPr>
            </a:lvl1pPr>
          </a:lstStyle>
          <a:p>
            <a:pPr lvl="0"/>
            <a:r>
              <a:rPr lang="en-US"/>
              <a:t>Click to edit Master text styles</a:t>
            </a:r>
          </a:p>
          <a:p>
            <a:pPr lvl="1"/>
            <a:r>
              <a:rPr lang="en-US"/>
              <a:t>Second level</a:t>
            </a:r>
          </a:p>
        </p:txBody>
      </p:sp>
      <p:sp>
        <p:nvSpPr>
          <p:cNvPr id="11" name="Text Placeholder 2"/>
          <p:cNvSpPr>
            <a:spLocks noGrp="1"/>
          </p:cNvSpPr>
          <p:nvPr>
            <p:ph type="body" sz="quarter" idx="12"/>
          </p:nvPr>
        </p:nvSpPr>
        <p:spPr>
          <a:xfrm>
            <a:off x="6080397" y="1310391"/>
            <a:ext cx="1613012" cy="3970338"/>
          </a:xfrm>
        </p:spPr>
        <p:txBody>
          <a:bodyPr/>
          <a:lstStyle>
            <a:lvl1pPr marL="0" indent="0">
              <a:buFont typeface="Arial" pitchFamily="34" charset="0"/>
              <a:buNone/>
              <a:defRPr sz="1600">
                <a:solidFill>
                  <a:schemeClr val="bg1"/>
                </a:solidFill>
                <a:latin typeface="+mn-lt"/>
              </a:defRPr>
            </a:lvl1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4159681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a - Single 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699" y="274638"/>
            <a:ext cx="8573845" cy="704308"/>
          </a:xfrm>
        </p:spPr>
        <p:txBody>
          <a:bodyPr>
            <a:normAutofit/>
          </a:bodyPr>
          <a:lstStyle>
            <a:lvl1pPr>
              <a:defRPr sz="2800">
                <a:latin typeface="+mj-lt"/>
              </a:defRPr>
            </a:lvl1pPr>
          </a:lstStyle>
          <a:p>
            <a:r>
              <a:rPr lang="en-US" dirty="0"/>
              <a:t>Title/Intro Text (optional) for short Quote + Attribution</a:t>
            </a:r>
            <a:endParaRPr lang="en-SG" dirty="0"/>
          </a:p>
        </p:txBody>
      </p:sp>
      <p:sp>
        <p:nvSpPr>
          <p:cNvPr id="3" name="Slide Number Placeholder 2"/>
          <p:cNvSpPr>
            <a:spLocks noGrp="1"/>
          </p:cNvSpPr>
          <p:nvPr>
            <p:ph type="sldNum" sz="quarter" idx="10"/>
          </p:nvPr>
        </p:nvSpPr>
        <p:spPr/>
        <p:txBody>
          <a:bodyPr/>
          <a:lstStyle/>
          <a:p>
            <a:fld id="{EAB76B0F-95F6-7E4B-8186-9E37D7FBB3D5}" type="slidenum">
              <a:rPr lang="en-US" smtClean="0"/>
              <a:pPr/>
              <a:t>‹#›</a:t>
            </a:fld>
            <a:endParaRPr lang="en-US" dirty="0"/>
          </a:p>
        </p:txBody>
      </p:sp>
      <p:sp>
        <p:nvSpPr>
          <p:cNvPr id="4" name="Teardrop 3"/>
          <p:cNvSpPr/>
          <p:nvPr userDrawn="1"/>
        </p:nvSpPr>
        <p:spPr>
          <a:xfrm>
            <a:off x="1740418" y="1209063"/>
            <a:ext cx="4865344" cy="4060373"/>
          </a:xfrm>
          <a:prstGeom prst="teardrop">
            <a:avLst/>
          </a:prstGeom>
          <a:solidFill>
            <a:srgbClr val="9C1B3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SG" sz="2800" dirty="0">
              <a:latin typeface="Times New Roman" pitchFamily="18" charset="0"/>
              <a:cs typeface="Times New Roman" pitchFamily="18" charset="0"/>
            </a:endParaRPr>
          </a:p>
        </p:txBody>
      </p:sp>
      <p:grpSp>
        <p:nvGrpSpPr>
          <p:cNvPr id="5" name="Group 4"/>
          <p:cNvGrpSpPr/>
          <p:nvPr userDrawn="1"/>
        </p:nvGrpSpPr>
        <p:grpSpPr>
          <a:xfrm>
            <a:off x="5602463" y="4074630"/>
            <a:ext cx="1589314" cy="1240972"/>
            <a:chOff x="5375728" y="3865178"/>
            <a:chExt cx="1589314" cy="1240972"/>
          </a:xfrm>
        </p:grpSpPr>
        <p:sp>
          <p:nvSpPr>
            <p:cNvPr id="6" name="Teardrop 5"/>
            <p:cNvSpPr/>
            <p:nvPr/>
          </p:nvSpPr>
          <p:spPr>
            <a:xfrm rot="10800000">
              <a:off x="5375728" y="3865178"/>
              <a:ext cx="1589314" cy="1240972"/>
            </a:xfrm>
            <a:prstGeom prst="teardrop">
              <a:avLst/>
            </a:prstGeom>
            <a:solidFill>
              <a:srgbClr val="C8C8C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SG" dirty="0"/>
            </a:p>
          </p:txBody>
        </p:sp>
        <p:sp>
          <p:nvSpPr>
            <p:cNvPr id="7" name="TextBox 6"/>
            <p:cNvSpPr txBox="1"/>
            <p:nvPr/>
          </p:nvSpPr>
          <p:spPr>
            <a:xfrm>
              <a:off x="5548928" y="4162498"/>
              <a:ext cx="1242911" cy="369332"/>
            </a:xfrm>
            <a:prstGeom prst="rect">
              <a:avLst/>
            </a:prstGeom>
            <a:noFill/>
          </p:spPr>
          <p:txBody>
            <a:bodyPr wrap="square" rtlCol="0">
              <a:spAutoFit/>
            </a:bodyPr>
            <a:lstStyle/>
            <a:p>
              <a:pPr algn="ctr"/>
              <a:endParaRPr lang="en-SG" b="1" dirty="0">
                <a:latin typeface="Times New Roman" pitchFamily="18" charset="0"/>
                <a:cs typeface="Times New Roman" pitchFamily="18" charset="0"/>
              </a:endParaRPr>
            </a:p>
          </p:txBody>
        </p:sp>
      </p:grpSp>
      <p:sp>
        <p:nvSpPr>
          <p:cNvPr id="9" name="Text Placeholder 8"/>
          <p:cNvSpPr>
            <a:spLocks noGrp="1"/>
          </p:cNvSpPr>
          <p:nvPr>
            <p:ph type="body" sz="quarter" idx="11" hasCustomPrompt="1"/>
          </p:nvPr>
        </p:nvSpPr>
        <p:spPr>
          <a:xfrm>
            <a:off x="2302961" y="1925638"/>
            <a:ext cx="3991088" cy="2538786"/>
          </a:xfrm>
        </p:spPr>
        <p:txBody>
          <a:bodyPr anchor="ctr">
            <a:normAutofit/>
          </a:bodyPr>
          <a:lstStyle>
            <a:lvl1pPr marL="0" indent="0">
              <a:buNone/>
              <a:defRPr sz="2800">
                <a:solidFill>
                  <a:schemeClr val="bg1"/>
                </a:solidFill>
                <a:latin typeface="+mj-lt"/>
              </a:defRPr>
            </a:lvl1pPr>
          </a:lstStyle>
          <a:p>
            <a:pPr lvl="0"/>
            <a:r>
              <a:rPr lang="en-US" dirty="0"/>
              <a:t>“</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adipisicing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en-SG" dirty="0"/>
          </a:p>
        </p:txBody>
      </p:sp>
      <p:sp>
        <p:nvSpPr>
          <p:cNvPr id="11" name="Text Placeholder 10"/>
          <p:cNvSpPr>
            <a:spLocks noGrp="1"/>
          </p:cNvSpPr>
          <p:nvPr>
            <p:ph type="body" sz="quarter" idx="12" hasCustomPrompt="1"/>
          </p:nvPr>
        </p:nvSpPr>
        <p:spPr>
          <a:xfrm>
            <a:off x="5875060" y="4386347"/>
            <a:ext cx="1143514" cy="617537"/>
          </a:xfrm>
        </p:spPr>
        <p:txBody>
          <a:bodyPr>
            <a:noAutofit/>
          </a:bodyPr>
          <a:lstStyle>
            <a:lvl1pPr marL="0" indent="0">
              <a:buNone/>
              <a:defRPr sz="1800" b="1">
                <a:latin typeface="+mn-lt"/>
              </a:defRPr>
            </a:lvl1pPr>
          </a:lstStyle>
          <a:p>
            <a:pPr lvl="0"/>
            <a:r>
              <a:rPr lang="en-US" dirty="0"/>
              <a:t>John Doe</a:t>
            </a:r>
            <a:endParaRPr lang="en-SG" dirty="0"/>
          </a:p>
        </p:txBody>
      </p:sp>
    </p:spTree>
    <p:extLst>
      <p:ext uri="{BB962C8B-B14F-4D97-AF65-F5344CB8AC3E}">
        <p14:creationId xmlns:p14="http://schemas.microsoft.com/office/powerpoint/2010/main" val="17007647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b - Big Takeaway Poi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800" baseline="0">
                <a:latin typeface="+mj-lt"/>
              </a:defRPr>
            </a:lvl1pPr>
          </a:lstStyle>
          <a:p>
            <a:r>
              <a:rPr lang="en-US" dirty="0"/>
              <a:t>Title/Intro Text for “Big Statement” or Conclusion or Takeaway Points from Presentation </a:t>
            </a:r>
            <a:endParaRPr lang="en-SG" dirty="0"/>
          </a:p>
        </p:txBody>
      </p:sp>
      <p:sp>
        <p:nvSpPr>
          <p:cNvPr id="3" name="Slide Number Placeholder 2"/>
          <p:cNvSpPr>
            <a:spLocks noGrp="1"/>
          </p:cNvSpPr>
          <p:nvPr>
            <p:ph type="sldNum" sz="quarter" idx="10"/>
          </p:nvPr>
        </p:nvSpPr>
        <p:spPr/>
        <p:txBody>
          <a:bodyPr/>
          <a:lstStyle/>
          <a:p>
            <a:fld id="{EAB76B0F-95F6-7E4B-8186-9E37D7FBB3D5}" type="slidenum">
              <a:rPr lang="en-US" smtClean="0"/>
              <a:pPr/>
              <a:t>‹#›</a:t>
            </a:fld>
            <a:endParaRPr lang="en-US" dirty="0"/>
          </a:p>
        </p:txBody>
      </p:sp>
      <p:sp>
        <p:nvSpPr>
          <p:cNvPr id="4" name="Rectangle 3"/>
          <p:cNvSpPr/>
          <p:nvPr userDrawn="1"/>
        </p:nvSpPr>
        <p:spPr>
          <a:xfrm>
            <a:off x="502841" y="1534886"/>
            <a:ext cx="8122557" cy="3276600"/>
          </a:xfrm>
          <a:prstGeom prst="rect">
            <a:avLst/>
          </a:prstGeom>
          <a:solidFill>
            <a:srgbClr val="9C1B3E"/>
          </a:solidFill>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SG" sz="4400" dirty="0">
              <a:latin typeface="Times New Roman" pitchFamily="18" charset="0"/>
              <a:cs typeface="Times New Roman" pitchFamily="18" charset="0"/>
            </a:endParaRPr>
          </a:p>
        </p:txBody>
      </p:sp>
      <p:sp>
        <p:nvSpPr>
          <p:cNvPr id="6" name="Text Placeholder 5"/>
          <p:cNvSpPr>
            <a:spLocks noGrp="1"/>
          </p:cNvSpPr>
          <p:nvPr>
            <p:ph type="body" sz="quarter" idx="11" hasCustomPrompt="1"/>
          </p:nvPr>
        </p:nvSpPr>
        <p:spPr>
          <a:xfrm>
            <a:off x="871369" y="1882588"/>
            <a:ext cx="7433535" cy="2635624"/>
          </a:xfrm>
        </p:spPr>
        <p:txBody>
          <a:bodyPr anchor="ctr">
            <a:normAutofit/>
          </a:bodyPr>
          <a:lstStyle>
            <a:lvl1pPr marL="0" indent="0" algn="ctr">
              <a:buNone/>
              <a:defRPr sz="4000" baseline="0">
                <a:solidFill>
                  <a:schemeClr val="bg1"/>
                </a:solidFill>
                <a:latin typeface="+mj-lt"/>
              </a:defRPr>
            </a:lvl1pPr>
          </a:lstStyle>
          <a:p>
            <a:pPr lvl="0"/>
            <a:r>
              <a:rPr lang="en-US" dirty="0"/>
              <a:t>Big Statements</a:t>
            </a:r>
            <a:endParaRPr lang="en-SG" dirty="0"/>
          </a:p>
        </p:txBody>
      </p:sp>
    </p:spTree>
    <p:extLst>
      <p:ext uri="{BB962C8B-B14F-4D97-AF65-F5344CB8AC3E}">
        <p14:creationId xmlns:p14="http://schemas.microsoft.com/office/powerpoint/2010/main" val="9191049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bg>
      <p:bgPr>
        <a:solidFill>
          <a:srgbClr val="ADADAD"/>
        </a:solidFill>
        <a:effectLst/>
      </p:bgPr>
    </p:bg>
    <p:spTree>
      <p:nvGrpSpPr>
        <p:cNvPr id="1" name=""/>
        <p:cNvGrpSpPr/>
        <p:nvPr/>
      </p:nvGrpSpPr>
      <p:grpSpPr>
        <a:xfrm>
          <a:off x="0" y="0"/>
          <a:ext cx="0" cy="0"/>
          <a:chOff x="0" y="0"/>
          <a:chExt cx="0" cy="0"/>
        </a:xfrm>
      </p:grpSpPr>
      <p:pic>
        <p:nvPicPr>
          <p:cNvPr id="4" name="Picture 2" descr="c:\Users\yekbc\Pictures\Logo2a.jpg"/>
          <p:cNvPicPr>
            <a:picLocks noChangeAspect="1" noChangeArrowheads="1"/>
          </p:cNvPicPr>
          <p:nvPr userDrawn="1"/>
        </p:nvPicPr>
        <p:blipFill>
          <a:blip r:embed="rId2" cstate="print">
            <a:clrChange>
              <a:clrFrom>
                <a:srgbClr val="A8A9AD"/>
              </a:clrFrom>
              <a:clrTo>
                <a:srgbClr val="A8A9AD">
                  <a:alpha val="0"/>
                </a:srgbClr>
              </a:clrTo>
            </a:clrChange>
          </a:blip>
          <a:srcRect r="29974"/>
          <a:stretch>
            <a:fillRect/>
          </a:stretch>
        </p:blipFill>
        <p:spPr bwMode="auto">
          <a:xfrm>
            <a:off x="6065838" y="-153988"/>
            <a:ext cx="3673475" cy="7699376"/>
          </a:xfrm>
          <a:prstGeom prst="rect">
            <a:avLst/>
          </a:prstGeom>
          <a:noFill/>
          <a:ln w="9525">
            <a:noFill/>
            <a:miter lim="800000"/>
            <a:headEnd/>
            <a:tailEnd/>
          </a:ln>
        </p:spPr>
      </p:pic>
      <p:pic>
        <p:nvPicPr>
          <p:cNvPr id="5" name="Picture 3" descr="c:\Users\yekbc\Pictures\Logo2.jpg"/>
          <p:cNvPicPr>
            <a:picLocks noChangeAspect="1" noChangeArrowheads="1"/>
          </p:cNvPicPr>
          <p:nvPr userDrawn="1"/>
        </p:nvPicPr>
        <p:blipFill>
          <a:blip r:embed="rId3" cstate="print">
            <a:clrChange>
              <a:clrFrom>
                <a:srgbClr val="A8A9AD"/>
              </a:clrFrom>
              <a:clrTo>
                <a:srgbClr val="A8A9AD">
                  <a:alpha val="0"/>
                </a:srgbClr>
              </a:clrTo>
            </a:clrChange>
          </a:blip>
          <a:srcRect/>
          <a:stretch>
            <a:fillRect/>
          </a:stretch>
        </p:blipFill>
        <p:spPr bwMode="auto">
          <a:xfrm>
            <a:off x="0" y="0"/>
            <a:ext cx="2895600" cy="1230313"/>
          </a:xfrm>
          <a:prstGeom prst="rect">
            <a:avLst/>
          </a:prstGeom>
          <a:noFill/>
          <a:ln w="9525">
            <a:noFill/>
            <a:miter lim="800000"/>
            <a:headEnd/>
            <a:tailEnd/>
          </a:ln>
        </p:spPr>
      </p:pic>
      <p:sp>
        <p:nvSpPr>
          <p:cNvPr id="2" name="Title 1"/>
          <p:cNvSpPr>
            <a:spLocks noGrp="1"/>
          </p:cNvSpPr>
          <p:nvPr>
            <p:ph type="ctrTitle"/>
          </p:nvPr>
        </p:nvSpPr>
        <p:spPr>
          <a:xfrm>
            <a:off x="685800" y="2130425"/>
            <a:ext cx="5830416" cy="1470025"/>
          </a:xfrm>
        </p:spPr>
        <p:txBody>
          <a:bodyPr/>
          <a:lstStyle>
            <a:lvl1pPr algn="l">
              <a:defRPr/>
            </a:lvl1pPr>
          </a:lstStyle>
          <a:p>
            <a:r>
              <a:rPr lang="en-US" dirty="0"/>
              <a:t>Click to edit Master title style</a:t>
            </a:r>
            <a:endParaRPr lang="en-GB" dirty="0"/>
          </a:p>
        </p:txBody>
      </p:sp>
      <p:sp>
        <p:nvSpPr>
          <p:cNvPr id="3" name="Subtitle 2"/>
          <p:cNvSpPr>
            <a:spLocks noGrp="1"/>
          </p:cNvSpPr>
          <p:nvPr>
            <p:ph type="subTitle" idx="1"/>
          </p:nvPr>
        </p:nvSpPr>
        <p:spPr>
          <a:xfrm>
            <a:off x="683568" y="3861048"/>
            <a:ext cx="5832648"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6" name="Date Placeholder 3"/>
          <p:cNvSpPr>
            <a:spLocks noGrp="1"/>
          </p:cNvSpPr>
          <p:nvPr>
            <p:ph type="dt" sz="half" idx="10"/>
          </p:nvPr>
        </p:nvSpPr>
        <p:spPr>
          <a:xfrm>
            <a:off x="457200" y="6356350"/>
            <a:ext cx="2133600" cy="365125"/>
          </a:xfrm>
          <a:prstGeom prst="rect">
            <a:avLst/>
          </a:prstGeom>
        </p:spPr>
        <p:txBody>
          <a:bodyPr/>
          <a:lstStyle>
            <a:lvl1pPr>
              <a:defRPr smtClean="0"/>
            </a:lvl1pPr>
          </a:lstStyle>
          <a:p>
            <a:pPr>
              <a:defRPr/>
            </a:pPr>
            <a:endParaRPr lang="en-GB" altLang="en-US"/>
          </a:p>
        </p:txBody>
      </p:sp>
      <p:sp>
        <p:nvSpPr>
          <p:cNvPr id="7"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SG"/>
              <a:t>Property of AGC - Not to be reproduced without permission.</a:t>
            </a:r>
            <a:endParaRPr lang="en-GB"/>
          </a:p>
        </p:txBody>
      </p:sp>
      <p:sp>
        <p:nvSpPr>
          <p:cNvPr id="8" name="Slide Number Placeholder 5"/>
          <p:cNvSpPr>
            <a:spLocks noGrp="1"/>
          </p:cNvSpPr>
          <p:nvPr>
            <p:ph type="sldNum" sz="quarter" idx="12"/>
          </p:nvPr>
        </p:nvSpPr>
        <p:spPr/>
        <p:txBody>
          <a:bodyPr/>
          <a:lstStyle>
            <a:lvl1pPr>
              <a:defRPr smtClean="0"/>
            </a:lvl1pPr>
          </a:lstStyle>
          <a:p>
            <a:pPr>
              <a:defRPr/>
            </a:pPr>
            <a:fld id="{EC7EE7BC-AE50-424F-8D20-4499B1AC998D}" type="slidenum">
              <a:rPr lang="en-GB" altLang="en-US"/>
              <a:pPr>
                <a:defRPr/>
              </a:pPr>
              <a:t>‹#›</a:t>
            </a:fld>
            <a:endParaRPr lang="en-GB" altLang="en-US"/>
          </a:p>
        </p:txBody>
      </p:sp>
    </p:spTree>
    <p:extLst>
      <p:ext uri="{BB962C8B-B14F-4D97-AF65-F5344CB8AC3E}">
        <p14:creationId xmlns:p14="http://schemas.microsoft.com/office/powerpoint/2010/main" val="1167879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 Presentation Title (alternative)">
    <p:spTree>
      <p:nvGrpSpPr>
        <p:cNvPr id="1" name=""/>
        <p:cNvGrpSpPr/>
        <p:nvPr/>
      </p:nvGrpSpPr>
      <p:grpSpPr>
        <a:xfrm>
          <a:off x="0" y="0"/>
          <a:ext cx="0" cy="0"/>
          <a:chOff x="0" y="0"/>
          <a:chExt cx="0" cy="0"/>
        </a:xfrm>
      </p:grpSpPr>
      <p:pic>
        <p:nvPicPr>
          <p:cNvPr id="8" name="Picture 7" descr="PP_ppt_front.png"/>
          <p:cNvPicPr>
            <a:picLocks noChangeAspect="1"/>
          </p:cNvPicPr>
          <p:nvPr userDrawn="1"/>
        </p:nvPicPr>
        <p:blipFill>
          <a:blip r:embed="rId2"/>
          <a:stretch>
            <a:fillRect/>
          </a:stretch>
        </p:blipFill>
        <p:spPr>
          <a:xfrm>
            <a:off x="-6076" y="6081"/>
            <a:ext cx="9150076" cy="6851919"/>
          </a:xfrm>
          <a:prstGeom prst="rect">
            <a:avLst/>
          </a:prstGeom>
        </p:spPr>
      </p:pic>
      <p:pic>
        <p:nvPicPr>
          <p:cNvPr id="9" name="Picture 8" descr="AGC-logo_redbg.png"/>
          <p:cNvPicPr>
            <a:picLocks noChangeAspect="1"/>
          </p:cNvPicPr>
          <p:nvPr userDrawn="1"/>
        </p:nvPicPr>
        <p:blipFill>
          <a:blip r:embed="rId3"/>
          <a:stretch>
            <a:fillRect/>
          </a:stretch>
        </p:blipFill>
        <p:spPr>
          <a:xfrm>
            <a:off x="595821" y="531115"/>
            <a:ext cx="2067979" cy="620797"/>
          </a:xfrm>
          <a:prstGeom prst="rect">
            <a:avLst/>
          </a:prstGeom>
        </p:spPr>
      </p:pic>
      <p:sp>
        <p:nvSpPr>
          <p:cNvPr id="10" name="Title 1"/>
          <p:cNvSpPr txBox="1">
            <a:spLocks/>
          </p:cNvSpPr>
          <p:nvPr userDrawn="1"/>
        </p:nvSpPr>
        <p:spPr>
          <a:xfrm>
            <a:off x="584221" y="6208015"/>
            <a:ext cx="6076877" cy="560387"/>
          </a:xfrm>
          <a:prstGeom prst="rect">
            <a:avLst/>
          </a:prstGeom>
        </p:spPr>
        <p:txBody>
          <a:bodyPr vert="horz" lIns="91440" tIns="45720" rIns="91440" bIns="45720" rtlCol="0" anchor="t">
            <a:normAutofit/>
          </a:bodyPr>
          <a:lstStyle/>
          <a:p>
            <a:pPr marL="0" marR="0" lvl="0" indent="0" defTabSz="457200" rtl="0" eaLnBrk="1" fontAlgn="auto" latinLnBrk="0" hangingPunct="1">
              <a:lnSpc>
                <a:spcPts val="3325"/>
              </a:lnSpc>
              <a:spcBef>
                <a:spcPct val="0"/>
              </a:spcBef>
              <a:spcAft>
                <a:spcPts val="0"/>
              </a:spcAft>
              <a:buClrTx/>
              <a:buSzTx/>
              <a:buFontTx/>
              <a:buNone/>
              <a:tabLst/>
              <a:defRPr/>
            </a:pPr>
            <a:r>
              <a:rPr kumimoji="0" lang="en-US" sz="1200" b="1" i="0" u="none" strike="noStrike" kern="1200" cap="none" spc="0" normalizeH="0" baseline="0" noProof="0" dirty="0" err="1">
                <a:ln>
                  <a:noFill/>
                </a:ln>
                <a:solidFill>
                  <a:schemeClr val="tx1">
                    <a:lumMod val="65000"/>
                    <a:lumOff val="35000"/>
                  </a:schemeClr>
                </a:solidFill>
                <a:effectLst/>
                <a:uLnTx/>
                <a:uFillTx/>
                <a:latin typeface="Calibri"/>
                <a:ea typeface="ＭＳ Ｐゴシック"/>
                <a:cs typeface="Calibri"/>
              </a:rPr>
              <a:t>www.agc.gov.sg</a:t>
            </a:r>
            <a:endParaRPr kumimoji="0" lang="en-US" sz="1200" b="0" i="0" u="none" strike="noStrike" kern="1200" cap="none" spc="0" normalizeH="0" baseline="0" noProof="0" dirty="0">
              <a:ln>
                <a:noFill/>
              </a:ln>
              <a:solidFill>
                <a:schemeClr val="tx1">
                  <a:lumMod val="65000"/>
                  <a:lumOff val="35000"/>
                </a:schemeClr>
              </a:solidFill>
              <a:effectLst/>
              <a:uLnTx/>
              <a:uFillTx/>
              <a:latin typeface="Calibri"/>
              <a:ea typeface="ＭＳ Ｐゴシック"/>
              <a:cs typeface="Calibri"/>
            </a:endParaRPr>
          </a:p>
        </p:txBody>
      </p:sp>
      <p:sp>
        <p:nvSpPr>
          <p:cNvPr id="3" name="Slide Number Placeholder 2"/>
          <p:cNvSpPr>
            <a:spLocks noGrp="1"/>
          </p:cNvSpPr>
          <p:nvPr>
            <p:ph type="sldNum" sz="quarter" idx="10"/>
          </p:nvPr>
        </p:nvSpPr>
        <p:spPr/>
        <p:txBody>
          <a:bodyPr/>
          <a:lstStyle/>
          <a:p>
            <a:fld id="{EAB76B0F-95F6-7E4B-8186-9E37D7FBB3D5}" type="slidenum">
              <a:rPr lang="en-US" smtClean="0"/>
              <a:pPr/>
              <a:t>‹#›</a:t>
            </a:fld>
            <a:endParaRPr lang="en-US" dirty="0"/>
          </a:p>
        </p:txBody>
      </p:sp>
      <p:sp>
        <p:nvSpPr>
          <p:cNvPr id="16" name="Title 1"/>
          <p:cNvSpPr>
            <a:spLocks noGrp="1"/>
          </p:cNvSpPr>
          <p:nvPr>
            <p:ph type="title" hasCustomPrompt="1"/>
          </p:nvPr>
        </p:nvSpPr>
        <p:spPr>
          <a:xfrm>
            <a:off x="441036" y="3000930"/>
            <a:ext cx="6250206" cy="1043945"/>
          </a:xfrm>
        </p:spPr>
        <p:txBody>
          <a:bodyPr>
            <a:normAutofit/>
          </a:bodyPr>
          <a:lstStyle>
            <a:lvl1pPr>
              <a:defRPr sz="4400" baseline="0">
                <a:solidFill>
                  <a:schemeClr val="accent1"/>
                </a:solidFill>
                <a:latin typeface="+mj-lt"/>
              </a:defRPr>
            </a:lvl1pPr>
          </a:lstStyle>
          <a:p>
            <a:r>
              <a:rPr lang="en-US" dirty="0"/>
              <a:t>TITLE</a:t>
            </a:r>
            <a:br>
              <a:rPr lang="en-US" dirty="0"/>
            </a:br>
            <a:endParaRPr lang="en-US" dirty="0"/>
          </a:p>
        </p:txBody>
      </p:sp>
      <p:sp>
        <p:nvSpPr>
          <p:cNvPr id="21" name="Text Placeholder 20"/>
          <p:cNvSpPr>
            <a:spLocks noGrp="1"/>
          </p:cNvSpPr>
          <p:nvPr>
            <p:ph type="body" sz="quarter" idx="11" hasCustomPrompt="1"/>
          </p:nvPr>
        </p:nvSpPr>
        <p:spPr>
          <a:xfrm>
            <a:off x="441036" y="4044875"/>
            <a:ext cx="3884613" cy="990600"/>
          </a:xfrm>
        </p:spPr>
        <p:txBody>
          <a:bodyPr/>
          <a:lstStyle>
            <a:lvl1pPr marL="0" indent="0">
              <a:buNone/>
              <a:defRPr>
                <a:solidFill>
                  <a:schemeClr val="tx1"/>
                </a:solidFill>
                <a:latin typeface="+mj-lt"/>
              </a:defRPr>
            </a:lvl1pPr>
          </a:lstStyle>
          <a:p>
            <a:pPr lvl="0"/>
            <a:r>
              <a:rPr lang="en-US" dirty="0"/>
              <a:t>Date</a:t>
            </a:r>
          </a:p>
        </p:txBody>
      </p:sp>
    </p:spTree>
    <p:extLst>
      <p:ext uri="{BB962C8B-B14F-4D97-AF65-F5344CB8AC3E}">
        <p14:creationId xmlns:p14="http://schemas.microsoft.com/office/powerpoint/2010/main" val="3175157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 Divider between Sectio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64566" y="3000930"/>
            <a:ext cx="6984608" cy="1143000"/>
          </a:xfrm>
        </p:spPr>
        <p:txBody>
          <a:bodyPr>
            <a:normAutofit/>
          </a:bodyPr>
          <a:lstStyle>
            <a:lvl1pPr>
              <a:defRPr sz="4000" baseline="0">
                <a:latin typeface="+mj-lt"/>
              </a:defRPr>
            </a:lvl1pPr>
          </a:lstStyle>
          <a:p>
            <a:r>
              <a:rPr lang="en-US" dirty="0"/>
              <a:t>Divider Title</a:t>
            </a:r>
          </a:p>
        </p:txBody>
      </p:sp>
      <p:sp>
        <p:nvSpPr>
          <p:cNvPr id="3" name="Slide Number Placeholder 2"/>
          <p:cNvSpPr>
            <a:spLocks noGrp="1"/>
          </p:cNvSpPr>
          <p:nvPr>
            <p:ph type="sldNum" sz="quarter" idx="10"/>
          </p:nvPr>
        </p:nvSpPr>
        <p:spPr/>
        <p:txBody>
          <a:bodyPr/>
          <a:lstStyle/>
          <a:p>
            <a:fld id="{EAB76B0F-95F6-7E4B-8186-9E37D7FBB3D5}" type="slidenum">
              <a:rPr lang="en-US" smtClean="0"/>
              <a:pPr/>
              <a:t>‹#›</a:t>
            </a:fld>
            <a:endParaRPr lang="en-US" dirty="0"/>
          </a:p>
        </p:txBody>
      </p:sp>
      <p:sp>
        <p:nvSpPr>
          <p:cNvPr id="7" name="Text Placeholder 6"/>
          <p:cNvSpPr>
            <a:spLocks noGrp="1"/>
          </p:cNvSpPr>
          <p:nvPr>
            <p:ph type="body" sz="quarter" idx="11" hasCustomPrompt="1"/>
          </p:nvPr>
        </p:nvSpPr>
        <p:spPr>
          <a:xfrm>
            <a:off x="204248" y="2991517"/>
            <a:ext cx="900066" cy="1141655"/>
          </a:xfrm>
        </p:spPr>
        <p:txBody>
          <a:bodyPr>
            <a:normAutofit/>
          </a:bodyPr>
          <a:lstStyle>
            <a:lvl1pPr marL="0" indent="0" algn="r">
              <a:buNone/>
              <a:defRPr sz="4000" b="1">
                <a:solidFill>
                  <a:schemeClr val="tx2"/>
                </a:solidFill>
                <a:latin typeface="+mj-lt"/>
              </a:defRPr>
            </a:lvl1pPr>
          </a:lstStyle>
          <a:p>
            <a:pPr lvl="0"/>
            <a:r>
              <a:rPr lang="en-US" dirty="0"/>
              <a:t>01</a:t>
            </a:r>
            <a:endParaRPr lang="en-SG" dirty="0"/>
          </a:p>
        </p:txBody>
      </p:sp>
    </p:spTree>
    <p:extLst>
      <p:ext uri="{BB962C8B-B14F-4D97-AF65-F5344CB8AC3E}">
        <p14:creationId xmlns:p14="http://schemas.microsoft.com/office/powerpoint/2010/main" val="3329606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 Content">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323930" y="275980"/>
            <a:ext cx="8388554" cy="736600"/>
          </a:xfrm>
        </p:spPr>
        <p:txBody>
          <a:bodyPr anchor="t">
            <a:normAutofit/>
          </a:bodyPr>
          <a:lstStyle>
            <a:lvl1pPr>
              <a:defRPr sz="2800" baseline="0">
                <a:solidFill>
                  <a:srgbClr val="9C1B3E"/>
                </a:solidFill>
                <a:latin typeface="+mj-lt"/>
              </a:defRPr>
            </a:lvl1pPr>
          </a:lstStyle>
          <a:p>
            <a:r>
              <a:rPr lang="en-US" dirty="0"/>
              <a:t>Title – In details, use [Tab] / [Shift]+[Tab] for “levels”</a:t>
            </a:r>
          </a:p>
        </p:txBody>
      </p:sp>
      <p:sp>
        <p:nvSpPr>
          <p:cNvPr id="23" name="Text Placeholder 22"/>
          <p:cNvSpPr>
            <a:spLocks noGrp="1"/>
          </p:cNvSpPr>
          <p:nvPr>
            <p:ph type="body" sz="quarter" idx="13"/>
          </p:nvPr>
        </p:nvSpPr>
        <p:spPr>
          <a:xfrm>
            <a:off x="323445" y="1012580"/>
            <a:ext cx="8378281" cy="5113899"/>
          </a:xfrm>
        </p:spPr>
        <p:txBody>
          <a:bodyPr/>
          <a:lstStyle>
            <a:lvl1pPr marL="360000" indent="-360000">
              <a:lnSpc>
                <a:spcPct val="100000"/>
              </a:lnSpc>
              <a:defRPr>
                <a:solidFill>
                  <a:srgbClr val="000000"/>
                </a:solidFill>
                <a:latin typeface="+mn-lt"/>
              </a:defRPr>
            </a:lvl1pPr>
            <a:lvl2pPr marL="720000" indent="-360000">
              <a:lnSpc>
                <a:spcPct val="100000"/>
              </a:lnSpc>
              <a:defRPr>
                <a:solidFill>
                  <a:srgbClr val="000000"/>
                </a:solidFill>
                <a:latin typeface="+mn-lt"/>
              </a:defRPr>
            </a:lvl2pPr>
            <a:lvl3pPr marL="1080000" indent="-360000">
              <a:lnSpc>
                <a:spcPct val="100000"/>
              </a:lnSpc>
              <a:defRPr>
                <a:solidFill>
                  <a:srgbClr val="000000"/>
                </a:solidFill>
                <a:latin typeface="+mn-lt"/>
              </a:defRPr>
            </a:lvl3pPr>
            <a:lvl4pPr marL="1440000" indent="-360000">
              <a:lnSpc>
                <a:spcPct val="100000"/>
              </a:lnSpc>
              <a:defRPr>
                <a:solidFill>
                  <a:srgbClr val="000000"/>
                </a:solidFill>
                <a:latin typeface="+mn-lt"/>
              </a:defRPr>
            </a:lvl4pPr>
            <a:lvl5pPr marL="1800000" indent="-360000">
              <a:spcBef>
                <a:spcPts val="0"/>
              </a:spcBef>
              <a:spcAft>
                <a:spcPts val="600"/>
              </a:spcAft>
              <a:defRPr sz="1100">
                <a:solidFill>
                  <a:srgbClr val="000000"/>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8"/>
          <p:cNvSpPr>
            <a:spLocks noGrp="1"/>
          </p:cNvSpPr>
          <p:nvPr>
            <p:ph type="sldNum" sz="quarter" idx="4"/>
          </p:nvPr>
        </p:nvSpPr>
        <p:spPr>
          <a:xfrm>
            <a:off x="4177417" y="6374025"/>
            <a:ext cx="787400" cy="311802"/>
          </a:xfrm>
          <a:prstGeom prst="rect">
            <a:avLst/>
          </a:prstGeom>
        </p:spPr>
        <p:txBody>
          <a:bodyPr vert="horz" lIns="91440" tIns="45720" rIns="91440" bIns="45720" rtlCol="0" anchor="b"/>
          <a:lstStyle>
            <a:lvl1pPr algn="ctr">
              <a:defRPr sz="1200">
                <a:solidFill>
                  <a:srgbClr val="7F7F7F"/>
                </a:solidFill>
              </a:defRPr>
            </a:lvl1pPr>
          </a:lstStyle>
          <a:p>
            <a:fld id="{EAB76B0F-95F6-7E4B-8186-9E37D7FBB3D5}" type="slidenum">
              <a:rPr lang="en-US" smtClean="0"/>
              <a:pPr/>
              <a:t>‹#›</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wipe(left)">
                                      <p:cBhvr>
                                        <p:cTn id="7" dur="10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
                                            <p:txEl>
                                              <p:pRg st="1" end="1"/>
                                            </p:txEl>
                                          </p:spTgt>
                                        </p:tgtEl>
                                        <p:attrNameLst>
                                          <p:attrName>style.visibility</p:attrName>
                                        </p:attrNameLst>
                                      </p:cBhvr>
                                      <p:to>
                                        <p:strVal val="visible"/>
                                      </p:to>
                                    </p:set>
                                    <p:animEffect transition="in" filter="wipe(left)">
                                      <p:cBhvr>
                                        <p:cTn id="12" dur="1000"/>
                                        <p:tgtEl>
                                          <p:spTgt spid="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
                                            <p:txEl>
                                              <p:pRg st="2" end="2"/>
                                            </p:txEl>
                                          </p:spTgt>
                                        </p:tgtEl>
                                        <p:attrNameLst>
                                          <p:attrName>style.visibility</p:attrName>
                                        </p:attrNameLst>
                                      </p:cBhvr>
                                      <p:to>
                                        <p:strVal val="visible"/>
                                      </p:to>
                                    </p:set>
                                    <p:animEffect transition="in" filter="wipe(left)">
                                      <p:cBhvr>
                                        <p:cTn id="17" dur="1000"/>
                                        <p:tgtEl>
                                          <p:spTgt spid="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3">
                                            <p:txEl>
                                              <p:pRg st="3" end="3"/>
                                            </p:txEl>
                                          </p:spTgt>
                                        </p:tgtEl>
                                        <p:attrNameLst>
                                          <p:attrName>style.visibility</p:attrName>
                                        </p:attrNameLst>
                                      </p:cBhvr>
                                      <p:to>
                                        <p:strVal val="visible"/>
                                      </p:to>
                                    </p:set>
                                    <p:animEffect transition="in" filter="wipe(left)">
                                      <p:cBhvr>
                                        <p:cTn id="22" dur="1000"/>
                                        <p:tgtEl>
                                          <p:spTgt spid="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3">
                                            <p:txEl>
                                              <p:pRg st="4" end="4"/>
                                            </p:txEl>
                                          </p:spTgt>
                                        </p:tgtEl>
                                        <p:attrNameLst>
                                          <p:attrName>style.visibility</p:attrName>
                                        </p:attrNameLst>
                                      </p:cBhvr>
                                      <p:to>
                                        <p:strVal val="visible"/>
                                      </p:to>
                                    </p:set>
                                    <p:animEffect transition="in" filter="wipe(left)">
                                      <p:cBhvr>
                                        <p:cTn id="27" dur="1000"/>
                                        <p:tgtEl>
                                          <p:spTgt spid="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uiExpand="1" build="p">
        <p:tmplLst>
          <p:tmpl lvl="1">
            <p:tnLst>
              <p:par>
                <p:cTn presetID="22" presetClass="entr" presetSubtype="8" fill="hold" nodeType="click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1000"/>
                        <p:tgtEl>
                          <p:spTgt spid="23"/>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1000"/>
                        <p:tgtEl>
                          <p:spTgt spid="23"/>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1000"/>
                        <p:tgtEl>
                          <p:spTgt spid="23"/>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1000"/>
                        <p:tgtEl>
                          <p:spTgt spid="23"/>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1000"/>
                        <p:tgtEl>
                          <p:spTgt spid="23"/>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 Tab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EAB76B0F-95F6-7E4B-8186-9E37D7FBB3D5}" type="slidenum">
              <a:rPr lang="en-US" smtClean="0"/>
              <a:pPr/>
              <a:t>‹#›</a:t>
            </a:fld>
            <a:endParaRPr lang="en-US" dirty="0"/>
          </a:p>
        </p:txBody>
      </p:sp>
      <p:sp>
        <p:nvSpPr>
          <p:cNvPr id="4" name="Text Placeholder 2"/>
          <p:cNvSpPr>
            <a:spLocks noGrp="1"/>
          </p:cNvSpPr>
          <p:nvPr userDrawn="1">
            <p:ph type="body" sz="quarter" idx="13" hasCustomPrompt="1"/>
          </p:nvPr>
        </p:nvSpPr>
        <p:spPr>
          <a:xfrm>
            <a:off x="323445" y="1012581"/>
            <a:ext cx="8378281" cy="799127"/>
          </a:xfrm>
        </p:spPr>
        <p:txBody>
          <a:bodyPr>
            <a:normAutofit/>
          </a:bodyPr>
          <a:lstStyle>
            <a:lvl1pPr>
              <a:defRPr baseline="0"/>
            </a:lvl1pPr>
          </a:lstStyle>
          <a:p>
            <a:pPr lvl="0"/>
            <a:r>
              <a:rPr lang="en-US" sz="1600" dirty="0"/>
              <a:t>If there is added explanatory text for the table, it should go here.  If not required, this text box can be deleted and the Table proper (which is below) can be made taller. Adjust space as appropriate for your needs.</a:t>
            </a:r>
          </a:p>
        </p:txBody>
      </p:sp>
      <p:sp>
        <p:nvSpPr>
          <p:cNvPr id="6" name="Title 6"/>
          <p:cNvSpPr>
            <a:spLocks noGrp="1"/>
          </p:cNvSpPr>
          <p:nvPr>
            <p:ph type="title" hasCustomPrompt="1"/>
          </p:nvPr>
        </p:nvSpPr>
        <p:spPr>
          <a:xfrm>
            <a:off x="323930" y="275980"/>
            <a:ext cx="8388554" cy="736600"/>
          </a:xfrm>
        </p:spPr>
        <p:txBody>
          <a:bodyPr anchor="t">
            <a:normAutofit/>
          </a:bodyPr>
          <a:lstStyle>
            <a:lvl1pPr>
              <a:defRPr sz="2800" baseline="0">
                <a:solidFill>
                  <a:srgbClr val="9C1B3E"/>
                </a:solidFill>
                <a:latin typeface="+mj-lt"/>
              </a:defRPr>
            </a:lvl1pPr>
          </a:lstStyle>
          <a:p>
            <a:r>
              <a:rPr lang="en-US" dirty="0"/>
              <a:t>Title – for Table</a:t>
            </a:r>
          </a:p>
        </p:txBody>
      </p:sp>
      <p:sp>
        <p:nvSpPr>
          <p:cNvPr id="8" name="Table Placeholder 7"/>
          <p:cNvSpPr>
            <a:spLocks noGrp="1"/>
          </p:cNvSpPr>
          <p:nvPr>
            <p:ph type="tbl" sz="quarter" idx="14"/>
          </p:nvPr>
        </p:nvSpPr>
        <p:spPr>
          <a:xfrm>
            <a:off x="323444" y="1811708"/>
            <a:ext cx="8378281" cy="4342906"/>
          </a:xfrm>
        </p:spPr>
        <p:txBody>
          <a:bodyPr/>
          <a:lstStyle/>
          <a:p>
            <a:r>
              <a:rPr lang="en-US"/>
              <a:t>Click icon to add table</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a - Single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699" y="274638"/>
            <a:ext cx="8573845" cy="661277"/>
          </a:xfrm>
        </p:spPr>
        <p:txBody>
          <a:bodyPr>
            <a:normAutofit/>
          </a:bodyPr>
          <a:lstStyle>
            <a:lvl1pPr>
              <a:defRPr sz="2800" baseline="0">
                <a:latin typeface="+mj-lt"/>
              </a:defRPr>
            </a:lvl1pPr>
          </a:lstStyle>
          <a:p>
            <a:r>
              <a:rPr lang="en-US" dirty="0"/>
              <a:t>Large Picture – Title or Caption Here</a:t>
            </a:r>
            <a:endParaRPr lang="en-SG" dirty="0"/>
          </a:p>
        </p:txBody>
      </p:sp>
      <p:sp>
        <p:nvSpPr>
          <p:cNvPr id="3" name="Slide Number Placeholder 2"/>
          <p:cNvSpPr>
            <a:spLocks noGrp="1"/>
          </p:cNvSpPr>
          <p:nvPr>
            <p:ph type="sldNum" sz="quarter" idx="10"/>
          </p:nvPr>
        </p:nvSpPr>
        <p:spPr/>
        <p:txBody>
          <a:bodyPr/>
          <a:lstStyle/>
          <a:p>
            <a:fld id="{EAB76B0F-95F6-7E4B-8186-9E37D7FBB3D5}" type="slidenum">
              <a:rPr lang="en-US" smtClean="0"/>
              <a:pPr/>
              <a:t>‹#›</a:t>
            </a:fld>
            <a:endParaRPr lang="en-US" dirty="0"/>
          </a:p>
        </p:txBody>
      </p:sp>
      <p:sp>
        <p:nvSpPr>
          <p:cNvPr id="5" name="Picture Placeholder 4"/>
          <p:cNvSpPr>
            <a:spLocks noGrp="1"/>
          </p:cNvSpPr>
          <p:nvPr>
            <p:ph type="pic" sz="quarter" idx="11"/>
          </p:nvPr>
        </p:nvSpPr>
        <p:spPr>
          <a:xfrm>
            <a:off x="1387736" y="1032734"/>
            <a:ext cx="6379285" cy="4712429"/>
          </a:xfrm>
        </p:spPr>
        <p:txBody>
          <a:bodyPr/>
          <a:lstStyle>
            <a:lvl1pPr>
              <a:defRPr>
                <a:latin typeface="+mn-lt"/>
              </a:defRPr>
            </a:lvl1pPr>
          </a:lstStyle>
          <a:p>
            <a:r>
              <a:rPr lang="en-US"/>
              <a:t>Click icon to add picture</a:t>
            </a:r>
            <a:endParaRPr lang="en-SG"/>
          </a:p>
        </p:txBody>
      </p:sp>
    </p:spTree>
    <p:extLst>
      <p:ext uri="{BB962C8B-B14F-4D97-AF65-F5344CB8AC3E}">
        <p14:creationId xmlns:p14="http://schemas.microsoft.com/office/powerpoint/2010/main" val="446291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b - Three Pictur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Three Pictures – Title or Caption Here</a:t>
            </a:r>
            <a:endParaRPr lang="en-GB" dirty="0"/>
          </a:p>
        </p:txBody>
      </p:sp>
      <p:sp>
        <p:nvSpPr>
          <p:cNvPr id="3" name="Slide Number Placeholder 2"/>
          <p:cNvSpPr>
            <a:spLocks noGrp="1"/>
          </p:cNvSpPr>
          <p:nvPr>
            <p:ph type="sldNum" sz="quarter" idx="10"/>
          </p:nvPr>
        </p:nvSpPr>
        <p:spPr/>
        <p:txBody>
          <a:bodyPr/>
          <a:lstStyle/>
          <a:p>
            <a:fld id="{EAB76B0F-95F6-7E4B-8186-9E37D7FBB3D5}" type="slidenum">
              <a:rPr lang="en-US" smtClean="0"/>
              <a:pPr/>
              <a:t>‹#›</a:t>
            </a:fld>
            <a:endParaRPr lang="en-US" dirty="0"/>
          </a:p>
        </p:txBody>
      </p:sp>
      <p:sp>
        <p:nvSpPr>
          <p:cNvPr id="4" name="Text Placeholder 2"/>
          <p:cNvSpPr>
            <a:spLocks noGrp="1"/>
          </p:cNvSpPr>
          <p:nvPr userDrawn="1">
            <p:ph type="body" sz="quarter" idx="13" hasCustomPrompt="1"/>
          </p:nvPr>
        </p:nvSpPr>
        <p:spPr>
          <a:xfrm>
            <a:off x="279699" y="1118383"/>
            <a:ext cx="6564233" cy="4951826"/>
          </a:xfrm>
        </p:spPr>
        <p:txBody>
          <a:bodyPr>
            <a:normAutofit fontScale="92500"/>
          </a:bodyPr>
          <a:lstStyle>
            <a:lvl1pPr>
              <a:defRPr baseline="0"/>
            </a:lvl1pPr>
          </a:lstStyle>
          <a:p>
            <a:r>
              <a:rPr lang="en-SG" sz="2200" dirty="0"/>
              <a:t>Text describing pictures here. Pictures to be aligned to the right of the slide, and follow the dimensions given here: Height = 4.22cm by Width = 6.5cm.  Photos to be shown as </a:t>
            </a:r>
            <a:r>
              <a:rPr lang="en-SG" sz="2200" dirty="0" err="1"/>
              <a:t>grayscale</a:t>
            </a:r>
            <a:r>
              <a:rPr lang="en-SG" sz="2200" dirty="0"/>
              <a:t>. To do so, click on the photograph, go to </a:t>
            </a:r>
            <a:r>
              <a:rPr lang="en-SG" sz="2200" dirty="0" err="1"/>
              <a:t>FormatColour</a:t>
            </a:r>
            <a:r>
              <a:rPr lang="en-SG" sz="2200" dirty="0"/>
              <a:t>, and choose </a:t>
            </a:r>
            <a:r>
              <a:rPr lang="en-SG" sz="2200" dirty="0" err="1"/>
              <a:t>Recolour</a:t>
            </a:r>
            <a:r>
              <a:rPr lang="en-SG" sz="2200" dirty="0"/>
              <a:t> followed by the </a:t>
            </a:r>
            <a:r>
              <a:rPr lang="en-SG" sz="2200" dirty="0" err="1"/>
              <a:t>Grayscale</a:t>
            </a:r>
            <a:r>
              <a:rPr lang="en-SG" sz="2200" dirty="0"/>
              <a:t> option.</a:t>
            </a:r>
          </a:p>
          <a:p>
            <a:r>
              <a:rPr lang="en-SG" sz="2200" dirty="0" err="1"/>
              <a:t>Lorem</a:t>
            </a:r>
            <a:r>
              <a:rPr lang="en-SG" sz="2200" dirty="0"/>
              <a:t> ipsum dolor sit amet, consectetur adipiscing elit. Mauris vitae massa augue, ornare pretium mauris.</a:t>
            </a:r>
          </a:p>
          <a:p>
            <a:r>
              <a:rPr lang="en-SG" sz="2200" dirty="0"/>
              <a:t>Praesent scelerisque cursus nisi, sit amet molestie nisl euismod ac. Nullam ac odio ut felis consectetur dapibus quis in nibh. In et risus in risus iaculis ultrices at ac sapien.</a:t>
            </a:r>
          </a:p>
          <a:p>
            <a:endParaRPr lang="en-SG" dirty="0"/>
          </a:p>
        </p:txBody>
      </p:sp>
      <p:sp>
        <p:nvSpPr>
          <p:cNvPr id="9" name="Picture Placeholder 8"/>
          <p:cNvSpPr>
            <a:spLocks noGrp="1"/>
          </p:cNvSpPr>
          <p:nvPr>
            <p:ph type="pic" sz="quarter" idx="14"/>
          </p:nvPr>
        </p:nvSpPr>
        <p:spPr>
          <a:xfrm>
            <a:off x="6843713" y="1117600"/>
            <a:ext cx="2009775" cy="1501383"/>
          </a:xfrm>
        </p:spPr>
        <p:txBody>
          <a:bodyPr/>
          <a:lstStyle/>
          <a:p>
            <a:r>
              <a:rPr lang="en-US"/>
              <a:t>Click icon to add picture</a:t>
            </a:r>
            <a:endParaRPr lang="en-GB"/>
          </a:p>
        </p:txBody>
      </p:sp>
      <p:sp>
        <p:nvSpPr>
          <p:cNvPr id="12" name="Picture Placeholder 8"/>
          <p:cNvSpPr>
            <a:spLocks noGrp="1"/>
          </p:cNvSpPr>
          <p:nvPr>
            <p:ph type="pic" sz="quarter" idx="15"/>
          </p:nvPr>
        </p:nvSpPr>
        <p:spPr>
          <a:xfrm>
            <a:off x="6843932" y="2849419"/>
            <a:ext cx="2009775" cy="1501383"/>
          </a:xfrm>
        </p:spPr>
        <p:txBody>
          <a:bodyPr/>
          <a:lstStyle/>
          <a:p>
            <a:r>
              <a:rPr lang="en-US"/>
              <a:t>Click icon to add picture</a:t>
            </a:r>
            <a:endParaRPr lang="en-GB"/>
          </a:p>
        </p:txBody>
      </p:sp>
      <p:sp>
        <p:nvSpPr>
          <p:cNvPr id="13" name="Picture Placeholder 8"/>
          <p:cNvSpPr>
            <a:spLocks noGrp="1"/>
          </p:cNvSpPr>
          <p:nvPr>
            <p:ph type="pic" sz="quarter" idx="16"/>
          </p:nvPr>
        </p:nvSpPr>
        <p:spPr>
          <a:xfrm>
            <a:off x="6843932" y="4568826"/>
            <a:ext cx="2009775" cy="1501383"/>
          </a:xfrm>
        </p:spPr>
        <p:txBody>
          <a:bodyPr/>
          <a:lstStyle/>
          <a:p>
            <a:r>
              <a:rPr lang="en-US"/>
              <a:t>Click icon to add picture</a:t>
            </a:r>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a - Stages (al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699" y="274639"/>
            <a:ext cx="8573845" cy="790368"/>
          </a:xfrm>
        </p:spPr>
        <p:txBody>
          <a:bodyPr>
            <a:normAutofit/>
          </a:bodyPr>
          <a:lstStyle>
            <a:lvl1pPr>
              <a:defRPr sz="2800">
                <a:latin typeface="+mj-lt"/>
              </a:defRPr>
            </a:lvl1pPr>
          </a:lstStyle>
          <a:p>
            <a:r>
              <a:rPr lang="en-US" dirty="0"/>
              <a:t>Title – for Stages</a:t>
            </a:r>
            <a:endParaRPr lang="en-SG" dirty="0"/>
          </a:p>
        </p:txBody>
      </p:sp>
      <p:sp>
        <p:nvSpPr>
          <p:cNvPr id="3" name="Slide Number Placeholder 2"/>
          <p:cNvSpPr>
            <a:spLocks noGrp="1"/>
          </p:cNvSpPr>
          <p:nvPr>
            <p:ph type="sldNum" sz="quarter" idx="10"/>
          </p:nvPr>
        </p:nvSpPr>
        <p:spPr/>
        <p:txBody>
          <a:bodyPr/>
          <a:lstStyle/>
          <a:p>
            <a:fld id="{EAB76B0F-95F6-7E4B-8186-9E37D7FBB3D5}" type="slidenum">
              <a:rPr lang="en-US" smtClean="0"/>
              <a:pPr/>
              <a:t>‹#›</a:t>
            </a:fld>
            <a:endParaRPr lang="en-US" dirty="0"/>
          </a:p>
        </p:txBody>
      </p:sp>
      <p:sp>
        <p:nvSpPr>
          <p:cNvPr id="4" name="Pentagon 3"/>
          <p:cNvSpPr/>
          <p:nvPr userDrawn="1"/>
        </p:nvSpPr>
        <p:spPr>
          <a:xfrm rot="5400000">
            <a:off x="3853671" y="-1181412"/>
            <a:ext cx="1415549" cy="6396509"/>
          </a:xfrm>
          <a:prstGeom prst="homePlate">
            <a:avLst/>
          </a:prstGeom>
          <a:solidFill>
            <a:srgbClr val="C8C8C8"/>
          </a:solidFill>
          <a:ln/>
        </p:spPr>
        <p:style>
          <a:lnRef idx="0">
            <a:schemeClr val="accent5"/>
          </a:lnRef>
          <a:fillRef idx="3">
            <a:schemeClr val="accent5"/>
          </a:fillRef>
          <a:effectRef idx="3">
            <a:schemeClr val="accent5"/>
          </a:effectRef>
          <a:fontRef idx="minor">
            <a:schemeClr val="lt1"/>
          </a:fontRef>
        </p:style>
        <p:txBody>
          <a:bodyPr lIns="91430" tIns="45715" rIns="91430" bIns="45715" rtlCol="0" anchor="ctr"/>
          <a:lstStyle/>
          <a:p>
            <a:pPr algn="ctr"/>
            <a:r>
              <a:rPr lang="en-US" sz="2800" dirty="0">
                <a:solidFill>
                  <a:srgbClr val="FFFFFF"/>
                </a:solidFill>
                <a:effectLst>
                  <a:glow rad="139700">
                    <a:schemeClr val="accent3">
                      <a:satMod val="175000"/>
                      <a:alpha val="40000"/>
                    </a:schemeClr>
                  </a:glow>
                </a:effectLst>
                <a:latin typeface="Verdana" pitchFamily="34" charset="0"/>
              </a:rPr>
              <a:t> </a:t>
            </a:r>
          </a:p>
        </p:txBody>
      </p:sp>
      <p:sp>
        <p:nvSpPr>
          <p:cNvPr id="5" name="Pentagon 4"/>
          <p:cNvSpPr/>
          <p:nvPr userDrawn="1"/>
        </p:nvSpPr>
        <p:spPr>
          <a:xfrm rot="5400000">
            <a:off x="3853669" y="262346"/>
            <a:ext cx="1415549" cy="6396509"/>
          </a:xfrm>
          <a:prstGeom prst="homePlate">
            <a:avLst/>
          </a:prstGeom>
          <a:solidFill>
            <a:srgbClr val="C8C8C8"/>
          </a:solidFill>
          <a:ln/>
        </p:spPr>
        <p:style>
          <a:lnRef idx="0">
            <a:schemeClr val="accent5"/>
          </a:lnRef>
          <a:fillRef idx="3">
            <a:schemeClr val="accent5"/>
          </a:fillRef>
          <a:effectRef idx="3">
            <a:schemeClr val="accent5"/>
          </a:effectRef>
          <a:fontRef idx="minor">
            <a:schemeClr val="lt1"/>
          </a:fontRef>
        </p:style>
        <p:txBody>
          <a:bodyPr lIns="91430" tIns="45715" rIns="91430" bIns="45715" rtlCol="0" anchor="ctr"/>
          <a:lstStyle/>
          <a:p>
            <a:pPr algn="ctr"/>
            <a:endParaRPr lang="en-US" sz="2800" dirty="0">
              <a:solidFill>
                <a:srgbClr val="FFFFFF"/>
              </a:solidFill>
              <a:effectLst>
                <a:glow rad="139700">
                  <a:schemeClr val="accent3">
                    <a:satMod val="175000"/>
                    <a:alpha val="40000"/>
                  </a:schemeClr>
                </a:glow>
              </a:effectLst>
              <a:latin typeface="Verdana" pitchFamily="34" charset="0"/>
            </a:endParaRPr>
          </a:p>
        </p:txBody>
      </p:sp>
      <p:sp>
        <p:nvSpPr>
          <p:cNvPr id="6" name="Pentagon 5"/>
          <p:cNvSpPr/>
          <p:nvPr userDrawn="1"/>
        </p:nvSpPr>
        <p:spPr>
          <a:xfrm rot="5400000">
            <a:off x="3853671" y="1700197"/>
            <a:ext cx="1415549" cy="6396509"/>
          </a:xfrm>
          <a:prstGeom prst="homePlate">
            <a:avLst/>
          </a:prstGeom>
          <a:solidFill>
            <a:srgbClr val="C8C8C8"/>
          </a:solidFill>
          <a:ln/>
        </p:spPr>
        <p:style>
          <a:lnRef idx="0">
            <a:schemeClr val="accent5"/>
          </a:lnRef>
          <a:fillRef idx="3">
            <a:schemeClr val="accent5"/>
          </a:fillRef>
          <a:effectRef idx="3">
            <a:schemeClr val="accent5"/>
          </a:effectRef>
          <a:fontRef idx="minor">
            <a:schemeClr val="lt1"/>
          </a:fontRef>
        </p:style>
        <p:txBody>
          <a:bodyPr lIns="91430" tIns="45715" rIns="91430" bIns="45715" rtlCol="0" anchor="ctr"/>
          <a:lstStyle/>
          <a:p>
            <a:pPr algn="ctr"/>
            <a:endParaRPr lang="en-US" sz="2800" dirty="0">
              <a:solidFill>
                <a:srgbClr val="FFFFFF"/>
              </a:solidFill>
              <a:effectLst>
                <a:glow rad="139700">
                  <a:schemeClr val="accent3">
                    <a:satMod val="175000"/>
                    <a:alpha val="40000"/>
                  </a:schemeClr>
                </a:glow>
              </a:effectLst>
              <a:latin typeface="Verdana" pitchFamily="34" charset="0"/>
            </a:endParaRPr>
          </a:p>
        </p:txBody>
      </p:sp>
      <p:sp>
        <p:nvSpPr>
          <p:cNvPr id="7" name="Text Placeholder 7"/>
          <p:cNvSpPr>
            <a:spLocks noGrp="1"/>
          </p:cNvSpPr>
          <p:nvPr>
            <p:ph type="body" sz="quarter" idx="11" hasCustomPrompt="1"/>
          </p:nvPr>
        </p:nvSpPr>
        <p:spPr>
          <a:xfrm>
            <a:off x="1363663" y="1417638"/>
            <a:ext cx="6396037" cy="598487"/>
          </a:xfrm>
        </p:spPr>
        <p:txBody>
          <a:bodyPr>
            <a:noAutofit/>
          </a:bodyPr>
          <a:lstStyle>
            <a:lvl1pPr marL="0" indent="0" algn="ctr">
              <a:buNone/>
              <a:defRPr sz="3200" baseline="0">
                <a:solidFill>
                  <a:schemeClr val="accent1"/>
                </a:solidFill>
                <a:latin typeface="+mn-lt"/>
              </a:defRPr>
            </a:lvl1pPr>
          </a:lstStyle>
          <a:p>
            <a:pPr lvl="0"/>
            <a:r>
              <a:rPr lang="en-US" dirty="0"/>
              <a:t>Stage Name</a:t>
            </a:r>
            <a:endParaRPr lang="en-SG" dirty="0"/>
          </a:p>
        </p:txBody>
      </p:sp>
      <p:sp>
        <p:nvSpPr>
          <p:cNvPr id="8" name="Text Placeholder 7"/>
          <p:cNvSpPr>
            <a:spLocks noGrp="1"/>
          </p:cNvSpPr>
          <p:nvPr>
            <p:ph type="body" sz="quarter" idx="12" hasCustomPrompt="1"/>
          </p:nvPr>
        </p:nvSpPr>
        <p:spPr>
          <a:xfrm>
            <a:off x="1363663" y="2862114"/>
            <a:ext cx="6396037" cy="598487"/>
          </a:xfrm>
        </p:spPr>
        <p:txBody>
          <a:bodyPr>
            <a:noAutofit/>
          </a:bodyPr>
          <a:lstStyle>
            <a:lvl1pPr marL="0" indent="0" algn="ctr">
              <a:buNone/>
              <a:defRPr sz="3200" baseline="0">
                <a:solidFill>
                  <a:schemeClr val="accent1"/>
                </a:solidFill>
                <a:latin typeface="+mn-lt"/>
              </a:defRPr>
            </a:lvl1pPr>
          </a:lstStyle>
          <a:p>
            <a:pPr lvl="0"/>
            <a:r>
              <a:rPr lang="en-US" dirty="0"/>
              <a:t>Stage Name</a:t>
            </a:r>
            <a:endParaRPr lang="en-SG" dirty="0"/>
          </a:p>
        </p:txBody>
      </p:sp>
      <p:sp>
        <p:nvSpPr>
          <p:cNvPr id="9" name="Text Placeholder 7"/>
          <p:cNvSpPr>
            <a:spLocks noGrp="1"/>
          </p:cNvSpPr>
          <p:nvPr>
            <p:ph type="body" sz="quarter" idx="13" hasCustomPrompt="1"/>
          </p:nvPr>
        </p:nvSpPr>
        <p:spPr>
          <a:xfrm>
            <a:off x="1363663" y="4299965"/>
            <a:ext cx="6396037" cy="598487"/>
          </a:xfrm>
        </p:spPr>
        <p:txBody>
          <a:bodyPr>
            <a:noAutofit/>
          </a:bodyPr>
          <a:lstStyle>
            <a:lvl1pPr marL="0" indent="0" algn="ctr">
              <a:buNone/>
              <a:defRPr sz="3200" baseline="0">
                <a:solidFill>
                  <a:schemeClr val="accent1"/>
                </a:solidFill>
                <a:latin typeface="+mn-lt"/>
              </a:defRPr>
            </a:lvl1pPr>
          </a:lstStyle>
          <a:p>
            <a:pPr lvl="0"/>
            <a:r>
              <a:rPr lang="en-US" dirty="0"/>
              <a:t>Stage Name</a:t>
            </a:r>
            <a:endParaRPr lang="en-SG" dirty="0"/>
          </a:p>
        </p:txBody>
      </p:sp>
    </p:spTree>
    <p:extLst>
      <p:ext uri="{BB962C8B-B14F-4D97-AF65-F5344CB8AC3E}">
        <p14:creationId xmlns:p14="http://schemas.microsoft.com/office/powerpoint/2010/main" val="491944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b - Stages (alt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699" y="274638"/>
            <a:ext cx="8573845" cy="790369"/>
          </a:xfrm>
        </p:spPr>
        <p:txBody>
          <a:bodyPr>
            <a:normAutofit/>
          </a:bodyPr>
          <a:lstStyle>
            <a:lvl1pPr>
              <a:defRPr sz="2800">
                <a:latin typeface="+mj-lt"/>
              </a:defRPr>
            </a:lvl1pPr>
          </a:lstStyle>
          <a:p>
            <a:r>
              <a:rPr lang="en-US" dirty="0"/>
              <a:t>Title – for Stages</a:t>
            </a:r>
            <a:endParaRPr lang="en-SG" dirty="0"/>
          </a:p>
        </p:txBody>
      </p:sp>
      <p:sp>
        <p:nvSpPr>
          <p:cNvPr id="3" name="Slide Number Placeholder 2"/>
          <p:cNvSpPr>
            <a:spLocks noGrp="1"/>
          </p:cNvSpPr>
          <p:nvPr>
            <p:ph type="sldNum" sz="quarter" idx="10"/>
          </p:nvPr>
        </p:nvSpPr>
        <p:spPr/>
        <p:txBody>
          <a:bodyPr/>
          <a:lstStyle/>
          <a:p>
            <a:fld id="{EAB76B0F-95F6-7E4B-8186-9E37D7FBB3D5}" type="slidenum">
              <a:rPr lang="en-US" smtClean="0"/>
              <a:pPr/>
              <a:t>‹#›</a:t>
            </a:fld>
            <a:endParaRPr lang="en-US" dirty="0"/>
          </a:p>
        </p:txBody>
      </p:sp>
      <p:sp>
        <p:nvSpPr>
          <p:cNvPr id="4" name="Pentagon 3"/>
          <p:cNvSpPr/>
          <p:nvPr userDrawn="1"/>
        </p:nvSpPr>
        <p:spPr>
          <a:xfrm rot="5400000">
            <a:off x="3853671" y="-1181412"/>
            <a:ext cx="1415549" cy="6396509"/>
          </a:xfrm>
          <a:prstGeom prst="homePlate">
            <a:avLst/>
          </a:prstGeom>
          <a:solidFill>
            <a:srgbClr val="9C1B3E"/>
          </a:solidFill>
          <a:ln/>
        </p:spPr>
        <p:style>
          <a:lnRef idx="0">
            <a:schemeClr val="accent5"/>
          </a:lnRef>
          <a:fillRef idx="3">
            <a:schemeClr val="accent5"/>
          </a:fillRef>
          <a:effectRef idx="3">
            <a:schemeClr val="accent5"/>
          </a:effectRef>
          <a:fontRef idx="minor">
            <a:schemeClr val="lt1"/>
          </a:fontRef>
        </p:style>
        <p:txBody>
          <a:bodyPr lIns="91430" tIns="45715" rIns="91430" bIns="45715" rtlCol="0" anchor="ctr"/>
          <a:lstStyle/>
          <a:p>
            <a:pPr algn="ctr"/>
            <a:r>
              <a:rPr lang="en-US" sz="2800" dirty="0">
                <a:solidFill>
                  <a:srgbClr val="FFFFFF"/>
                </a:solidFill>
                <a:effectLst>
                  <a:glow rad="139700">
                    <a:schemeClr val="accent3">
                      <a:satMod val="175000"/>
                      <a:alpha val="40000"/>
                    </a:schemeClr>
                  </a:glow>
                </a:effectLst>
                <a:latin typeface="Verdana" pitchFamily="34" charset="0"/>
              </a:rPr>
              <a:t> </a:t>
            </a:r>
          </a:p>
        </p:txBody>
      </p:sp>
      <p:sp>
        <p:nvSpPr>
          <p:cNvPr id="5" name="Pentagon 4"/>
          <p:cNvSpPr/>
          <p:nvPr userDrawn="1"/>
        </p:nvSpPr>
        <p:spPr>
          <a:xfrm rot="5400000">
            <a:off x="3853669" y="262346"/>
            <a:ext cx="1415549" cy="6396509"/>
          </a:xfrm>
          <a:prstGeom prst="homePlate">
            <a:avLst/>
          </a:prstGeom>
          <a:solidFill>
            <a:srgbClr val="8C8E8E"/>
          </a:solidFill>
          <a:ln/>
        </p:spPr>
        <p:style>
          <a:lnRef idx="0">
            <a:schemeClr val="accent5"/>
          </a:lnRef>
          <a:fillRef idx="3">
            <a:schemeClr val="accent5"/>
          </a:fillRef>
          <a:effectRef idx="3">
            <a:schemeClr val="accent5"/>
          </a:effectRef>
          <a:fontRef idx="minor">
            <a:schemeClr val="lt1"/>
          </a:fontRef>
        </p:style>
        <p:txBody>
          <a:bodyPr lIns="91430" tIns="45715" rIns="91430" bIns="45715" rtlCol="0" anchor="ctr"/>
          <a:lstStyle/>
          <a:p>
            <a:pPr algn="ctr"/>
            <a:endParaRPr lang="en-US" sz="2800" dirty="0">
              <a:solidFill>
                <a:srgbClr val="FFFFFF"/>
              </a:solidFill>
              <a:effectLst>
                <a:glow rad="139700">
                  <a:schemeClr val="accent3">
                    <a:satMod val="175000"/>
                    <a:alpha val="40000"/>
                  </a:schemeClr>
                </a:glow>
              </a:effectLst>
              <a:latin typeface="Verdana" pitchFamily="34" charset="0"/>
            </a:endParaRPr>
          </a:p>
        </p:txBody>
      </p:sp>
      <p:sp>
        <p:nvSpPr>
          <p:cNvPr id="6" name="Pentagon 5"/>
          <p:cNvSpPr/>
          <p:nvPr userDrawn="1"/>
        </p:nvSpPr>
        <p:spPr>
          <a:xfrm rot="5400000">
            <a:off x="3853671" y="1700197"/>
            <a:ext cx="1415549" cy="6396509"/>
          </a:xfrm>
          <a:prstGeom prst="homePlate">
            <a:avLst/>
          </a:prstGeom>
          <a:solidFill>
            <a:srgbClr val="C8C8C8"/>
          </a:solidFill>
          <a:ln/>
        </p:spPr>
        <p:style>
          <a:lnRef idx="0">
            <a:schemeClr val="accent5"/>
          </a:lnRef>
          <a:fillRef idx="3">
            <a:schemeClr val="accent5"/>
          </a:fillRef>
          <a:effectRef idx="3">
            <a:schemeClr val="accent5"/>
          </a:effectRef>
          <a:fontRef idx="minor">
            <a:schemeClr val="lt1"/>
          </a:fontRef>
        </p:style>
        <p:txBody>
          <a:bodyPr lIns="91430" tIns="45715" rIns="91430" bIns="45715" rtlCol="0" anchor="ctr"/>
          <a:lstStyle/>
          <a:p>
            <a:pPr algn="ctr"/>
            <a:endParaRPr lang="en-US" sz="2800" dirty="0">
              <a:solidFill>
                <a:srgbClr val="FFFFFF"/>
              </a:solidFill>
              <a:effectLst>
                <a:glow rad="139700">
                  <a:schemeClr val="accent3">
                    <a:satMod val="175000"/>
                    <a:alpha val="40000"/>
                  </a:schemeClr>
                </a:glow>
              </a:effectLst>
              <a:latin typeface="Verdana" pitchFamily="34" charset="0"/>
            </a:endParaRPr>
          </a:p>
        </p:txBody>
      </p:sp>
      <p:sp>
        <p:nvSpPr>
          <p:cNvPr id="7" name="Text Placeholder 7"/>
          <p:cNvSpPr>
            <a:spLocks noGrp="1"/>
          </p:cNvSpPr>
          <p:nvPr>
            <p:ph type="body" sz="quarter" idx="11" hasCustomPrompt="1"/>
          </p:nvPr>
        </p:nvSpPr>
        <p:spPr>
          <a:xfrm>
            <a:off x="1363663" y="1417638"/>
            <a:ext cx="6396037" cy="598487"/>
          </a:xfrm>
        </p:spPr>
        <p:txBody>
          <a:bodyPr>
            <a:noAutofit/>
          </a:bodyPr>
          <a:lstStyle>
            <a:lvl1pPr marL="0" indent="0" algn="ctr">
              <a:buNone/>
              <a:defRPr sz="3200" baseline="0">
                <a:solidFill>
                  <a:schemeClr val="bg1"/>
                </a:solidFill>
                <a:latin typeface="+mn-lt"/>
              </a:defRPr>
            </a:lvl1pPr>
          </a:lstStyle>
          <a:p>
            <a:pPr lvl="0"/>
            <a:r>
              <a:rPr lang="en-US" dirty="0"/>
              <a:t>Stage Name</a:t>
            </a:r>
            <a:endParaRPr lang="en-SG" dirty="0"/>
          </a:p>
        </p:txBody>
      </p:sp>
      <p:sp>
        <p:nvSpPr>
          <p:cNvPr id="8" name="Text Placeholder 7"/>
          <p:cNvSpPr>
            <a:spLocks noGrp="1"/>
          </p:cNvSpPr>
          <p:nvPr>
            <p:ph type="body" sz="quarter" idx="12" hasCustomPrompt="1"/>
          </p:nvPr>
        </p:nvSpPr>
        <p:spPr>
          <a:xfrm>
            <a:off x="1363663" y="2862114"/>
            <a:ext cx="6396037" cy="598487"/>
          </a:xfrm>
        </p:spPr>
        <p:txBody>
          <a:bodyPr>
            <a:noAutofit/>
          </a:bodyPr>
          <a:lstStyle>
            <a:lvl1pPr marL="0" indent="0" algn="ctr">
              <a:buNone/>
              <a:defRPr sz="3200" baseline="0">
                <a:solidFill>
                  <a:schemeClr val="bg1"/>
                </a:solidFill>
                <a:latin typeface="+mn-lt"/>
              </a:defRPr>
            </a:lvl1pPr>
          </a:lstStyle>
          <a:p>
            <a:pPr lvl="0"/>
            <a:r>
              <a:rPr lang="en-US" dirty="0"/>
              <a:t>Stage Name</a:t>
            </a:r>
            <a:endParaRPr lang="en-SG" dirty="0"/>
          </a:p>
        </p:txBody>
      </p:sp>
      <p:sp>
        <p:nvSpPr>
          <p:cNvPr id="9" name="Text Placeholder 7"/>
          <p:cNvSpPr>
            <a:spLocks noGrp="1"/>
          </p:cNvSpPr>
          <p:nvPr>
            <p:ph type="body" sz="quarter" idx="13" hasCustomPrompt="1"/>
          </p:nvPr>
        </p:nvSpPr>
        <p:spPr>
          <a:xfrm>
            <a:off x="1363663" y="4299965"/>
            <a:ext cx="6396037" cy="598487"/>
          </a:xfrm>
        </p:spPr>
        <p:txBody>
          <a:bodyPr>
            <a:noAutofit/>
          </a:bodyPr>
          <a:lstStyle>
            <a:lvl1pPr marL="0" indent="0" algn="ctr">
              <a:buNone/>
              <a:defRPr sz="3200" baseline="0">
                <a:solidFill>
                  <a:schemeClr val="accent1"/>
                </a:solidFill>
                <a:latin typeface="+mn-lt"/>
              </a:defRPr>
            </a:lvl1pPr>
          </a:lstStyle>
          <a:p>
            <a:pPr lvl="0"/>
            <a:r>
              <a:rPr lang="en-US" dirty="0"/>
              <a:t>Stage Name</a:t>
            </a:r>
            <a:endParaRPr lang="en-SG" dirty="0"/>
          </a:p>
        </p:txBody>
      </p:sp>
    </p:spTree>
    <p:extLst>
      <p:ext uri="{BB962C8B-B14F-4D97-AF65-F5344CB8AC3E}">
        <p14:creationId xmlns:p14="http://schemas.microsoft.com/office/powerpoint/2010/main" val="491944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9699" y="274638"/>
            <a:ext cx="8573845" cy="843744"/>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9699" y="1294228"/>
            <a:ext cx="8573845" cy="47408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4"/>
          </p:nvPr>
        </p:nvSpPr>
        <p:spPr>
          <a:xfrm>
            <a:off x="4173090" y="6367485"/>
            <a:ext cx="787400" cy="311802"/>
          </a:xfrm>
          <a:prstGeom prst="rect">
            <a:avLst/>
          </a:prstGeom>
        </p:spPr>
        <p:txBody>
          <a:bodyPr vert="horz" lIns="91440" tIns="45720" rIns="91440" bIns="45720" rtlCol="0" anchor="b"/>
          <a:lstStyle>
            <a:lvl1pPr algn="ctr">
              <a:defRPr sz="1200">
                <a:solidFill>
                  <a:srgbClr val="7F7F7F"/>
                </a:solidFill>
              </a:defRPr>
            </a:lvl1pPr>
          </a:lstStyle>
          <a:p>
            <a:fld id="{EAB76B0F-95F6-7E4B-8186-9E37D7FBB3D5}" type="slidenum">
              <a:rPr lang="en-US" smtClean="0"/>
              <a:pPr/>
              <a:t>‹#›</a:t>
            </a:fld>
            <a:endParaRPr lang="en-US" dirty="0"/>
          </a:p>
        </p:txBody>
      </p:sp>
      <p:pic>
        <p:nvPicPr>
          <p:cNvPr id="10" name="Picture 9" descr="AGC-logo_redbg.png"/>
          <p:cNvPicPr>
            <a:picLocks noChangeAspect="1"/>
          </p:cNvPicPr>
          <p:nvPr/>
        </p:nvPicPr>
        <p:blipFill>
          <a:blip r:embed="rId18"/>
          <a:stretch>
            <a:fillRect/>
          </a:stretch>
        </p:blipFill>
        <p:spPr>
          <a:xfrm>
            <a:off x="396077" y="6276641"/>
            <a:ext cx="1341283" cy="402646"/>
          </a:xfrm>
          <a:prstGeom prst="rect">
            <a:avLst/>
          </a:prstGeom>
        </p:spPr>
      </p:pic>
    </p:spTree>
  </p:cSld>
  <p:clrMap bg1="lt1" tx1="dk1" bg2="lt2" tx2="dk2" accent1="accent1" accent2="accent2" accent3="accent3" accent4="accent4" accent5="accent5" accent6="accent6" hlink="hlink" folHlink="folHlink"/>
  <p:sldLayoutIdLst>
    <p:sldLayoutId id="2147483653" r:id="rId1"/>
    <p:sldLayoutId id="2147483654" r:id="rId2"/>
    <p:sldLayoutId id="2147483652" r:id="rId3"/>
    <p:sldLayoutId id="2147483649" r:id="rId4"/>
    <p:sldLayoutId id="2147483664" r:id="rId5"/>
    <p:sldLayoutId id="2147483662" r:id="rId6"/>
    <p:sldLayoutId id="2147483665" r:id="rId7"/>
    <p:sldLayoutId id="2147483661" r:id="rId8"/>
    <p:sldLayoutId id="2147483659" r:id="rId9"/>
    <p:sldLayoutId id="2147483657" r:id="rId10"/>
    <p:sldLayoutId id="2147483660" r:id="rId11"/>
    <p:sldLayoutId id="2147483658" r:id="rId12"/>
    <p:sldLayoutId id="2147483651" r:id="rId13"/>
    <p:sldLayoutId id="2147483655" r:id="rId14"/>
    <p:sldLayoutId id="2147483656" r:id="rId15"/>
    <p:sldLayoutId id="2147483666" r:id="rId16"/>
  </p:sldLayoutIdLst>
  <p:hf hdr="0" dt="0"/>
  <p:txStyles>
    <p:titleStyle>
      <a:lvl1pPr algn="l" defTabSz="457200" rtl="0" eaLnBrk="1" latinLnBrk="0" hangingPunct="1">
        <a:spcBef>
          <a:spcPct val="0"/>
        </a:spcBef>
        <a:buNone/>
        <a:defRPr sz="2800" b="1" kern="1200">
          <a:solidFill>
            <a:srgbClr val="9C1B3E"/>
          </a:solidFill>
          <a:latin typeface="+mj-lt"/>
          <a:ea typeface="+mj-ea"/>
          <a:cs typeface="Times New Roman"/>
        </a:defRPr>
      </a:lvl1pPr>
    </p:titleStyle>
    <p:bodyStyle>
      <a:lvl1pPr marL="360000" indent="-360000" algn="l" defTabSz="457200" rtl="0" eaLnBrk="1" latinLnBrk="0" hangingPunct="1">
        <a:lnSpc>
          <a:spcPct val="100000"/>
        </a:lnSpc>
        <a:spcBef>
          <a:spcPts val="0"/>
        </a:spcBef>
        <a:spcAft>
          <a:spcPts val="600"/>
        </a:spcAft>
        <a:buFont typeface="Arial"/>
        <a:buChar char="•"/>
        <a:defRPr sz="2000" kern="1200">
          <a:solidFill>
            <a:schemeClr val="tx1"/>
          </a:solidFill>
          <a:latin typeface="+mn-lt"/>
          <a:ea typeface="+mn-ea"/>
          <a:cs typeface="Times New Roman"/>
        </a:defRPr>
      </a:lvl1pPr>
      <a:lvl2pPr marL="720000" indent="-360000" algn="l" defTabSz="457200" rtl="0" eaLnBrk="1" latinLnBrk="0" hangingPunct="1">
        <a:lnSpc>
          <a:spcPct val="100000"/>
        </a:lnSpc>
        <a:spcBef>
          <a:spcPts val="0"/>
        </a:spcBef>
        <a:spcAft>
          <a:spcPts val="600"/>
        </a:spcAft>
        <a:buFont typeface="Arial"/>
        <a:buChar char="–"/>
        <a:defRPr sz="1600" kern="1200">
          <a:solidFill>
            <a:schemeClr val="tx1"/>
          </a:solidFill>
          <a:latin typeface="+mn-lt"/>
          <a:ea typeface="+mn-ea"/>
          <a:cs typeface="Times New Roman"/>
        </a:defRPr>
      </a:lvl2pPr>
      <a:lvl3pPr marL="1080000" indent="-360000" algn="l" defTabSz="457200" rtl="0" eaLnBrk="1" latinLnBrk="0" hangingPunct="1">
        <a:lnSpc>
          <a:spcPct val="100000"/>
        </a:lnSpc>
        <a:spcBef>
          <a:spcPts val="0"/>
        </a:spcBef>
        <a:spcAft>
          <a:spcPts val="600"/>
        </a:spcAft>
        <a:buFont typeface="Arial"/>
        <a:buChar char="•"/>
        <a:defRPr sz="1400" kern="1200">
          <a:solidFill>
            <a:schemeClr val="tx1"/>
          </a:solidFill>
          <a:latin typeface="+mn-lt"/>
          <a:ea typeface="+mn-ea"/>
          <a:cs typeface="Times New Roman"/>
        </a:defRPr>
      </a:lvl3pPr>
      <a:lvl4pPr marL="1440000" indent="-360000" algn="l" defTabSz="457200" rtl="0" eaLnBrk="1" latinLnBrk="0" hangingPunct="1">
        <a:lnSpc>
          <a:spcPct val="100000"/>
        </a:lnSpc>
        <a:spcBef>
          <a:spcPts val="0"/>
        </a:spcBef>
        <a:spcAft>
          <a:spcPts val="600"/>
        </a:spcAft>
        <a:buFont typeface="Arial"/>
        <a:buChar char="–"/>
        <a:defRPr sz="1200" kern="1200">
          <a:solidFill>
            <a:schemeClr val="tx1"/>
          </a:solidFill>
          <a:latin typeface="+mn-lt"/>
          <a:ea typeface="+mn-ea"/>
          <a:cs typeface="Times New Roman"/>
        </a:defRPr>
      </a:lvl4pPr>
      <a:lvl5pPr marL="1800000" indent="-360000" algn="l" defTabSz="457200" rtl="0" eaLnBrk="1" latinLnBrk="0" hangingPunct="1">
        <a:spcBef>
          <a:spcPts val="0"/>
        </a:spcBef>
        <a:spcAft>
          <a:spcPts val="600"/>
        </a:spcAft>
        <a:buFont typeface="Arial"/>
        <a:buChar char="»"/>
        <a:defRPr sz="11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xml"/><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p:cNvSpPr>
            <a:spLocks noGrp="1"/>
          </p:cNvSpPr>
          <p:nvPr>
            <p:ph type="ctrTitle"/>
          </p:nvPr>
        </p:nvSpPr>
        <p:spPr>
          <a:xfrm>
            <a:off x="227917" y="3766019"/>
            <a:ext cx="6813997" cy="830004"/>
          </a:xfrm>
        </p:spPr>
        <p:txBody>
          <a:bodyPr>
            <a:normAutofit/>
          </a:bodyPr>
          <a:lstStyle/>
          <a:p>
            <a:pPr algn="ctr" eaLnBrk="1" hangingPunct="1"/>
            <a:r>
              <a:rPr lang="en-GB" altLang="en-US" sz="3200" b="1" dirty="0">
                <a:latin typeface="+mj-lt"/>
                <a:ea typeface="ＭＳ Ｐゴシック" pitchFamily="34" charset="-128"/>
              </a:rPr>
              <a:t>Challenges and Strategies</a:t>
            </a:r>
          </a:p>
        </p:txBody>
      </p:sp>
      <p:sp>
        <p:nvSpPr>
          <p:cNvPr id="4" name="Rectangle 2"/>
          <p:cNvSpPr txBox="1">
            <a:spLocks noChangeArrowheads="1"/>
          </p:cNvSpPr>
          <p:nvPr/>
        </p:nvSpPr>
        <p:spPr bwMode="auto">
          <a:xfrm>
            <a:off x="827757" y="4447510"/>
            <a:ext cx="5832475" cy="1891560"/>
          </a:xfrm>
          <a:prstGeom prst="rect">
            <a:avLst/>
          </a:prstGeom>
          <a:noFill/>
          <a:ln w="9525">
            <a:noFill/>
            <a:miter lim="800000"/>
            <a:headEnd/>
            <a:tailEnd/>
          </a:ln>
        </p:spPr>
        <p:txBody>
          <a:bodyPr anchor="ctr"/>
          <a:lstStyle/>
          <a:p>
            <a:pPr algn="ctr">
              <a:defRPr/>
            </a:pPr>
            <a:endParaRPr lang="en-US" sz="2800" b="1" dirty="0">
              <a:solidFill>
                <a:schemeClr val="tx2"/>
              </a:solidFill>
              <a:latin typeface="+mj-lt"/>
              <a:ea typeface="+mj-ea"/>
              <a:cs typeface="David" pitchFamily="34" charset="-79"/>
            </a:endParaRPr>
          </a:p>
          <a:p>
            <a:pPr algn="ctr">
              <a:defRPr/>
            </a:pPr>
            <a:r>
              <a:rPr lang="en-US" b="1" dirty="0">
                <a:solidFill>
                  <a:schemeClr val="tx2"/>
                </a:solidFill>
                <a:latin typeface="+mj-lt"/>
                <a:ea typeface="+mj-ea"/>
                <a:cs typeface="David" pitchFamily="34" charset="-79"/>
              </a:rPr>
              <a:t>Tai Wei </a:t>
            </a:r>
            <a:r>
              <a:rPr lang="en-US" b="1" dirty="0" err="1">
                <a:solidFill>
                  <a:schemeClr val="tx2"/>
                </a:solidFill>
                <a:latin typeface="+mj-lt"/>
                <a:ea typeface="+mj-ea"/>
                <a:cs typeface="David" pitchFamily="34" charset="-79"/>
              </a:rPr>
              <a:t>Shyong</a:t>
            </a:r>
            <a:endParaRPr lang="en-US" b="1" dirty="0">
              <a:solidFill>
                <a:schemeClr val="tx2"/>
              </a:solidFill>
              <a:latin typeface="+mj-lt"/>
              <a:ea typeface="+mj-ea"/>
              <a:cs typeface="David" pitchFamily="34" charset="-79"/>
            </a:endParaRPr>
          </a:p>
          <a:p>
            <a:pPr algn="ctr">
              <a:defRPr/>
            </a:pPr>
            <a:r>
              <a:rPr lang="en-US" b="1" dirty="0">
                <a:solidFill>
                  <a:schemeClr val="tx2"/>
                </a:solidFill>
                <a:latin typeface="+mj-lt"/>
                <a:ea typeface="+mj-ea"/>
                <a:cs typeface="David" pitchFamily="34" charset="-79"/>
              </a:rPr>
              <a:t>Deputy Attorney-General</a:t>
            </a:r>
          </a:p>
          <a:p>
            <a:pPr algn="ctr">
              <a:defRPr/>
            </a:pPr>
            <a:r>
              <a:rPr lang="en-US" b="1" dirty="0">
                <a:solidFill>
                  <a:schemeClr val="tx2"/>
                </a:solidFill>
                <a:latin typeface="+mj-lt"/>
                <a:ea typeface="+mj-ea"/>
                <a:cs typeface="David" pitchFamily="34" charset="-79"/>
              </a:rPr>
              <a:t>Singapore</a:t>
            </a:r>
          </a:p>
          <a:p>
            <a:pPr algn="ctr">
              <a:defRPr/>
            </a:pPr>
            <a:endParaRPr lang="en-US" sz="2800" b="1" dirty="0">
              <a:solidFill>
                <a:schemeClr val="tx2"/>
              </a:solidFill>
              <a:latin typeface="+mj-lt"/>
              <a:ea typeface="+mj-ea"/>
              <a:cs typeface="David" pitchFamily="34" charset="-79"/>
            </a:endParaRPr>
          </a:p>
          <a:p>
            <a:pPr algn="ctr">
              <a:defRPr/>
            </a:pPr>
            <a:endParaRPr lang="en-US" sz="2800" b="1" dirty="0">
              <a:solidFill>
                <a:schemeClr val="tx2"/>
              </a:solidFill>
              <a:latin typeface="+mj-lt"/>
              <a:ea typeface="+mj-ea"/>
              <a:cs typeface="David" pitchFamily="34" charset="-79"/>
            </a:endParaRPr>
          </a:p>
        </p:txBody>
      </p:sp>
      <p:sp>
        <p:nvSpPr>
          <p:cNvPr id="13317" name="TextBox 6"/>
          <p:cNvSpPr txBox="1">
            <a:spLocks noChangeArrowheads="1"/>
          </p:cNvSpPr>
          <p:nvPr/>
        </p:nvSpPr>
        <p:spPr bwMode="auto">
          <a:xfrm>
            <a:off x="709800" y="1810021"/>
            <a:ext cx="6050632" cy="1846659"/>
          </a:xfrm>
          <a:prstGeom prst="rect">
            <a:avLst/>
          </a:prstGeom>
          <a:noFill/>
          <a:ln w="9525">
            <a:noFill/>
            <a:miter lim="800000"/>
            <a:headEnd/>
            <a:tailEnd/>
          </a:ln>
        </p:spPr>
        <p:txBody>
          <a:bodyPr wrap="square">
            <a:spAutoFit/>
          </a:bodyPr>
          <a:lstStyle/>
          <a:p>
            <a:pPr algn="ctr"/>
            <a:r>
              <a:rPr lang="en-US" altLang="en-US" sz="3800" b="1" dirty="0">
                <a:solidFill>
                  <a:srgbClr val="002060"/>
                </a:solidFill>
                <a:latin typeface="+mj-lt"/>
              </a:rPr>
              <a:t>Digital Transformation in the Post-Pandemic Era in Singapore</a:t>
            </a:r>
          </a:p>
        </p:txBody>
      </p:sp>
      <p:sp>
        <p:nvSpPr>
          <p:cNvPr id="2" name="Slide Number Placeholder 1"/>
          <p:cNvSpPr>
            <a:spLocks noGrp="1"/>
          </p:cNvSpPr>
          <p:nvPr>
            <p:ph type="sldNum" sz="quarter" idx="12"/>
          </p:nvPr>
        </p:nvSpPr>
        <p:spPr/>
        <p:txBody>
          <a:bodyPr/>
          <a:lstStyle/>
          <a:p>
            <a:pPr>
              <a:defRPr/>
            </a:pPr>
            <a:fld id="{EC7EE7BC-AE50-424F-8D20-4499B1AC998D}" type="slidenum">
              <a:rPr lang="en-GB" altLang="en-US" smtClean="0"/>
              <a:pPr>
                <a:defRPr/>
              </a:pPr>
              <a:t>1</a:t>
            </a:fld>
            <a:endParaRPr lang="en-GB" altLang="en-US"/>
          </a:p>
        </p:txBody>
      </p:sp>
      <p:sp>
        <p:nvSpPr>
          <p:cNvPr id="7" name="Footer Placeholder 3"/>
          <p:cNvSpPr txBox="1">
            <a:spLocks/>
          </p:cNvSpPr>
          <p:nvPr/>
        </p:nvSpPr>
        <p:spPr bwMode="auto">
          <a:xfrm>
            <a:off x="3132138" y="5978525"/>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en-SG" altLang="en-US" sz="1200" dirty="0">
                <a:solidFill>
                  <a:srgbClr val="898989"/>
                </a:solidFill>
                <a:latin typeface="Byington" pitchFamily="2" charset="0"/>
              </a:rPr>
              <a:t>Property of AGC - Not to be reproduced without permission.</a:t>
            </a:r>
            <a:endParaRPr lang="en-GB" altLang="en-US" sz="1200" dirty="0">
              <a:solidFill>
                <a:srgbClr val="898989"/>
              </a:solidFill>
              <a:latin typeface="Byington" pitchFamily="2" charset="0"/>
            </a:endParaRPr>
          </a:p>
          <a:p>
            <a:pPr eaLnBrk="1" hangingPunct="1"/>
            <a:endParaRPr lang="en-GB" altLang="en-US" dirty="0"/>
          </a:p>
        </p:txBody>
      </p:sp>
    </p:spTree>
    <p:extLst>
      <p:ext uri="{BB962C8B-B14F-4D97-AF65-F5344CB8AC3E}">
        <p14:creationId xmlns:p14="http://schemas.microsoft.com/office/powerpoint/2010/main" val="2231613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8B507-B314-9596-A420-B231D4F51A00}"/>
              </a:ext>
            </a:extLst>
          </p:cNvPr>
          <p:cNvSpPr>
            <a:spLocks noGrp="1"/>
          </p:cNvSpPr>
          <p:nvPr>
            <p:ph type="title"/>
          </p:nvPr>
        </p:nvSpPr>
        <p:spPr/>
        <p:txBody>
          <a:bodyPr>
            <a:normAutofit/>
          </a:bodyPr>
          <a:lstStyle/>
          <a:p>
            <a:r>
              <a:rPr lang="en-US" sz="3200" dirty="0"/>
              <a:t>Covid-19 in Singapore</a:t>
            </a:r>
          </a:p>
        </p:txBody>
      </p:sp>
      <p:sp>
        <p:nvSpPr>
          <p:cNvPr id="3" name="Text Placeholder 2">
            <a:extLst>
              <a:ext uri="{FF2B5EF4-FFF2-40B4-BE49-F238E27FC236}">
                <a16:creationId xmlns:a16="http://schemas.microsoft.com/office/drawing/2014/main" id="{256CDB9B-A855-044E-F9BB-037F00B004D8}"/>
              </a:ext>
            </a:extLst>
          </p:cNvPr>
          <p:cNvSpPr>
            <a:spLocks noGrp="1"/>
          </p:cNvSpPr>
          <p:nvPr>
            <p:ph type="body" sz="quarter" idx="13"/>
          </p:nvPr>
        </p:nvSpPr>
        <p:spPr>
          <a:xfrm>
            <a:off x="431516" y="1012580"/>
            <a:ext cx="8270210" cy="5001721"/>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7FD94557-423B-46E9-B429-A01B767F0155}"/>
              </a:ext>
            </a:extLst>
          </p:cNvPr>
          <p:cNvSpPr>
            <a:spLocks noGrp="1"/>
          </p:cNvSpPr>
          <p:nvPr>
            <p:ph type="sldNum" sz="quarter" idx="4"/>
          </p:nvPr>
        </p:nvSpPr>
        <p:spPr/>
        <p:txBody>
          <a:bodyPr/>
          <a:lstStyle/>
          <a:p>
            <a:fld id="{EAB76B0F-95F6-7E4B-8186-9E37D7FBB3D5}" type="slidenum">
              <a:rPr lang="en-US" smtClean="0"/>
              <a:pPr/>
              <a:t>2</a:t>
            </a:fld>
            <a:endParaRPr lang="en-US" dirty="0"/>
          </a:p>
        </p:txBody>
      </p:sp>
      <p:pic>
        <p:nvPicPr>
          <p:cNvPr id="6" name="Picture 5">
            <a:extLst>
              <a:ext uri="{FF2B5EF4-FFF2-40B4-BE49-F238E27FC236}">
                <a16:creationId xmlns:a16="http://schemas.microsoft.com/office/drawing/2014/main" id="{CBB0D44A-0976-CB78-CB1D-DA1890D1BE72}"/>
              </a:ext>
            </a:extLst>
          </p:cNvPr>
          <p:cNvPicPr>
            <a:picLocks noChangeAspect="1"/>
          </p:cNvPicPr>
          <p:nvPr/>
        </p:nvPicPr>
        <p:blipFill>
          <a:blip r:embed="rId3"/>
          <a:stretch>
            <a:fillRect/>
          </a:stretch>
        </p:blipFill>
        <p:spPr>
          <a:xfrm>
            <a:off x="530669" y="1602775"/>
            <a:ext cx="7975076" cy="3821330"/>
          </a:xfrm>
          <a:prstGeom prst="rect">
            <a:avLst/>
          </a:prstGeom>
        </p:spPr>
      </p:pic>
      <p:sp>
        <p:nvSpPr>
          <p:cNvPr id="9" name="TextBox 8">
            <a:extLst>
              <a:ext uri="{FF2B5EF4-FFF2-40B4-BE49-F238E27FC236}">
                <a16:creationId xmlns:a16="http://schemas.microsoft.com/office/drawing/2014/main" id="{C264DABA-80F7-38C7-4426-75A9EBFE964B}"/>
              </a:ext>
            </a:extLst>
          </p:cNvPr>
          <p:cNvSpPr txBox="1"/>
          <p:nvPr/>
        </p:nvSpPr>
        <p:spPr>
          <a:xfrm>
            <a:off x="568325" y="1333404"/>
            <a:ext cx="4572000" cy="338554"/>
          </a:xfrm>
          <a:prstGeom prst="rect">
            <a:avLst/>
          </a:prstGeom>
          <a:noFill/>
        </p:spPr>
        <p:txBody>
          <a:bodyPr wrap="square">
            <a:spAutoFit/>
          </a:bodyPr>
          <a:lstStyle/>
          <a:p>
            <a:r>
              <a:rPr lang="en-US" sz="1600" b="1" dirty="0"/>
              <a:t>As of 3 January 2020 to 4 July 2022</a:t>
            </a:r>
            <a:endParaRPr lang="en-SG" sz="1600" b="1" dirty="0"/>
          </a:p>
        </p:txBody>
      </p:sp>
      <p:sp>
        <p:nvSpPr>
          <p:cNvPr id="10" name="Title 1">
            <a:extLst>
              <a:ext uri="{FF2B5EF4-FFF2-40B4-BE49-F238E27FC236}">
                <a16:creationId xmlns:a16="http://schemas.microsoft.com/office/drawing/2014/main" id="{438ACA0F-423E-A6C2-EB79-6F282E506A03}"/>
              </a:ext>
            </a:extLst>
          </p:cNvPr>
          <p:cNvSpPr txBox="1">
            <a:spLocks/>
          </p:cNvSpPr>
          <p:nvPr/>
        </p:nvSpPr>
        <p:spPr>
          <a:xfrm>
            <a:off x="442274" y="974210"/>
            <a:ext cx="8388554" cy="7366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2800" b="1" kern="1200" baseline="0">
                <a:solidFill>
                  <a:srgbClr val="9C1B3E"/>
                </a:solidFill>
                <a:latin typeface="+mj-lt"/>
                <a:ea typeface="+mj-ea"/>
                <a:cs typeface="Times New Roman"/>
              </a:defRPr>
            </a:lvl1pPr>
          </a:lstStyle>
          <a:p>
            <a:r>
              <a:rPr lang="en-US" sz="2400" dirty="0">
                <a:solidFill>
                  <a:srgbClr val="B81237"/>
                </a:solidFill>
              </a:rPr>
              <a:t>Snapshot of COVID-19 cases in Singapore</a:t>
            </a:r>
          </a:p>
        </p:txBody>
      </p:sp>
    </p:spTree>
    <p:extLst>
      <p:ext uri="{BB962C8B-B14F-4D97-AF65-F5344CB8AC3E}">
        <p14:creationId xmlns:p14="http://schemas.microsoft.com/office/powerpoint/2010/main" val="515784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8B507-B314-9596-A420-B231D4F51A00}"/>
              </a:ext>
            </a:extLst>
          </p:cNvPr>
          <p:cNvSpPr>
            <a:spLocks noGrp="1"/>
          </p:cNvSpPr>
          <p:nvPr>
            <p:ph type="title"/>
          </p:nvPr>
        </p:nvSpPr>
        <p:spPr/>
        <p:txBody>
          <a:bodyPr>
            <a:normAutofit fontScale="90000"/>
          </a:bodyPr>
          <a:lstStyle/>
          <a:p>
            <a:r>
              <a:rPr lang="en-US" dirty="0"/>
              <a:t>Vaccination status of Singapore’s population (by age group)</a:t>
            </a:r>
          </a:p>
        </p:txBody>
      </p:sp>
      <p:sp>
        <p:nvSpPr>
          <p:cNvPr id="4" name="Slide Number Placeholder 3">
            <a:extLst>
              <a:ext uri="{FF2B5EF4-FFF2-40B4-BE49-F238E27FC236}">
                <a16:creationId xmlns:a16="http://schemas.microsoft.com/office/drawing/2014/main" id="{7FD94557-423B-46E9-B429-A01B767F0155}"/>
              </a:ext>
            </a:extLst>
          </p:cNvPr>
          <p:cNvSpPr>
            <a:spLocks noGrp="1"/>
          </p:cNvSpPr>
          <p:nvPr>
            <p:ph type="sldNum" sz="quarter" idx="4"/>
          </p:nvPr>
        </p:nvSpPr>
        <p:spPr/>
        <p:txBody>
          <a:bodyPr/>
          <a:lstStyle/>
          <a:p>
            <a:fld id="{EAB76B0F-95F6-7E4B-8186-9E37D7FBB3D5}" type="slidenum">
              <a:rPr lang="en-US" smtClean="0"/>
              <a:pPr/>
              <a:t>3</a:t>
            </a:fld>
            <a:endParaRPr lang="en-US" dirty="0"/>
          </a:p>
        </p:txBody>
      </p:sp>
      <p:pic>
        <p:nvPicPr>
          <p:cNvPr id="6" name="Picture 5">
            <a:extLst>
              <a:ext uri="{FF2B5EF4-FFF2-40B4-BE49-F238E27FC236}">
                <a16:creationId xmlns:a16="http://schemas.microsoft.com/office/drawing/2014/main" id="{8846F963-EB95-44AD-5EF5-9A59FE94C64D}"/>
              </a:ext>
            </a:extLst>
          </p:cNvPr>
          <p:cNvPicPr>
            <a:picLocks noChangeAspect="1"/>
          </p:cNvPicPr>
          <p:nvPr/>
        </p:nvPicPr>
        <p:blipFill>
          <a:blip r:embed="rId3"/>
          <a:stretch>
            <a:fillRect/>
          </a:stretch>
        </p:blipFill>
        <p:spPr>
          <a:xfrm>
            <a:off x="674261" y="786893"/>
            <a:ext cx="7687891" cy="4450470"/>
          </a:xfrm>
          <a:prstGeom prst="rect">
            <a:avLst/>
          </a:prstGeom>
        </p:spPr>
      </p:pic>
      <p:sp>
        <p:nvSpPr>
          <p:cNvPr id="9" name="Title 1">
            <a:extLst>
              <a:ext uri="{FF2B5EF4-FFF2-40B4-BE49-F238E27FC236}">
                <a16:creationId xmlns:a16="http://schemas.microsoft.com/office/drawing/2014/main" id="{D38E7CD2-4E9A-8A8D-78D5-72B1FF1ACCA0}"/>
              </a:ext>
            </a:extLst>
          </p:cNvPr>
          <p:cNvSpPr txBox="1">
            <a:spLocks/>
          </p:cNvSpPr>
          <p:nvPr/>
        </p:nvSpPr>
        <p:spPr>
          <a:xfrm>
            <a:off x="334688" y="4654099"/>
            <a:ext cx="8388554" cy="7366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2800" b="1" kern="1200" baseline="0">
                <a:solidFill>
                  <a:srgbClr val="9C1B3E"/>
                </a:solidFill>
                <a:latin typeface="+mj-lt"/>
                <a:ea typeface="+mj-ea"/>
                <a:cs typeface="Times New Roman"/>
              </a:defRPr>
            </a:lvl1pPr>
          </a:lstStyle>
          <a:p>
            <a:r>
              <a:rPr lang="en-US" sz="2400" dirty="0"/>
              <a:t>Vaccination statistics</a:t>
            </a:r>
          </a:p>
        </p:txBody>
      </p:sp>
      <p:sp>
        <p:nvSpPr>
          <p:cNvPr id="10" name="TextBox 9">
            <a:extLst>
              <a:ext uri="{FF2B5EF4-FFF2-40B4-BE49-F238E27FC236}">
                <a16:creationId xmlns:a16="http://schemas.microsoft.com/office/drawing/2014/main" id="{0BCDFC31-398E-218A-0162-510D5C96900F}"/>
              </a:ext>
            </a:extLst>
          </p:cNvPr>
          <p:cNvSpPr txBox="1"/>
          <p:nvPr/>
        </p:nvSpPr>
        <p:spPr>
          <a:xfrm>
            <a:off x="420758" y="4975453"/>
            <a:ext cx="7806180" cy="1077218"/>
          </a:xfrm>
          <a:prstGeom prst="rect">
            <a:avLst/>
          </a:prstGeom>
          <a:noFill/>
        </p:spPr>
        <p:txBody>
          <a:bodyPr wrap="square">
            <a:spAutoFit/>
          </a:bodyPr>
          <a:lstStyle/>
          <a:p>
            <a:pPr marL="0" indent="0">
              <a:buNone/>
            </a:pPr>
            <a:r>
              <a:rPr lang="en-US" sz="1600" b="1" dirty="0"/>
              <a:t>As of 2 September 2022</a:t>
            </a:r>
          </a:p>
          <a:p>
            <a:r>
              <a:rPr lang="en-US" sz="1600" dirty="0"/>
              <a:t>97% of the total population have received at least one dose.</a:t>
            </a:r>
          </a:p>
          <a:p>
            <a:r>
              <a:rPr lang="en-US" sz="1600" dirty="0"/>
              <a:t>93% of the total population have completed the full regimen.</a:t>
            </a:r>
          </a:p>
          <a:p>
            <a:r>
              <a:rPr lang="en-US" sz="1600" dirty="0"/>
              <a:t>79% of the total population have received booster shots.</a:t>
            </a:r>
            <a:endParaRPr lang="en-US" dirty="0"/>
          </a:p>
        </p:txBody>
      </p:sp>
    </p:spTree>
    <p:extLst>
      <p:ext uri="{BB962C8B-B14F-4D97-AF65-F5344CB8AC3E}">
        <p14:creationId xmlns:p14="http://schemas.microsoft.com/office/powerpoint/2010/main" val="1846483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304FCFE-F084-3237-7290-71A1B8BDDCC8}"/>
              </a:ext>
            </a:extLst>
          </p:cNvPr>
          <p:cNvSpPr>
            <a:spLocks noGrp="1"/>
          </p:cNvSpPr>
          <p:nvPr>
            <p:ph type="sldNum" sz="quarter" idx="4"/>
          </p:nvPr>
        </p:nvSpPr>
        <p:spPr/>
        <p:txBody>
          <a:bodyPr/>
          <a:lstStyle/>
          <a:p>
            <a:fld id="{EAB76B0F-95F6-7E4B-8186-9E37D7FBB3D5}" type="slidenum">
              <a:rPr lang="en-US" smtClean="0"/>
              <a:pPr/>
              <a:t>4</a:t>
            </a:fld>
            <a:endParaRPr lang="en-US" dirty="0"/>
          </a:p>
        </p:txBody>
      </p:sp>
      <p:grpSp>
        <p:nvGrpSpPr>
          <p:cNvPr id="9" name="Group 8">
            <a:extLst>
              <a:ext uri="{FF2B5EF4-FFF2-40B4-BE49-F238E27FC236}">
                <a16:creationId xmlns:a16="http://schemas.microsoft.com/office/drawing/2014/main" id="{E3BF7CB6-128F-3035-BAB7-071F926505FB}"/>
              </a:ext>
            </a:extLst>
          </p:cNvPr>
          <p:cNvGrpSpPr/>
          <p:nvPr/>
        </p:nvGrpSpPr>
        <p:grpSpPr>
          <a:xfrm>
            <a:off x="287383" y="172173"/>
            <a:ext cx="4910637" cy="3415758"/>
            <a:chOff x="139337" y="172173"/>
            <a:chExt cx="4910637" cy="3415758"/>
          </a:xfrm>
        </p:grpSpPr>
        <p:pic>
          <p:nvPicPr>
            <p:cNvPr id="7" name="Picture 6">
              <a:extLst>
                <a:ext uri="{FF2B5EF4-FFF2-40B4-BE49-F238E27FC236}">
                  <a16:creationId xmlns:a16="http://schemas.microsoft.com/office/drawing/2014/main" id="{AA9C5E75-5888-497A-D165-5B38F9BE7A96}"/>
                </a:ext>
              </a:extLst>
            </p:cNvPr>
            <p:cNvPicPr>
              <a:picLocks noChangeAspect="1"/>
            </p:cNvPicPr>
            <p:nvPr/>
          </p:nvPicPr>
          <p:blipFill>
            <a:blip r:embed="rId3"/>
            <a:stretch>
              <a:fillRect/>
            </a:stretch>
          </p:blipFill>
          <p:spPr>
            <a:xfrm>
              <a:off x="139337" y="172173"/>
              <a:ext cx="4910637" cy="3415758"/>
            </a:xfrm>
            <a:prstGeom prst="rect">
              <a:avLst/>
            </a:prstGeom>
          </p:spPr>
        </p:pic>
        <p:sp>
          <p:nvSpPr>
            <p:cNvPr id="8" name="TextBox 7">
              <a:extLst>
                <a:ext uri="{FF2B5EF4-FFF2-40B4-BE49-F238E27FC236}">
                  <a16:creationId xmlns:a16="http://schemas.microsoft.com/office/drawing/2014/main" id="{03978297-D2D2-98EF-D983-6DB3287DEB84}"/>
                </a:ext>
              </a:extLst>
            </p:cNvPr>
            <p:cNvSpPr txBox="1"/>
            <p:nvPr/>
          </p:nvSpPr>
          <p:spPr>
            <a:xfrm>
              <a:off x="217715" y="243840"/>
              <a:ext cx="4529388" cy="307777"/>
            </a:xfrm>
            <a:prstGeom prst="rect">
              <a:avLst/>
            </a:prstGeom>
            <a:solidFill>
              <a:schemeClr val="bg1"/>
            </a:solidFill>
          </p:spPr>
          <p:txBody>
            <a:bodyPr wrap="square" rtlCol="0">
              <a:spAutoFit/>
            </a:bodyPr>
            <a:lstStyle/>
            <a:p>
              <a:r>
                <a:rPr lang="en-US" sz="1400" dirty="0"/>
                <a:t>No. of investigation papers handled (Feb 2020 – Aug 2020)</a:t>
              </a:r>
              <a:endParaRPr lang="en-SG" sz="1400" dirty="0"/>
            </a:p>
          </p:txBody>
        </p:sp>
      </p:grpSp>
      <p:grpSp>
        <p:nvGrpSpPr>
          <p:cNvPr id="12" name="Group 11">
            <a:extLst>
              <a:ext uri="{FF2B5EF4-FFF2-40B4-BE49-F238E27FC236}">
                <a16:creationId xmlns:a16="http://schemas.microsoft.com/office/drawing/2014/main" id="{D4EEE918-97BB-D75C-B8E9-1C75B9FF9BA4}"/>
              </a:ext>
            </a:extLst>
          </p:cNvPr>
          <p:cNvGrpSpPr/>
          <p:nvPr/>
        </p:nvGrpSpPr>
        <p:grpSpPr>
          <a:xfrm>
            <a:off x="3674020" y="3114167"/>
            <a:ext cx="5120640" cy="3497791"/>
            <a:chOff x="3674020" y="3114167"/>
            <a:chExt cx="5120640" cy="3497791"/>
          </a:xfrm>
        </p:grpSpPr>
        <p:pic>
          <p:nvPicPr>
            <p:cNvPr id="11" name="Picture 10">
              <a:extLst>
                <a:ext uri="{FF2B5EF4-FFF2-40B4-BE49-F238E27FC236}">
                  <a16:creationId xmlns:a16="http://schemas.microsoft.com/office/drawing/2014/main" id="{F04A11FC-EE0B-FE5A-4D30-B9BB15D7DAE8}"/>
                </a:ext>
              </a:extLst>
            </p:cNvPr>
            <p:cNvPicPr>
              <a:picLocks noChangeAspect="1"/>
            </p:cNvPicPr>
            <p:nvPr/>
          </p:nvPicPr>
          <p:blipFill>
            <a:blip r:embed="rId4"/>
            <a:stretch>
              <a:fillRect/>
            </a:stretch>
          </p:blipFill>
          <p:spPr>
            <a:xfrm>
              <a:off x="3674020" y="3114167"/>
              <a:ext cx="5120640" cy="3497791"/>
            </a:xfrm>
            <a:prstGeom prst="rect">
              <a:avLst/>
            </a:prstGeom>
          </p:spPr>
        </p:pic>
        <p:sp>
          <p:nvSpPr>
            <p:cNvPr id="13" name="TextBox 12">
              <a:extLst>
                <a:ext uri="{FF2B5EF4-FFF2-40B4-BE49-F238E27FC236}">
                  <a16:creationId xmlns:a16="http://schemas.microsoft.com/office/drawing/2014/main" id="{85EA2E65-DAB2-6573-C86D-2C5A387FA9AA}"/>
                </a:ext>
              </a:extLst>
            </p:cNvPr>
            <p:cNvSpPr txBox="1"/>
            <p:nvPr/>
          </p:nvSpPr>
          <p:spPr>
            <a:xfrm>
              <a:off x="3734983" y="3185834"/>
              <a:ext cx="4651374" cy="307777"/>
            </a:xfrm>
            <a:prstGeom prst="rect">
              <a:avLst/>
            </a:prstGeom>
            <a:solidFill>
              <a:schemeClr val="bg1"/>
            </a:solidFill>
          </p:spPr>
          <p:txBody>
            <a:bodyPr wrap="square" rtlCol="0">
              <a:spAutoFit/>
            </a:bodyPr>
            <a:lstStyle/>
            <a:p>
              <a:r>
                <a:rPr lang="en-US" sz="1400" dirty="0"/>
                <a:t>No. of cases heard in the State Courts (Feb 2020 – Aug 2020)</a:t>
              </a:r>
              <a:endParaRPr lang="en-SG" sz="1400" dirty="0"/>
            </a:p>
          </p:txBody>
        </p:sp>
      </p:grpSp>
    </p:spTree>
    <p:extLst>
      <p:ext uri="{BB962C8B-B14F-4D97-AF65-F5344CB8AC3E}">
        <p14:creationId xmlns:p14="http://schemas.microsoft.com/office/powerpoint/2010/main" val="3946480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8B507-B314-9596-A420-B231D4F51A00}"/>
              </a:ext>
            </a:extLst>
          </p:cNvPr>
          <p:cNvSpPr>
            <a:spLocks noGrp="1"/>
          </p:cNvSpPr>
          <p:nvPr>
            <p:ph type="title"/>
          </p:nvPr>
        </p:nvSpPr>
        <p:spPr/>
        <p:txBody>
          <a:bodyPr>
            <a:normAutofit/>
          </a:bodyPr>
          <a:lstStyle/>
          <a:p>
            <a:r>
              <a:rPr lang="en-US" dirty="0"/>
              <a:t>Disruption and Challenges Faced</a:t>
            </a:r>
          </a:p>
        </p:txBody>
      </p:sp>
      <p:sp>
        <p:nvSpPr>
          <p:cNvPr id="4" name="Slide Number Placeholder 3">
            <a:extLst>
              <a:ext uri="{FF2B5EF4-FFF2-40B4-BE49-F238E27FC236}">
                <a16:creationId xmlns:a16="http://schemas.microsoft.com/office/drawing/2014/main" id="{7FD94557-423B-46E9-B429-A01B767F0155}"/>
              </a:ext>
            </a:extLst>
          </p:cNvPr>
          <p:cNvSpPr>
            <a:spLocks noGrp="1"/>
          </p:cNvSpPr>
          <p:nvPr>
            <p:ph type="sldNum" sz="quarter" idx="4"/>
          </p:nvPr>
        </p:nvSpPr>
        <p:spPr/>
        <p:txBody>
          <a:bodyPr/>
          <a:lstStyle/>
          <a:p>
            <a:fld id="{EAB76B0F-95F6-7E4B-8186-9E37D7FBB3D5}" type="slidenum">
              <a:rPr lang="en-US" smtClean="0"/>
              <a:pPr/>
              <a:t>5</a:t>
            </a:fld>
            <a:endParaRPr lang="en-US" dirty="0"/>
          </a:p>
        </p:txBody>
      </p:sp>
      <p:sp>
        <p:nvSpPr>
          <p:cNvPr id="9" name="Title 1">
            <a:extLst>
              <a:ext uri="{FF2B5EF4-FFF2-40B4-BE49-F238E27FC236}">
                <a16:creationId xmlns:a16="http://schemas.microsoft.com/office/drawing/2014/main" id="{D38E7CD2-4E9A-8A8D-78D5-72B1FF1ACCA0}"/>
              </a:ext>
            </a:extLst>
          </p:cNvPr>
          <p:cNvSpPr txBox="1">
            <a:spLocks/>
          </p:cNvSpPr>
          <p:nvPr/>
        </p:nvSpPr>
        <p:spPr>
          <a:xfrm>
            <a:off x="334688" y="4654099"/>
            <a:ext cx="8388554" cy="7366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2800" b="1" kern="1200" baseline="0">
                <a:solidFill>
                  <a:srgbClr val="9C1B3E"/>
                </a:solidFill>
                <a:latin typeface="+mj-lt"/>
                <a:ea typeface="+mj-ea"/>
                <a:cs typeface="Times New Roman"/>
              </a:defRPr>
            </a:lvl1pPr>
          </a:lstStyle>
          <a:p>
            <a:endParaRPr lang="en-US" sz="2400" dirty="0"/>
          </a:p>
        </p:txBody>
      </p:sp>
      <p:sp>
        <p:nvSpPr>
          <p:cNvPr id="10" name="TextBox 9">
            <a:extLst>
              <a:ext uri="{FF2B5EF4-FFF2-40B4-BE49-F238E27FC236}">
                <a16:creationId xmlns:a16="http://schemas.microsoft.com/office/drawing/2014/main" id="{0BCDFC31-398E-218A-0162-510D5C96900F}"/>
              </a:ext>
            </a:extLst>
          </p:cNvPr>
          <p:cNvSpPr txBox="1"/>
          <p:nvPr/>
        </p:nvSpPr>
        <p:spPr>
          <a:xfrm>
            <a:off x="420758" y="906792"/>
            <a:ext cx="8291726" cy="5147563"/>
          </a:xfrm>
          <a:prstGeom prst="rect">
            <a:avLst/>
          </a:prstGeom>
          <a:noFill/>
        </p:spPr>
        <p:txBody>
          <a:bodyPr wrap="square">
            <a:spAutoFit/>
          </a:bodyPr>
          <a:lstStyle/>
          <a:p>
            <a:pPr marL="360000" marR="0" lvl="0" indent="-360000" algn="l" defTabSz="457200" rtl="0" eaLnBrk="1" fontAlgn="auto" latinLnBrk="0" hangingPunct="1">
              <a:lnSpc>
                <a:spcPct val="100000"/>
              </a:lnSpc>
              <a:spcBef>
                <a:spcPts val="0"/>
              </a:spcBef>
              <a:spcAft>
                <a:spcPts val="600"/>
              </a:spcAft>
              <a:buClrTx/>
              <a:buSzTx/>
              <a:buFont typeface="Arial"/>
              <a:buChar char="•"/>
              <a:tabLst/>
              <a:defRPr/>
            </a:pPr>
            <a:r>
              <a:rPr kumimoji="0" lang="en-US" sz="1900" b="0" i="0" u="none" strike="noStrike" kern="1200" cap="none" spc="0" normalizeH="0" baseline="0" noProof="0" dirty="0">
                <a:ln>
                  <a:noFill/>
                </a:ln>
                <a:solidFill>
                  <a:srgbClr val="000000"/>
                </a:solidFill>
                <a:effectLst/>
                <a:uLnTx/>
                <a:uFillTx/>
                <a:latin typeface="Calibri"/>
                <a:ea typeface="+mn-ea"/>
                <a:cs typeface="Times New Roman"/>
              </a:rPr>
              <a:t>Hearings during this period were conducted using electronic means of communication, dispensing with the need for physical attendance before the court </a:t>
            </a:r>
          </a:p>
          <a:p>
            <a:pPr marL="720000" marR="0" lvl="1" indent="-360000" algn="l" defTabSz="457200" rtl="0" eaLnBrk="1" fontAlgn="auto" latinLnBrk="0" hangingPunct="1">
              <a:lnSpc>
                <a:spcPct val="100000"/>
              </a:lnSpc>
              <a:spcBef>
                <a:spcPts val="0"/>
              </a:spcBef>
              <a:spcAft>
                <a:spcPts val="600"/>
              </a:spcAft>
              <a:buClrTx/>
              <a:buSzTx/>
              <a:buFont typeface="Arial"/>
              <a:buChar char="–"/>
              <a:tabLst/>
              <a:defRPr/>
            </a:pPr>
            <a:r>
              <a:rPr kumimoji="0" lang="en-US" sz="1500" b="0" i="0" u="none" strike="noStrike" kern="1200" cap="none" spc="0" normalizeH="0" baseline="0" noProof="0" dirty="0">
                <a:ln>
                  <a:noFill/>
                </a:ln>
                <a:solidFill>
                  <a:srgbClr val="000000"/>
                </a:solidFill>
                <a:effectLst/>
                <a:uLnTx/>
                <a:uFillTx/>
                <a:latin typeface="Calibri"/>
                <a:ea typeface="+mn-ea"/>
                <a:cs typeface="Times New Roman"/>
              </a:rPr>
              <a:t>During this time, courts only heard matters which were </a:t>
            </a:r>
            <a:r>
              <a:rPr kumimoji="0" lang="en-US" sz="1500" b="0" i="0" u="sng" strike="noStrike" kern="1200" cap="none" spc="0" normalizeH="0" baseline="0" noProof="0" dirty="0">
                <a:ln>
                  <a:noFill/>
                </a:ln>
                <a:solidFill>
                  <a:srgbClr val="000000"/>
                </a:solidFill>
                <a:effectLst/>
                <a:uLnTx/>
                <a:uFillTx/>
                <a:latin typeface="Calibri"/>
                <a:ea typeface="+mn-ea"/>
                <a:cs typeface="Times New Roman"/>
              </a:rPr>
              <a:t>essential and urgent</a:t>
            </a:r>
          </a:p>
          <a:p>
            <a:pPr marL="720000" marR="0" lvl="1" indent="-360000" algn="l" defTabSz="457200" rtl="0" eaLnBrk="1" fontAlgn="auto" latinLnBrk="0" hangingPunct="1">
              <a:lnSpc>
                <a:spcPct val="100000"/>
              </a:lnSpc>
              <a:spcBef>
                <a:spcPts val="0"/>
              </a:spcBef>
              <a:spcAft>
                <a:spcPts val="600"/>
              </a:spcAft>
              <a:buClrTx/>
              <a:buSzTx/>
              <a:buFont typeface="Arial"/>
              <a:buChar char="–"/>
              <a:tabLst/>
              <a:defRPr/>
            </a:pPr>
            <a:r>
              <a:rPr kumimoji="0" lang="en-US" sz="1500" b="0" i="0" u="none" strike="noStrike" kern="1200" cap="none" spc="0" normalizeH="0" baseline="0" noProof="0" dirty="0">
                <a:ln>
                  <a:noFill/>
                </a:ln>
                <a:solidFill>
                  <a:srgbClr val="000000"/>
                </a:solidFill>
                <a:effectLst/>
                <a:uLnTx/>
                <a:uFillTx/>
                <a:latin typeface="Calibri"/>
                <a:ea typeface="+mn-ea"/>
                <a:cs typeface="Times New Roman"/>
              </a:rPr>
              <a:t>Use of technology (Zoom hearings) to deal with court matters without parties physically attending the mentions</a:t>
            </a:r>
          </a:p>
          <a:p>
            <a:pPr marL="720000" marR="0" lvl="1" indent="-360000" algn="l" defTabSz="457200" rtl="0" eaLnBrk="1" fontAlgn="auto" latinLnBrk="0" hangingPunct="1">
              <a:lnSpc>
                <a:spcPct val="100000"/>
              </a:lnSpc>
              <a:spcBef>
                <a:spcPts val="0"/>
              </a:spcBef>
              <a:spcAft>
                <a:spcPts val="600"/>
              </a:spcAft>
              <a:buClrTx/>
              <a:buSzTx/>
              <a:buFont typeface="Arial"/>
              <a:buChar char="–"/>
              <a:tabLst/>
              <a:defRPr/>
            </a:pPr>
            <a:r>
              <a:rPr kumimoji="0" lang="en-US" sz="1500" b="0" i="0" u="none" strike="noStrike" kern="1200" cap="none" spc="0" normalizeH="0" baseline="0" noProof="0" dirty="0">
                <a:ln>
                  <a:noFill/>
                </a:ln>
                <a:solidFill>
                  <a:srgbClr val="000000"/>
                </a:solidFill>
                <a:effectLst/>
                <a:uLnTx/>
                <a:uFillTx/>
                <a:latin typeface="Calibri"/>
                <a:ea typeface="+mn-ea"/>
                <a:cs typeface="Times New Roman"/>
              </a:rPr>
              <a:t>Arrangements made for witnesses to testify via Zoom under s 28(1)(a) of the COVID-19 (Temporary Measures) Act 2020</a:t>
            </a:r>
          </a:p>
          <a:p>
            <a:pPr marL="720000" marR="0" lvl="1" indent="-360000" algn="l" defTabSz="457200" rtl="0" eaLnBrk="1" fontAlgn="auto" latinLnBrk="0" hangingPunct="1">
              <a:lnSpc>
                <a:spcPct val="100000"/>
              </a:lnSpc>
              <a:spcBef>
                <a:spcPts val="0"/>
              </a:spcBef>
              <a:spcAft>
                <a:spcPts val="600"/>
              </a:spcAft>
              <a:buClrTx/>
              <a:buSzTx/>
              <a:buFont typeface="Arial"/>
              <a:buChar char="–"/>
              <a:tabLst/>
              <a:defRPr/>
            </a:pPr>
            <a:r>
              <a:rPr kumimoji="0" lang="en-US" sz="1500" b="0" i="0" u="none" strike="noStrike" kern="1200" cap="none" spc="0" normalizeH="0" baseline="0" noProof="0" dirty="0">
                <a:ln>
                  <a:noFill/>
                </a:ln>
                <a:solidFill>
                  <a:srgbClr val="000000"/>
                </a:solidFill>
                <a:effectLst/>
                <a:uLnTx/>
                <a:uFillTx/>
                <a:latin typeface="Calibri"/>
                <a:ea typeface="+mn-ea"/>
                <a:cs typeface="Times New Roman"/>
              </a:rPr>
              <a:t>First trial conducted completely via Zoom during the Circuit Breaker</a:t>
            </a:r>
          </a:p>
          <a:p>
            <a:pPr marL="720000" marR="0" lvl="1" indent="-360000" algn="l" defTabSz="457200" rtl="0" eaLnBrk="1" fontAlgn="auto" latinLnBrk="0" hangingPunct="1">
              <a:lnSpc>
                <a:spcPct val="100000"/>
              </a:lnSpc>
              <a:spcBef>
                <a:spcPts val="0"/>
              </a:spcBef>
              <a:spcAft>
                <a:spcPts val="600"/>
              </a:spcAft>
              <a:buClrTx/>
              <a:buSzTx/>
              <a:buFont typeface="Arial"/>
              <a:buChar char="–"/>
              <a:tabLst/>
              <a:defRPr/>
            </a:pPr>
            <a:r>
              <a:rPr kumimoji="0" lang="en-US" sz="1500" b="0" i="0" u="none" strike="noStrike" kern="1200" cap="none" spc="0" normalizeH="0" baseline="0" noProof="0" dirty="0">
                <a:ln>
                  <a:noFill/>
                </a:ln>
                <a:solidFill>
                  <a:srgbClr val="000000"/>
                </a:solidFill>
                <a:effectLst/>
                <a:uLnTx/>
                <a:uFillTx/>
                <a:latin typeface="Calibri"/>
                <a:ea typeface="+mn-ea"/>
                <a:cs typeface="Times New Roman"/>
              </a:rPr>
              <a:t>Cooperation between the courts, the Criminal Bar, prosecuting agencies and AGC</a:t>
            </a:r>
          </a:p>
          <a:p>
            <a:pPr marL="720000" marR="0" lvl="1" indent="-360000" algn="l" defTabSz="457200" rtl="0" eaLnBrk="1" fontAlgn="auto" latinLnBrk="0" hangingPunct="1">
              <a:lnSpc>
                <a:spcPct val="100000"/>
              </a:lnSpc>
              <a:spcBef>
                <a:spcPts val="0"/>
              </a:spcBef>
              <a:spcAft>
                <a:spcPts val="600"/>
              </a:spcAft>
              <a:buClrTx/>
              <a:buSzTx/>
              <a:buFont typeface="Arial"/>
              <a:buChar char="–"/>
              <a:tabLst/>
              <a:defRPr/>
            </a:pPr>
            <a:endParaRPr kumimoji="0" lang="en-US" sz="600" b="0" i="0" u="none" strike="noStrike" kern="1200" cap="none" spc="0" normalizeH="0" baseline="0" noProof="0" dirty="0">
              <a:ln>
                <a:noFill/>
              </a:ln>
              <a:solidFill>
                <a:srgbClr val="000000"/>
              </a:solidFill>
              <a:effectLst/>
              <a:uLnTx/>
              <a:uFillTx/>
              <a:latin typeface="Calibri"/>
              <a:ea typeface="+mn-ea"/>
              <a:cs typeface="Times New Roman"/>
            </a:endParaRPr>
          </a:p>
          <a:p>
            <a:pPr marL="360000" marR="0" lvl="0" indent="-360000" algn="l" defTabSz="457200" rtl="0" eaLnBrk="1" fontAlgn="auto" latinLnBrk="0" hangingPunct="1">
              <a:lnSpc>
                <a:spcPct val="100000"/>
              </a:lnSpc>
              <a:spcBef>
                <a:spcPts val="0"/>
              </a:spcBef>
              <a:spcAft>
                <a:spcPts val="600"/>
              </a:spcAft>
              <a:buClrTx/>
              <a:buSzTx/>
              <a:buFont typeface="Arial"/>
              <a:buChar char="•"/>
              <a:tabLst/>
              <a:defRPr/>
            </a:pPr>
            <a:r>
              <a:rPr kumimoji="0" lang="en-US" sz="1900" b="0" i="0" u="none" strike="noStrike" kern="1200" cap="none" spc="0" normalizeH="0" baseline="0" noProof="0" dirty="0" err="1">
                <a:ln>
                  <a:noFill/>
                </a:ln>
                <a:solidFill>
                  <a:srgbClr val="000000"/>
                </a:solidFill>
                <a:effectLst/>
                <a:uLnTx/>
                <a:uFillTx/>
                <a:latin typeface="Calibri"/>
                <a:ea typeface="+mn-ea"/>
                <a:cs typeface="Times New Roman"/>
              </a:rPr>
              <a:t>Digitisation</a:t>
            </a:r>
            <a:r>
              <a:rPr kumimoji="0" lang="en-US" sz="1900" b="0" i="0" u="none" strike="noStrike" kern="1200" cap="none" spc="0" normalizeH="0" baseline="0" noProof="0" dirty="0">
                <a:ln>
                  <a:noFill/>
                </a:ln>
                <a:solidFill>
                  <a:srgbClr val="000000"/>
                </a:solidFill>
                <a:effectLst/>
                <a:uLnTx/>
                <a:uFillTx/>
                <a:latin typeface="Calibri"/>
                <a:ea typeface="+mn-ea"/>
                <a:cs typeface="Times New Roman"/>
              </a:rPr>
              <a:t> of case management processes</a:t>
            </a:r>
          </a:p>
          <a:p>
            <a:pPr marL="720000" marR="0" lvl="1" indent="-360000" algn="l" defTabSz="457200" rtl="0" eaLnBrk="1" fontAlgn="auto" latinLnBrk="0" hangingPunct="1">
              <a:lnSpc>
                <a:spcPct val="100000"/>
              </a:lnSpc>
              <a:spcBef>
                <a:spcPts val="0"/>
              </a:spcBef>
              <a:spcAft>
                <a:spcPts val="600"/>
              </a:spcAft>
              <a:buClrTx/>
              <a:buSzTx/>
              <a:buFont typeface="Arial"/>
              <a:buChar char="–"/>
              <a:tabLst/>
              <a:defRPr/>
            </a:pPr>
            <a:r>
              <a:rPr kumimoji="0" lang="en-US" sz="1500" b="0" i="0" u="none" strike="noStrike" kern="1200" cap="none" spc="0" normalizeH="0" baseline="0" noProof="0" dirty="0" err="1">
                <a:ln>
                  <a:noFill/>
                </a:ln>
                <a:solidFill>
                  <a:srgbClr val="000000"/>
                </a:solidFill>
                <a:effectLst/>
                <a:uLnTx/>
                <a:uFillTx/>
                <a:latin typeface="Calibri"/>
                <a:ea typeface="+mn-ea"/>
                <a:cs typeface="Times New Roman"/>
              </a:rPr>
              <a:t>Digitisation</a:t>
            </a:r>
            <a:r>
              <a:rPr kumimoji="0" lang="en-US" sz="1500" b="0" i="0" u="none" strike="noStrike" kern="1200" cap="none" spc="0" normalizeH="0" baseline="0" noProof="0" dirty="0">
                <a:ln>
                  <a:noFill/>
                </a:ln>
                <a:solidFill>
                  <a:srgbClr val="000000"/>
                </a:solidFill>
                <a:effectLst/>
                <a:uLnTx/>
                <a:uFillTx/>
                <a:latin typeface="Calibri"/>
                <a:ea typeface="+mn-ea"/>
                <a:cs typeface="Times New Roman"/>
              </a:rPr>
              <a:t> of files so that decisions can be made by Prosecutors who are not able to access physical files remotely</a:t>
            </a:r>
          </a:p>
          <a:p>
            <a:pPr marL="720000" marR="0" lvl="1" indent="-360000" algn="l" defTabSz="457200" rtl="0" eaLnBrk="1" fontAlgn="auto" latinLnBrk="0" hangingPunct="1">
              <a:lnSpc>
                <a:spcPct val="100000"/>
              </a:lnSpc>
              <a:spcBef>
                <a:spcPts val="0"/>
              </a:spcBef>
              <a:spcAft>
                <a:spcPts val="600"/>
              </a:spcAft>
              <a:buClrTx/>
              <a:buSzTx/>
              <a:buFont typeface="Arial"/>
              <a:buChar char="–"/>
              <a:tabLst/>
              <a:defRPr/>
            </a:pPr>
            <a:r>
              <a:rPr kumimoji="0" lang="en-US" sz="1500" b="0" i="0" u="none" strike="noStrike" kern="1200" cap="none" spc="0" normalizeH="0" baseline="0" noProof="0" dirty="0">
                <a:ln>
                  <a:noFill/>
                </a:ln>
                <a:solidFill>
                  <a:srgbClr val="000000"/>
                </a:solidFill>
                <a:effectLst/>
                <a:uLnTx/>
                <a:uFillTx/>
                <a:latin typeface="Calibri"/>
                <a:ea typeface="+mn-ea"/>
                <a:cs typeface="Times New Roman"/>
              </a:rPr>
              <a:t>Physical interaction between prosecutors and police investigators was reduced and replaced with remote meetings</a:t>
            </a:r>
          </a:p>
          <a:p>
            <a:pPr marL="720000" marR="0" lvl="1" indent="-360000" algn="l" defTabSz="457200" rtl="0" eaLnBrk="1" fontAlgn="auto" latinLnBrk="0" hangingPunct="1">
              <a:lnSpc>
                <a:spcPct val="100000"/>
              </a:lnSpc>
              <a:spcBef>
                <a:spcPts val="0"/>
              </a:spcBef>
              <a:spcAft>
                <a:spcPts val="600"/>
              </a:spcAft>
              <a:buClrTx/>
              <a:buSzTx/>
              <a:buFont typeface="Arial"/>
              <a:buChar char="–"/>
              <a:tabLst/>
              <a:defRPr/>
            </a:pPr>
            <a:endParaRPr kumimoji="0" lang="en-US" sz="300" b="0" i="0" u="none" strike="noStrike" kern="1200" cap="none" spc="0" normalizeH="0" baseline="0" noProof="0" dirty="0">
              <a:ln>
                <a:noFill/>
              </a:ln>
              <a:solidFill>
                <a:srgbClr val="000000"/>
              </a:solidFill>
              <a:effectLst/>
              <a:uLnTx/>
              <a:uFillTx/>
              <a:latin typeface="Calibri"/>
              <a:ea typeface="+mn-ea"/>
              <a:cs typeface="Times New Roman"/>
            </a:endParaRPr>
          </a:p>
          <a:p>
            <a:pPr marL="360000" marR="0" lvl="0" indent="-360000" algn="l" defTabSz="457200" rtl="0" eaLnBrk="1" fontAlgn="auto" latinLnBrk="0" hangingPunct="1">
              <a:lnSpc>
                <a:spcPct val="100000"/>
              </a:lnSpc>
              <a:spcBef>
                <a:spcPts val="0"/>
              </a:spcBef>
              <a:spcAft>
                <a:spcPts val="600"/>
              </a:spcAft>
              <a:buClrTx/>
              <a:buSzTx/>
              <a:buFont typeface="Arial"/>
              <a:buChar char="•"/>
              <a:tabLst/>
              <a:defRPr/>
            </a:pPr>
            <a:r>
              <a:rPr kumimoji="0" lang="en-US" sz="1900" b="0" i="0" u="none" strike="noStrike" kern="1200" cap="none" spc="0" normalizeH="0" baseline="0" noProof="0" dirty="0">
                <a:ln>
                  <a:noFill/>
                </a:ln>
                <a:solidFill>
                  <a:srgbClr val="000000"/>
                </a:solidFill>
                <a:effectLst/>
                <a:uLnTx/>
                <a:uFillTx/>
                <a:latin typeface="Calibri"/>
                <a:ea typeface="+mn-ea"/>
                <a:cs typeface="Times New Roman"/>
              </a:rPr>
              <a:t>Prosecution of high and immediate number of Covid-19 related cases</a:t>
            </a:r>
          </a:p>
        </p:txBody>
      </p:sp>
    </p:spTree>
    <p:extLst>
      <p:ext uri="{BB962C8B-B14F-4D97-AF65-F5344CB8AC3E}">
        <p14:creationId xmlns:p14="http://schemas.microsoft.com/office/powerpoint/2010/main" val="1038333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22E026D-9508-CBD0-577D-472E26353E53}"/>
              </a:ext>
            </a:extLst>
          </p:cNvPr>
          <p:cNvSpPr>
            <a:spLocks noGrp="1"/>
          </p:cNvSpPr>
          <p:nvPr>
            <p:ph type="sldNum" sz="quarter" idx="4"/>
          </p:nvPr>
        </p:nvSpPr>
        <p:spPr/>
        <p:txBody>
          <a:bodyPr/>
          <a:lstStyle/>
          <a:p>
            <a:fld id="{EAB76B0F-95F6-7E4B-8186-9E37D7FBB3D5}" type="slidenum">
              <a:rPr lang="en-US" smtClean="0"/>
              <a:pPr/>
              <a:t>6</a:t>
            </a:fld>
            <a:endParaRPr lang="en-US" dirty="0"/>
          </a:p>
        </p:txBody>
      </p:sp>
      <p:grpSp>
        <p:nvGrpSpPr>
          <p:cNvPr id="5" name="Group 4">
            <a:extLst>
              <a:ext uri="{FF2B5EF4-FFF2-40B4-BE49-F238E27FC236}">
                <a16:creationId xmlns:a16="http://schemas.microsoft.com/office/drawing/2014/main" id="{8CD7BFE3-6F73-5756-3A99-8BD95D656F9F}"/>
              </a:ext>
            </a:extLst>
          </p:cNvPr>
          <p:cNvGrpSpPr/>
          <p:nvPr/>
        </p:nvGrpSpPr>
        <p:grpSpPr>
          <a:xfrm>
            <a:off x="461343" y="884085"/>
            <a:ext cx="4104705" cy="5089830"/>
            <a:chOff x="461343" y="884085"/>
            <a:chExt cx="4104705" cy="5089830"/>
          </a:xfrm>
        </p:grpSpPr>
        <p:pic>
          <p:nvPicPr>
            <p:cNvPr id="6" name="Picture 5">
              <a:extLst>
                <a:ext uri="{FF2B5EF4-FFF2-40B4-BE49-F238E27FC236}">
                  <a16:creationId xmlns:a16="http://schemas.microsoft.com/office/drawing/2014/main" id="{0FFD785F-7D0F-BF31-8BAA-B6DF981DEF20}"/>
                </a:ext>
              </a:extLst>
            </p:cNvPr>
            <p:cNvPicPr>
              <a:picLocks noChangeAspect="1"/>
            </p:cNvPicPr>
            <p:nvPr/>
          </p:nvPicPr>
          <p:blipFill>
            <a:blip r:embed="rId2"/>
            <a:stretch>
              <a:fillRect/>
            </a:stretch>
          </p:blipFill>
          <p:spPr>
            <a:xfrm>
              <a:off x="461343" y="884085"/>
              <a:ext cx="4104705" cy="4790608"/>
            </a:xfrm>
            <a:prstGeom prst="rect">
              <a:avLst/>
            </a:prstGeom>
          </p:spPr>
        </p:pic>
        <p:sp>
          <p:nvSpPr>
            <p:cNvPr id="7" name="TextBox 6">
              <a:extLst>
                <a:ext uri="{FF2B5EF4-FFF2-40B4-BE49-F238E27FC236}">
                  <a16:creationId xmlns:a16="http://schemas.microsoft.com/office/drawing/2014/main" id="{67392BD0-9CAE-181B-9F7E-5CF5C7ADA565}"/>
                </a:ext>
              </a:extLst>
            </p:cNvPr>
            <p:cNvSpPr txBox="1"/>
            <p:nvPr/>
          </p:nvSpPr>
          <p:spPr>
            <a:xfrm>
              <a:off x="781235" y="5573805"/>
              <a:ext cx="3595456" cy="400110"/>
            </a:xfrm>
            <a:prstGeom prst="rect">
              <a:avLst/>
            </a:prstGeom>
            <a:noFill/>
          </p:spPr>
          <p:txBody>
            <a:bodyPr wrap="square" rtlCol="0">
              <a:spAutoFit/>
            </a:bodyPr>
            <a:lstStyle/>
            <a:p>
              <a:r>
                <a:rPr lang="en-US" sz="1000" dirty="0"/>
                <a:t>Source: https://www.straitstimes.com/singapore/courts-crime/man-charged-with-visiting-flat-for-social-gathering</a:t>
              </a:r>
              <a:endParaRPr lang="en-SG" sz="1000" dirty="0"/>
            </a:p>
          </p:txBody>
        </p:sp>
      </p:grpSp>
      <p:grpSp>
        <p:nvGrpSpPr>
          <p:cNvPr id="12" name="Group 11">
            <a:extLst>
              <a:ext uri="{FF2B5EF4-FFF2-40B4-BE49-F238E27FC236}">
                <a16:creationId xmlns:a16="http://schemas.microsoft.com/office/drawing/2014/main" id="{24737FBA-2632-CB2E-5A7F-AE52E83CF0C3}"/>
              </a:ext>
            </a:extLst>
          </p:cNvPr>
          <p:cNvGrpSpPr/>
          <p:nvPr/>
        </p:nvGrpSpPr>
        <p:grpSpPr>
          <a:xfrm>
            <a:off x="4376691" y="151538"/>
            <a:ext cx="4181678" cy="5309818"/>
            <a:chOff x="4500979" y="267119"/>
            <a:chExt cx="4181678" cy="5309818"/>
          </a:xfrm>
        </p:grpSpPr>
        <p:pic>
          <p:nvPicPr>
            <p:cNvPr id="9" name="Picture 8">
              <a:extLst>
                <a:ext uri="{FF2B5EF4-FFF2-40B4-BE49-F238E27FC236}">
                  <a16:creationId xmlns:a16="http://schemas.microsoft.com/office/drawing/2014/main" id="{0896BB11-22A8-D756-3CC2-F092F9136F04}"/>
                </a:ext>
              </a:extLst>
            </p:cNvPr>
            <p:cNvPicPr>
              <a:picLocks noChangeAspect="1"/>
            </p:cNvPicPr>
            <p:nvPr/>
          </p:nvPicPr>
          <p:blipFill>
            <a:blip r:embed="rId3"/>
            <a:stretch>
              <a:fillRect/>
            </a:stretch>
          </p:blipFill>
          <p:spPr>
            <a:xfrm>
              <a:off x="4500979" y="267119"/>
              <a:ext cx="4181678" cy="4790608"/>
            </a:xfrm>
            <a:prstGeom prst="rect">
              <a:avLst/>
            </a:prstGeom>
          </p:spPr>
        </p:pic>
        <p:sp>
          <p:nvSpPr>
            <p:cNvPr id="10" name="TextBox 9">
              <a:extLst>
                <a:ext uri="{FF2B5EF4-FFF2-40B4-BE49-F238E27FC236}">
                  <a16:creationId xmlns:a16="http://schemas.microsoft.com/office/drawing/2014/main" id="{DDE751E7-ECA4-7926-8F1C-7F440440A4C4}"/>
                </a:ext>
              </a:extLst>
            </p:cNvPr>
            <p:cNvSpPr txBox="1"/>
            <p:nvPr/>
          </p:nvSpPr>
          <p:spPr>
            <a:xfrm>
              <a:off x="4964817" y="5022939"/>
              <a:ext cx="3595456" cy="553998"/>
            </a:xfrm>
            <a:prstGeom prst="rect">
              <a:avLst/>
            </a:prstGeom>
            <a:noFill/>
          </p:spPr>
          <p:txBody>
            <a:bodyPr wrap="square" rtlCol="0">
              <a:spAutoFit/>
            </a:bodyPr>
            <a:lstStyle/>
            <a:p>
              <a:r>
                <a:rPr lang="en-US" sz="1000" dirty="0"/>
                <a:t>Source: https://www.straitstimes.com/singapore/courts-crime/man-to-be-charged-for-spreading-fake-news-on-covid-19-circuit-breaker</a:t>
              </a:r>
              <a:endParaRPr lang="en-SG" sz="1000" dirty="0"/>
            </a:p>
          </p:txBody>
        </p:sp>
      </p:grpSp>
      <p:grpSp>
        <p:nvGrpSpPr>
          <p:cNvPr id="8" name="Group 7">
            <a:extLst>
              <a:ext uri="{FF2B5EF4-FFF2-40B4-BE49-F238E27FC236}">
                <a16:creationId xmlns:a16="http://schemas.microsoft.com/office/drawing/2014/main" id="{73984546-1743-4D08-A3E2-1BA92296F9A0}"/>
              </a:ext>
            </a:extLst>
          </p:cNvPr>
          <p:cNvGrpSpPr/>
          <p:nvPr/>
        </p:nvGrpSpPr>
        <p:grpSpPr>
          <a:xfrm>
            <a:off x="3467583" y="618072"/>
            <a:ext cx="4302511" cy="5835517"/>
            <a:chOff x="2414792" y="316230"/>
            <a:chExt cx="4302511" cy="5835517"/>
          </a:xfrm>
        </p:grpSpPr>
        <p:pic>
          <p:nvPicPr>
            <p:cNvPr id="3" name="Picture 2">
              <a:extLst>
                <a:ext uri="{FF2B5EF4-FFF2-40B4-BE49-F238E27FC236}">
                  <a16:creationId xmlns:a16="http://schemas.microsoft.com/office/drawing/2014/main" id="{790FFD4C-5146-3CDC-6900-E19DD9EBCF1C}"/>
                </a:ext>
              </a:extLst>
            </p:cNvPr>
            <p:cNvPicPr>
              <a:picLocks noChangeAspect="1"/>
            </p:cNvPicPr>
            <p:nvPr/>
          </p:nvPicPr>
          <p:blipFill>
            <a:blip r:embed="rId4"/>
            <a:stretch>
              <a:fillRect/>
            </a:stretch>
          </p:blipFill>
          <p:spPr>
            <a:xfrm>
              <a:off x="2414792" y="316230"/>
              <a:ext cx="4302511" cy="5358463"/>
            </a:xfrm>
            <a:prstGeom prst="rect">
              <a:avLst/>
            </a:prstGeom>
          </p:spPr>
        </p:pic>
        <p:sp>
          <p:nvSpPr>
            <p:cNvPr id="11" name="TextBox 10">
              <a:extLst>
                <a:ext uri="{FF2B5EF4-FFF2-40B4-BE49-F238E27FC236}">
                  <a16:creationId xmlns:a16="http://schemas.microsoft.com/office/drawing/2014/main" id="{56B4CA98-1B09-35BF-D1ED-E5A07C61368B}"/>
                </a:ext>
              </a:extLst>
            </p:cNvPr>
            <p:cNvSpPr txBox="1"/>
            <p:nvPr/>
          </p:nvSpPr>
          <p:spPr>
            <a:xfrm>
              <a:off x="2703251" y="5597749"/>
              <a:ext cx="3595456" cy="553998"/>
            </a:xfrm>
            <a:prstGeom prst="rect">
              <a:avLst/>
            </a:prstGeom>
            <a:solidFill>
              <a:schemeClr val="bg1"/>
            </a:solidFill>
          </p:spPr>
          <p:txBody>
            <a:bodyPr wrap="square" rtlCol="0">
              <a:spAutoFit/>
            </a:bodyPr>
            <a:lstStyle/>
            <a:p>
              <a:r>
                <a:rPr lang="en-US" sz="1000" dirty="0"/>
                <a:t>Source: https://www.straitstimes.com/singapore/courts-crime/moh-officer-leaked-covid-19-related-data-to-group-and-played-game-to-guess-number-of-cases</a:t>
              </a:r>
              <a:endParaRPr lang="en-SG" sz="1000" dirty="0"/>
            </a:p>
          </p:txBody>
        </p:sp>
      </p:grpSp>
    </p:spTree>
    <p:extLst>
      <p:ext uri="{BB962C8B-B14F-4D97-AF65-F5344CB8AC3E}">
        <p14:creationId xmlns:p14="http://schemas.microsoft.com/office/powerpoint/2010/main" val="3901535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8B507-B314-9596-A420-B231D4F51A00}"/>
              </a:ext>
            </a:extLst>
          </p:cNvPr>
          <p:cNvSpPr>
            <a:spLocks noGrp="1"/>
          </p:cNvSpPr>
          <p:nvPr>
            <p:ph type="title"/>
          </p:nvPr>
        </p:nvSpPr>
        <p:spPr/>
        <p:txBody>
          <a:bodyPr>
            <a:normAutofit/>
          </a:bodyPr>
          <a:lstStyle/>
          <a:p>
            <a:r>
              <a:rPr lang="en-US" dirty="0"/>
              <a:t>Moving Forward</a:t>
            </a:r>
          </a:p>
        </p:txBody>
      </p:sp>
      <p:sp>
        <p:nvSpPr>
          <p:cNvPr id="4" name="Slide Number Placeholder 3">
            <a:extLst>
              <a:ext uri="{FF2B5EF4-FFF2-40B4-BE49-F238E27FC236}">
                <a16:creationId xmlns:a16="http://schemas.microsoft.com/office/drawing/2014/main" id="{7FD94557-423B-46E9-B429-A01B767F0155}"/>
              </a:ext>
            </a:extLst>
          </p:cNvPr>
          <p:cNvSpPr>
            <a:spLocks noGrp="1"/>
          </p:cNvSpPr>
          <p:nvPr>
            <p:ph type="sldNum" sz="quarter" idx="4"/>
          </p:nvPr>
        </p:nvSpPr>
        <p:spPr/>
        <p:txBody>
          <a:bodyPr/>
          <a:lstStyle/>
          <a:p>
            <a:fld id="{EAB76B0F-95F6-7E4B-8186-9E37D7FBB3D5}" type="slidenum">
              <a:rPr lang="en-US" smtClean="0"/>
              <a:pPr/>
              <a:t>7</a:t>
            </a:fld>
            <a:endParaRPr lang="en-US" dirty="0"/>
          </a:p>
        </p:txBody>
      </p:sp>
      <p:sp>
        <p:nvSpPr>
          <p:cNvPr id="9" name="Title 1">
            <a:extLst>
              <a:ext uri="{FF2B5EF4-FFF2-40B4-BE49-F238E27FC236}">
                <a16:creationId xmlns:a16="http://schemas.microsoft.com/office/drawing/2014/main" id="{D38E7CD2-4E9A-8A8D-78D5-72B1FF1ACCA0}"/>
              </a:ext>
            </a:extLst>
          </p:cNvPr>
          <p:cNvSpPr txBox="1">
            <a:spLocks/>
          </p:cNvSpPr>
          <p:nvPr/>
        </p:nvSpPr>
        <p:spPr>
          <a:xfrm>
            <a:off x="334688" y="4654099"/>
            <a:ext cx="8388554" cy="7366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2800" b="1" kern="1200" baseline="0">
                <a:solidFill>
                  <a:srgbClr val="9C1B3E"/>
                </a:solidFill>
                <a:latin typeface="+mj-lt"/>
                <a:ea typeface="+mj-ea"/>
                <a:cs typeface="Times New Roman"/>
              </a:defRPr>
            </a:lvl1pPr>
          </a:lstStyle>
          <a:p>
            <a:endParaRPr lang="en-US" sz="2400" dirty="0"/>
          </a:p>
        </p:txBody>
      </p:sp>
      <p:sp>
        <p:nvSpPr>
          <p:cNvPr id="10" name="TextBox 9">
            <a:extLst>
              <a:ext uri="{FF2B5EF4-FFF2-40B4-BE49-F238E27FC236}">
                <a16:creationId xmlns:a16="http://schemas.microsoft.com/office/drawing/2014/main" id="{0BCDFC31-398E-218A-0162-510D5C96900F}"/>
              </a:ext>
            </a:extLst>
          </p:cNvPr>
          <p:cNvSpPr txBox="1"/>
          <p:nvPr/>
        </p:nvSpPr>
        <p:spPr>
          <a:xfrm>
            <a:off x="420758" y="906792"/>
            <a:ext cx="8291726" cy="5816977"/>
          </a:xfrm>
          <a:prstGeom prst="rect">
            <a:avLst/>
          </a:prstGeom>
          <a:noFill/>
        </p:spPr>
        <p:txBody>
          <a:bodyPr wrap="square">
            <a:spAutoFit/>
          </a:bodyPr>
          <a:lstStyle/>
          <a:p>
            <a:pPr>
              <a:spcAft>
                <a:spcPts val="600"/>
              </a:spcAft>
              <a:defRPr/>
            </a:pPr>
            <a:r>
              <a:rPr lang="en-US" sz="2000" b="1" dirty="0"/>
              <a:t>Use of remote technology to hear cases</a:t>
            </a:r>
          </a:p>
          <a:p>
            <a:pPr marL="360000" marR="0" lvl="0" indent="-360000" algn="l" defTabSz="457200" rtl="0" eaLnBrk="1" fontAlgn="auto" latinLnBrk="0" hangingPunct="1">
              <a:lnSpc>
                <a:spcPct val="100000"/>
              </a:lnSpc>
              <a:spcBef>
                <a:spcPts val="0"/>
              </a:spcBef>
              <a:spcAft>
                <a:spcPts val="600"/>
              </a:spcAft>
              <a:buClrTx/>
              <a:buSzTx/>
              <a:buFont typeface="Arial"/>
              <a:buChar char="•"/>
              <a:tabLst/>
              <a:defRPr/>
            </a:pPr>
            <a:r>
              <a:rPr kumimoji="0" lang="en-US" b="0" i="0" u="none" strike="noStrike" kern="1200" cap="none" spc="0" normalizeH="0" baseline="0" noProof="0" dirty="0">
                <a:ln>
                  <a:noFill/>
                </a:ln>
                <a:solidFill>
                  <a:srgbClr val="000000"/>
                </a:solidFill>
                <a:effectLst/>
                <a:uLnTx/>
                <a:uFillTx/>
                <a:latin typeface="Calibri"/>
                <a:ea typeface="+mn-ea"/>
                <a:cs typeface="Times New Roman"/>
              </a:rPr>
              <a:t>Largely a matter for the judiciary to decide</a:t>
            </a:r>
          </a:p>
          <a:p>
            <a:pPr marL="360000" marR="0" lvl="0" indent="-360000" algn="l" defTabSz="457200" rtl="0" eaLnBrk="1" fontAlgn="auto" latinLnBrk="0" hangingPunct="1">
              <a:lnSpc>
                <a:spcPct val="100000"/>
              </a:lnSpc>
              <a:spcBef>
                <a:spcPts val="0"/>
              </a:spcBef>
              <a:spcAft>
                <a:spcPts val="600"/>
              </a:spcAft>
              <a:buClrTx/>
              <a:buSzTx/>
              <a:buFont typeface="Arial"/>
              <a:buChar char="•"/>
              <a:tabLst/>
              <a:defRPr/>
            </a:pPr>
            <a:r>
              <a:rPr kumimoji="0" lang="en-US" b="0" i="0" u="none" strike="noStrike" kern="1200" cap="none" spc="0" normalizeH="0" baseline="0" noProof="0" dirty="0">
                <a:ln>
                  <a:noFill/>
                </a:ln>
                <a:solidFill>
                  <a:srgbClr val="000000"/>
                </a:solidFill>
                <a:effectLst/>
                <a:uLnTx/>
                <a:uFillTx/>
                <a:latin typeface="Calibri"/>
                <a:ea typeface="+mn-ea"/>
                <a:cs typeface="Times New Roman"/>
              </a:rPr>
              <a:t>Useful to maintain electronic hearings for some court cases, in particular for pre-trial hearings and plead guilty mentions</a:t>
            </a:r>
          </a:p>
          <a:p>
            <a:pPr marR="0" lvl="0" algn="l" defTabSz="457200" rtl="0" eaLnBrk="1" fontAlgn="auto" latinLnBrk="0" hangingPunct="1">
              <a:lnSpc>
                <a:spcPct val="100000"/>
              </a:lnSpc>
              <a:spcBef>
                <a:spcPts val="0"/>
              </a:spcBef>
              <a:spcAft>
                <a:spcPts val="600"/>
              </a:spcAft>
              <a:buClrTx/>
              <a:buSzTx/>
              <a:tabLst/>
              <a:defRPr/>
            </a:pPr>
            <a:endParaRPr kumimoji="0" lang="en-US" sz="900" b="0" i="0" u="none" strike="noStrike" kern="1200" cap="none" spc="0" normalizeH="0" baseline="0" noProof="0" dirty="0">
              <a:ln>
                <a:noFill/>
              </a:ln>
              <a:solidFill>
                <a:srgbClr val="000000"/>
              </a:solidFill>
              <a:effectLst/>
              <a:uLnTx/>
              <a:uFillTx/>
              <a:latin typeface="Calibri"/>
              <a:ea typeface="+mn-ea"/>
              <a:cs typeface="Times New Roman"/>
            </a:endParaRPr>
          </a:p>
          <a:p>
            <a:pPr>
              <a:spcAft>
                <a:spcPts val="600"/>
              </a:spcAft>
              <a:defRPr/>
            </a:pPr>
            <a:r>
              <a:rPr lang="en-US" sz="2000" b="1" dirty="0"/>
              <a:t>Enhancement of electronic workflows and </a:t>
            </a:r>
            <a:r>
              <a:rPr lang="en-US" sz="2000" b="1" dirty="0" err="1"/>
              <a:t>digitalisation</a:t>
            </a:r>
            <a:r>
              <a:rPr lang="en-US" sz="2000" b="1" dirty="0"/>
              <a:t> of files</a:t>
            </a:r>
          </a:p>
          <a:p>
            <a:pPr marL="360000" marR="0" lvl="0" indent="-360000" algn="l" defTabSz="457200" rtl="0" eaLnBrk="1" fontAlgn="auto" latinLnBrk="0" hangingPunct="1">
              <a:lnSpc>
                <a:spcPct val="100000"/>
              </a:lnSpc>
              <a:spcBef>
                <a:spcPts val="0"/>
              </a:spcBef>
              <a:spcAft>
                <a:spcPts val="600"/>
              </a:spcAft>
              <a:buClrTx/>
              <a:buSzTx/>
              <a:buFont typeface="Arial"/>
              <a:buChar char="•"/>
              <a:tabLst/>
              <a:defRPr/>
            </a:pPr>
            <a:r>
              <a:rPr kumimoji="0" lang="en-US" b="0" i="0" u="none" strike="noStrike" kern="1200" cap="none" spc="0" normalizeH="0" baseline="0" noProof="0" dirty="0">
                <a:ln>
                  <a:noFill/>
                </a:ln>
                <a:solidFill>
                  <a:srgbClr val="000000"/>
                </a:solidFill>
                <a:effectLst/>
                <a:uLnTx/>
                <a:uFillTx/>
                <a:latin typeface="Calibri"/>
                <a:ea typeface="+mn-ea"/>
                <a:cs typeface="Times New Roman"/>
              </a:rPr>
              <a:t>Policy of “Digital from the Start, to the Core”</a:t>
            </a:r>
          </a:p>
          <a:p>
            <a:pPr marL="360000" marR="0" lvl="0" indent="-360000" algn="l" defTabSz="457200" rtl="0" eaLnBrk="1" fontAlgn="auto" latinLnBrk="0" hangingPunct="1">
              <a:lnSpc>
                <a:spcPct val="100000"/>
              </a:lnSpc>
              <a:spcBef>
                <a:spcPts val="0"/>
              </a:spcBef>
              <a:spcAft>
                <a:spcPts val="600"/>
              </a:spcAft>
              <a:buClrTx/>
              <a:buSzTx/>
              <a:buFont typeface="Arial"/>
              <a:buChar char="•"/>
              <a:tabLst/>
              <a:defRPr/>
            </a:pPr>
            <a:r>
              <a:rPr kumimoji="0" lang="en-US" b="0" i="0" u="none" strike="noStrike" kern="1200" cap="none" spc="0" normalizeH="0" baseline="0" noProof="0" dirty="0">
                <a:ln>
                  <a:noFill/>
                </a:ln>
                <a:solidFill>
                  <a:srgbClr val="000000"/>
                </a:solidFill>
                <a:effectLst/>
                <a:uLnTx/>
                <a:uFillTx/>
                <a:latin typeface="Calibri"/>
                <a:ea typeface="+mn-ea"/>
                <a:cs typeface="Times New Roman"/>
              </a:rPr>
              <a:t>A more seamless digital system from the police to the prosecutor by the end of 2024</a:t>
            </a:r>
          </a:p>
          <a:p>
            <a:pPr marL="360000" marR="0" lvl="0" indent="-360000" algn="l" defTabSz="457200" rtl="0" eaLnBrk="1" fontAlgn="auto" latinLnBrk="0" hangingPunct="1">
              <a:lnSpc>
                <a:spcPct val="100000"/>
              </a:lnSpc>
              <a:spcBef>
                <a:spcPts val="0"/>
              </a:spcBef>
              <a:spcAft>
                <a:spcPts val="600"/>
              </a:spcAft>
              <a:buClrTx/>
              <a:buSzTx/>
              <a:buFont typeface="Arial"/>
              <a:buChar char="•"/>
              <a:tabLst/>
              <a:defRPr/>
            </a:pPr>
            <a:r>
              <a:rPr kumimoji="0" lang="en-US" b="0" i="0" u="sng" strike="noStrike" kern="1200" cap="none" spc="0" normalizeH="0" baseline="0" noProof="0" dirty="0">
                <a:ln>
                  <a:noFill/>
                </a:ln>
                <a:solidFill>
                  <a:srgbClr val="000000"/>
                </a:solidFill>
                <a:effectLst/>
                <a:uLnTx/>
                <a:uFillTx/>
                <a:latin typeface="Calibri"/>
                <a:ea typeface="+mn-ea"/>
                <a:cs typeface="Times New Roman"/>
              </a:rPr>
              <a:t>Fundamental review of the entire criminal justice work process</a:t>
            </a:r>
            <a:r>
              <a:rPr kumimoji="0" lang="en-US" b="0" i="0" u="none" strike="noStrike" kern="1200" cap="none" spc="0" normalizeH="0" baseline="0" noProof="0" dirty="0">
                <a:ln>
                  <a:noFill/>
                </a:ln>
                <a:solidFill>
                  <a:srgbClr val="000000"/>
                </a:solidFill>
                <a:effectLst/>
                <a:uLnTx/>
                <a:uFillTx/>
                <a:latin typeface="Calibri"/>
                <a:ea typeface="+mn-ea"/>
                <a:cs typeface="Times New Roman"/>
              </a:rPr>
              <a:t>, including the use of asynchronous hearings</a:t>
            </a:r>
          </a:p>
          <a:p>
            <a:pPr marR="0" lvl="0" algn="l" defTabSz="457200" rtl="0" eaLnBrk="1" fontAlgn="auto" latinLnBrk="0" hangingPunct="1">
              <a:lnSpc>
                <a:spcPct val="100000"/>
              </a:lnSpc>
              <a:spcBef>
                <a:spcPts val="0"/>
              </a:spcBef>
              <a:spcAft>
                <a:spcPts val="600"/>
              </a:spcAft>
              <a:buClrTx/>
              <a:buSzTx/>
              <a:tabLst/>
              <a:defRPr/>
            </a:pPr>
            <a:endParaRPr kumimoji="0" lang="en-US" sz="900" b="0" i="0" u="none" strike="noStrike" kern="1200" cap="none" spc="0" normalizeH="0" baseline="0" noProof="0" dirty="0">
              <a:ln>
                <a:noFill/>
              </a:ln>
              <a:solidFill>
                <a:srgbClr val="000000"/>
              </a:solidFill>
              <a:effectLst/>
              <a:uLnTx/>
              <a:uFillTx/>
              <a:latin typeface="Calibri"/>
              <a:ea typeface="+mn-ea"/>
              <a:cs typeface="Times New Roman"/>
            </a:endParaRPr>
          </a:p>
          <a:p>
            <a:pPr>
              <a:spcAft>
                <a:spcPts val="600"/>
              </a:spcAft>
              <a:defRPr/>
            </a:pPr>
            <a:r>
              <a:rPr lang="en-US" sz="2000" b="1" dirty="0"/>
              <a:t>Backlog of criminal cases</a:t>
            </a:r>
          </a:p>
          <a:p>
            <a:pPr marL="360000" marR="0" lvl="0" indent="-360000" algn="l" defTabSz="457200" rtl="0" eaLnBrk="1" fontAlgn="auto" latinLnBrk="0" hangingPunct="1">
              <a:lnSpc>
                <a:spcPct val="100000"/>
              </a:lnSpc>
              <a:spcBef>
                <a:spcPts val="0"/>
              </a:spcBef>
              <a:spcAft>
                <a:spcPts val="600"/>
              </a:spcAft>
              <a:buClrTx/>
              <a:buSzTx/>
              <a:buFont typeface="Arial"/>
              <a:buChar char="•"/>
              <a:tabLst/>
              <a:defRPr/>
            </a:pPr>
            <a:r>
              <a:rPr kumimoji="0" lang="en-US" b="0" i="0" u="none" strike="noStrike" kern="1200" cap="none" spc="0" normalizeH="0" baseline="0" noProof="0" dirty="0">
                <a:ln>
                  <a:noFill/>
                </a:ln>
                <a:solidFill>
                  <a:srgbClr val="000000"/>
                </a:solidFill>
                <a:effectLst/>
                <a:uLnTx/>
                <a:uFillTx/>
                <a:latin typeface="Calibri"/>
                <a:ea typeface="+mn-ea"/>
                <a:cs typeface="Times New Roman"/>
              </a:rPr>
              <a:t>Dealing with legacy Covid-19 related prosecutions</a:t>
            </a:r>
          </a:p>
          <a:p>
            <a:pPr marL="360000" marR="0" lvl="0" indent="-360000" algn="l" defTabSz="457200" rtl="0" eaLnBrk="1" fontAlgn="auto" latinLnBrk="0" hangingPunct="1">
              <a:lnSpc>
                <a:spcPct val="100000"/>
              </a:lnSpc>
              <a:spcBef>
                <a:spcPts val="0"/>
              </a:spcBef>
              <a:spcAft>
                <a:spcPts val="600"/>
              </a:spcAft>
              <a:buClrTx/>
              <a:buSzTx/>
              <a:buFont typeface="Arial"/>
              <a:buChar char="•"/>
              <a:tabLst/>
              <a:defRPr/>
            </a:pPr>
            <a:r>
              <a:rPr kumimoji="0" lang="en-US" b="0" i="0" u="none" strike="noStrike" kern="1200" cap="none" spc="0" normalizeH="0" baseline="0" noProof="0" dirty="0">
                <a:ln>
                  <a:noFill/>
                </a:ln>
                <a:solidFill>
                  <a:srgbClr val="000000"/>
                </a:solidFill>
                <a:effectLst/>
                <a:uLnTx/>
                <a:uFillTx/>
                <a:latin typeface="Calibri"/>
                <a:ea typeface="+mn-ea"/>
                <a:cs typeface="Times New Roman"/>
              </a:rPr>
              <a:t>Rise in online scams with </a:t>
            </a:r>
            <a:r>
              <a:rPr kumimoji="0" lang="en-US" b="0" i="0" u="none" strike="noStrike" kern="1200" cap="none" spc="0" normalizeH="0" baseline="0" noProof="0" dirty="0" err="1">
                <a:ln>
                  <a:noFill/>
                </a:ln>
                <a:solidFill>
                  <a:srgbClr val="000000"/>
                </a:solidFill>
                <a:effectLst/>
                <a:uLnTx/>
                <a:uFillTx/>
                <a:latin typeface="Calibri"/>
                <a:ea typeface="+mn-ea"/>
                <a:cs typeface="Times New Roman"/>
              </a:rPr>
              <a:t>digitalisation</a:t>
            </a:r>
            <a:endParaRPr lang="en-US" sz="2400" b="1" dirty="0"/>
          </a:p>
          <a:p>
            <a:pPr marR="0" lvl="0" algn="l" defTabSz="457200" rtl="0" eaLnBrk="1" fontAlgn="auto" latinLnBrk="0" hangingPunct="1">
              <a:lnSpc>
                <a:spcPct val="100000"/>
              </a:lnSpc>
              <a:spcBef>
                <a:spcPts val="0"/>
              </a:spcBef>
              <a:spcAft>
                <a:spcPts val="600"/>
              </a:spcAft>
              <a:buClrTx/>
              <a:buSzTx/>
              <a:tabLst/>
              <a:defRPr/>
            </a:pPr>
            <a:endParaRPr kumimoji="0" lang="en-US" sz="1900" b="0" i="0" u="none" strike="noStrike" kern="1200" cap="none" spc="0" normalizeH="0" baseline="0" noProof="0" dirty="0">
              <a:ln>
                <a:noFill/>
              </a:ln>
              <a:solidFill>
                <a:srgbClr val="000000"/>
              </a:solidFill>
              <a:effectLst/>
              <a:uLnTx/>
              <a:uFillTx/>
              <a:latin typeface="Calibri"/>
              <a:ea typeface="+mn-ea"/>
              <a:cs typeface="Times New Roman"/>
            </a:endParaRPr>
          </a:p>
          <a:p>
            <a:pPr marR="0" lvl="0" algn="l" defTabSz="457200" rtl="0" eaLnBrk="1" fontAlgn="auto" latinLnBrk="0" hangingPunct="1">
              <a:lnSpc>
                <a:spcPct val="100000"/>
              </a:lnSpc>
              <a:spcBef>
                <a:spcPts val="0"/>
              </a:spcBef>
              <a:spcAft>
                <a:spcPts val="600"/>
              </a:spcAft>
              <a:buClrTx/>
              <a:buSzTx/>
              <a:tabLst/>
              <a:defRPr/>
            </a:pPr>
            <a:endParaRPr kumimoji="0" lang="en-US" sz="1900" b="0" i="0" u="none" strike="noStrike" kern="1200" cap="none" spc="0" normalizeH="0" baseline="0" noProof="0" dirty="0">
              <a:ln>
                <a:noFill/>
              </a:ln>
              <a:solidFill>
                <a:srgbClr val="000000"/>
              </a:solidFill>
              <a:effectLst/>
              <a:uLnTx/>
              <a:uFillTx/>
              <a:latin typeface="Calibri"/>
              <a:ea typeface="+mn-ea"/>
              <a:cs typeface="Times New Roman"/>
            </a:endParaRPr>
          </a:p>
        </p:txBody>
      </p:sp>
    </p:spTree>
    <p:extLst>
      <p:ext uri="{BB962C8B-B14F-4D97-AF65-F5344CB8AC3E}">
        <p14:creationId xmlns:p14="http://schemas.microsoft.com/office/powerpoint/2010/main" val="1071372738"/>
      </p:ext>
    </p:extLst>
  </p:cSld>
  <p:clrMapOvr>
    <a:masterClrMapping/>
  </p:clrMapOvr>
</p:sld>
</file>

<file path=ppt/theme/theme1.xml><?xml version="1.0" encoding="utf-8"?>
<a:theme xmlns:a="http://schemas.openxmlformats.org/drawingml/2006/main" name="2011-12-13 AGC Presentation Template (2)">
  <a:themeElements>
    <a:clrScheme name="AGC Colour Theme">
      <a:dk1>
        <a:srgbClr val="151515"/>
      </a:dk1>
      <a:lt1>
        <a:srgbClr val="FFFFFF"/>
      </a:lt1>
      <a:dk2>
        <a:srgbClr val="7F7F7F"/>
      </a:dk2>
      <a:lt2>
        <a:srgbClr val="D8D8D8"/>
      </a:lt2>
      <a:accent1>
        <a:srgbClr val="990033"/>
      </a:accent1>
      <a:accent2>
        <a:srgbClr val="D8D8D8"/>
      </a:accent2>
      <a:accent3>
        <a:srgbClr val="7F7F7F"/>
      </a:accent3>
      <a:accent4>
        <a:srgbClr val="990033"/>
      </a:accent4>
      <a:accent5>
        <a:srgbClr val="D8D8D8"/>
      </a:accent5>
      <a:accent6>
        <a:srgbClr val="7F7F7F"/>
      </a:accent6>
      <a:hlink>
        <a:srgbClr val="990033"/>
      </a:hlink>
      <a:folHlink>
        <a:srgbClr val="D8D8D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AGC Presentation Template (v1)</Template>
  <TotalTime>12313</TotalTime>
  <Words>441</Words>
  <Application>Microsoft Office PowerPoint</Application>
  <PresentationFormat>On-screen Show (4:3)</PresentationFormat>
  <Paragraphs>59</Paragraphs>
  <Slides>7</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Byington</vt:lpstr>
      <vt:lpstr>Calibri</vt:lpstr>
      <vt:lpstr>Times New Roman</vt:lpstr>
      <vt:lpstr>Verdana</vt:lpstr>
      <vt:lpstr>2011-12-13 AGC Presentation Template (2)</vt:lpstr>
      <vt:lpstr>Challenges and Strategies</vt:lpstr>
      <vt:lpstr>Covid-19 in Singapore</vt:lpstr>
      <vt:lpstr>Vaccination status of Singapore’s population (by age group)</vt:lpstr>
      <vt:lpstr>PowerPoint Presentation</vt:lpstr>
      <vt:lpstr>Disruption and Challenges Faced</vt:lpstr>
      <vt:lpstr>PowerPoint Presentation</vt:lpstr>
      <vt:lpstr>Moving Forward</vt:lpstr>
    </vt:vector>
  </TitlesOfParts>
  <Company>WOG 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Gail WONG (AGC)</dc:creator>
  <cp:lastModifiedBy>Zhi Hao TAN (AGC)</cp:lastModifiedBy>
  <cp:revision>727</cp:revision>
  <cp:lastPrinted>2022-09-16T02:41:04Z</cp:lastPrinted>
  <dcterms:created xsi:type="dcterms:W3CDTF">2017-02-10T01:55:01Z</dcterms:created>
  <dcterms:modified xsi:type="dcterms:W3CDTF">2022-09-16T03:01:37Z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53db910-0838-4c35-bb3a-1ee21aa199ac_Enabled">
    <vt:lpwstr>true</vt:lpwstr>
  </property>
  <property fmtid="{D5CDD505-2E9C-101B-9397-08002B2CF9AE}" pid="3" name="MSIP_Label_153db910-0838-4c35-bb3a-1ee21aa199ac_SetDate">
    <vt:lpwstr>2022-05-27T09:49:47Z</vt:lpwstr>
  </property>
  <property fmtid="{D5CDD505-2E9C-101B-9397-08002B2CF9AE}" pid="4" name="MSIP_Label_153db910-0838-4c35-bb3a-1ee21aa199ac_Method">
    <vt:lpwstr>Privileged</vt:lpwstr>
  </property>
  <property fmtid="{D5CDD505-2E9C-101B-9397-08002B2CF9AE}" pid="5" name="MSIP_Label_153db910-0838-4c35-bb3a-1ee21aa199ac_Name">
    <vt:lpwstr>Sensitive Normal</vt:lpwstr>
  </property>
  <property fmtid="{D5CDD505-2E9C-101B-9397-08002B2CF9AE}" pid="6" name="MSIP_Label_153db910-0838-4c35-bb3a-1ee21aa199ac_SiteId">
    <vt:lpwstr>0b11c524-9a1c-4e1b-84cb-6336aefc2243</vt:lpwstr>
  </property>
  <property fmtid="{D5CDD505-2E9C-101B-9397-08002B2CF9AE}" pid="7" name="MSIP_Label_153db910-0838-4c35-bb3a-1ee21aa199ac_ActionId">
    <vt:lpwstr>54e73c63-c0e7-4e11-9f0a-0241664d7ef3</vt:lpwstr>
  </property>
  <property fmtid="{D5CDD505-2E9C-101B-9397-08002B2CF9AE}" pid="8" name="MSIP_Label_153db910-0838-4c35-bb3a-1ee21aa199ac_ContentBits">
    <vt:lpwstr>0</vt:lpwstr>
  </property>
</Properties>
</file>