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74" r:id="rId5"/>
    <p:sldId id="276" r:id="rId6"/>
    <p:sldId id="261" r:id="rId7"/>
    <p:sldId id="280" r:id="rId8"/>
    <p:sldId id="277" r:id="rId9"/>
    <p:sldId id="260" r:id="rId10"/>
    <p:sldId id="278" r:id="rId11"/>
    <p:sldId id="262" r:id="rId12"/>
    <p:sldId id="283" r:id="rId13"/>
    <p:sldId id="279" r:id="rId14"/>
    <p:sldId id="263" r:id="rId15"/>
    <p:sldId id="272" r:id="rId16"/>
    <p:sldId id="273" r:id="rId17"/>
    <p:sldId id="281" r:id="rId18"/>
    <p:sldId id="282" r:id="rId19"/>
    <p:sldId id="275" r:id="rId20"/>
  </p:sldIdLst>
  <p:sldSz cx="12192000" cy="6858000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qQ+aC5fsQlCh2iYTWDPQf7tD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2010 </a:t>
          </a:r>
          <a:r>
            <a:rPr lang="en-US" b="1" i="0" dirty="0" smtClean="0">
              <a:solidFill>
                <a:srgbClr val="C00000"/>
              </a:solidFill>
            </a:rPr>
            <a:t>Los Angeles victim comes forward</a:t>
          </a:r>
          <a:endParaRPr lang="en-US" dirty="0">
            <a:solidFill>
              <a:srgbClr val="C00000"/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2011 Joint Investigation with Israel Police </a:t>
          </a:r>
          <a:endParaRPr lang="en-US" dirty="0">
            <a:solidFill>
              <a:schemeClr val="bg1"/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2012 MLAT evidence obtained</a:t>
          </a:r>
          <a:endParaRPr lang="en-US">
            <a:solidFill>
              <a:schemeClr val="bg1"/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2012 Arrested in Israel</a:t>
          </a:r>
          <a:endParaRPr lang="en-US">
            <a:solidFill>
              <a:schemeClr val="bg1"/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2014 U.S. Federal Indictment</a:t>
          </a:r>
          <a:endParaRPr lang="en-US">
            <a:solidFill>
              <a:schemeClr val="bg1"/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2017 Extradition Request</a:t>
          </a:r>
          <a:endParaRPr lang="en-US">
            <a:solidFill>
              <a:schemeClr val="bg1"/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2018 Defendant Fights Extradition</a:t>
          </a:r>
          <a:endParaRPr lang="en-US">
            <a:solidFill>
              <a:schemeClr val="bg1"/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2020 Defendant Extradited</a:t>
          </a:r>
          <a:endParaRPr lang="en-US">
            <a:solidFill>
              <a:schemeClr val="bg1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Pleads Guilty</a:t>
          </a:r>
          <a:endParaRPr lang="en-US">
            <a:solidFill>
              <a:schemeClr val="bg1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Sentenced</a:t>
          </a:r>
          <a:endParaRPr lang="en-US">
            <a:solidFill>
              <a:schemeClr val="bg1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Sept 2010 Los Angeles victim comes forward</a:t>
          </a:r>
          <a:endParaRPr lang="en-US" dirty="0">
            <a:solidFill>
              <a:schemeClr val="tx1"/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2011 Joint Investigation with Israel Police </a:t>
          </a:r>
          <a:endParaRPr lang="en-US">
            <a:solidFill>
              <a:schemeClr val="tx1"/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2012 MLAT evidence obtained</a:t>
          </a:r>
          <a:endParaRPr lang="en-US">
            <a:solidFill>
              <a:schemeClr val="tx1"/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2012 Arrested in Israel</a:t>
          </a:r>
          <a:endParaRPr lang="en-US">
            <a:solidFill>
              <a:schemeClr val="tx1"/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2014 U.S. Federal Indictment</a:t>
          </a:r>
          <a:endParaRPr lang="en-US">
            <a:solidFill>
              <a:schemeClr val="tx1"/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2017 Extradition Request</a:t>
          </a:r>
          <a:endParaRPr lang="en-US">
            <a:solidFill>
              <a:schemeClr val="tx1"/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2018 Defendant Fights Extradition</a:t>
          </a:r>
          <a:endParaRPr lang="en-US">
            <a:solidFill>
              <a:schemeClr val="tx1"/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2020 Defendant Extradited</a:t>
          </a:r>
          <a:endParaRPr lang="en-US" dirty="0">
            <a:solidFill>
              <a:schemeClr val="tx1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2021 Defendant Pleads Guilty</a:t>
          </a:r>
          <a:endParaRPr lang="en-US">
            <a:solidFill>
              <a:schemeClr val="tx1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chemeClr val="tx1"/>
              </a:solidFill>
            </a:rPr>
            <a:t>2021 Defendant Sentenced</a:t>
          </a:r>
          <a:endParaRPr lang="en-US">
            <a:solidFill>
              <a:schemeClr val="tx1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2">
                  <a:lumMod val="90000"/>
                </a:schemeClr>
              </a:solidFill>
            </a:rPr>
            <a:t>2010 </a:t>
          </a:r>
          <a:br>
            <a:rPr lang="en-US" b="1" i="0" dirty="0" smtClean="0">
              <a:solidFill>
                <a:schemeClr val="tx2">
                  <a:lumMod val="90000"/>
                </a:schemeClr>
              </a:solidFill>
            </a:rPr>
          </a:br>
          <a:r>
            <a:rPr lang="en-US" b="1" i="0" dirty="0" smtClean="0">
              <a:solidFill>
                <a:schemeClr val="tx2">
                  <a:lumMod val="90000"/>
                </a:schemeClr>
              </a:solidFill>
            </a:rPr>
            <a:t>Los Angeles victim comes forward</a:t>
          </a:r>
          <a:endParaRPr lang="en-US" dirty="0">
            <a:solidFill>
              <a:schemeClr val="tx2">
                <a:lumMod val="90000"/>
              </a:schemeClr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2011 Joint Investigation with Israel Police </a:t>
          </a:r>
          <a:endParaRPr lang="en-US" dirty="0">
            <a:solidFill>
              <a:srgbClr val="C00000"/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2012 MLAT evidence obtained</a:t>
          </a:r>
          <a:endParaRPr lang="en-US" dirty="0">
            <a:solidFill>
              <a:schemeClr val="bg1"/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2012 Arrested in Israel</a:t>
          </a:r>
          <a:endParaRPr lang="en-US">
            <a:solidFill>
              <a:schemeClr val="bg1"/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2014 U.S. Federal Indictment</a:t>
          </a:r>
          <a:endParaRPr lang="en-US">
            <a:solidFill>
              <a:schemeClr val="bg1"/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2017 Extradition Request</a:t>
          </a:r>
          <a:endParaRPr lang="en-US">
            <a:solidFill>
              <a:schemeClr val="bg1"/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2018 Defendant Fights Extradition</a:t>
          </a:r>
          <a:endParaRPr lang="en-US">
            <a:solidFill>
              <a:schemeClr val="bg1"/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2020 Defendant Extradited</a:t>
          </a:r>
          <a:endParaRPr lang="en-US">
            <a:solidFill>
              <a:schemeClr val="bg1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Pleads Guilty</a:t>
          </a:r>
          <a:endParaRPr lang="en-US">
            <a:solidFill>
              <a:schemeClr val="bg1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Sentenced</a:t>
          </a:r>
          <a:endParaRPr lang="en-US">
            <a:solidFill>
              <a:schemeClr val="bg1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2">
                  <a:lumMod val="75000"/>
                </a:schemeClr>
              </a:solidFill>
            </a:rPr>
            <a:t>2010 </a:t>
          </a:r>
          <a:br>
            <a:rPr lang="en-US" b="1" i="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b="1" i="0" dirty="0" smtClean="0">
              <a:solidFill>
                <a:schemeClr val="tx2">
                  <a:lumMod val="75000"/>
                </a:schemeClr>
              </a:solidFill>
            </a:rPr>
            <a:t>Los Angeles victim comes forward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2011 </a:t>
          </a:r>
          <a:br>
            <a:rPr lang="en-US" b="1" i="0" smtClean="0">
              <a:solidFill>
                <a:schemeClr val="tx2">
                  <a:lumMod val="75000"/>
                </a:schemeClr>
              </a:solidFill>
            </a:rPr>
          </a:br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Joint Investigation with Israel Police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2012 MLAT evidence obtained</a:t>
          </a:r>
          <a:endParaRPr lang="en-US" dirty="0">
            <a:solidFill>
              <a:srgbClr val="C00000"/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2012 Arrested in Israel</a:t>
          </a:r>
          <a:endParaRPr lang="en-US" dirty="0">
            <a:solidFill>
              <a:srgbClr val="C00000"/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2014 U.S. Federal Indictment</a:t>
          </a:r>
          <a:endParaRPr lang="en-US" dirty="0">
            <a:solidFill>
              <a:schemeClr val="bg1"/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2017 Extradition Request</a:t>
          </a:r>
          <a:endParaRPr lang="en-US">
            <a:solidFill>
              <a:schemeClr val="bg1"/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2018 Defendant Fights Extradition</a:t>
          </a:r>
          <a:endParaRPr lang="en-US">
            <a:solidFill>
              <a:schemeClr val="bg1"/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2020 Defendant Extradited</a:t>
          </a:r>
          <a:endParaRPr lang="en-US">
            <a:solidFill>
              <a:schemeClr val="bg1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Pleads Guilty</a:t>
          </a:r>
          <a:endParaRPr lang="en-US">
            <a:solidFill>
              <a:schemeClr val="bg1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Sentenced</a:t>
          </a:r>
          <a:endParaRPr lang="en-US">
            <a:solidFill>
              <a:schemeClr val="bg1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2">
                  <a:lumMod val="75000"/>
                </a:schemeClr>
              </a:solidFill>
            </a:rPr>
            <a:t>2010 </a:t>
          </a:r>
          <a:r>
            <a:rPr lang="en-US" b="1" i="0" dirty="0" smtClean="0">
              <a:solidFill>
                <a:schemeClr val="tx2">
                  <a:lumMod val="75000"/>
                </a:schemeClr>
              </a:solidFill>
            </a:rPr>
            <a:t>Los Angeles victim comes forward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2011 Joint Investigation with Israel Police 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2012 MLAT evidence obtained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2012 Arrested in Israel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2014 U.S. Federal Indictment</a:t>
          </a:r>
          <a:endParaRPr lang="en-US" dirty="0">
            <a:solidFill>
              <a:srgbClr val="C00000"/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2017 Extradition Request</a:t>
          </a:r>
          <a:endParaRPr lang="en-US" dirty="0">
            <a:solidFill>
              <a:schemeClr val="bg1"/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2018 Defendant Fights Extradition</a:t>
          </a:r>
          <a:endParaRPr lang="en-US">
            <a:solidFill>
              <a:schemeClr val="bg1"/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2020 Defendant Extradited</a:t>
          </a:r>
          <a:endParaRPr lang="en-US">
            <a:solidFill>
              <a:schemeClr val="bg1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Pleads Guilty</a:t>
          </a:r>
          <a:endParaRPr lang="en-US">
            <a:solidFill>
              <a:schemeClr val="bg1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Sentenced</a:t>
          </a:r>
          <a:endParaRPr lang="en-US">
            <a:solidFill>
              <a:schemeClr val="bg1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2">
                  <a:lumMod val="75000"/>
                </a:schemeClr>
              </a:solidFill>
            </a:rPr>
            <a:t>Sept 2010 Los Angeles victim comes forward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2011 Joint Investigation with Israel Police 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2012 MLAT evidence obtained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2012 Arrested in Israel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2014 U.S. Federal Indictment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2017 Extradition Request</a:t>
          </a:r>
          <a:endParaRPr lang="en-US" dirty="0">
            <a:solidFill>
              <a:srgbClr val="C00000"/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rgbClr val="C00000"/>
              </a:solidFill>
            </a:rPr>
            <a:t>2018 Defendant Fights Extradition</a:t>
          </a:r>
          <a:endParaRPr lang="en-US">
            <a:solidFill>
              <a:srgbClr val="C00000"/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2020 Defendant Extradited</a:t>
          </a:r>
          <a:endParaRPr lang="en-US">
            <a:solidFill>
              <a:schemeClr val="bg1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2021 Defendant Pleads Guilty</a:t>
          </a:r>
          <a:endParaRPr lang="en-US" dirty="0">
            <a:solidFill>
              <a:schemeClr val="bg1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chemeClr val="bg1"/>
              </a:solidFill>
            </a:rPr>
            <a:t>2021 Defendant Sentenced</a:t>
          </a:r>
          <a:endParaRPr lang="en-US">
            <a:solidFill>
              <a:schemeClr val="bg1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570F5F-FA1D-4BF2-9098-C061A013815F}" type="doc">
      <dgm:prSet loTypeId="urn:microsoft.com/office/officeart/2005/8/layout/hProcess11" loCatId="process" qsTypeId="urn:microsoft.com/office/officeart/2005/8/quickstyle/simple1" qsCatId="simple" csTypeId="urn:microsoft.com/office/officeart/2005/8/colors/accent4_3" csCatId="accent4"/>
      <dgm:spPr/>
      <dgm:t>
        <a:bodyPr/>
        <a:lstStyle/>
        <a:p>
          <a:endParaRPr lang="en-US"/>
        </a:p>
      </dgm:t>
    </dgm:pt>
    <dgm:pt modelId="{B3C08418-1940-47BE-AEB8-DC1AD799B34D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2">
                  <a:lumMod val="75000"/>
                </a:schemeClr>
              </a:solidFill>
            </a:rPr>
            <a:t>Sept 2010 Los Angeles victim comes forward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E85AC072-CDFB-41F6-8283-5EBBB41C51EE}" type="parTrans" cxnId="{28185575-E510-4DBB-A243-EB13A606B4DE}">
      <dgm:prSet/>
      <dgm:spPr/>
      <dgm:t>
        <a:bodyPr/>
        <a:lstStyle/>
        <a:p>
          <a:endParaRPr lang="en-US"/>
        </a:p>
      </dgm:t>
    </dgm:pt>
    <dgm:pt modelId="{F29399C8-405B-4ABE-9A09-3B3CF0EF175C}" type="sibTrans" cxnId="{28185575-E510-4DBB-A243-EB13A606B4DE}">
      <dgm:prSet/>
      <dgm:spPr/>
      <dgm:t>
        <a:bodyPr/>
        <a:lstStyle/>
        <a:p>
          <a:endParaRPr lang="en-US"/>
        </a:p>
      </dgm:t>
    </dgm:pt>
    <dgm:pt modelId="{9ADCD3C6-E903-4C10-AD15-69CB70BFA5C7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2011 Joint Investigation with Israel Police 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CB5415EB-9C87-43B6-83BE-F03D20F729CC}" type="parTrans" cxnId="{BC52AA6A-852A-4E6A-956B-C2F6D535B2CE}">
      <dgm:prSet/>
      <dgm:spPr/>
      <dgm:t>
        <a:bodyPr/>
        <a:lstStyle/>
        <a:p>
          <a:endParaRPr lang="en-US"/>
        </a:p>
      </dgm:t>
    </dgm:pt>
    <dgm:pt modelId="{84C24B03-CDB0-490A-9CC6-687A4FA9BCCA}" type="sibTrans" cxnId="{BC52AA6A-852A-4E6A-956B-C2F6D535B2CE}">
      <dgm:prSet/>
      <dgm:spPr/>
      <dgm:t>
        <a:bodyPr/>
        <a:lstStyle/>
        <a:p>
          <a:endParaRPr lang="en-US"/>
        </a:p>
      </dgm:t>
    </dgm:pt>
    <dgm:pt modelId="{D2F7F737-D595-43B9-84D5-808E373719F8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2012 MLAT evidence obtained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49D8258-E130-43D9-88C4-183CB712A96C}" type="parTrans" cxnId="{F984706A-9C41-43D2-B71A-0CC5ED36EA38}">
      <dgm:prSet/>
      <dgm:spPr/>
      <dgm:t>
        <a:bodyPr/>
        <a:lstStyle/>
        <a:p>
          <a:endParaRPr lang="en-US"/>
        </a:p>
      </dgm:t>
    </dgm:pt>
    <dgm:pt modelId="{5CE5A6B4-7864-4D7B-89BB-B71AF81478FE}" type="sibTrans" cxnId="{F984706A-9C41-43D2-B71A-0CC5ED36EA38}">
      <dgm:prSet/>
      <dgm:spPr/>
      <dgm:t>
        <a:bodyPr/>
        <a:lstStyle/>
        <a:p>
          <a:endParaRPr lang="en-US"/>
        </a:p>
      </dgm:t>
    </dgm:pt>
    <dgm:pt modelId="{D5691E0D-958F-4C43-942B-F0483B051381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2012 Arrested in Israel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93C6A1A6-CE73-4F08-AF9E-F1A6A1B3300C}" type="parTrans" cxnId="{9821742E-1D77-4E48-A75A-B0A4D0FC5FC5}">
      <dgm:prSet/>
      <dgm:spPr/>
      <dgm:t>
        <a:bodyPr/>
        <a:lstStyle/>
        <a:p>
          <a:endParaRPr lang="en-US"/>
        </a:p>
      </dgm:t>
    </dgm:pt>
    <dgm:pt modelId="{B54F2031-BECD-44F1-8E72-AC8DFC6A8DC1}" type="sibTrans" cxnId="{9821742E-1D77-4E48-A75A-B0A4D0FC5FC5}">
      <dgm:prSet/>
      <dgm:spPr/>
      <dgm:t>
        <a:bodyPr/>
        <a:lstStyle/>
        <a:p>
          <a:endParaRPr lang="en-US"/>
        </a:p>
      </dgm:t>
    </dgm:pt>
    <dgm:pt modelId="{5C795E6D-9280-448D-B357-46167E476EDE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2014 U.S. Federal Indictment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BB0EBFF7-3D50-4D91-8784-2192399D08A3}" type="parTrans" cxnId="{72EABAD3-322B-45B3-98BD-2156A48C8577}">
      <dgm:prSet/>
      <dgm:spPr/>
      <dgm:t>
        <a:bodyPr/>
        <a:lstStyle/>
        <a:p>
          <a:endParaRPr lang="en-US"/>
        </a:p>
      </dgm:t>
    </dgm:pt>
    <dgm:pt modelId="{00FA4527-159F-4A1D-9AA6-F9E22FBA3855}" type="sibTrans" cxnId="{72EABAD3-322B-45B3-98BD-2156A48C8577}">
      <dgm:prSet/>
      <dgm:spPr/>
      <dgm:t>
        <a:bodyPr/>
        <a:lstStyle/>
        <a:p>
          <a:endParaRPr lang="en-US"/>
        </a:p>
      </dgm:t>
    </dgm:pt>
    <dgm:pt modelId="{6DF1EBD4-D1C7-49D9-BED0-B90B5E63E8D6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2017 Extradition Request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99A53379-A4E4-4AEF-83F6-F62B7D7B32A5}" type="parTrans" cxnId="{43F47D14-2A55-4887-B27D-59EDA5DD325C}">
      <dgm:prSet/>
      <dgm:spPr/>
      <dgm:t>
        <a:bodyPr/>
        <a:lstStyle/>
        <a:p>
          <a:endParaRPr lang="en-US"/>
        </a:p>
      </dgm:t>
    </dgm:pt>
    <dgm:pt modelId="{243839BA-1EB4-4B05-8F87-35FCB93F51AA}" type="sibTrans" cxnId="{43F47D14-2A55-4887-B27D-59EDA5DD325C}">
      <dgm:prSet/>
      <dgm:spPr/>
      <dgm:t>
        <a:bodyPr/>
        <a:lstStyle/>
        <a:p>
          <a:endParaRPr lang="en-US"/>
        </a:p>
      </dgm:t>
    </dgm:pt>
    <dgm:pt modelId="{3C695A56-8073-406B-BFE5-CA78961E26A8}">
      <dgm:prSet/>
      <dgm:spPr/>
      <dgm:t>
        <a:bodyPr/>
        <a:lstStyle/>
        <a:p>
          <a:pPr rtl="0"/>
          <a:r>
            <a:rPr lang="en-US" b="1" i="0" smtClean="0">
              <a:solidFill>
                <a:schemeClr val="tx2">
                  <a:lumMod val="75000"/>
                </a:schemeClr>
              </a:solidFill>
            </a:rPr>
            <a:t>2018 Defendant Fights Extradition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28EB84E-834D-47DA-864C-7BA3BBE4CCFA}" type="parTrans" cxnId="{1469F620-4764-40EF-8B15-53204DBA7997}">
      <dgm:prSet/>
      <dgm:spPr/>
      <dgm:t>
        <a:bodyPr/>
        <a:lstStyle/>
        <a:p>
          <a:endParaRPr lang="en-US"/>
        </a:p>
      </dgm:t>
    </dgm:pt>
    <dgm:pt modelId="{8E9D6B07-10BD-4E41-87BD-4E774E777899}" type="sibTrans" cxnId="{1469F620-4764-40EF-8B15-53204DBA7997}">
      <dgm:prSet/>
      <dgm:spPr/>
      <dgm:t>
        <a:bodyPr/>
        <a:lstStyle/>
        <a:p>
          <a:endParaRPr lang="en-US"/>
        </a:p>
      </dgm:t>
    </dgm:pt>
    <dgm:pt modelId="{C9AC19E7-DCC9-42CA-BA90-DBD465575957}">
      <dgm:prSet/>
      <dgm:spPr/>
      <dgm:t>
        <a:bodyPr/>
        <a:lstStyle/>
        <a:p>
          <a:pPr rtl="0"/>
          <a:r>
            <a:rPr lang="en-US" b="1" i="0" dirty="0" smtClean="0">
              <a:solidFill>
                <a:srgbClr val="C00000"/>
              </a:solidFill>
            </a:rPr>
            <a:t>2020 Defendant Extradited</a:t>
          </a:r>
          <a:endParaRPr lang="en-US" dirty="0">
            <a:solidFill>
              <a:srgbClr val="C00000"/>
            </a:solidFill>
          </a:endParaRPr>
        </a:p>
      </dgm:t>
    </dgm:pt>
    <dgm:pt modelId="{BD728AEC-F15D-4064-BFFE-25EEC767688D}" type="parTrans" cxnId="{EBAFCC95-B29E-4305-976C-A8BD0D9565F9}">
      <dgm:prSet/>
      <dgm:spPr/>
      <dgm:t>
        <a:bodyPr/>
        <a:lstStyle/>
        <a:p>
          <a:endParaRPr lang="en-US"/>
        </a:p>
      </dgm:t>
    </dgm:pt>
    <dgm:pt modelId="{CC59F7E3-03F5-4830-8157-88AC6A811A3C}" type="sibTrans" cxnId="{EBAFCC95-B29E-4305-976C-A8BD0D9565F9}">
      <dgm:prSet/>
      <dgm:spPr/>
      <dgm:t>
        <a:bodyPr/>
        <a:lstStyle/>
        <a:p>
          <a:endParaRPr lang="en-US"/>
        </a:p>
      </dgm:t>
    </dgm:pt>
    <dgm:pt modelId="{DFE14683-69A7-4B1C-BF6C-322FB3C15122}">
      <dgm:prSet/>
      <dgm:spPr/>
      <dgm:t>
        <a:bodyPr/>
        <a:lstStyle/>
        <a:p>
          <a:pPr rtl="0"/>
          <a:r>
            <a:rPr lang="en-US" b="1" i="0" smtClean="0">
              <a:solidFill>
                <a:srgbClr val="C00000"/>
              </a:solidFill>
            </a:rPr>
            <a:t>2021 Defendant Pleads Guilty</a:t>
          </a:r>
          <a:endParaRPr lang="en-US">
            <a:solidFill>
              <a:srgbClr val="C00000"/>
            </a:solidFill>
          </a:endParaRPr>
        </a:p>
      </dgm:t>
    </dgm:pt>
    <dgm:pt modelId="{6798BAA3-7F5E-4341-96FC-967C1403CBFE}" type="parTrans" cxnId="{57FA1418-CB97-4AAA-A156-BAC496470D98}">
      <dgm:prSet/>
      <dgm:spPr/>
      <dgm:t>
        <a:bodyPr/>
        <a:lstStyle/>
        <a:p>
          <a:endParaRPr lang="en-US"/>
        </a:p>
      </dgm:t>
    </dgm:pt>
    <dgm:pt modelId="{EEB446C6-0ACC-4A05-B404-B6E0C11F2E72}" type="sibTrans" cxnId="{57FA1418-CB97-4AAA-A156-BAC496470D98}">
      <dgm:prSet/>
      <dgm:spPr/>
      <dgm:t>
        <a:bodyPr/>
        <a:lstStyle/>
        <a:p>
          <a:endParaRPr lang="en-US"/>
        </a:p>
      </dgm:t>
    </dgm:pt>
    <dgm:pt modelId="{814EC2DA-8D93-4CF8-A3A7-1C463A9ABA92}">
      <dgm:prSet/>
      <dgm:spPr/>
      <dgm:t>
        <a:bodyPr/>
        <a:lstStyle/>
        <a:p>
          <a:pPr rtl="0"/>
          <a:r>
            <a:rPr lang="en-US" b="1" i="0" smtClean="0">
              <a:solidFill>
                <a:srgbClr val="C00000"/>
              </a:solidFill>
            </a:rPr>
            <a:t>2021 Defendant Sentenced</a:t>
          </a:r>
          <a:endParaRPr lang="en-US">
            <a:solidFill>
              <a:srgbClr val="C00000"/>
            </a:solidFill>
          </a:endParaRPr>
        </a:p>
      </dgm:t>
    </dgm:pt>
    <dgm:pt modelId="{57E744B4-D6BE-4EA2-96E1-DDD218D16466}" type="parTrans" cxnId="{37844B1E-6C6E-49A8-AB03-20AABD7F4673}">
      <dgm:prSet/>
      <dgm:spPr/>
      <dgm:t>
        <a:bodyPr/>
        <a:lstStyle/>
        <a:p>
          <a:endParaRPr lang="en-US"/>
        </a:p>
      </dgm:t>
    </dgm:pt>
    <dgm:pt modelId="{6C63EF71-1942-4402-80E5-718B366BC6F8}" type="sibTrans" cxnId="{37844B1E-6C6E-49A8-AB03-20AABD7F4673}">
      <dgm:prSet/>
      <dgm:spPr/>
      <dgm:t>
        <a:bodyPr/>
        <a:lstStyle/>
        <a:p>
          <a:endParaRPr lang="en-US"/>
        </a:p>
      </dgm:t>
    </dgm:pt>
    <dgm:pt modelId="{0AD227AC-4F3C-40E4-A548-D8D22C345699}" type="pres">
      <dgm:prSet presAssocID="{60570F5F-FA1D-4BF2-9098-C061A01381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1FFF7-5CDE-436A-BE2F-084D1FED2CC0}" type="pres">
      <dgm:prSet presAssocID="{60570F5F-FA1D-4BF2-9098-C061A013815F}" presName="arrow" presStyleLbl="bgShp" presStyleIdx="0" presStyleCn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D1236AC-0874-4E0B-BA45-BB7CEA441C0C}" type="pres">
      <dgm:prSet presAssocID="{60570F5F-FA1D-4BF2-9098-C061A013815F}" presName="points" presStyleCnt="0"/>
      <dgm:spPr/>
      <dgm:t>
        <a:bodyPr/>
        <a:lstStyle/>
        <a:p>
          <a:endParaRPr lang="en-US"/>
        </a:p>
      </dgm:t>
    </dgm:pt>
    <dgm:pt modelId="{4336C92C-E84B-496F-A172-BC71AF28B181}" type="pres">
      <dgm:prSet presAssocID="{B3C08418-1940-47BE-AEB8-DC1AD799B34D}" presName="compositeA" presStyleCnt="0"/>
      <dgm:spPr/>
      <dgm:t>
        <a:bodyPr/>
        <a:lstStyle/>
        <a:p>
          <a:endParaRPr lang="en-US"/>
        </a:p>
      </dgm:t>
    </dgm:pt>
    <dgm:pt modelId="{339B783D-CFD3-4D75-A553-C641AC466C72}" type="pres">
      <dgm:prSet presAssocID="{B3C08418-1940-47BE-AEB8-DC1AD799B34D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C029-6C15-4A3D-B81F-563E0A860BEA}" type="pres">
      <dgm:prSet presAssocID="{B3C08418-1940-47BE-AEB8-DC1AD799B34D}" presName="circleA" presStyleLbl="node1" presStyleIdx="0" presStyleCnt="10"/>
      <dgm:spPr/>
      <dgm:t>
        <a:bodyPr/>
        <a:lstStyle/>
        <a:p>
          <a:endParaRPr lang="en-US"/>
        </a:p>
      </dgm:t>
    </dgm:pt>
    <dgm:pt modelId="{92235062-839C-4015-B5AD-D7C54C0D05A4}" type="pres">
      <dgm:prSet presAssocID="{B3C08418-1940-47BE-AEB8-DC1AD799B34D}" presName="spaceA" presStyleCnt="0"/>
      <dgm:spPr/>
      <dgm:t>
        <a:bodyPr/>
        <a:lstStyle/>
        <a:p>
          <a:endParaRPr lang="en-US"/>
        </a:p>
      </dgm:t>
    </dgm:pt>
    <dgm:pt modelId="{C0800676-06A7-420B-9AF8-1171B712CF5E}" type="pres">
      <dgm:prSet presAssocID="{F29399C8-405B-4ABE-9A09-3B3CF0EF175C}" presName="space" presStyleCnt="0"/>
      <dgm:spPr/>
      <dgm:t>
        <a:bodyPr/>
        <a:lstStyle/>
        <a:p>
          <a:endParaRPr lang="en-US"/>
        </a:p>
      </dgm:t>
    </dgm:pt>
    <dgm:pt modelId="{AC96FEA6-73B7-4F5C-843C-39769DCB8670}" type="pres">
      <dgm:prSet presAssocID="{9ADCD3C6-E903-4C10-AD15-69CB70BFA5C7}" presName="compositeB" presStyleCnt="0"/>
      <dgm:spPr/>
      <dgm:t>
        <a:bodyPr/>
        <a:lstStyle/>
        <a:p>
          <a:endParaRPr lang="en-US"/>
        </a:p>
      </dgm:t>
    </dgm:pt>
    <dgm:pt modelId="{4185F10D-71FE-4834-B20C-69FDD81C920E}" type="pres">
      <dgm:prSet presAssocID="{9ADCD3C6-E903-4C10-AD15-69CB70BFA5C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C23E-E773-4051-98D3-823ABE630B44}" type="pres">
      <dgm:prSet presAssocID="{9ADCD3C6-E903-4C10-AD15-69CB70BFA5C7}" presName="circleB" presStyleLbl="node1" presStyleIdx="1" presStyleCnt="10"/>
      <dgm:spPr/>
      <dgm:t>
        <a:bodyPr/>
        <a:lstStyle/>
        <a:p>
          <a:endParaRPr lang="en-US"/>
        </a:p>
      </dgm:t>
    </dgm:pt>
    <dgm:pt modelId="{AB1A2C90-6457-4B1C-BDBC-8EF4BD96260D}" type="pres">
      <dgm:prSet presAssocID="{9ADCD3C6-E903-4C10-AD15-69CB70BFA5C7}" presName="spaceB" presStyleCnt="0"/>
      <dgm:spPr/>
      <dgm:t>
        <a:bodyPr/>
        <a:lstStyle/>
        <a:p>
          <a:endParaRPr lang="en-US"/>
        </a:p>
      </dgm:t>
    </dgm:pt>
    <dgm:pt modelId="{9202FCC9-4C3C-4B16-90DC-7B0554D8C74A}" type="pres">
      <dgm:prSet presAssocID="{84C24B03-CDB0-490A-9CC6-687A4FA9BCCA}" presName="space" presStyleCnt="0"/>
      <dgm:spPr/>
      <dgm:t>
        <a:bodyPr/>
        <a:lstStyle/>
        <a:p>
          <a:endParaRPr lang="en-US"/>
        </a:p>
      </dgm:t>
    </dgm:pt>
    <dgm:pt modelId="{C4217099-55EE-427F-9E89-A47A2E7B8AB7}" type="pres">
      <dgm:prSet presAssocID="{D2F7F737-D595-43B9-84D5-808E373719F8}" presName="compositeA" presStyleCnt="0"/>
      <dgm:spPr/>
      <dgm:t>
        <a:bodyPr/>
        <a:lstStyle/>
        <a:p>
          <a:endParaRPr lang="en-US"/>
        </a:p>
      </dgm:t>
    </dgm:pt>
    <dgm:pt modelId="{F6EC09D2-C57F-4C78-A266-EF5D7D9894C4}" type="pres">
      <dgm:prSet presAssocID="{D2F7F737-D595-43B9-84D5-808E373719F8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7F34A-20FD-44C6-823D-B29AD05437D4}" type="pres">
      <dgm:prSet presAssocID="{D2F7F737-D595-43B9-84D5-808E373719F8}" presName="circleA" presStyleLbl="node1" presStyleIdx="2" presStyleCnt="10"/>
      <dgm:spPr/>
      <dgm:t>
        <a:bodyPr/>
        <a:lstStyle/>
        <a:p>
          <a:endParaRPr lang="en-US"/>
        </a:p>
      </dgm:t>
    </dgm:pt>
    <dgm:pt modelId="{707129F8-6791-4259-B817-AEB8CD2C3E60}" type="pres">
      <dgm:prSet presAssocID="{D2F7F737-D595-43B9-84D5-808E373719F8}" presName="spaceA" presStyleCnt="0"/>
      <dgm:spPr/>
      <dgm:t>
        <a:bodyPr/>
        <a:lstStyle/>
        <a:p>
          <a:endParaRPr lang="en-US"/>
        </a:p>
      </dgm:t>
    </dgm:pt>
    <dgm:pt modelId="{C8311C8E-D73D-4220-B53B-3E264D077B6A}" type="pres">
      <dgm:prSet presAssocID="{5CE5A6B4-7864-4D7B-89BB-B71AF81478FE}" presName="space" presStyleCnt="0"/>
      <dgm:spPr/>
      <dgm:t>
        <a:bodyPr/>
        <a:lstStyle/>
        <a:p>
          <a:endParaRPr lang="en-US"/>
        </a:p>
      </dgm:t>
    </dgm:pt>
    <dgm:pt modelId="{91112459-7D80-423A-8D2E-C448ED4ABC6E}" type="pres">
      <dgm:prSet presAssocID="{D5691E0D-958F-4C43-942B-F0483B051381}" presName="compositeB" presStyleCnt="0"/>
      <dgm:spPr/>
      <dgm:t>
        <a:bodyPr/>
        <a:lstStyle/>
        <a:p>
          <a:endParaRPr lang="en-US"/>
        </a:p>
      </dgm:t>
    </dgm:pt>
    <dgm:pt modelId="{C8E16995-E540-4531-A27F-B64A56BA5A27}" type="pres">
      <dgm:prSet presAssocID="{D5691E0D-958F-4C43-942B-F0483B051381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86C04-5CF4-4AC7-9225-2A8CF2247AFD}" type="pres">
      <dgm:prSet presAssocID="{D5691E0D-958F-4C43-942B-F0483B051381}" presName="circleB" presStyleLbl="node1" presStyleIdx="3" presStyleCnt="10"/>
      <dgm:spPr/>
      <dgm:t>
        <a:bodyPr/>
        <a:lstStyle/>
        <a:p>
          <a:endParaRPr lang="en-US"/>
        </a:p>
      </dgm:t>
    </dgm:pt>
    <dgm:pt modelId="{51CD99D4-64DC-4928-BDF9-3F620C7A0458}" type="pres">
      <dgm:prSet presAssocID="{D5691E0D-958F-4C43-942B-F0483B051381}" presName="spaceB" presStyleCnt="0"/>
      <dgm:spPr/>
      <dgm:t>
        <a:bodyPr/>
        <a:lstStyle/>
        <a:p>
          <a:endParaRPr lang="en-US"/>
        </a:p>
      </dgm:t>
    </dgm:pt>
    <dgm:pt modelId="{4546C375-ABE3-4EA7-8323-25C867EBD9AE}" type="pres">
      <dgm:prSet presAssocID="{B54F2031-BECD-44F1-8E72-AC8DFC6A8DC1}" presName="space" presStyleCnt="0"/>
      <dgm:spPr/>
      <dgm:t>
        <a:bodyPr/>
        <a:lstStyle/>
        <a:p>
          <a:endParaRPr lang="en-US"/>
        </a:p>
      </dgm:t>
    </dgm:pt>
    <dgm:pt modelId="{4F4C034B-35DC-41CE-BDF9-6CCD91FA2A9A}" type="pres">
      <dgm:prSet presAssocID="{5C795E6D-9280-448D-B357-46167E476EDE}" presName="compositeA" presStyleCnt="0"/>
      <dgm:spPr/>
      <dgm:t>
        <a:bodyPr/>
        <a:lstStyle/>
        <a:p>
          <a:endParaRPr lang="en-US"/>
        </a:p>
      </dgm:t>
    </dgm:pt>
    <dgm:pt modelId="{C590ECAE-196D-45A3-9653-A78CB4CFAB93}" type="pres">
      <dgm:prSet presAssocID="{5C795E6D-9280-448D-B357-46167E476ED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C3D02-56F0-4A9C-8348-6742BE71A9AA}" type="pres">
      <dgm:prSet presAssocID="{5C795E6D-9280-448D-B357-46167E476EDE}" presName="circleA" presStyleLbl="node1" presStyleIdx="4" presStyleCnt="10"/>
      <dgm:spPr/>
      <dgm:t>
        <a:bodyPr/>
        <a:lstStyle/>
        <a:p>
          <a:endParaRPr lang="en-US"/>
        </a:p>
      </dgm:t>
    </dgm:pt>
    <dgm:pt modelId="{CEE3C8D4-9B09-44E8-8362-8F052FFDF42F}" type="pres">
      <dgm:prSet presAssocID="{5C795E6D-9280-448D-B357-46167E476EDE}" presName="spaceA" presStyleCnt="0"/>
      <dgm:spPr/>
      <dgm:t>
        <a:bodyPr/>
        <a:lstStyle/>
        <a:p>
          <a:endParaRPr lang="en-US"/>
        </a:p>
      </dgm:t>
    </dgm:pt>
    <dgm:pt modelId="{85E154D9-3267-4589-B757-E3F6AF2E799C}" type="pres">
      <dgm:prSet presAssocID="{00FA4527-159F-4A1D-9AA6-F9E22FBA3855}" presName="space" presStyleCnt="0"/>
      <dgm:spPr/>
      <dgm:t>
        <a:bodyPr/>
        <a:lstStyle/>
        <a:p>
          <a:endParaRPr lang="en-US"/>
        </a:p>
      </dgm:t>
    </dgm:pt>
    <dgm:pt modelId="{252CD2A9-4FD1-4225-901C-E6ABDE2057FD}" type="pres">
      <dgm:prSet presAssocID="{6DF1EBD4-D1C7-49D9-BED0-B90B5E63E8D6}" presName="compositeB" presStyleCnt="0"/>
      <dgm:spPr/>
      <dgm:t>
        <a:bodyPr/>
        <a:lstStyle/>
        <a:p>
          <a:endParaRPr lang="en-US"/>
        </a:p>
      </dgm:t>
    </dgm:pt>
    <dgm:pt modelId="{9F072137-6C40-465F-A106-C4AB3F31A9D9}" type="pres">
      <dgm:prSet presAssocID="{6DF1EBD4-D1C7-49D9-BED0-B90B5E63E8D6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BEA4-8CBC-407D-B6B9-D507F9C4668A}" type="pres">
      <dgm:prSet presAssocID="{6DF1EBD4-D1C7-49D9-BED0-B90B5E63E8D6}" presName="circleB" presStyleLbl="node1" presStyleIdx="5" presStyleCnt="10"/>
      <dgm:spPr/>
      <dgm:t>
        <a:bodyPr/>
        <a:lstStyle/>
        <a:p>
          <a:endParaRPr lang="en-US"/>
        </a:p>
      </dgm:t>
    </dgm:pt>
    <dgm:pt modelId="{A6EC23D1-F071-4F98-A8D6-19F19AD8E574}" type="pres">
      <dgm:prSet presAssocID="{6DF1EBD4-D1C7-49D9-BED0-B90B5E63E8D6}" presName="spaceB" presStyleCnt="0"/>
      <dgm:spPr/>
      <dgm:t>
        <a:bodyPr/>
        <a:lstStyle/>
        <a:p>
          <a:endParaRPr lang="en-US"/>
        </a:p>
      </dgm:t>
    </dgm:pt>
    <dgm:pt modelId="{932E15FC-515B-42BC-8820-00E2C70FEEF8}" type="pres">
      <dgm:prSet presAssocID="{243839BA-1EB4-4B05-8F87-35FCB93F51AA}" presName="space" presStyleCnt="0"/>
      <dgm:spPr/>
      <dgm:t>
        <a:bodyPr/>
        <a:lstStyle/>
        <a:p>
          <a:endParaRPr lang="en-US"/>
        </a:p>
      </dgm:t>
    </dgm:pt>
    <dgm:pt modelId="{63864C97-9E5C-41C7-A1F3-D209C1E84AAC}" type="pres">
      <dgm:prSet presAssocID="{3C695A56-8073-406B-BFE5-CA78961E26A8}" presName="compositeA" presStyleCnt="0"/>
      <dgm:spPr/>
      <dgm:t>
        <a:bodyPr/>
        <a:lstStyle/>
        <a:p>
          <a:endParaRPr lang="en-US"/>
        </a:p>
      </dgm:t>
    </dgm:pt>
    <dgm:pt modelId="{6BD3ADE9-A235-4050-8716-8DA45CC7B566}" type="pres">
      <dgm:prSet presAssocID="{3C695A56-8073-406B-BFE5-CA78961E26A8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1C73-4CDB-44A0-9967-B1A22753DB29}" type="pres">
      <dgm:prSet presAssocID="{3C695A56-8073-406B-BFE5-CA78961E26A8}" presName="circleA" presStyleLbl="node1" presStyleIdx="6" presStyleCnt="10"/>
      <dgm:spPr/>
      <dgm:t>
        <a:bodyPr/>
        <a:lstStyle/>
        <a:p>
          <a:endParaRPr lang="en-US"/>
        </a:p>
      </dgm:t>
    </dgm:pt>
    <dgm:pt modelId="{863DAD92-7949-4386-BB78-F6762D6C9E31}" type="pres">
      <dgm:prSet presAssocID="{3C695A56-8073-406B-BFE5-CA78961E26A8}" presName="spaceA" presStyleCnt="0"/>
      <dgm:spPr/>
      <dgm:t>
        <a:bodyPr/>
        <a:lstStyle/>
        <a:p>
          <a:endParaRPr lang="en-US"/>
        </a:p>
      </dgm:t>
    </dgm:pt>
    <dgm:pt modelId="{90B7A7EE-BC3A-4334-91AB-9C43C9A7DE85}" type="pres">
      <dgm:prSet presAssocID="{8E9D6B07-10BD-4E41-87BD-4E774E777899}" presName="space" presStyleCnt="0"/>
      <dgm:spPr/>
      <dgm:t>
        <a:bodyPr/>
        <a:lstStyle/>
        <a:p>
          <a:endParaRPr lang="en-US"/>
        </a:p>
      </dgm:t>
    </dgm:pt>
    <dgm:pt modelId="{F48C59B5-4FC1-4D09-A3FB-11D171D9BB85}" type="pres">
      <dgm:prSet presAssocID="{C9AC19E7-DCC9-42CA-BA90-DBD465575957}" presName="compositeB" presStyleCnt="0"/>
      <dgm:spPr/>
      <dgm:t>
        <a:bodyPr/>
        <a:lstStyle/>
        <a:p>
          <a:endParaRPr lang="en-US"/>
        </a:p>
      </dgm:t>
    </dgm:pt>
    <dgm:pt modelId="{792EDA82-028A-4ED7-9D54-40A965B9A3F4}" type="pres">
      <dgm:prSet presAssocID="{C9AC19E7-DCC9-42CA-BA90-DBD465575957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578F6-A628-4E6C-AF7A-A0313B78BF01}" type="pres">
      <dgm:prSet presAssocID="{C9AC19E7-DCC9-42CA-BA90-DBD465575957}" presName="circleB" presStyleLbl="node1" presStyleIdx="7" presStyleCnt="10"/>
      <dgm:spPr/>
      <dgm:t>
        <a:bodyPr/>
        <a:lstStyle/>
        <a:p>
          <a:endParaRPr lang="en-US"/>
        </a:p>
      </dgm:t>
    </dgm:pt>
    <dgm:pt modelId="{9C745785-E1CF-41B3-BA57-8FEBC9E8EC60}" type="pres">
      <dgm:prSet presAssocID="{C9AC19E7-DCC9-42CA-BA90-DBD465575957}" presName="spaceB" presStyleCnt="0"/>
      <dgm:spPr/>
      <dgm:t>
        <a:bodyPr/>
        <a:lstStyle/>
        <a:p>
          <a:endParaRPr lang="en-US"/>
        </a:p>
      </dgm:t>
    </dgm:pt>
    <dgm:pt modelId="{1389FB1C-D6B8-4C19-ADFF-7A93742C101B}" type="pres">
      <dgm:prSet presAssocID="{CC59F7E3-03F5-4830-8157-88AC6A811A3C}" presName="space" presStyleCnt="0"/>
      <dgm:spPr/>
      <dgm:t>
        <a:bodyPr/>
        <a:lstStyle/>
        <a:p>
          <a:endParaRPr lang="en-US"/>
        </a:p>
      </dgm:t>
    </dgm:pt>
    <dgm:pt modelId="{C1CD40D8-5C1D-422E-8E07-131828A3ACA7}" type="pres">
      <dgm:prSet presAssocID="{DFE14683-69A7-4B1C-BF6C-322FB3C15122}" presName="compositeA" presStyleCnt="0"/>
      <dgm:spPr/>
      <dgm:t>
        <a:bodyPr/>
        <a:lstStyle/>
        <a:p>
          <a:endParaRPr lang="en-US"/>
        </a:p>
      </dgm:t>
    </dgm:pt>
    <dgm:pt modelId="{2D7EE77E-7ED6-4195-AF28-681674A1FE4F}" type="pres">
      <dgm:prSet presAssocID="{DFE14683-69A7-4B1C-BF6C-322FB3C15122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16711-94D2-4086-8B25-4560B9DFB169}" type="pres">
      <dgm:prSet presAssocID="{DFE14683-69A7-4B1C-BF6C-322FB3C15122}" presName="circleA" presStyleLbl="node1" presStyleIdx="8" presStyleCnt="10"/>
      <dgm:spPr/>
      <dgm:t>
        <a:bodyPr/>
        <a:lstStyle/>
        <a:p>
          <a:endParaRPr lang="en-US"/>
        </a:p>
      </dgm:t>
    </dgm:pt>
    <dgm:pt modelId="{647E0DF0-E19F-42EF-B8F8-50D4C5341475}" type="pres">
      <dgm:prSet presAssocID="{DFE14683-69A7-4B1C-BF6C-322FB3C15122}" presName="spaceA" presStyleCnt="0"/>
      <dgm:spPr/>
      <dgm:t>
        <a:bodyPr/>
        <a:lstStyle/>
        <a:p>
          <a:endParaRPr lang="en-US"/>
        </a:p>
      </dgm:t>
    </dgm:pt>
    <dgm:pt modelId="{23A38204-5805-40DB-A111-6275D2FD9EF5}" type="pres">
      <dgm:prSet presAssocID="{EEB446C6-0ACC-4A05-B404-B6E0C11F2E72}" presName="space" presStyleCnt="0"/>
      <dgm:spPr/>
      <dgm:t>
        <a:bodyPr/>
        <a:lstStyle/>
        <a:p>
          <a:endParaRPr lang="en-US"/>
        </a:p>
      </dgm:t>
    </dgm:pt>
    <dgm:pt modelId="{68441536-61EB-4BE2-89A0-DA69776872FB}" type="pres">
      <dgm:prSet presAssocID="{814EC2DA-8D93-4CF8-A3A7-1C463A9ABA92}" presName="compositeB" presStyleCnt="0"/>
      <dgm:spPr/>
      <dgm:t>
        <a:bodyPr/>
        <a:lstStyle/>
        <a:p>
          <a:endParaRPr lang="en-US"/>
        </a:p>
      </dgm:t>
    </dgm:pt>
    <dgm:pt modelId="{B36B6F41-FCCF-4DF3-8283-C48180D9690D}" type="pres">
      <dgm:prSet presAssocID="{814EC2DA-8D93-4CF8-A3A7-1C463A9ABA9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03A7-2E56-4E2A-84EF-98A7865D4932}" type="pres">
      <dgm:prSet presAssocID="{814EC2DA-8D93-4CF8-A3A7-1C463A9ABA92}" presName="circleB" presStyleLbl="node1" presStyleIdx="9" presStyleCnt="10"/>
      <dgm:spPr/>
      <dgm:t>
        <a:bodyPr/>
        <a:lstStyle/>
        <a:p>
          <a:endParaRPr lang="en-US"/>
        </a:p>
      </dgm:t>
    </dgm:pt>
    <dgm:pt modelId="{DF18C723-067A-4233-8AA8-9D276A6D8609}" type="pres">
      <dgm:prSet presAssocID="{814EC2DA-8D93-4CF8-A3A7-1C463A9ABA92}" presName="spaceB" presStyleCnt="0"/>
      <dgm:spPr/>
      <dgm:t>
        <a:bodyPr/>
        <a:lstStyle/>
        <a:p>
          <a:endParaRPr lang="en-US"/>
        </a:p>
      </dgm:t>
    </dgm:pt>
  </dgm:ptLst>
  <dgm:cxnLst>
    <dgm:cxn modelId="{1469F620-4764-40EF-8B15-53204DBA7997}" srcId="{60570F5F-FA1D-4BF2-9098-C061A013815F}" destId="{3C695A56-8073-406B-BFE5-CA78961E26A8}" srcOrd="6" destOrd="0" parTransId="{828EB84E-834D-47DA-864C-7BA3BBE4CCFA}" sibTransId="{8E9D6B07-10BD-4E41-87BD-4E774E777899}"/>
    <dgm:cxn modelId="{EED7A92E-8B0F-4B07-9D67-3176C6F88C9D}" type="presOf" srcId="{9ADCD3C6-E903-4C10-AD15-69CB70BFA5C7}" destId="{4185F10D-71FE-4834-B20C-69FDD81C920E}" srcOrd="0" destOrd="0" presId="urn:microsoft.com/office/officeart/2005/8/layout/hProcess11"/>
    <dgm:cxn modelId="{97C0C7AD-140C-4B94-B889-CA4B29E9C83F}" type="presOf" srcId="{6DF1EBD4-D1C7-49D9-BED0-B90B5E63E8D6}" destId="{9F072137-6C40-465F-A106-C4AB3F31A9D9}" srcOrd="0" destOrd="0" presId="urn:microsoft.com/office/officeart/2005/8/layout/hProcess11"/>
    <dgm:cxn modelId="{EBAFCC95-B29E-4305-976C-A8BD0D9565F9}" srcId="{60570F5F-FA1D-4BF2-9098-C061A013815F}" destId="{C9AC19E7-DCC9-42CA-BA90-DBD465575957}" srcOrd="7" destOrd="0" parTransId="{BD728AEC-F15D-4064-BFFE-25EEC767688D}" sibTransId="{CC59F7E3-03F5-4830-8157-88AC6A811A3C}"/>
    <dgm:cxn modelId="{30F9B60B-90B0-4A86-9756-00AF834AB187}" type="presOf" srcId="{C9AC19E7-DCC9-42CA-BA90-DBD465575957}" destId="{792EDA82-028A-4ED7-9D54-40A965B9A3F4}" srcOrd="0" destOrd="0" presId="urn:microsoft.com/office/officeart/2005/8/layout/hProcess11"/>
    <dgm:cxn modelId="{57FA1418-CB97-4AAA-A156-BAC496470D98}" srcId="{60570F5F-FA1D-4BF2-9098-C061A013815F}" destId="{DFE14683-69A7-4B1C-BF6C-322FB3C15122}" srcOrd="8" destOrd="0" parTransId="{6798BAA3-7F5E-4341-96FC-967C1403CBFE}" sibTransId="{EEB446C6-0ACC-4A05-B404-B6E0C11F2E72}"/>
    <dgm:cxn modelId="{43F47D14-2A55-4887-B27D-59EDA5DD325C}" srcId="{60570F5F-FA1D-4BF2-9098-C061A013815F}" destId="{6DF1EBD4-D1C7-49D9-BED0-B90B5E63E8D6}" srcOrd="5" destOrd="0" parTransId="{99A53379-A4E4-4AEF-83F6-F62B7D7B32A5}" sibTransId="{243839BA-1EB4-4B05-8F87-35FCB93F51AA}"/>
    <dgm:cxn modelId="{37844B1E-6C6E-49A8-AB03-20AABD7F4673}" srcId="{60570F5F-FA1D-4BF2-9098-C061A013815F}" destId="{814EC2DA-8D93-4CF8-A3A7-1C463A9ABA92}" srcOrd="9" destOrd="0" parTransId="{57E744B4-D6BE-4EA2-96E1-DDD218D16466}" sibTransId="{6C63EF71-1942-4402-80E5-718B366BC6F8}"/>
    <dgm:cxn modelId="{F984706A-9C41-43D2-B71A-0CC5ED36EA38}" srcId="{60570F5F-FA1D-4BF2-9098-C061A013815F}" destId="{D2F7F737-D595-43B9-84D5-808E373719F8}" srcOrd="2" destOrd="0" parTransId="{649D8258-E130-43D9-88C4-183CB712A96C}" sibTransId="{5CE5A6B4-7864-4D7B-89BB-B71AF81478FE}"/>
    <dgm:cxn modelId="{9821742E-1D77-4E48-A75A-B0A4D0FC5FC5}" srcId="{60570F5F-FA1D-4BF2-9098-C061A013815F}" destId="{D5691E0D-958F-4C43-942B-F0483B051381}" srcOrd="3" destOrd="0" parTransId="{93C6A1A6-CE73-4F08-AF9E-F1A6A1B3300C}" sibTransId="{B54F2031-BECD-44F1-8E72-AC8DFC6A8DC1}"/>
    <dgm:cxn modelId="{3A6D606C-97EB-4413-BC6B-1EEC770E5894}" type="presOf" srcId="{D2F7F737-D595-43B9-84D5-808E373719F8}" destId="{F6EC09D2-C57F-4C78-A266-EF5D7D9894C4}" srcOrd="0" destOrd="0" presId="urn:microsoft.com/office/officeart/2005/8/layout/hProcess11"/>
    <dgm:cxn modelId="{F7F4B4B7-1CCC-43B0-ABD5-EC6BBAD80DFF}" type="presOf" srcId="{5C795E6D-9280-448D-B357-46167E476EDE}" destId="{C590ECAE-196D-45A3-9653-A78CB4CFAB93}" srcOrd="0" destOrd="0" presId="urn:microsoft.com/office/officeart/2005/8/layout/hProcess11"/>
    <dgm:cxn modelId="{1694FCB1-2649-47BA-9768-0C446911DBFD}" type="presOf" srcId="{DFE14683-69A7-4B1C-BF6C-322FB3C15122}" destId="{2D7EE77E-7ED6-4195-AF28-681674A1FE4F}" srcOrd="0" destOrd="0" presId="urn:microsoft.com/office/officeart/2005/8/layout/hProcess11"/>
    <dgm:cxn modelId="{28185575-E510-4DBB-A243-EB13A606B4DE}" srcId="{60570F5F-FA1D-4BF2-9098-C061A013815F}" destId="{B3C08418-1940-47BE-AEB8-DC1AD799B34D}" srcOrd="0" destOrd="0" parTransId="{E85AC072-CDFB-41F6-8283-5EBBB41C51EE}" sibTransId="{F29399C8-405B-4ABE-9A09-3B3CF0EF175C}"/>
    <dgm:cxn modelId="{72EABAD3-322B-45B3-98BD-2156A48C8577}" srcId="{60570F5F-FA1D-4BF2-9098-C061A013815F}" destId="{5C795E6D-9280-448D-B357-46167E476EDE}" srcOrd="4" destOrd="0" parTransId="{BB0EBFF7-3D50-4D91-8784-2192399D08A3}" sibTransId="{00FA4527-159F-4A1D-9AA6-F9E22FBA3855}"/>
    <dgm:cxn modelId="{4846C040-B207-4353-8760-35670601A9AA}" type="presOf" srcId="{B3C08418-1940-47BE-AEB8-DC1AD799B34D}" destId="{339B783D-CFD3-4D75-A553-C641AC466C72}" srcOrd="0" destOrd="0" presId="urn:microsoft.com/office/officeart/2005/8/layout/hProcess11"/>
    <dgm:cxn modelId="{7062D9BE-EA62-46BF-BE6B-92F7791AB244}" type="presOf" srcId="{60570F5F-FA1D-4BF2-9098-C061A013815F}" destId="{0AD227AC-4F3C-40E4-A548-D8D22C345699}" srcOrd="0" destOrd="0" presId="urn:microsoft.com/office/officeart/2005/8/layout/hProcess11"/>
    <dgm:cxn modelId="{02373590-0040-4E32-9180-6FCC1B69B20F}" type="presOf" srcId="{D5691E0D-958F-4C43-942B-F0483B051381}" destId="{C8E16995-E540-4531-A27F-B64A56BA5A27}" srcOrd="0" destOrd="0" presId="urn:microsoft.com/office/officeart/2005/8/layout/hProcess11"/>
    <dgm:cxn modelId="{034A3485-1E86-4A55-9626-61BA9F320C5F}" type="presOf" srcId="{814EC2DA-8D93-4CF8-A3A7-1C463A9ABA92}" destId="{B36B6F41-FCCF-4DF3-8283-C48180D9690D}" srcOrd="0" destOrd="0" presId="urn:microsoft.com/office/officeart/2005/8/layout/hProcess11"/>
    <dgm:cxn modelId="{BC52AA6A-852A-4E6A-956B-C2F6D535B2CE}" srcId="{60570F5F-FA1D-4BF2-9098-C061A013815F}" destId="{9ADCD3C6-E903-4C10-AD15-69CB70BFA5C7}" srcOrd="1" destOrd="0" parTransId="{CB5415EB-9C87-43B6-83BE-F03D20F729CC}" sibTransId="{84C24B03-CDB0-490A-9CC6-687A4FA9BCCA}"/>
    <dgm:cxn modelId="{E0B7665C-F114-4D18-BB64-28AB782C333A}" type="presOf" srcId="{3C695A56-8073-406B-BFE5-CA78961E26A8}" destId="{6BD3ADE9-A235-4050-8716-8DA45CC7B566}" srcOrd="0" destOrd="0" presId="urn:microsoft.com/office/officeart/2005/8/layout/hProcess11"/>
    <dgm:cxn modelId="{76BC494E-9C76-483E-8078-B56CBC380E9E}" type="presParOf" srcId="{0AD227AC-4F3C-40E4-A548-D8D22C345699}" destId="{4A71FFF7-5CDE-436A-BE2F-084D1FED2CC0}" srcOrd="0" destOrd="0" presId="urn:microsoft.com/office/officeart/2005/8/layout/hProcess11"/>
    <dgm:cxn modelId="{A03B9356-2586-476F-B665-BA808566E612}" type="presParOf" srcId="{0AD227AC-4F3C-40E4-A548-D8D22C345699}" destId="{0D1236AC-0874-4E0B-BA45-BB7CEA441C0C}" srcOrd="1" destOrd="0" presId="urn:microsoft.com/office/officeart/2005/8/layout/hProcess11"/>
    <dgm:cxn modelId="{CDB6C9EE-60B8-4A11-91E3-17ECAC878E86}" type="presParOf" srcId="{0D1236AC-0874-4E0B-BA45-BB7CEA441C0C}" destId="{4336C92C-E84B-496F-A172-BC71AF28B181}" srcOrd="0" destOrd="0" presId="urn:microsoft.com/office/officeart/2005/8/layout/hProcess11"/>
    <dgm:cxn modelId="{9BF74C7D-76B2-428F-9958-4B4809F68029}" type="presParOf" srcId="{4336C92C-E84B-496F-A172-BC71AF28B181}" destId="{339B783D-CFD3-4D75-A553-C641AC466C72}" srcOrd="0" destOrd="0" presId="urn:microsoft.com/office/officeart/2005/8/layout/hProcess11"/>
    <dgm:cxn modelId="{11A601D8-8410-4117-844A-CD08C2579129}" type="presParOf" srcId="{4336C92C-E84B-496F-A172-BC71AF28B181}" destId="{8502C029-6C15-4A3D-B81F-563E0A860BEA}" srcOrd="1" destOrd="0" presId="urn:microsoft.com/office/officeart/2005/8/layout/hProcess11"/>
    <dgm:cxn modelId="{9408A85B-AAD9-4CEB-9AFE-61194CEC3EB8}" type="presParOf" srcId="{4336C92C-E84B-496F-A172-BC71AF28B181}" destId="{92235062-839C-4015-B5AD-D7C54C0D05A4}" srcOrd="2" destOrd="0" presId="urn:microsoft.com/office/officeart/2005/8/layout/hProcess11"/>
    <dgm:cxn modelId="{FDE0764C-7A93-4CCD-8083-DCE853AA98BC}" type="presParOf" srcId="{0D1236AC-0874-4E0B-BA45-BB7CEA441C0C}" destId="{C0800676-06A7-420B-9AF8-1171B712CF5E}" srcOrd="1" destOrd="0" presId="urn:microsoft.com/office/officeart/2005/8/layout/hProcess11"/>
    <dgm:cxn modelId="{4B9256DB-11FC-4245-BCFB-7D274AA14840}" type="presParOf" srcId="{0D1236AC-0874-4E0B-BA45-BB7CEA441C0C}" destId="{AC96FEA6-73B7-4F5C-843C-39769DCB8670}" srcOrd="2" destOrd="0" presId="urn:microsoft.com/office/officeart/2005/8/layout/hProcess11"/>
    <dgm:cxn modelId="{2B3E80DC-006F-4154-8D6C-AD64C971129E}" type="presParOf" srcId="{AC96FEA6-73B7-4F5C-843C-39769DCB8670}" destId="{4185F10D-71FE-4834-B20C-69FDD81C920E}" srcOrd="0" destOrd="0" presId="urn:microsoft.com/office/officeart/2005/8/layout/hProcess11"/>
    <dgm:cxn modelId="{05168CA4-F52B-4FC3-8364-14104C5CA48C}" type="presParOf" srcId="{AC96FEA6-73B7-4F5C-843C-39769DCB8670}" destId="{86D1C23E-E773-4051-98D3-823ABE630B44}" srcOrd="1" destOrd="0" presId="urn:microsoft.com/office/officeart/2005/8/layout/hProcess11"/>
    <dgm:cxn modelId="{A49978E3-3384-4D0C-820E-A8D542F8C15D}" type="presParOf" srcId="{AC96FEA6-73B7-4F5C-843C-39769DCB8670}" destId="{AB1A2C90-6457-4B1C-BDBC-8EF4BD96260D}" srcOrd="2" destOrd="0" presId="urn:microsoft.com/office/officeart/2005/8/layout/hProcess11"/>
    <dgm:cxn modelId="{64116DDF-59E4-49CE-A87B-9C81A851A4AD}" type="presParOf" srcId="{0D1236AC-0874-4E0B-BA45-BB7CEA441C0C}" destId="{9202FCC9-4C3C-4B16-90DC-7B0554D8C74A}" srcOrd="3" destOrd="0" presId="urn:microsoft.com/office/officeart/2005/8/layout/hProcess11"/>
    <dgm:cxn modelId="{BD2DC0A9-6591-432B-82C6-E3D4888F793F}" type="presParOf" srcId="{0D1236AC-0874-4E0B-BA45-BB7CEA441C0C}" destId="{C4217099-55EE-427F-9E89-A47A2E7B8AB7}" srcOrd="4" destOrd="0" presId="urn:microsoft.com/office/officeart/2005/8/layout/hProcess11"/>
    <dgm:cxn modelId="{5B8F5DB8-9177-4494-BFFC-871D71A14C2F}" type="presParOf" srcId="{C4217099-55EE-427F-9E89-A47A2E7B8AB7}" destId="{F6EC09D2-C57F-4C78-A266-EF5D7D9894C4}" srcOrd="0" destOrd="0" presId="urn:microsoft.com/office/officeart/2005/8/layout/hProcess11"/>
    <dgm:cxn modelId="{F1B1828E-14C0-4999-892F-088641E151CF}" type="presParOf" srcId="{C4217099-55EE-427F-9E89-A47A2E7B8AB7}" destId="{5187F34A-20FD-44C6-823D-B29AD05437D4}" srcOrd="1" destOrd="0" presId="urn:microsoft.com/office/officeart/2005/8/layout/hProcess11"/>
    <dgm:cxn modelId="{7CCBA88F-65DB-4089-9BFF-83E70B4761E1}" type="presParOf" srcId="{C4217099-55EE-427F-9E89-A47A2E7B8AB7}" destId="{707129F8-6791-4259-B817-AEB8CD2C3E60}" srcOrd="2" destOrd="0" presId="urn:microsoft.com/office/officeart/2005/8/layout/hProcess11"/>
    <dgm:cxn modelId="{E305CC28-1937-4F79-9219-C1F71BC1063F}" type="presParOf" srcId="{0D1236AC-0874-4E0B-BA45-BB7CEA441C0C}" destId="{C8311C8E-D73D-4220-B53B-3E264D077B6A}" srcOrd="5" destOrd="0" presId="urn:microsoft.com/office/officeart/2005/8/layout/hProcess11"/>
    <dgm:cxn modelId="{2D09CA8C-25C9-4C79-BB9E-7E6AC6369471}" type="presParOf" srcId="{0D1236AC-0874-4E0B-BA45-BB7CEA441C0C}" destId="{91112459-7D80-423A-8D2E-C448ED4ABC6E}" srcOrd="6" destOrd="0" presId="urn:microsoft.com/office/officeart/2005/8/layout/hProcess11"/>
    <dgm:cxn modelId="{E93B404E-42DE-4570-8686-03F5D91D44B3}" type="presParOf" srcId="{91112459-7D80-423A-8D2E-C448ED4ABC6E}" destId="{C8E16995-E540-4531-A27F-B64A56BA5A27}" srcOrd="0" destOrd="0" presId="urn:microsoft.com/office/officeart/2005/8/layout/hProcess11"/>
    <dgm:cxn modelId="{26BF18EF-1CC0-4A1D-8EBE-BCA40E8007A9}" type="presParOf" srcId="{91112459-7D80-423A-8D2E-C448ED4ABC6E}" destId="{EF086C04-5CF4-4AC7-9225-2A8CF2247AFD}" srcOrd="1" destOrd="0" presId="urn:microsoft.com/office/officeart/2005/8/layout/hProcess11"/>
    <dgm:cxn modelId="{4142B403-B251-4352-884D-1D20F9E8010C}" type="presParOf" srcId="{91112459-7D80-423A-8D2E-C448ED4ABC6E}" destId="{51CD99D4-64DC-4928-BDF9-3F620C7A0458}" srcOrd="2" destOrd="0" presId="urn:microsoft.com/office/officeart/2005/8/layout/hProcess11"/>
    <dgm:cxn modelId="{06C38C8C-E6D3-44A5-B602-65D0A376BC78}" type="presParOf" srcId="{0D1236AC-0874-4E0B-BA45-BB7CEA441C0C}" destId="{4546C375-ABE3-4EA7-8323-25C867EBD9AE}" srcOrd="7" destOrd="0" presId="urn:microsoft.com/office/officeart/2005/8/layout/hProcess11"/>
    <dgm:cxn modelId="{06A183AE-4A1D-4E6F-862E-FC114BAEF005}" type="presParOf" srcId="{0D1236AC-0874-4E0B-BA45-BB7CEA441C0C}" destId="{4F4C034B-35DC-41CE-BDF9-6CCD91FA2A9A}" srcOrd="8" destOrd="0" presId="urn:microsoft.com/office/officeart/2005/8/layout/hProcess11"/>
    <dgm:cxn modelId="{E280955C-FF70-4B5E-9FFB-7BD85AE6A55F}" type="presParOf" srcId="{4F4C034B-35DC-41CE-BDF9-6CCD91FA2A9A}" destId="{C590ECAE-196D-45A3-9653-A78CB4CFAB93}" srcOrd="0" destOrd="0" presId="urn:microsoft.com/office/officeart/2005/8/layout/hProcess11"/>
    <dgm:cxn modelId="{2744AEAF-FC93-4350-BC22-ECF5A75D615A}" type="presParOf" srcId="{4F4C034B-35DC-41CE-BDF9-6CCD91FA2A9A}" destId="{43FC3D02-56F0-4A9C-8348-6742BE71A9AA}" srcOrd="1" destOrd="0" presId="urn:microsoft.com/office/officeart/2005/8/layout/hProcess11"/>
    <dgm:cxn modelId="{4B330149-C2C7-4C84-8676-461D0742AFED}" type="presParOf" srcId="{4F4C034B-35DC-41CE-BDF9-6CCD91FA2A9A}" destId="{CEE3C8D4-9B09-44E8-8362-8F052FFDF42F}" srcOrd="2" destOrd="0" presId="urn:microsoft.com/office/officeart/2005/8/layout/hProcess11"/>
    <dgm:cxn modelId="{DEA3F6E1-2F10-4663-8EC4-1BFDE6391C49}" type="presParOf" srcId="{0D1236AC-0874-4E0B-BA45-BB7CEA441C0C}" destId="{85E154D9-3267-4589-B757-E3F6AF2E799C}" srcOrd="9" destOrd="0" presId="urn:microsoft.com/office/officeart/2005/8/layout/hProcess11"/>
    <dgm:cxn modelId="{4BCFA90B-80EA-42D0-90BA-A7E8D5E67562}" type="presParOf" srcId="{0D1236AC-0874-4E0B-BA45-BB7CEA441C0C}" destId="{252CD2A9-4FD1-4225-901C-E6ABDE2057FD}" srcOrd="10" destOrd="0" presId="urn:microsoft.com/office/officeart/2005/8/layout/hProcess11"/>
    <dgm:cxn modelId="{F61F98A0-EDAD-461F-BB76-3768DBB55C2B}" type="presParOf" srcId="{252CD2A9-4FD1-4225-901C-E6ABDE2057FD}" destId="{9F072137-6C40-465F-A106-C4AB3F31A9D9}" srcOrd="0" destOrd="0" presId="urn:microsoft.com/office/officeart/2005/8/layout/hProcess11"/>
    <dgm:cxn modelId="{49A851A8-279E-4AC8-87CC-8677B6484AA5}" type="presParOf" srcId="{252CD2A9-4FD1-4225-901C-E6ABDE2057FD}" destId="{8499BEA4-8CBC-407D-B6B9-D507F9C4668A}" srcOrd="1" destOrd="0" presId="urn:microsoft.com/office/officeart/2005/8/layout/hProcess11"/>
    <dgm:cxn modelId="{8AAB1337-28ED-4FED-8750-50450371AABE}" type="presParOf" srcId="{252CD2A9-4FD1-4225-901C-E6ABDE2057FD}" destId="{A6EC23D1-F071-4F98-A8D6-19F19AD8E574}" srcOrd="2" destOrd="0" presId="urn:microsoft.com/office/officeart/2005/8/layout/hProcess11"/>
    <dgm:cxn modelId="{D930EBA8-8F7A-458F-A8EB-35D96585C1BC}" type="presParOf" srcId="{0D1236AC-0874-4E0B-BA45-BB7CEA441C0C}" destId="{932E15FC-515B-42BC-8820-00E2C70FEEF8}" srcOrd="11" destOrd="0" presId="urn:microsoft.com/office/officeart/2005/8/layout/hProcess11"/>
    <dgm:cxn modelId="{5DCA8A41-9EC8-4E9C-94AB-A70231511270}" type="presParOf" srcId="{0D1236AC-0874-4E0B-BA45-BB7CEA441C0C}" destId="{63864C97-9E5C-41C7-A1F3-D209C1E84AAC}" srcOrd="12" destOrd="0" presId="urn:microsoft.com/office/officeart/2005/8/layout/hProcess11"/>
    <dgm:cxn modelId="{BB79E721-C639-4B31-9F95-431DA00170DE}" type="presParOf" srcId="{63864C97-9E5C-41C7-A1F3-D209C1E84AAC}" destId="{6BD3ADE9-A235-4050-8716-8DA45CC7B566}" srcOrd="0" destOrd="0" presId="urn:microsoft.com/office/officeart/2005/8/layout/hProcess11"/>
    <dgm:cxn modelId="{860E035E-CA02-4CFE-9990-017B760D76F5}" type="presParOf" srcId="{63864C97-9E5C-41C7-A1F3-D209C1E84AAC}" destId="{4A261C73-4CDB-44A0-9967-B1A22753DB29}" srcOrd="1" destOrd="0" presId="urn:microsoft.com/office/officeart/2005/8/layout/hProcess11"/>
    <dgm:cxn modelId="{E82BF205-9361-4133-885C-5C6C55B590F3}" type="presParOf" srcId="{63864C97-9E5C-41C7-A1F3-D209C1E84AAC}" destId="{863DAD92-7949-4386-BB78-F6762D6C9E31}" srcOrd="2" destOrd="0" presId="urn:microsoft.com/office/officeart/2005/8/layout/hProcess11"/>
    <dgm:cxn modelId="{2188A778-2C19-463B-9C52-576E33CED151}" type="presParOf" srcId="{0D1236AC-0874-4E0B-BA45-BB7CEA441C0C}" destId="{90B7A7EE-BC3A-4334-91AB-9C43C9A7DE85}" srcOrd="13" destOrd="0" presId="urn:microsoft.com/office/officeart/2005/8/layout/hProcess11"/>
    <dgm:cxn modelId="{68036B4B-2285-4440-A1B6-8B15ED4B8C2D}" type="presParOf" srcId="{0D1236AC-0874-4E0B-BA45-BB7CEA441C0C}" destId="{F48C59B5-4FC1-4D09-A3FB-11D171D9BB85}" srcOrd="14" destOrd="0" presId="urn:microsoft.com/office/officeart/2005/8/layout/hProcess11"/>
    <dgm:cxn modelId="{425CFB75-B10C-4282-8055-7453DBD423E8}" type="presParOf" srcId="{F48C59B5-4FC1-4D09-A3FB-11D171D9BB85}" destId="{792EDA82-028A-4ED7-9D54-40A965B9A3F4}" srcOrd="0" destOrd="0" presId="urn:microsoft.com/office/officeart/2005/8/layout/hProcess11"/>
    <dgm:cxn modelId="{148FD4B6-313E-48FF-88AC-B036A2FF716D}" type="presParOf" srcId="{F48C59B5-4FC1-4D09-A3FB-11D171D9BB85}" destId="{702578F6-A628-4E6C-AF7A-A0313B78BF01}" srcOrd="1" destOrd="0" presId="urn:microsoft.com/office/officeart/2005/8/layout/hProcess11"/>
    <dgm:cxn modelId="{F7CFE569-609B-4470-986F-1E8FA591FB4F}" type="presParOf" srcId="{F48C59B5-4FC1-4D09-A3FB-11D171D9BB85}" destId="{9C745785-E1CF-41B3-BA57-8FEBC9E8EC60}" srcOrd="2" destOrd="0" presId="urn:microsoft.com/office/officeart/2005/8/layout/hProcess11"/>
    <dgm:cxn modelId="{DFD8AF92-B2AF-4C7D-9306-08CDA11580C1}" type="presParOf" srcId="{0D1236AC-0874-4E0B-BA45-BB7CEA441C0C}" destId="{1389FB1C-D6B8-4C19-ADFF-7A93742C101B}" srcOrd="15" destOrd="0" presId="urn:microsoft.com/office/officeart/2005/8/layout/hProcess11"/>
    <dgm:cxn modelId="{18E32202-B2C4-4228-8D46-FD9565693F53}" type="presParOf" srcId="{0D1236AC-0874-4E0B-BA45-BB7CEA441C0C}" destId="{C1CD40D8-5C1D-422E-8E07-131828A3ACA7}" srcOrd="16" destOrd="0" presId="urn:microsoft.com/office/officeart/2005/8/layout/hProcess11"/>
    <dgm:cxn modelId="{A054FFB0-1407-4B31-AB03-6B3E46273C5E}" type="presParOf" srcId="{C1CD40D8-5C1D-422E-8E07-131828A3ACA7}" destId="{2D7EE77E-7ED6-4195-AF28-681674A1FE4F}" srcOrd="0" destOrd="0" presId="urn:microsoft.com/office/officeart/2005/8/layout/hProcess11"/>
    <dgm:cxn modelId="{19714D98-DBAE-4C14-A166-D6BA5E88D8FD}" type="presParOf" srcId="{C1CD40D8-5C1D-422E-8E07-131828A3ACA7}" destId="{BF016711-94D2-4086-8B25-4560B9DFB169}" srcOrd="1" destOrd="0" presId="urn:microsoft.com/office/officeart/2005/8/layout/hProcess11"/>
    <dgm:cxn modelId="{02868F1C-D034-4E1D-94AD-BDC2D1AFEFAE}" type="presParOf" srcId="{C1CD40D8-5C1D-422E-8E07-131828A3ACA7}" destId="{647E0DF0-E19F-42EF-B8F8-50D4C5341475}" srcOrd="2" destOrd="0" presId="urn:microsoft.com/office/officeart/2005/8/layout/hProcess11"/>
    <dgm:cxn modelId="{92C0405D-9C16-480D-8A19-67B434C536B0}" type="presParOf" srcId="{0D1236AC-0874-4E0B-BA45-BB7CEA441C0C}" destId="{23A38204-5805-40DB-A111-6275D2FD9EF5}" srcOrd="17" destOrd="0" presId="urn:microsoft.com/office/officeart/2005/8/layout/hProcess11"/>
    <dgm:cxn modelId="{192B4EC9-4AE4-4B31-A07D-D7396732B4EB}" type="presParOf" srcId="{0D1236AC-0874-4E0B-BA45-BB7CEA441C0C}" destId="{68441536-61EB-4BE2-89A0-DA69776872FB}" srcOrd="18" destOrd="0" presId="urn:microsoft.com/office/officeart/2005/8/layout/hProcess11"/>
    <dgm:cxn modelId="{0886532A-FB94-43FF-832C-082AE8835B21}" type="presParOf" srcId="{68441536-61EB-4BE2-89A0-DA69776872FB}" destId="{B36B6F41-FCCF-4DF3-8283-C48180D9690D}" srcOrd="0" destOrd="0" presId="urn:microsoft.com/office/officeart/2005/8/layout/hProcess11"/>
    <dgm:cxn modelId="{A5376C1A-ED10-4B6B-BE86-2F07AF3C1DC3}" type="presParOf" srcId="{68441536-61EB-4BE2-89A0-DA69776872FB}" destId="{939C03A7-2E56-4E2A-84EF-98A7865D4932}" srcOrd="1" destOrd="0" presId="urn:microsoft.com/office/officeart/2005/8/layout/hProcess11"/>
    <dgm:cxn modelId="{583892E2-0FFD-47BD-8B63-52C41FDCDD86}" type="presParOf" srcId="{68441536-61EB-4BE2-89A0-DA69776872FB}" destId="{DF18C723-067A-4233-8AA8-9D276A6D86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B991DE-E250-4826-AEDD-4A9251EEC9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DCCBE-F5AF-4415-95BD-0A61024AE0D3}">
      <dgm:prSet/>
      <dgm:spPr/>
      <dgm:t>
        <a:bodyPr/>
        <a:lstStyle/>
        <a:p>
          <a:pPr rtl="0"/>
          <a:r>
            <a:rPr lang="en-US" b="1" i="0" smtClean="0"/>
            <a:t>International Cooperation</a:t>
          </a:r>
          <a:endParaRPr lang="en-US"/>
        </a:p>
      </dgm:t>
    </dgm:pt>
    <dgm:pt modelId="{AA2C004C-3E6D-4A0F-A811-22E639D5604D}" type="parTrans" cxnId="{F3924836-F0A6-4D07-ABD7-7796C632E8C4}">
      <dgm:prSet/>
      <dgm:spPr/>
      <dgm:t>
        <a:bodyPr/>
        <a:lstStyle/>
        <a:p>
          <a:endParaRPr lang="en-US"/>
        </a:p>
      </dgm:t>
    </dgm:pt>
    <dgm:pt modelId="{6F781D19-D313-42A7-979B-44AC38D33353}" type="sibTrans" cxnId="{F3924836-F0A6-4D07-ABD7-7796C632E8C4}">
      <dgm:prSet/>
      <dgm:spPr/>
      <dgm:t>
        <a:bodyPr/>
        <a:lstStyle/>
        <a:p>
          <a:endParaRPr lang="en-US"/>
        </a:p>
      </dgm:t>
    </dgm:pt>
    <dgm:pt modelId="{519E39A8-48B8-4F04-AB47-F51469D56E8E}">
      <dgm:prSet/>
      <dgm:spPr/>
      <dgm:t>
        <a:bodyPr/>
        <a:lstStyle/>
        <a:p>
          <a:pPr rtl="0"/>
          <a:r>
            <a:rPr lang="en-US" b="1" i="0" dirty="0" smtClean="0"/>
            <a:t>Reach Out Early and Often</a:t>
          </a:r>
          <a:endParaRPr lang="en-US" dirty="0"/>
        </a:p>
      </dgm:t>
    </dgm:pt>
    <dgm:pt modelId="{253A1E66-EB66-49A9-AD47-774F480CD580}" type="parTrans" cxnId="{941D62C0-DBE0-413C-BF1C-4B3CD07697FD}">
      <dgm:prSet/>
      <dgm:spPr/>
      <dgm:t>
        <a:bodyPr/>
        <a:lstStyle/>
        <a:p>
          <a:endParaRPr lang="en-US"/>
        </a:p>
      </dgm:t>
    </dgm:pt>
    <dgm:pt modelId="{E3BE3D96-2EC1-46BC-A059-7C1B08A35296}" type="sibTrans" cxnId="{941D62C0-DBE0-413C-BF1C-4B3CD07697FD}">
      <dgm:prSet/>
      <dgm:spPr/>
      <dgm:t>
        <a:bodyPr/>
        <a:lstStyle/>
        <a:p>
          <a:endParaRPr lang="en-US"/>
        </a:p>
      </dgm:t>
    </dgm:pt>
    <dgm:pt modelId="{87B4E4FB-1408-45B9-909C-B57D33FB525F}">
      <dgm:prSet/>
      <dgm:spPr/>
      <dgm:t>
        <a:bodyPr/>
        <a:lstStyle/>
        <a:p>
          <a:pPr rtl="0"/>
          <a:r>
            <a:rPr lang="en-US" b="1" i="0" dirty="0" smtClean="0"/>
            <a:t>Establish Relationships with Victim Services in all countries/areas </a:t>
          </a:r>
          <a:endParaRPr lang="en-US" dirty="0"/>
        </a:p>
      </dgm:t>
    </dgm:pt>
    <dgm:pt modelId="{5A32F1ED-DC4B-4590-96E3-CDA9938DB848}" type="parTrans" cxnId="{E3097879-15D9-445C-B5EF-A63CA8D5F6D2}">
      <dgm:prSet/>
      <dgm:spPr/>
      <dgm:t>
        <a:bodyPr/>
        <a:lstStyle/>
        <a:p>
          <a:endParaRPr lang="en-US"/>
        </a:p>
      </dgm:t>
    </dgm:pt>
    <dgm:pt modelId="{A40B6596-A6D8-40FF-9E17-5ECA6CB7D4F3}" type="sibTrans" cxnId="{E3097879-15D9-445C-B5EF-A63CA8D5F6D2}">
      <dgm:prSet/>
      <dgm:spPr/>
      <dgm:t>
        <a:bodyPr/>
        <a:lstStyle/>
        <a:p>
          <a:endParaRPr lang="en-US"/>
        </a:p>
      </dgm:t>
    </dgm:pt>
    <dgm:pt modelId="{44C304BC-4656-4533-A230-5F34DEE258D3}">
      <dgm:prSet/>
      <dgm:spPr/>
      <dgm:t>
        <a:bodyPr/>
        <a:lstStyle/>
        <a:p>
          <a:pPr rtl="0"/>
          <a:r>
            <a:rPr lang="en-US" b="1" i="0" dirty="0" smtClean="0"/>
            <a:t>Understand the legal pitfalls of </a:t>
          </a:r>
          <a:r>
            <a:rPr lang="en-US" b="1" i="0" dirty="0" smtClean="0"/>
            <a:t>all </a:t>
          </a:r>
          <a:r>
            <a:rPr lang="en-US" b="1" i="0" dirty="0" smtClean="0"/>
            <a:t>jurisdictions </a:t>
          </a:r>
          <a:endParaRPr lang="en-US" dirty="0"/>
        </a:p>
      </dgm:t>
    </dgm:pt>
    <dgm:pt modelId="{288F6F49-4AFF-41C7-916B-6D9CFDF0BA0A}" type="parTrans" cxnId="{A144ECCC-B0C1-4957-B5BB-C7226F0B4E26}">
      <dgm:prSet/>
      <dgm:spPr/>
      <dgm:t>
        <a:bodyPr/>
        <a:lstStyle/>
        <a:p>
          <a:endParaRPr lang="en-US"/>
        </a:p>
      </dgm:t>
    </dgm:pt>
    <dgm:pt modelId="{E65C7918-AAFD-4025-B294-6DD5D5246861}" type="sibTrans" cxnId="{A144ECCC-B0C1-4957-B5BB-C7226F0B4E26}">
      <dgm:prSet/>
      <dgm:spPr/>
      <dgm:t>
        <a:bodyPr/>
        <a:lstStyle/>
        <a:p>
          <a:endParaRPr lang="en-US"/>
        </a:p>
      </dgm:t>
    </dgm:pt>
    <dgm:pt modelId="{B0B74CBD-D63C-4A21-AEF1-EE4AA43C06CF}">
      <dgm:prSet/>
      <dgm:spPr/>
      <dgm:t>
        <a:bodyPr/>
        <a:lstStyle/>
        <a:p>
          <a:pPr rtl="0"/>
          <a:r>
            <a:rPr lang="en-US" b="1" dirty="0" smtClean="0"/>
            <a:t>Leverage your experts</a:t>
          </a:r>
          <a:endParaRPr lang="en-US" b="1" dirty="0"/>
        </a:p>
      </dgm:t>
    </dgm:pt>
    <dgm:pt modelId="{3950CE46-3B2F-4CCA-9CF0-8BD781F34AC4}" type="parTrans" cxnId="{3894C577-0569-4EEA-9ADE-5BABD18A631B}">
      <dgm:prSet/>
      <dgm:spPr/>
    </dgm:pt>
    <dgm:pt modelId="{C6A8FA20-FE77-4E6B-BAA6-56D9DC1BE594}" type="sibTrans" cxnId="{3894C577-0569-4EEA-9ADE-5BABD18A631B}">
      <dgm:prSet/>
      <dgm:spPr/>
    </dgm:pt>
    <dgm:pt modelId="{A9F6EE8E-D3CC-495A-83C5-80046F8865F8}" type="pres">
      <dgm:prSet presAssocID="{65B991DE-E250-4826-AEDD-4A9251EEC9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0545C-72EF-4602-AC74-C9964DA97ED8}" type="pres">
      <dgm:prSet presAssocID="{251DCCBE-F5AF-4415-95BD-0A61024AE0D3}" presName="composite" presStyleCnt="0"/>
      <dgm:spPr/>
    </dgm:pt>
    <dgm:pt modelId="{4FC320A1-5F19-40E3-AFC8-AD3D5BB8B907}" type="pres">
      <dgm:prSet presAssocID="{251DCCBE-F5AF-4415-95BD-0A61024AE0D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8A96F-5E9E-4F77-B911-6FEAB77622DF}" type="pres">
      <dgm:prSet presAssocID="{251DCCBE-F5AF-4415-95BD-0A61024AE0D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D62C0-DBE0-413C-BF1C-4B3CD07697FD}" srcId="{251DCCBE-F5AF-4415-95BD-0A61024AE0D3}" destId="{519E39A8-48B8-4F04-AB47-F51469D56E8E}" srcOrd="0" destOrd="0" parTransId="{253A1E66-EB66-49A9-AD47-774F480CD580}" sibTransId="{E3BE3D96-2EC1-46BC-A059-7C1B08A35296}"/>
    <dgm:cxn modelId="{A144ECCC-B0C1-4957-B5BB-C7226F0B4E26}" srcId="{251DCCBE-F5AF-4415-95BD-0A61024AE0D3}" destId="{44C304BC-4656-4533-A230-5F34DEE258D3}" srcOrd="2" destOrd="0" parTransId="{288F6F49-4AFF-41C7-916B-6D9CFDF0BA0A}" sibTransId="{E65C7918-AAFD-4025-B294-6DD5D5246861}"/>
    <dgm:cxn modelId="{F3924836-F0A6-4D07-ABD7-7796C632E8C4}" srcId="{65B991DE-E250-4826-AEDD-4A9251EEC9A6}" destId="{251DCCBE-F5AF-4415-95BD-0A61024AE0D3}" srcOrd="0" destOrd="0" parTransId="{AA2C004C-3E6D-4A0F-A811-22E639D5604D}" sibTransId="{6F781D19-D313-42A7-979B-44AC38D33353}"/>
    <dgm:cxn modelId="{7961600C-3E54-4C6D-8FD2-2E28C5C5A939}" type="presOf" srcId="{B0B74CBD-D63C-4A21-AEF1-EE4AA43C06CF}" destId="{2D28A96F-5E9E-4F77-B911-6FEAB77622DF}" srcOrd="0" destOrd="3" presId="urn:microsoft.com/office/officeart/2005/8/layout/hList1"/>
    <dgm:cxn modelId="{EAA149E9-E1B6-48E5-B698-FAC505A8B06E}" type="presOf" srcId="{44C304BC-4656-4533-A230-5F34DEE258D3}" destId="{2D28A96F-5E9E-4F77-B911-6FEAB77622DF}" srcOrd="0" destOrd="2" presId="urn:microsoft.com/office/officeart/2005/8/layout/hList1"/>
    <dgm:cxn modelId="{17EA6B06-E8F8-40B6-A562-289EE2818F60}" type="presOf" srcId="{519E39A8-48B8-4F04-AB47-F51469D56E8E}" destId="{2D28A96F-5E9E-4F77-B911-6FEAB77622DF}" srcOrd="0" destOrd="0" presId="urn:microsoft.com/office/officeart/2005/8/layout/hList1"/>
    <dgm:cxn modelId="{E3097879-15D9-445C-B5EF-A63CA8D5F6D2}" srcId="{251DCCBE-F5AF-4415-95BD-0A61024AE0D3}" destId="{87B4E4FB-1408-45B9-909C-B57D33FB525F}" srcOrd="1" destOrd="0" parTransId="{5A32F1ED-DC4B-4590-96E3-CDA9938DB848}" sibTransId="{A40B6596-A6D8-40FF-9E17-5ECA6CB7D4F3}"/>
    <dgm:cxn modelId="{1BAF4523-AFE0-46D6-A6A8-E0715BCC11B4}" type="presOf" srcId="{251DCCBE-F5AF-4415-95BD-0A61024AE0D3}" destId="{4FC320A1-5F19-40E3-AFC8-AD3D5BB8B907}" srcOrd="0" destOrd="0" presId="urn:microsoft.com/office/officeart/2005/8/layout/hList1"/>
    <dgm:cxn modelId="{ED34A423-EC8A-4785-B923-FB70984E0D3F}" type="presOf" srcId="{65B991DE-E250-4826-AEDD-4A9251EEC9A6}" destId="{A9F6EE8E-D3CC-495A-83C5-80046F8865F8}" srcOrd="0" destOrd="0" presId="urn:microsoft.com/office/officeart/2005/8/layout/hList1"/>
    <dgm:cxn modelId="{3894C577-0569-4EEA-9ADE-5BABD18A631B}" srcId="{251DCCBE-F5AF-4415-95BD-0A61024AE0D3}" destId="{B0B74CBD-D63C-4A21-AEF1-EE4AA43C06CF}" srcOrd="3" destOrd="0" parTransId="{3950CE46-3B2F-4CCA-9CF0-8BD781F34AC4}" sibTransId="{C6A8FA20-FE77-4E6B-BAA6-56D9DC1BE594}"/>
    <dgm:cxn modelId="{08EA4801-EFC6-4B58-BEDE-321AD319C484}" type="presOf" srcId="{87B4E4FB-1408-45B9-909C-B57D33FB525F}" destId="{2D28A96F-5E9E-4F77-B911-6FEAB77622DF}" srcOrd="0" destOrd="1" presId="urn:microsoft.com/office/officeart/2005/8/layout/hList1"/>
    <dgm:cxn modelId="{1A32AC5B-FA8B-4DCF-B657-59F716069761}" type="presParOf" srcId="{A9F6EE8E-D3CC-495A-83C5-80046F8865F8}" destId="{EA90545C-72EF-4602-AC74-C9964DA97ED8}" srcOrd="0" destOrd="0" presId="urn:microsoft.com/office/officeart/2005/8/layout/hList1"/>
    <dgm:cxn modelId="{8E6DC073-7F0D-4A68-A86F-3F2F9A90BE26}" type="presParOf" srcId="{EA90545C-72EF-4602-AC74-C9964DA97ED8}" destId="{4FC320A1-5F19-40E3-AFC8-AD3D5BB8B907}" srcOrd="0" destOrd="0" presId="urn:microsoft.com/office/officeart/2005/8/layout/hList1"/>
    <dgm:cxn modelId="{1279F442-359F-4210-A9BD-9799537442C4}" type="presParOf" srcId="{EA90545C-72EF-4602-AC74-C9964DA97ED8}" destId="{2D28A96F-5E9E-4F77-B911-6FEAB77622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C788FF-4A75-43B5-83F4-40B976D4921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A12A92-6059-49A0-A1FA-28AE34185BB7}">
      <dgm:prSet/>
      <dgm:spPr/>
      <dgm:t>
        <a:bodyPr/>
        <a:lstStyle/>
        <a:p>
          <a:pPr rtl="0"/>
          <a:r>
            <a:rPr lang="en-US" b="1" i="0" dirty="0" smtClean="0"/>
            <a:t>Use Forensic Software</a:t>
          </a:r>
          <a:endParaRPr lang="en-US" dirty="0"/>
        </a:p>
      </dgm:t>
    </dgm:pt>
    <dgm:pt modelId="{01F57A54-41BB-486F-801D-967CAD346648}" type="parTrans" cxnId="{4C0264A8-310F-42EE-AFE5-B61F787AAFB3}">
      <dgm:prSet/>
      <dgm:spPr/>
      <dgm:t>
        <a:bodyPr/>
        <a:lstStyle/>
        <a:p>
          <a:endParaRPr lang="en-US"/>
        </a:p>
      </dgm:t>
    </dgm:pt>
    <dgm:pt modelId="{996C4221-D2F0-456F-A993-F712E7613FFB}" type="sibTrans" cxnId="{4C0264A8-310F-42EE-AFE5-B61F787AAFB3}">
      <dgm:prSet/>
      <dgm:spPr/>
      <dgm:t>
        <a:bodyPr/>
        <a:lstStyle/>
        <a:p>
          <a:endParaRPr lang="en-US"/>
        </a:p>
      </dgm:t>
    </dgm:pt>
    <dgm:pt modelId="{5E33CDBF-93A7-42B2-8E9E-DB04780DAFF7}">
      <dgm:prSet/>
      <dgm:spPr/>
      <dgm:t>
        <a:bodyPr/>
        <a:lstStyle/>
        <a:p>
          <a:pPr rtl="0"/>
          <a:r>
            <a:rPr lang="en-US" b="1" i="0" dirty="0" smtClean="0"/>
            <a:t>Less Analysis </a:t>
          </a:r>
          <a:endParaRPr lang="en-US" dirty="0"/>
        </a:p>
      </dgm:t>
    </dgm:pt>
    <dgm:pt modelId="{E63CF4DA-06B2-4F54-BE7D-96782539AC4F}" type="parTrans" cxnId="{6FF18407-36C9-4D2F-B576-F01AAC81896A}">
      <dgm:prSet/>
      <dgm:spPr/>
      <dgm:t>
        <a:bodyPr/>
        <a:lstStyle/>
        <a:p>
          <a:endParaRPr lang="en-US"/>
        </a:p>
      </dgm:t>
    </dgm:pt>
    <dgm:pt modelId="{21BE1F7F-BB7F-4ABE-8547-E3FE7898586D}" type="sibTrans" cxnId="{6FF18407-36C9-4D2F-B576-F01AAC81896A}">
      <dgm:prSet/>
      <dgm:spPr/>
      <dgm:t>
        <a:bodyPr/>
        <a:lstStyle/>
        <a:p>
          <a:endParaRPr lang="en-US"/>
        </a:p>
      </dgm:t>
    </dgm:pt>
    <dgm:pt modelId="{BEA785A2-49F1-4E6E-AAB1-CF78F4022D63}">
      <dgm:prSet/>
      <dgm:spPr/>
      <dgm:t>
        <a:bodyPr/>
        <a:lstStyle/>
        <a:p>
          <a:pPr rtl="0"/>
          <a:r>
            <a:rPr lang="en-US" dirty="0" smtClean="0"/>
            <a:t>Faster Results</a:t>
          </a:r>
          <a:endParaRPr lang="en-US" dirty="0"/>
        </a:p>
      </dgm:t>
    </dgm:pt>
    <dgm:pt modelId="{A50CDB29-8B0C-45DE-9C7B-AC4D17C893F1}" type="parTrans" cxnId="{2D219777-DAAC-4784-8F5A-6D343C099D9E}">
      <dgm:prSet/>
      <dgm:spPr/>
      <dgm:t>
        <a:bodyPr/>
        <a:lstStyle/>
        <a:p>
          <a:endParaRPr lang="en-US"/>
        </a:p>
      </dgm:t>
    </dgm:pt>
    <dgm:pt modelId="{B526B92B-42AF-4F1C-B894-16E417C7D0C7}" type="sibTrans" cxnId="{2D219777-DAAC-4784-8F5A-6D343C099D9E}">
      <dgm:prSet/>
      <dgm:spPr/>
      <dgm:t>
        <a:bodyPr/>
        <a:lstStyle/>
        <a:p>
          <a:endParaRPr lang="en-US"/>
        </a:p>
      </dgm:t>
    </dgm:pt>
    <dgm:pt modelId="{E97731F4-DBAD-451B-9C07-97A02309F040}" type="pres">
      <dgm:prSet presAssocID="{55C788FF-4A75-43B5-83F4-40B976D492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50BB51-8F8B-4688-9AAF-E8AD1788BB32}" type="pres">
      <dgm:prSet presAssocID="{55C788FF-4A75-43B5-83F4-40B976D4921C}" presName="vNodes" presStyleCnt="0"/>
      <dgm:spPr/>
      <dgm:t>
        <a:bodyPr/>
        <a:lstStyle/>
        <a:p>
          <a:endParaRPr lang="en-US"/>
        </a:p>
      </dgm:t>
    </dgm:pt>
    <dgm:pt modelId="{55A7C7DE-2C09-45EB-99D0-8718832CD3F0}" type="pres">
      <dgm:prSet presAssocID="{84A12A92-6059-49A0-A1FA-28AE34185B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D787C-1978-42B7-A683-9E2AB1411E1A}" type="pres">
      <dgm:prSet presAssocID="{996C4221-D2F0-456F-A993-F712E7613FFB}" presName="spacerT" presStyleCnt="0"/>
      <dgm:spPr/>
      <dgm:t>
        <a:bodyPr/>
        <a:lstStyle/>
        <a:p>
          <a:endParaRPr lang="en-US"/>
        </a:p>
      </dgm:t>
    </dgm:pt>
    <dgm:pt modelId="{3EDDD546-CF28-41A5-B815-873B8D203C93}" type="pres">
      <dgm:prSet presAssocID="{996C4221-D2F0-456F-A993-F712E7613F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BA789B3-B61F-4EFC-BC8B-FAE552360438}" type="pres">
      <dgm:prSet presAssocID="{996C4221-D2F0-456F-A993-F712E7613FFB}" presName="spacerB" presStyleCnt="0"/>
      <dgm:spPr/>
      <dgm:t>
        <a:bodyPr/>
        <a:lstStyle/>
        <a:p>
          <a:endParaRPr lang="en-US"/>
        </a:p>
      </dgm:t>
    </dgm:pt>
    <dgm:pt modelId="{931779FC-E1B9-4DD5-B2F8-19CE78CD267B}" type="pres">
      <dgm:prSet presAssocID="{5E33CDBF-93A7-42B2-8E9E-DB04780DAF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FB47A-401B-4F5A-BCD9-33BE9F25BFF8}" type="pres">
      <dgm:prSet presAssocID="{55C788FF-4A75-43B5-83F4-40B976D4921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B4FB97A-A8D5-49DD-8281-FAB94931B20C}" type="pres">
      <dgm:prSet presAssocID="{55C788FF-4A75-43B5-83F4-40B976D4921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907EDDB-3097-43F2-B35A-3A1E5D08014F}" type="pres">
      <dgm:prSet presAssocID="{55C788FF-4A75-43B5-83F4-40B976D4921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264A8-310F-42EE-AFE5-B61F787AAFB3}" srcId="{55C788FF-4A75-43B5-83F4-40B976D4921C}" destId="{84A12A92-6059-49A0-A1FA-28AE34185BB7}" srcOrd="0" destOrd="0" parTransId="{01F57A54-41BB-486F-801D-967CAD346648}" sibTransId="{996C4221-D2F0-456F-A993-F712E7613FFB}"/>
    <dgm:cxn modelId="{1965444D-94AF-43D2-AB92-6D9234F91430}" type="presOf" srcId="{996C4221-D2F0-456F-A993-F712E7613FFB}" destId="{3EDDD546-CF28-41A5-B815-873B8D203C93}" srcOrd="0" destOrd="0" presId="urn:microsoft.com/office/officeart/2005/8/layout/equation2"/>
    <dgm:cxn modelId="{71C43BD6-600A-421B-BBEE-5055C9DD7361}" type="presOf" srcId="{21BE1F7F-BB7F-4ABE-8547-E3FE7898586D}" destId="{AB4FB97A-A8D5-49DD-8281-FAB94931B20C}" srcOrd="1" destOrd="0" presId="urn:microsoft.com/office/officeart/2005/8/layout/equation2"/>
    <dgm:cxn modelId="{2D219777-DAAC-4784-8F5A-6D343C099D9E}" srcId="{55C788FF-4A75-43B5-83F4-40B976D4921C}" destId="{BEA785A2-49F1-4E6E-AAB1-CF78F4022D63}" srcOrd="2" destOrd="0" parTransId="{A50CDB29-8B0C-45DE-9C7B-AC4D17C893F1}" sibTransId="{B526B92B-42AF-4F1C-B894-16E417C7D0C7}"/>
    <dgm:cxn modelId="{FD4628B2-3C6D-406B-A703-E09B50AF8C8C}" type="presOf" srcId="{5E33CDBF-93A7-42B2-8E9E-DB04780DAFF7}" destId="{931779FC-E1B9-4DD5-B2F8-19CE78CD267B}" srcOrd="0" destOrd="0" presId="urn:microsoft.com/office/officeart/2005/8/layout/equation2"/>
    <dgm:cxn modelId="{627B362C-24BE-40B9-B256-4F0ACB25177F}" type="presOf" srcId="{BEA785A2-49F1-4E6E-AAB1-CF78F4022D63}" destId="{7907EDDB-3097-43F2-B35A-3A1E5D08014F}" srcOrd="0" destOrd="0" presId="urn:microsoft.com/office/officeart/2005/8/layout/equation2"/>
    <dgm:cxn modelId="{7C4F3C62-A815-4E0E-8247-3A0DE3BFCBCF}" type="presOf" srcId="{55C788FF-4A75-43B5-83F4-40B976D4921C}" destId="{E97731F4-DBAD-451B-9C07-97A02309F040}" srcOrd="0" destOrd="0" presId="urn:microsoft.com/office/officeart/2005/8/layout/equation2"/>
    <dgm:cxn modelId="{6FF18407-36C9-4D2F-B576-F01AAC81896A}" srcId="{55C788FF-4A75-43B5-83F4-40B976D4921C}" destId="{5E33CDBF-93A7-42B2-8E9E-DB04780DAFF7}" srcOrd="1" destOrd="0" parTransId="{E63CF4DA-06B2-4F54-BE7D-96782539AC4F}" sibTransId="{21BE1F7F-BB7F-4ABE-8547-E3FE7898586D}"/>
    <dgm:cxn modelId="{4CAB9D92-4CD9-4DA8-AF1A-88C1DFA7BA0F}" type="presOf" srcId="{21BE1F7F-BB7F-4ABE-8547-E3FE7898586D}" destId="{5C7FB47A-401B-4F5A-BCD9-33BE9F25BFF8}" srcOrd="0" destOrd="0" presId="urn:microsoft.com/office/officeart/2005/8/layout/equation2"/>
    <dgm:cxn modelId="{490B2B6A-66CD-4412-8D29-00EA35CFED3E}" type="presOf" srcId="{84A12A92-6059-49A0-A1FA-28AE34185BB7}" destId="{55A7C7DE-2C09-45EB-99D0-8718832CD3F0}" srcOrd="0" destOrd="0" presId="urn:microsoft.com/office/officeart/2005/8/layout/equation2"/>
    <dgm:cxn modelId="{29B04617-3D58-478D-B483-977204BF6C72}" type="presParOf" srcId="{E97731F4-DBAD-451B-9C07-97A02309F040}" destId="{D650BB51-8F8B-4688-9AAF-E8AD1788BB32}" srcOrd="0" destOrd="0" presId="urn:microsoft.com/office/officeart/2005/8/layout/equation2"/>
    <dgm:cxn modelId="{A6B4FF41-8411-4459-91F2-24BD55776C57}" type="presParOf" srcId="{D650BB51-8F8B-4688-9AAF-E8AD1788BB32}" destId="{55A7C7DE-2C09-45EB-99D0-8718832CD3F0}" srcOrd="0" destOrd="0" presId="urn:microsoft.com/office/officeart/2005/8/layout/equation2"/>
    <dgm:cxn modelId="{3414A2CB-87A9-43A8-BB12-4FDAA835E7D5}" type="presParOf" srcId="{D650BB51-8F8B-4688-9AAF-E8AD1788BB32}" destId="{828D787C-1978-42B7-A683-9E2AB1411E1A}" srcOrd="1" destOrd="0" presId="urn:microsoft.com/office/officeart/2005/8/layout/equation2"/>
    <dgm:cxn modelId="{7B8BB28E-1065-464A-88DD-67846680CF2D}" type="presParOf" srcId="{D650BB51-8F8B-4688-9AAF-E8AD1788BB32}" destId="{3EDDD546-CF28-41A5-B815-873B8D203C93}" srcOrd="2" destOrd="0" presId="urn:microsoft.com/office/officeart/2005/8/layout/equation2"/>
    <dgm:cxn modelId="{4AF01FFB-AACD-496A-8320-41BEA1E4AC6F}" type="presParOf" srcId="{D650BB51-8F8B-4688-9AAF-E8AD1788BB32}" destId="{6BA789B3-B61F-4EFC-BC8B-FAE552360438}" srcOrd="3" destOrd="0" presId="urn:microsoft.com/office/officeart/2005/8/layout/equation2"/>
    <dgm:cxn modelId="{D6C6428E-AC72-4384-85AB-DBB94747AD83}" type="presParOf" srcId="{D650BB51-8F8B-4688-9AAF-E8AD1788BB32}" destId="{931779FC-E1B9-4DD5-B2F8-19CE78CD267B}" srcOrd="4" destOrd="0" presId="urn:microsoft.com/office/officeart/2005/8/layout/equation2"/>
    <dgm:cxn modelId="{68DD8F7F-737B-469C-8A22-B748B001147A}" type="presParOf" srcId="{E97731F4-DBAD-451B-9C07-97A02309F040}" destId="{5C7FB47A-401B-4F5A-BCD9-33BE9F25BFF8}" srcOrd="1" destOrd="0" presId="urn:microsoft.com/office/officeart/2005/8/layout/equation2"/>
    <dgm:cxn modelId="{B69E8210-999C-4559-B7B3-3ECF10F93C39}" type="presParOf" srcId="{5C7FB47A-401B-4F5A-BCD9-33BE9F25BFF8}" destId="{AB4FB97A-A8D5-49DD-8281-FAB94931B20C}" srcOrd="0" destOrd="0" presId="urn:microsoft.com/office/officeart/2005/8/layout/equation2"/>
    <dgm:cxn modelId="{C5283E57-A87F-4CA8-A2F3-D72CCC308435}" type="presParOf" srcId="{E97731F4-DBAD-451B-9C07-97A02309F040}" destId="{7907EDDB-3097-43F2-B35A-3A1E5D08014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0AD5A3-128D-4410-9A7B-D1815A6ED1B9}" type="doc">
      <dgm:prSet loTypeId="urn:microsoft.com/office/officeart/2005/8/layout/target2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BD6500-4980-40E7-8E24-FD0CE73EAE11}">
      <dgm:prSet/>
      <dgm:spPr/>
      <dgm:t>
        <a:bodyPr/>
        <a:lstStyle/>
        <a:p>
          <a:pPr rtl="0"/>
          <a:r>
            <a:rPr lang="en-US" b="1" i="0" dirty="0" smtClean="0"/>
            <a:t>Victim Best Practices</a:t>
          </a:r>
          <a:endParaRPr lang="en-US" dirty="0"/>
        </a:p>
      </dgm:t>
    </dgm:pt>
    <dgm:pt modelId="{E285B60D-2D99-413D-BC98-EB47E07821FA}" type="parTrans" cxnId="{D124A10C-89BA-49E7-B9A5-3639ED0E922E}">
      <dgm:prSet/>
      <dgm:spPr/>
      <dgm:t>
        <a:bodyPr/>
        <a:lstStyle/>
        <a:p>
          <a:endParaRPr lang="en-US"/>
        </a:p>
      </dgm:t>
    </dgm:pt>
    <dgm:pt modelId="{258C6C42-C2CA-4423-94AB-2FB6AB376AA5}" type="sibTrans" cxnId="{D124A10C-89BA-49E7-B9A5-3639ED0E922E}">
      <dgm:prSet/>
      <dgm:spPr/>
      <dgm:t>
        <a:bodyPr/>
        <a:lstStyle/>
        <a:p>
          <a:endParaRPr lang="en-US"/>
        </a:p>
      </dgm:t>
    </dgm:pt>
    <dgm:pt modelId="{FC3B922F-A054-4DC2-AD24-6C61A578A8F2}">
      <dgm:prSet/>
      <dgm:spPr/>
      <dgm:t>
        <a:bodyPr/>
        <a:lstStyle/>
        <a:p>
          <a:pPr rtl="0"/>
          <a:r>
            <a:rPr lang="en-US" b="1" i="0" dirty="0" smtClean="0"/>
            <a:t>Record Interviews (video if possible)</a:t>
          </a:r>
          <a:endParaRPr lang="en-US" dirty="0"/>
        </a:p>
      </dgm:t>
    </dgm:pt>
    <dgm:pt modelId="{95368F1A-20FE-4767-8E74-55F062AD3B2E}" type="parTrans" cxnId="{D2621E1B-1D8F-420F-A48D-70E9EBB892A4}">
      <dgm:prSet/>
      <dgm:spPr/>
      <dgm:t>
        <a:bodyPr/>
        <a:lstStyle/>
        <a:p>
          <a:endParaRPr lang="en-US"/>
        </a:p>
      </dgm:t>
    </dgm:pt>
    <dgm:pt modelId="{4A96A74F-7FE3-48D0-BC45-03BD10544F6F}" type="sibTrans" cxnId="{D2621E1B-1D8F-420F-A48D-70E9EBB892A4}">
      <dgm:prSet/>
      <dgm:spPr/>
      <dgm:t>
        <a:bodyPr/>
        <a:lstStyle/>
        <a:p>
          <a:endParaRPr lang="en-US"/>
        </a:p>
      </dgm:t>
    </dgm:pt>
    <dgm:pt modelId="{DA4502A2-CD6E-408E-9A12-97B3068308EF}">
      <dgm:prSet/>
      <dgm:spPr/>
      <dgm:t>
        <a:bodyPr/>
        <a:lstStyle/>
        <a:p>
          <a:pPr rtl="0"/>
          <a:r>
            <a:rPr lang="en-US" b="1" i="0" dirty="0" smtClean="0"/>
            <a:t>Use NGOs and Victim Services</a:t>
          </a:r>
          <a:endParaRPr lang="en-US" dirty="0"/>
        </a:p>
      </dgm:t>
    </dgm:pt>
    <dgm:pt modelId="{CA9442D0-2722-4AA3-A7E2-CD4790F441B9}" type="parTrans" cxnId="{FEDD8223-BEE3-43DD-BB81-378171C3C54C}">
      <dgm:prSet/>
      <dgm:spPr/>
      <dgm:t>
        <a:bodyPr/>
        <a:lstStyle/>
        <a:p>
          <a:endParaRPr lang="en-US"/>
        </a:p>
      </dgm:t>
    </dgm:pt>
    <dgm:pt modelId="{E35E45F2-3F94-49F7-8A70-40250F890073}" type="sibTrans" cxnId="{FEDD8223-BEE3-43DD-BB81-378171C3C54C}">
      <dgm:prSet/>
      <dgm:spPr/>
      <dgm:t>
        <a:bodyPr/>
        <a:lstStyle/>
        <a:p>
          <a:endParaRPr lang="en-US"/>
        </a:p>
      </dgm:t>
    </dgm:pt>
    <dgm:pt modelId="{7B5A9884-DCE3-42E1-9489-8A43E42B8EFA}">
      <dgm:prSet/>
      <dgm:spPr/>
      <dgm:t>
        <a:bodyPr/>
        <a:lstStyle/>
        <a:p>
          <a:pPr rtl="0"/>
          <a:r>
            <a:rPr lang="en-US" b="1" i="0" dirty="0" smtClean="0"/>
            <a:t>Understand how </a:t>
          </a:r>
          <a:r>
            <a:rPr lang="en-US" b="1" i="0" dirty="0" smtClean="0"/>
            <a:t>delay effects </a:t>
          </a:r>
          <a:r>
            <a:rPr lang="en-US" b="1" i="0" dirty="0" smtClean="0"/>
            <a:t>victims</a:t>
          </a:r>
          <a:endParaRPr lang="en-US" dirty="0"/>
        </a:p>
      </dgm:t>
    </dgm:pt>
    <dgm:pt modelId="{017F4273-F687-4191-A619-913849481885}" type="parTrans" cxnId="{31492840-4754-4C4D-86BC-7E376C1367E0}">
      <dgm:prSet/>
      <dgm:spPr/>
      <dgm:t>
        <a:bodyPr/>
        <a:lstStyle/>
        <a:p>
          <a:endParaRPr lang="en-US"/>
        </a:p>
      </dgm:t>
    </dgm:pt>
    <dgm:pt modelId="{F0D2DC2A-A60A-4C0C-8096-5DE17BF15B89}" type="sibTrans" cxnId="{31492840-4754-4C4D-86BC-7E376C1367E0}">
      <dgm:prSet/>
      <dgm:spPr/>
      <dgm:t>
        <a:bodyPr/>
        <a:lstStyle/>
        <a:p>
          <a:endParaRPr lang="en-US"/>
        </a:p>
      </dgm:t>
    </dgm:pt>
    <dgm:pt modelId="{7C6CCF78-61AF-4D90-B43D-C80152E3B0EE}" type="pres">
      <dgm:prSet presAssocID="{DD0AD5A3-128D-4410-9A7B-D1815A6ED1B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7AA44E-0C4B-4F2C-8FA7-017F95375BC5}" type="pres">
      <dgm:prSet presAssocID="{DD0AD5A3-128D-4410-9A7B-D1815A6ED1B9}" presName="outerBox" presStyleCnt="0"/>
      <dgm:spPr/>
      <dgm:t>
        <a:bodyPr/>
        <a:lstStyle/>
        <a:p>
          <a:endParaRPr lang="en-US"/>
        </a:p>
      </dgm:t>
    </dgm:pt>
    <dgm:pt modelId="{C96009F9-EB28-4D1B-8D78-09EA9F1CA466}" type="pres">
      <dgm:prSet presAssocID="{DD0AD5A3-128D-4410-9A7B-D1815A6ED1B9}" presName="outerBoxParent" presStyleLbl="node1" presStyleIdx="0" presStyleCnt="1"/>
      <dgm:spPr/>
      <dgm:t>
        <a:bodyPr/>
        <a:lstStyle/>
        <a:p>
          <a:endParaRPr lang="en-US"/>
        </a:p>
      </dgm:t>
    </dgm:pt>
    <dgm:pt modelId="{F18800BD-9701-4854-8429-23080B57BBFF}" type="pres">
      <dgm:prSet presAssocID="{DD0AD5A3-128D-4410-9A7B-D1815A6ED1B9}" presName="outerBoxChildren" presStyleCnt="0"/>
      <dgm:spPr/>
      <dgm:t>
        <a:bodyPr/>
        <a:lstStyle/>
        <a:p>
          <a:endParaRPr lang="en-US"/>
        </a:p>
      </dgm:t>
    </dgm:pt>
    <dgm:pt modelId="{B21B4D08-7780-46C1-BFBF-7AC8D75A639F}" type="pres">
      <dgm:prSet presAssocID="{FC3B922F-A054-4DC2-AD24-6C61A578A8F2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E3773-A8D7-4399-867D-E198787A086D}" type="pres">
      <dgm:prSet presAssocID="{4A96A74F-7FE3-48D0-BC45-03BD10544F6F}" presName="outerSibTrans" presStyleCnt="0"/>
      <dgm:spPr/>
      <dgm:t>
        <a:bodyPr/>
        <a:lstStyle/>
        <a:p>
          <a:endParaRPr lang="en-US"/>
        </a:p>
      </dgm:t>
    </dgm:pt>
    <dgm:pt modelId="{E7A71BE8-2ADB-44BC-8AE5-2A3E5CD10B39}" type="pres">
      <dgm:prSet presAssocID="{DA4502A2-CD6E-408E-9A12-97B3068308EF}" presName="o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26F01-C9E4-4C7C-B012-022C9D50013D}" type="pres">
      <dgm:prSet presAssocID="{E35E45F2-3F94-49F7-8A70-40250F890073}" presName="outerSibTrans" presStyleCnt="0"/>
      <dgm:spPr/>
      <dgm:t>
        <a:bodyPr/>
        <a:lstStyle/>
        <a:p>
          <a:endParaRPr lang="en-US"/>
        </a:p>
      </dgm:t>
    </dgm:pt>
    <dgm:pt modelId="{3DF31E09-4A1F-474B-9CCC-5E670A23F971}" type="pres">
      <dgm:prSet presAssocID="{7B5A9884-DCE3-42E1-9489-8A43E42B8EFA}" presName="o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8EBD2C-C553-4CB6-B7E7-71AEC03F7442}" type="presOf" srcId="{7B5A9884-DCE3-42E1-9489-8A43E42B8EFA}" destId="{3DF31E09-4A1F-474B-9CCC-5E670A23F971}" srcOrd="0" destOrd="0" presId="urn:microsoft.com/office/officeart/2005/8/layout/target2"/>
    <dgm:cxn modelId="{FEDD8223-BEE3-43DD-BB81-378171C3C54C}" srcId="{7DBD6500-4980-40E7-8E24-FD0CE73EAE11}" destId="{DA4502A2-CD6E-408E-9A12-97B3068308EF}" srcOrd="1" destOrd="0" parTransId="{CA9442D0-2722-4AA3-A7E2-CD4790F441B9}" sibTransId="{E35E45F2-3F94-49F7-8A70-40250F890073}"/>
    <dgm:cxn modelId="{1EA13C16-E518-410B-9DBD-DD46E7A3C535}" type="presOf" srcId="{7DBD6500-4980-40E7-8E24-FD0CE73EAE11}" destId="{C96009F9-EB28-4D1B-8D78-09EA9F1CA466}" srcOrd="0" destOrd="0" presId="urn:microsoft.com/office/officeart/2005/8/layout/target2"/>
    <dgm:cxn modelId="{D124A10C-89BA-49E7-B9A5-3639ED0E922E}" srcId="{DD0AD5A3-128D-4410-9A7B-D1815A6ED1B9}" destId="{7DBD6500-4980-40E7-8E24-FD0CE73EAE11}" srcOrd="0" destOrd="0" parTransId="{E285B60D-2D99-413D-BC98-EB47E07821FA}" sibTransId="{258C6C42-C2CA-4423-94AB-2FB6AB376AA5}"/>
    <dgm:cxn modelId="{D2621E1B-1D8F-420F-A48D-70E9EBB892A4}" srcId="{7DBD6500-4980-40E7-8E24-FD0CE73EAE11}" destId="{FC3B922F-A054-4DC2-AD24-6C61A578A8F2}" srcOrd="0" destOrd="0" parTransId="{95368F1A-20FE-4767-8E74-55F062AD3B2E}" sibTransId="{4A96A74F-7FE3-48D0-BC45-03BD10544F6F}"/>
    <dgm:cxn modelId="{31492840-4754-4C4D-86BC-7E376C1367E0}" srcId="{7DBD6500-4980-40E7-8E24-FD0CE73EAE11}" destId="{7B5A9884-DCE3-42E1-9489-8A43E42B8EFA}" srcOrd="2" destOrd="0" parTransId="{017F4273-F687-4191-A619-913849481885}" sibTransId="{F0D2DC2A-A60A-4C0C-8096-5DE17BF15B89}"/>
    <dgm:cxn modelId="{E6EDE37D-9837-4125-9900-ADED1C8CCF1B}" type="presOf" srcId="{DD0AD5A3-128D-4410-9A7B-D1815A6ED1B9}" destId="{7C6CCF78-61AF-4D90-B43D-C80152E3B0EE}" srcOrd="0" destOrd="0" presId="urn:microsoft.com/office/officeart/2005/8/layout/target2"/>
    <dgm:cxn modelId="{C0ECD7F6-AD51-46A1-B859-BD107E22EDAA}" type="presOf" srcId="{FC3B922F-A054-4DC2-AD24-6C61A578A8F2}" destId="{B21B4D08-7780-46C1-BFBF-7AC8D75A639F}" srcOrd="0" destOrd="0" presId="urn:microsoft.com/office/officeart/2005/8/layout/target2"/>
    <dgm:cxn modelId="{ED2AFEC4-908A-44D2-B432-920B4A8DC265}" type="presOf" srcId="{DA4502A2-CD6E-408E-9A12-97B3068308EF}" destId="{E7A71BE8-2ADB-44BC-8AE5-2A3E5CD10B39}" srcOrd="0" destOrd="0" presId="urn:microsoft.com/office/officeart/2005/8/layout/target2"/>
    <dgm:cxn modelId="{E7EE65D0-5EC7-4115-85B6-BC066C031B03}" type="presParOf" srcId="{7C6CCF78-61AF-4D90-B43D-C80152E3B0EE}" destId="{B17AA44E-0C4B-4F2C-8FA7-017F95375BC5}" srcOrd="0" destOrd="0" presId="urn:microsoft.com/office/officeart/2005/8/layout/target2"/>
    <dgm:cxn modelId="{C627B893-CCB0-407A-8FA1-C325DC7762B2}" type="presParOf" srcId="{B17AA44E-0C4B-4F2C-8FA7-017F95375BC5}" destId="{C96009F9-EB28-4D1B-8D78-09EA9F1CA466}" srcOrd="0" destOrd="0" presId="urn:microsoft.com/office/officeart/2005/8/layout/target2"/>
    <dgm:cxn modelId="{316396A3-2801-46DC-8F15-60FDC105C1D0}" type="presParOf" srcId="{B17AA44E-0C4B-4F2C-8FA7-017F95375BC5}" destId="{F18800BD-9701-4854-8429-23080B57BBFF}" srcOrd="1" destOrd="0" presId="urn:microsoft.com/office/officeart/2005/8/layout/target2"/>
    <dgm:cxn modelId="{44AA5FD6-1525-45C6-A0D1-7D3990E539C7}" type="presParOf" srcId="{F18800BD-9701-4854-8429-23080B57BBFF}" destId="{B21B4D08-7780-46C1-BFBF-7AC8D75A639F}" srcOrd="0" destOrd="0" presId="urn:microsoft.com/office/officeart/2005/8/layout/target2"/>
    <dgm:cxn modelId="{92CF19EC-3086-4EAF-A5A4-8F181D889A79}" type="presParOf" srcId="{F18800BD-9701-4854-8429-23080B57BBFF}" destId="{DC5E3773-A8D7-4399-867D-E198787A086D}" srcOrd="1" destOrd="0" presId="urn:microsoft.com/office/officeart/2005/8/layout/target2"/>
    <dgm:cxn modelId="{627E25F6-D936-4DEE-865D-30CAECC00DA5}" type="presParOf" srcId="{F18800BD-9701-4854-8429-23080B57BBFF}" destId="{E7A71BE8-2ADB-44BC-8AE5-2A3E5CD10B39}" srcOrd="2" destOrd="0" presId="urn:microsoft.com/office/officeart/2005/8/layout/target2"/>
    <dgm:cxn modelId="{84A76F82-3878-4874-B2D3-069DF4DF8E3F}" type="presParOf" srcId="{F18800BD-9701-4854-8429-23080B57BBFF}" destId="{69026F01-C9E4-4C7C-B012-022C9D50013D}" srcOrd="3" destOrd="0" presId="urn:microsoft.com/office/officeart/2005/8/layout/target2"/>
    <dgm:cxn modelId="{ACEFD9B4-C25E-4467-9455-58D6ADAC9130}" type="presParOf" srcId="{F18800BD-9701-4854-8429-23080B57BBFF}" destId="{3DF31E09-4A1F-474B-9CCC-5E670A23F971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2010 </a:t>
          </a:r>
          <a:r>
            <a:rPr lang="en-US" sz="900" b="1" i="0" kern="1200" dirty="0" smtClean="0">
              <a:solidFill>
                <a:srgbClr val="C00000"/>
              </a:solidFill>
            </a:rPr>
            <a:t>Los Angeles victim comes forward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bg1"/>
              </a:solidFill>
            </a:rPr>
            <a:t>2011 Joint Investigation with Israel Police 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2012 MLAT evidence obtained</a:t>
          </a:r>
          <a:endParaRPr lang="en-US" sz="900" kern="1200">
            <a:solidFill>
              <a:schemeClr val="bg1"/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2012 Arrested in Israel</a:t>
          </a:r>
          <a:endParaRPr lang="en-US" sz="900" kern="1200">
            <a:solidFill>
              <a:schemeClr val="bg1"/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2014 U.S. Federal Indictment</a:t>
          </a:r>
          <a:endParaRPr lang="en-US" sz="900" kern="1200">
            <a:solidFill>
              <a:schemeClr val="bg1"/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2017 Extradition Request</a:t>
          </a:r>
          <a:endParaRPr lang="en-US" sz="900" kern="1200">
            <a:solidFill>
              <a:schemeClr val="bg1"/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2018 Defendant Fights Extradition</a:t>
          </a:r>
          <a:endParaRPr lang="en-US" sz="900" kern="1200">
            <a:solidFill>
              <a:schemeClr val="bg1"/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2020 Defendant Extradited</a:t>
          </a:r>
          <a:endParaRPr lang="en-US" sz="900" kern="1200">
            <a:solidFill>
              <a:schemeClr val="bg1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Pleads Guilty</a:t>
          </a:r>
          <a:endParaRPr lang="en-US" sz="900" kern="1200">
            <a:solidFill>
              <a:schemeClr val="bg1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Sentenced</a:t>
          </a:r>
          <a:endParaRPr lang="en-US" sz="900" kern="1200">
            <a:solidFill>
              <a:schemeClr val="bg1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</a:rPr>
            <a:t>Sept 2010 Los Angeles victim comes forward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2011 Joint Investigation with Israel Police </a:t>
          </a:r>
          <a:endParaRPr lang="en-US" sz="900" kern="1200">
            <a:solidFill>
              <a:schemeClr val="tx1"/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shade val="80000"/>
            <a:hueOff val="7789"/>
            <a:satOff val="249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2012 MLAT evidence obtained</a:t>
          </a:r>
          <a:endParaRPr lang="en-US" sz="900" kern="1200">
            <a:solidFill>
              <a:schemeClr val="tx1"/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shade val="80000"/>
            <a:hueOff val="15578"/>
            <a:satOff val="498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2012 Arrested in Israel</a:t>
          </a:r>
          <a:endParaRPr lang="en-US" sz="900" kern="1200">
            <a:solidFill>
              <a:schemeClr val="tx1"/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shade val="80000"/>
            <a:hueOff val="23367"/>
            <a:satOff val="747"/>
            <a:lumOff val="6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2014 U.S. Federal Indictment</a:t>
          </a:r>
          <a:endParaRPr lang="en-US" sz="900" kern="1200">
            <a:solidFill>
              <a:schemeClr val="tx1"/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shade val="80000"/>
            <a:hueOff val="31156"/>
            <a:satOff val="996"/>
            <a:lumOff val="8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2017 Extradition Request</a:t>
          </a:r>
          <a:endParaRPr lang="en-US" sz="900" kern="1200">
            <a:solidFill>
              <a:schemeClr val="tx1"/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shade val="80000"/>
            <a:hueOff val="38945"/>
            <a:satOff val="1246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2018 Defendant Fights Extradition</a:t>
          </a:r>
          <a:endParaRPr lang="en-US" sz="900" kern="1200">
            <a:solidFill>
              <a:schemeClr val="tx1"/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shade val="80000"/>
            <a:hueOff val="46734"/>
            <a:satOff val="1495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1"/>
              </a:solidFill>
            </a:rPr>
            <a:t>2020 Defendant Extradited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shade val="80000"/>
            <a:hueOff val="54523"/>
            <a:satOff val="1744"/>
            <a:lumOff val="14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2021 Defendant Pleads Guilty</a:t>
          </a:r>
          <a:endParaRPr lang="en-US" sz="900" kern="1200">
            <a:solidFill>
              <a:schemeClr val="tx1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shade val="80000"/>
            <a:hueOff val="62312"/>
            <a:satOff val="1993"/>
            <a:lumOff val="17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1"/>
              </a:solidFill>
            </a:rPr>
            <a:t>2021 Defendant Sentenced</a:t>
          </a:r>
          <a:endParaRPr lang="en-US" sz="900" kern="1200">
            <a:solidFill>
              <a:schemeClr val="tx1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shade val="80000"/>
            <a:hueOff val="70101"/>
            <a:satOff val="2242"/>
            <a:lumOff val="19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2">
                  <a:lumMod val="90000"/>
                </a:schemeClr>
              </a:solidFill>
            </a:rPr>
            <a:t>2010 </a:t>
          </a:r>
          <a:br>
            <a:rPr lang="en-US" sz="900" b="1" i="0" kern="1200" dirty="0" smtClean="0">
              <a:solidFill>
                <a:schemeClr val="tx2">
                  <a:lumMod val="90000"/>
                </a:schemeClr>
              </a:solidFill>
            </a:rPr>
          </a:br>
          <a:r>
            <a:rPr lang="en-US" sz="900" b="1" i="0" kern="1200" dirty="0" smtClean="0">
              <a:solidFill>
                <a:schemeClr val="tx2">
                  <a:lumMod val="90000"/>
                </a:schemeClr>
              </a:solidFill>
            </a:rPr>
            <a:t>Los Angeles victim comes forward</a:t>
          </a:r>
          <a:endParaRPr lang="en-US" sz="900" kern="1200" dirty="0">
            <a:solidFill>
              <a:schemeClr val="tx2">
                <a:lumMod val="90000"/>
              </a:schemeClr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2011 Joint Investigation with Israel Police 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shade val="80000"/>
            <a:hueOff val="7789"/>
            <a:satOff val="249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bg1"/>
              </a:solidFill>
            </a:rPr>
            <a:t>2012 MLAT evidence obtained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shade val="80000"/>
            <a:hueOff val="15578"/>
            <a:satOff val="498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2012 Arrested in Israel</a:t>
          </a:r>
          <a:endParaRPr lang="en-US" sz="900" kern="1200">
            <a:solidFill>
              <a:schemeClr val="bg1"/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shade val="80000"/>
            <a:hueOff val="23367"/>
            <a:satOff val="747"/>
            <a:lumOff val="6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2014 U.S. Federal Indictment</a:t>
          </a:r>
          <a:endParaRPr lang="en-US" sz="900" kern="1200">
            <a:solidFill>
              <a:schemeClr val="bg1"/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shade val="80000"/>
            <a:hueOff val="31156"/>
            <a:satOff val="996"/>
            <a:lumOff val="8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2017 Extradition Request</a:t>
          </a:r>
          <a:endParaRPr lang="en-US" sz="900" kern="1200">
            <a:solidFill>
              <a:schemeClr val="bg1"/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shade val="80000"/>
            <a:hueOff val="38945"/>
            <a:satOff val="1246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2018 Defendant Fights Extradition</a:t>
          </a:r>
          <a:endParaRPr lang="en-US" sz="900" kern="1200">
            <a:solidFill>
              <a:schemeClr val="bg1"/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shade val="80000"/>
            <a:hueOff val="46734"/>
            <a:satOff val="1495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2020 Defendant Extradited</a:t>
          </a:r>
          <a:endParaRPr lang="en-US" sz="900" kern="1200">
            <a:solidFill>
              <a:schemeClr val="bg1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shade val="80000"/>
            <a:hueOff val="54523"/>
            <a:satOff val="1744"/>
            <a:lumOff val="14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Pleads Guilty</a:t>
          </a:r>
          <a:endParaRPr lang="en-US" sz="900" kern="1200">
            <a:solidFill>
              <a:schemeClr val="bg1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shade val="80000"/>
            <a:hueOff val="62312"/>
            <a:satOff val="1993"/>
            <a:lumOff val="17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Sentenced</a:t>
          </a:r>
          <a:endParaRPr lang="en-US" sz="900" kern="1200">
            <a:solidFill>
              <a:schemeClr val="bg1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shade val="80000"/>
            <a:hueOff val="70101"/>
            <a:satOff val="2242"/>
            <a:lumOff val="19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  <a:t>2010 </a:t>
          </a:r>
          <a:b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  <a:t>Los Angeles victim comes forward</a:t>
          </a:r>
          <a:endParaRPr lang="en-US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2011 </a:t>
          </a:r>
          <a:b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</a:b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Joint Investigation with Israel Police </a:t>
          </a:r>
          <a:endParaRPr lang="en-US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shade val="80000"/>
            <a:hueOff val="7789"/>
            <a:satOff val="249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2012 MLAT evidence obtained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shade val="80000"/>
            <a:hueOff val="15578"/>
            <a:satOff val="498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2012 Arrested in Israel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shade val="80000"/>
            <a:hueOff val="23367"/>
            <a:satOff val="747"/>
            <a:lumOff val="6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bg1"/>
              </a:solidFill>
            </a:rPr>
            <a:t>2014 U.S. Federal Indictment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shade val="80000"/>
            <a:hueOff val="31156"/>
            <a:satOff val="996"/>
            <a:lumOff val="8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2017 Extradition Request</a:t>
          </a:r>
          <a:endParaRPr lang="en-US" sz="900" kern="1200">
            <a:solidFill>
              <a:schemeClr val="bg1"/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shade val="80000"/>
            <a:hueOff val="38945"/>
            <a:satOff val="1246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2018 Defendant Fights Extradition</a:t>
          </a:r>
          <a:endParaRPr lang="en-US" sz="900" kern="1200">
            <a:solidFill>
              <a:schemeClr val="bg1"/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shade val="80000"/>
            <a:hueOff val="46734"/>
            <a:satOff val="1495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2020 Defendant Extradited</a:t>
          </a:r>
          <a:endParaRPr lang="en-US" sz="900" kern="1200">
            <a:solidFill>
              <a:schemeClr val="bg1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shade val="80000"/>
            <a:hueOff val="54523"/>
            <a:satOff val="1744"/>
            <a:lumOff val="14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Pleads Guilty</a:t>
          </a:r>
          <a:endParaRPr lang="en-US" sz="900" kern="1200">
            <a:solidFill>
              <a:schemeClr val="bg1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shade val="80000"/>
            <a:hueOff val="62312"/>
            <a:satOff val="1993"/>
            <a:lumOff val="17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Sentenced</a:t>
          </a:r>
          <a:endParaRPr lang="en-US" sz="900" kern="1200">
            <a:solidFill>
              <a:schemeClr val="bg1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shade val="80000"/>
            <a:hueOff val="70101"/>
            <a:satOff val="2242"/>
            <a:lumOff val="19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  <a:t>2010 </a:t>
          </a:r>
          <a: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  <a:t>Los Angeles victim comes forward</a:t>
          </a:r>
          <a:endParaRPr lang="en-US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2011 Joint Investigation with Israel Police 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shade val="80000"/>
            <a:hueOff val="7789"/>
            <a:satOff val="249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2012 MLAT evidence obtained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shade val="80000"/>
            <a:hueOff val="15578"/>
            <a:satOff val="498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2012 Arrested in Israel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shade val="80000"/>
            <a:hueOff val="23367"/>
            <a:satOff val="747"/>
            <a:lumOff val="6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2014 U.S. Federal Indictment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shade val="80000"/>
            <a:hueOff val="31156"/>
            <a:satOff val="996"/>
            <a:lumOff val="8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bg1"/>
              </a:solidFill>
            </a:rPr>
            <a:t>2017 Extradition Request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shade val="80000"/>
            <a:hueOff val="38945"/>
            <a:satOff val="1246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2018 Defendant Fights Extradition</a:t>
          </a:r>
          <a:endParaRPr lang="en-US" sz="900" kern="1200">
            <a:solidFill>
              <a:schemeClr val="bg1"/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shade val="80000"/>
            <a:hueOff val="46734"/>
            <a:satOff val="1495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2020 Defendant Extradited</a:t>
          </a:r>
          <a:endParaRPr lang="en-US" sz="900" kern="1200">
            <a:solidFill>
              <a:schemeClr val="bg1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shade val="80000"/>
            <a:hueOff val="54523"/>
            <a:satOff val="1744"/>
            <a:lumOff val="14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Pleads Guilty</a:t>
          </a:r>
          <a:endParaRPr lang="en-US" sz="900" kern="1200">
            <a:solidFill>
              <a:schemeClr val="bg1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shade val="80000"/>
            <a:hueOff val="62312"/>
            <a:satOff val="1993"/>
            <a:lumOff val="17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Sentenced</a:t>
          </a:r>
          <a:endParaRPr lang="en-US" sz="900" kern="1200">
            <a:solidFill>
              <a:schemeClr val="bg1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shade val="80000"/>
            <a:hueOff val="70101"/>
            <a:satOff val="2242"/>
            <a:lumOff val="19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  <a:t>Sept 2010 Los Angeles victim comes forward</a:t>
          </a:r>
          <a:endParaRPr lang="en-US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2011 Joint Investigation with Israel Police 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shade val="80000"/>
            <a:hueOff val="7789"/>
            <a:satOff val="249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2012 MLAT evidence obtained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shade val="80000"/>
            <a:hueOff val="15578"/>
            <a:satOff val="498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2012 Arrested in Israel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shade val="80000"/>
            <a:hueOff val="23367"/>
            <a:satOff val="747"/>
            <a:lumOff val="6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2014 U.S. Federal Indictment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shade val="80000"/>
            <a:hueOff val="31156"/>
            <a:satOff val="996"/>
            <a:lumOff val="8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2017 Extradition Request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shade val="80000"/>
            <a:hueOff val="38945"/>
            <a:satOff val="1246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rgbClr val="C00000"/>
              </a:solidFill>
            </a:rPr>
            <a:t>2018 Defendant Fights Extradition</a:t>
          </a:r>
          <a:endParaRPr lang="en-US" sz="900" kern="1200">
            <a:solidFill>
              <a:srgbClr val="C00000"/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shade val="80000"/>
            <a:hueOff val="46734"/>
            <a:satOff val="1495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2020 Defendant Extradited</a:t>
          </a:r>
          <a:endParaRPr lang="en-US" sz="900" kern="1200">
            <a:solidFill>
              <a:schemeClr val="bg1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shade val="80000"/>
            <a:hueOff val="54523"/>
            <a:satOff val="1744"/>
            <a:lumOff val="14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bg1"/>
              </a:solidFill>
            </a:rPr>
            <a:t>2021 Defendant Pleads Guilty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shade val="80000"/>
            <a:hueOff val="62312"/>
            <a:satOff val="1993"/>
            <a:lumOff val="17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bg1"/>
              </a:solidFill>
            </a:rPr>
            <a:t>2021 Defendant Sentenced</a:t>
          </a:r>
          <a:endParaRPr lang="en-US" sz="900" kern="1200">
            <a:solidFill>
              <a:schemeClr val="bg1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shade val="80000"/>
            <a:hueOff val="70101"/>
            <a:satOff val="2242"/>
            <a:lumOff val="19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FFF7-5CDE-436A-BE2F-084D1FED2CC0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783D-CFD3-4D75-A553-C641AC466C72}">
      <dsp:nvSpPr>
        <dsp:cNvPr id="0" name=""/>
        <dsp:cNvSpPr/>
      </dsp:nvSpPr>
      <dsp:spPr>
        <a:xfrm>
          <a:off x="5331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chemeClr val="tx2">
                  <a:lumMod val="75000"/>
                </a:schemeClr>
              </a:solidFill>
            </a:rPr>
            <a:t>Sept 2010 Los Angeles victim comes forward</a:t>
          </a:r>
          <a:endParaRPr lang="en-US" sz="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331" y="0"/>
        <a:ext cx="865253" cy="1609344"/>
      </dsp:txXfrm>
    </dsp:sp>
    <dsp:sp modelId="{8502C029-6C15-4A3D-B81F-563E0A860BEA}">
      <dsp:nvSpPr>
        <dsp:cNvPr id="0" name=""/>
        <dsp:cNvSpPr/>
      </dsp:nvSpPr>
      <dsp:spPr>
        <a:xfrm>
          <a:off x="236790" y="1810512"/>
          <a:ext cx="402336" cy="40233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F10D-71FE-4834-B20C-69FDD81C920E}">
      <dsp:nvSpPr>
        <dsp:cNvPr id="0" name=""/>
        <dsp:cNvSpPr/>
      </dsp:nvSpPr>
      <dsp:spPr>
        <a:xfrm>
          <a:off x="913847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2011 Joint Investigation with Israel Police 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913847" y="2414016"/>
        <a:ext cx="865253" cy="1609344"/>
      </dsp:txXfrm>
    </dsp:sp>
    <dsp:sp modelId="{86D1C23E-E773-4051-98D3-823ABE630B44}">
      <dsp:nvSpPr>
        <dsp:cNvPr id="0" name=""/>
        <dsp:cNvSpPr/>
      </dsp:nvSpPr>
      <dsp:spPr>
        <a:xfrm>
          <a:off x="1145306" y="1810512"/>
          <a:ext cx="402336" cy="402336"/>
        </a:xfrm>
        <a:prstGeom prst="ellipse">
          <a:avLst/>
        </a:prstGeom>
        <a:solidFill>
          <a:schemeClr val="accent4">
            <a:shade val="80000"/>
            <a:hueOff val="7789"/>
            <a:satOff val="249"/>
            <a:lumOff val="2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09D2-C57F-4C78-A266-EF5D7D9894C4}">
      <dsp:nvSpPr>
        <dsp:cNvPr id="0" name=""/>
        <dsp:cNvSpPr/>
      </dsp:nvSpPr>
      <dsp:spPr>
        <a:xfrm>
          <a:off x="1822363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2012 MLAT evidence obtained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1822363" y="0"/>
        <a:ext cx="865253" cy="1609344"/>
      </dsp:txXfrm>
    </dsp:sp>
    <dsp:sp modelId="{5187F34A-20FD-44C6-823D-B29AD05437D4}">
      <dsp:nvSpPr>
        <dsp:cNvPr id="0" name=""/>
        <dsp:cNvSpPr/>
      </dsp:nvSpPr>
      <dsp:spPr>
        <a:xfrm>
          <a:off x="2053822" y="1810512"/>
          <a:ext cx="402336" cy="402336"/>
        </a:xfrm>
        <a:prstGeom prst="ellipse">
          <a:avLst/>
        </a:prstGeom>
        <a:solidFill>
          <a:schemeClr val="accent4">
            <a:shade val="80000"/>
            <a:hueOff val="15578"/>
            <a:satOff val="498"/>
            <a:lumOff val="42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6995-E540-4531-A27F-B64A56BA5A27}">
      <dsp:nvSpPr>
        <dsp:cNvPr id="0" name=""/>
        <dsp:cNvSpPr/>
      </dsp:nvSpPr>
      <dsp:spPr>
        <a:xfrm>
          <a:off x="2730879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2012 Arrested in Israel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2730879" y="2414016"/>
        <a:ext cx="865253" cy="1609344"/>
      </dsp:txXfrm>
    </dsp:sp>
    <dsp:sp modelId="{EF086C04-5CF4-4AC7-9225-2A8CF2247AFD}">
      <dsp:nvSpPr>
        <dsp:cNvPr id="0" name=""/>
        <dsp:cNvSpPr/>
      </dsp:nvSpPr>
      <dsp:spPr>
        <a:xfrm>
          <a:off x="2962338" y="1810512"/>
          <a:ext cx="402336" cy="402336"/>
        </a:xfrm>
        <a:prstGeom prst="ellipse">
          <a:avLst/>
        </a:prstGeom>
        <a:solidFill>
          <a:schemeClr val="accent4">
            <a:shade val="80000"/>
            <a:hueOff val="23367"/>
            <a:satOff val="747"/>
            <a:lumOff val="6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0ECAE-196D-45A3-9653-A78CB4CFAB93}">
      <dsp:nvSpPr>
        <dsp:cNvPr id="0" name=""/>
        <dsp:cNvSpPr/>
      </dsp:nvSpPr>
      <dsp:spPr>
        <a:xfrm>
          <a:off x="3639395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2014 U.S. Federal Indictment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3639395" y="0"/>
        <a:ext cx="865253" cy="1609344"/>
      </dsp:txXfrm>
    </dsp:sp>
    <dsp:sp modelId="{43FC3D02-56F0-4A9C-8348-6742BE71A9AA}">
      <dsp:nvSpPr>
        <dsp:cNvPr id="0" name=""/>
        <dsp:cNvSpPr/>
      </dsp:nvSpPr>
      <dsp:spPr>
        <a:xfrm>
          <a:off x="3870854" y="1810512"/>
          <a:ext cx="402336" cy="402336"/>
        </a:xfrm>
        <a:prstGeom prst="ellipse">
          <a:avLst/>
        </a:prstGeom>
        <a:solidFill>
          <a:schemeClr val="accent4">
            <a:shade val="80000"/>
            <a:hueOff val="31156"/>
            <a:satOff val="996"/>
            <a:lumOff val="8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72137-6C40-465F-A106-C4AB3F31A9D9}">
      <dsp:nvSpPr>
        <dsp:cNvPr id="0" name=""/>
        <dsp:cNvSpPr/>
      </dsp:nvSpPr>
      <dsp:spPr>
        <a:xfrm>
          <a:off x="4547911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2017 Extradition Request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4547911" y="2414016"/>
        <a:ext cx="865253" cy="1609344"/>
      </dsp:txXfrm>
    </dsp:sp>
    <dsp:sp modelId="{8499BEA4-8CBC-407D-B6B9-D507F9C4668A}">
      <dsp:nvSpPr>
        <dsp:cNvPr id="0" name=""/>
        <dsp:cNvSpPr/>
      </dsp:nvSpPr>
      <dsp:spPr>
        <a:xfrm>
          <a:off x="4779369" y="1810512"/>
          <a:ext cx="402336" cy="402336"/>
        </a:xfrm>
        <a:prstGeom prst="ellipse">
          <a:avLst/>
        </a:prstGeom>
        <a:solidFill>
          <a:schemeClr val="accent4">
            <a:shade val="80000"/>
            <a:hueOff val="38945"/>
            <a:satOff val="1246"/>
            <a:lumOff val="10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ADE9-A235-4050-8716-8DA45CC7B566}">
      <dsp:nvSpPr>
        <dsp:cNvPr id="0" name=""/>
        <dsp:cNvSpPr/>
      </dsp:nvSpPr>
      <dsp:spPr>
        <a:xfrm>
          <a:off x="5456427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chemeClr val="tx2">
                  <a:lumMod val="75000"/>
                </a:schemeClr>
              </a:solidFill>
            </a:rPr>
            <a:t>2018 Defendant Fights Extradition</a:t>
          </a:r>
          <a:endParaRPr lang="en-US" sz="900" kern="1200">
            <a:solidFill>
              <a:schemeClr val="tx2">
                <a:lumMod val="75000"/>
              </a:schemeClr>
            </a:solidFill>
          </a:endParaRPr>
        </a:p>
      </dsp:txBody>
      <dsp:txXfrm>
        <a:off x="5456427" y="0"/>
        <a:ext cx="865253" cy="1609344"/>
      </dsp:txXfrm>
    </dsp:sp>
    <dsp:sp modelId="{4A261C73-4CDB-44A0-9967-B1A22753DB29}">
      <dsp:nvSpPr>
        <dsp:cNvPr id="0" name=""/>
        <dsp:cNvSpPr/>
      </dsp:nvSpPr>
      <dsp:spPr>
        <a:xfrm>
          <a:off x="5687885" y="1810512"/>
          <a:ext cx="402336" cy="402336"/>
        </a:xfrm>
        <a:prstGeom prst="ellipse">
          <a:avLst/>
        </a:prstGeom>
        <a:solidFill>
          <a:schemeClr val="accent4">
            <a:shade val="80000"/>
            <a:hueOff val="46734"/>
            <a:satOff val="1495"/>
            <a:lumOff val="12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A82-028A-4ED7-9D54-40A965B9A3F4}">
      <dsp:nvSpPr>
        <dsp:cNvPr id="0" name=""/>
        <dsp:cNvSpPr/>
      </dsp:nvSpPr>
      <dsp:spPr>
        <a:xfrm>
          <a:off x="6364943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solidFill>
                <a:srgbClr val="C00000"/>
              </a:solidFill>
            </a:rPr>
            <a:t>2020 Defendant Extradited</a:t>
          </a:r>
          <a:endParaRPr lang="en-US" sz="900" kern="1200" dirty="0">
            <a:solidFill>
              <a:srgbClr val="C00000"/>
            </a:solidFill>
          </a:endParaRPr>
        </a:p>
      </dsp:txBody>
      <dsp:txXfrm>
        <a:off x="6364943" y="2414016"/>
        <a:ext cx="865253" cy="1609344"/>
      </dsp:txXfrm>
    </dsp:sp>
    <dsp:sp modelId="{702578F6-A628-4E6C-AF7A-A0313B78BF01}">
      <dsp:nvSpPr>
        <dsp:cNvPr id="0" name=""/>
        <dsp:cNvSpPr/>
      </dsp:nvSpPr>
      <dsp:spPr>
        <a:xfrm>
          <a:off x="6596401" y="1810512"/>
          <a:ext cx="402336" cy="402336"/>
        </a:xfrm>
        <a:prstGeom prst="ellipse">
          <a:avLst/>
        </a:prstGeom>
        <a:solidFill>
          <a:schemeClr val="accent4">
            <a:shade val="80000"/>
            <a:hueOff val="54523"/>
            <a:satOff val="1744"/>
            <a:lumOff val="14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77E-7ED6-4195-AF28-681674A1FE4F}">
      <dsp:nvSpPr>
        <dsp:cNvPr id="0" name=""/>
        <dsp:cNvSpPr/>
      </dsp:nvSpPr>
      <dsp:spPr>
        <a:xfrm>
          <a:off x="7273459" y="0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rgbClr val="C00000"/>
              </a:solidFill>
            </a:rPr>
            <a:t>2021 Defendant Pleads Guilty</a:t>
          </a:r>
          <a:endParaRPr lang="en-US" sz="900" kern="1200">
            <a:solidFill>
              <a:srgbClr val="C00000"/>
            </a:solidFill>
          </a:endParaRPr>
        </a:p>
      </dsp:txBody>
      <dsp:txXfrm>
        <a:off x="7273459" y="0"/>
        <a:ext cx="865253" cy="1609344"/>
      </dsp:txXfrm>
    </dsp:sp>
    <dsp:sp modelId="{BF016711-94D2-4086-8B25-4560B9DFB169}">
      <dsp:nvSpPr>
        <dsp:cNvPr id="0" name=""/>
        <dsp:cNvSpPr/>
      </dsp:nvSpPr>
      <dsp:spPr>
        <a:xfrm>
          <a:off x="7504917" y="1810512"/>
          <a:ext cx="402336" cy="402336"/>
        </a:xfrm>
        <a:prstGeom prst="ellipse">
          <a:avLst/>
        </a:prstGeom>
        <a:solidFill>
          <a:schemeClr val="accent4">
            <a:shade val="80000"/>
            <a:hueOff val="62312"/>
            <a:satOff val="1993"/>
            <a:lumOff val="17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6F41-FCCF-4DF3-8283-C48180D9690D}">
      <dsp:nvSpPr>
        <dsp:cNvPr id="0" name=""/>
        <dsp:cNvSpPr/>
      </dsp:nvSpPr>
      <dsp:spPr>
        <a:xfrm>
          <a:off x="8181974" y="2414016"/>
          <a:ext cx="865253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smtClean="0">
              <a:solidFill>
                <a:srgbClr val="C00000"/>
              </a:solidFill>
            </a:rPr>
            <a:t>2021 Defendant Sentenced</a:t>
          </a:r>
          <a:endParaRPr lang="en-US" sz="900" kern="1200">
            <a:solidFill>
              <a:srgbClr val="C00000"/>
            </a:solidFill>
          </a:endParaRPr>
        </a:p>
      </dsp:txBody>
      <dsp:txXfrm>
        <a:off x="8181974" y="2414016"/>
        <a:ext cx="865253" cy="1609344"/>
      </dsp:txXfrm>
    </dsp:sp>
    <dsp:sp modelId="{939C03A7-2E56-4E2A-84EF-98A7865D4932}">
      <dsp:nvSpPr>
        <dsp:cNvPr id="0" name=""/>
        <dsp:cNvSpPr/>
      </dsp:nvSpPr>
      <dsp:spPr>
        <a:xfrm>
          <a:off x="8413433" y="1810512"/>
          <a:ext cx="402336" cy="402336"/>
        </a:xfrm>
        <a:prstGeom prst="ellipse">
          <a:avLst/>
        </a:prstGeom>
        <a:solidFill>
          <a:schemeClr val="accent4">
            <a:shade val="80000"/>
            <a:hueOff val="70101"/>
            <a:satOff val="2242"/>
            <a:lumOff val="19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320A1-5F19-40E3-AFC8-AD3D5BB8B907}">
      <dsp:nvSpPr>
        <dsp:cNvPr id="0" name=""/>
        <dsp:cNvSpPr/>
      </dsp:nvSpPr>
      <dsp:spPr>
        <a:xfrm>
          <a:off x="0" y="109736"/>
          <a:ext cx="10058399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smtClean="0"/>
            <a:t>International Cooperation</a:t>
          </a:r>
          <a:endParaRPr lang="en-US" sz="3300" kern="1200"/>
        </a:p>
      </dsp:txBody>
      <dsp:txXfrm>
        <a:off x="0" y="109736"/>
        <a:ext cx="10058399" cy="950400"/>
      </dsp:txXfrm>
    </dsp:sp>
    <dsp:sp modelId="{2D28A96F-5E9E-4F77-B911-6FEAB77622DF}">
      <dsp:nvSpPr>
        <dsp:cNvPr id="0" name=""/>
        <dsp:cNvSpPr/>
      </dsp:nvSpPr>
      <dsp:spPr>
        <a:xfrm>
          <a:off x="0" y="1060136"/>
          <a:ext cx="10058399" cy="2853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i="0" kern="1200" dirty="0" smtClean="0"/>
            <a:t>Reach Out Early and Often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i="0" kern="1200" dirty="0" smtClean="0"/>
            <a:t>Establish Relationships with Victim Services in all countries/areas 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i="0" kern="1200" dirty="0" smtClean="0"/>
            <a:t>Understand the legal pitfalls of </a:t>
          </a:r>
          <a:r>
            <a:rPr lang="en-US" sz="3300" b="1" i="0" kern="1200" dirty="0" smtClean="0"/>
            <a:t>all </a:t>
          </a:r>
          <a:r>
            <a:rPr lang="en-US" sz="3300" b="1" i="0" kern="1200" dirty="0" smtClean="0"/>
            <a:t>jurisdictions 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b="1" kern="1200" dirty="0" smtClean="0"/>
            <a:t>Leverage your experts</a:t>
          </a:r>
          <a:endParaRPr lang="en-US" sz="3300" b="1" kern="1200" dirty="0"/>
        </a:p>
      </dsp:txBody>
      <dsp:txXfrm>
        <a:off x="0" y="1060136"/>
        <a:ext cx="10058399" cy="28534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7C7DE-2C09-45EB-99D0-8718832CD3F0}">
      <dsp:nvSpPr>
        <dsp:cNvPr id="0" name=""/>
        <dsp:cNvSpPr/>
      </dsp:nvSpPr>
      <dsp:spPr>
        <a:xfrm>
          <a:off x="2390343" y="1427"/>
          <a:ext cx="1466031" cy="146603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Use Forensic Software</a:t>
          </a:r>
          <a:endParaRPr lang="en-US" sz="1800" kern="1200" dirty="0"/>
        </a:p>
      </dsp:txBody>
      <dsp:txXfrm>
        <a:off x="2605038" y="216122"/>
        <a:ext cx="1036641" cy="1036641"/>
      </dsp:txXfrm>
    </dsp:sp>
    <dsp:sp modelId="{3EDDD546-CF28-41A5-B815-873B8D203C93}">
      <dsp:nvSpPr>
        <dsp:cNvPr id="0" name=""/>
        <dsp:cNvSpPr/>
      </dsp:nvSpPr>
      <dsp:spPr>
        <a:xfrm>
          <a:off x="2698210" y="1586500"/>
          <a:ext cx="850298" cy="850298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810917" y="1911654"/>
        <a:ext cx="624884" cy="199990"/>
      </dsp:txXfrm>
    </dsp:sp>
    <dsp:sp modelId="{931779FC-E1B9-4DD5-B2F8-19CE78CD267B}">
      <dsp:nvSpPr>
        <dsp:cNvPr id="0" name=""/>
        <dsp:cNvSpPr/>
      </dsp:nvSpPr>
      <dsp:spPr>
        <a:xfrm>
          <a:off x="2390343" y="2555840"/>
          <a:ext cx="1466031" cy="146603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Less Analysis </a:t>
          </a:r>
          <a:endParaRPr lang="en-US" sz="1800" kern="1200" dirty="0"/>
        </a:p>
      </dsp:txBody>
      <dsp:txXfrm>
        <a:off x="2605038" y="2770535"/>
        <a:ext cx="1036641" cy="1036641"/>
      </dsp:txXfrm>
    </dsp:sp>
    <dsp:sp modelId="{5C7FB47A-401B-4F5A-BCD9-33BE9F25BFF8}">
      <dsp:nvSpPr>
        <dsp:cNvPr id="0" name=""/>
        <dsp:cNvSpPr/>
      </dsp:nvSpPr>
      <dsp:spPr>
        <a:xfrm>
          <a:off x="4076279" y="1738968"/>
          <a:ext cx="466197" cy="5453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76279" y="1848041"/>
        <a:ext cx="326338" cy="327217"/>
      </dsp:txXfrm>
    </dsp:sp>
    <dsp:sp modelId="{7907EDDB-3097-43F2-B35A-3A1E5D08014F}">
      <dsp:nvSpPr>
        <dsp:cNvPr id="0" name=""/>
        <dsp:cNvSpPr/>
      </dsp:nvSpPr>
      <dsp:spPr>
        <a:xfrm>
          <a:off x="4735993" y="545618"/>
          <a:ext cx="2932062" cy="29320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Faster Results</a:t>
          </a:r>
          <a:endParaRPr lang="en-US" sz="4600" kern="1200" dirty="0"/>
        </a:p>
      </dsp:txBody>
      <dsp:txXfrm>
        <a:off x="5165384" y="975009"/>
        <a:ext cx="2073280" cy="2073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009F9-EB28-4D1B-8D78-09EA9F1CA466}">
      <dsp:nvSpPr>
        <dsp:cNvPr id="0" name=""/>
        <dsp:cNvSpPr/>
      </dsp:nvSpPr>
      <dsp:spPr>
        <a:xfrm>
          <a:off x="0" y="0"/>
          <a:ext cx="10058399" cy="4023300"/>
        </a:xfrm>
        <a:prstGeom prst="roundRect">
          <a:avLst>
            <a:gd name="adj" fmla="val 85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83829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i="0" kern="1200" dirty="0" smtClean="0"/>
            <a:t>Victim Best Practices</a:t>
          </a:r>
          <a:endParaRPr lang="en-US" sz="6500" kern="1200" dirty="0"/>
        </a:p>
      </dsp:txBody>
      <dsp:txXfrm>
        <a:off x="100163" y="100163"/>
        <a:ext cx="9858073" cy="3822974"/>
      </dsp:txXfrm>
    </dsp:sp>
    <dsp:sp modelId="{B21B4D08-7780-46C1-BFBF-7AC8D75A639F}">
      <dsp:nvSpPr>
        <dsp:cNvPr id="0" name=""/>
        <dsp:cNvSpPr/>
      </dsp:nvSpPr>
      <dsp:spPr>
        <a:xfrm>
          <a:off x="251460" y="1810485"/>
          <a:ext cx="3149389" cy="18104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Record Interviews (video if possible)</a:t>
          </a:r>
          <a:endParaRPr lang="en-US" sz="2800" kern="1200" dirty="0"/>
        </a:p>
      </dsp:txBody>
      <dsp:txXfrm>
        <a:off x="307139" y="1866164"/>
        <a:ext cx="3038031" cy="1699127"/>
      </dsp:txXfrm>
    </dsp:sp>
    <dsp:sp modelId="{E7A71BE8-2ADB-44BC-8AE5-2A3E5CD10B39}">
      <dsp:nvSpPr>
        <dsp:cNvPr id="0" name=""/>
        <dsp:cNvSpPr/>
      </dsp:nvSpPr>
      <dsp:spPr>
        <a:xfrm>
          <a:off x="3450576" y="1810485"/>
          <a:ext cx="3149389" cy="18104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59946"/>
              <a:satOff val="4055"/>
              <a:lumOff val="2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Use NGOs and Victim Services</a:t>
          </a:r>
          <a:endParaRPr lang="en-US" sz="2800" kern="1200" dirty="0"/>
        </a:p>
      </dsp:txBody>
      <dsp:txXfrm>
        <a:off x="3506255" y="1866164"/>
        <a:ext cx="3038031" cy="1699127"/>
      </dsp:txXfrm>
    </dsp:sp>
    <dsp:sp modelId="{3DF31E09-4A1F-474B-9CCC-5E670A23F971}">
      <dsp:nvSpPr>
        <dsp:cNvPr id="0" name=""/>
        <dsp:cNvSpPr/>
      </dsp:nvSpPr>
      <dsp:spPr>
        <a:xfrm>
          <a:off x="6649692" y="1810485"/>
          <a:ext cx="3149389" cy="18104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59946"/>
              <a:satOff val="4055"/>
              <a:lumOff val="24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/>
            <a:t>Understand how </a:t>
          </a:r>
          <a:r>
            <a:rPr lang="en-US" sz="2800" b="1" i="0" kern="1200" dirty="0" smtClean="0"/>
            <a:t>delay effects </a:t>
          </a:r>
          <a:r>
            <a:rPr lang="en-US" sz="2800" b="1" i="0" kern="1200" dirty="0" smtClean="0"/>
            <a:t>victims</a:t>
          </a:r>
          <a:endParaRPr lang="en-US" sz="2800" kern="1200" dirty="0"/>
        </a:p>
      </dsp:txBody>
      <dsp:txXfrm>
        <a:off x="6705371" y="1866164"/>
        <a:ext cx="3038031" cy="169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27075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89b0e8a5e_0_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489b0e8a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36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89b0e8a5e_0_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489b0e8a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89b0e8a5e_0_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489b0e8a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422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89b0e8a5e_0_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489b0e8a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038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18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12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89b0e8a5e_0_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489b0e8a5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27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45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18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t="2668" b="14892"/>
          <a:stretch/>
        </p:blipFill>
        <p:spPr>
          <a:xfrm>
            <a:off x="-1" y="-3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 rot="2700000">
            <a:off x="6368284" y="2554742"/>
            <a:ext cx="5712395" cy="5724341"/>
          </a:xfrm>
          <a:custGeom>
            <a:avLst/>
            <a:gdLst/>
            <a:ahLst/>
            <a:cxnLst/>
            <a:rect l="l" t="t" r="r" b="b"/>
            <a:pathLst>
              <a:path w="5636634" h="5648423" extrusionOk="0">
                <a:moveTo>
                  <a:pt x="3518" y="18547"/>
                </a:moveTo>
                <a:cubicBezTo>
                  <a:pt x="181950" y="12701"/>
                  <a:pt x="419163" y="26448"/>
                  <a:pt x="597595" y="20602"/>
                </a:cubicBezTo>
                <a:lnTo>
                  <a:pt x="4659530" y="0"/>
                </a:lnTo>
                <a:lnTo>
                  <a:pt x="5630542" y="970728"/>
                </a:lnTo>
                <a:cubicBezTo>
                  <a:pt x="5630704" y="1459185"/>
                  <a:pt x="5635250" y="2171904"/>
                  <a:pt x="5636634" y="2943200"/>
                </a:cubicBezTo>
                <a:cubicBezTo>
                  <a:pt x="5627692" y="2934058"/>
                  <a:pt x="2929243" y="5645265"/>
                  <a:pt x="2925314" y="5648423"/>
                </a:cubicBezTo>
                <a:lnTo>
                  <a:pt x="3518" y="5638511"/>
                </a:lnTo>
                <a:cubicBezTo>
                  <a:pt x="-4186" y="3952011"/>
                  <a:pt x="7704" y="2285104"/>
                  <a:pt x="0" y="598604"/>
                </a:cubicBezTo>
                <a:cubicBezTo>
                  <a:pt x="1173" y="405252"/>
                  <a:pt x="2345" y="211899"/>
                  <a:pt x="3518" y="18547"/>
                </a:cubicBezTo>
                <a:close/>
              </a:path>
            </a:pathLst>
          </a:custGeom>
          <a:solidFill>
            <a:srgbClr val="375C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>
            <a:off x="-2" y="-3"/>
            <a:ext cx="6052147" cy="2855363"/>
          </a:xfrm>
          <a:prstGeom prst="triangle">
            <a:avLst>
              <a:gd name="adj" fmla="val 50794"/>
            </a:avLst>
          </a:prstGeom>
          <a:solidFill>
            <a:srgbClr val="CC3333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6677891" y="4648200"/>
            <a:ext cx="5032943" cy="202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4200"/>
              <a:buNone/>
              <a:defRPr sz="4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grpSp>
        <p:nvGrpSpPr>
          <p:cNvPr id="24" name="Google Shape;24;p14"/>
          <p:cNvGrpSpPr/>
          <p:nvPr/>
        </p:nvGrpSpPr>
        <p:grpSpPr>
          <a:xfrm>
            <a:off x="2050007" y="318641"/>
            <a:ext cx="1868652" cy="1868651"/>
            <a:chOff x="6017983" y="385658"/>
            <a:chExt cx="1174686" cy="1174685"/>
          </a:xfrm>
        </p:grpSpPr>
        <p:sp>
          <p:nvSpPr>
            <p:cNvPr id="25" name="Google Shape;25;p14"/>
            <p:cNvSpPr/>
            <p:nvPr/>
          </p:nvSpPr>
          <p:spPr>
            <a:xfrm>
              <a:off x="6017983" y="385658"/>
              <a:ext cx="1174686" cy="117468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2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55424" y="421156"/>
              <a:ext cx="1105480" cy="11054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oogle Shape;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5040" y="2265100"/>
            <a:ext cx="4310202" cy="126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5895" y="3581400"/>
            <a:ext cx="4310203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  <a:defRPr sz="6000" b="1">
                <a:solidFill>
                  <a:srgbClr val="27425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318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3200"/>
              <a:buChar char=" "/>
              <a:defRPr sz="3200">
                <a:solidFill>
                  <a:srgbClr val="375C85"/>
                </a:solidFill>
              </a:defRPr>
            </a:lvl1pPr>
            <a:lvl2pPr marL="914400" lvl="1" indent="-4064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2800"/>
              <a:buChar char="◦"/>
              <a:defRPr sz="2800">
                <a:solidFill>
                  <a:srgbClr val="595959"/>
                </a:solidFill>
              </a:defRPr>
            </a:lvl2pPr>
            <a:lvl3pPr marL="1371600" lvl="2" indent="-355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  <a:defRPr sz="2000">
                <a:solidFill>
                  <a:srgbClr val="595959"/>
                </a:solidFill>
              </a:defRPr>
            </a:lvl3pPr>
            <a:lvl4pPr marL="1828800" lvl="3" indent="-355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  <a:defRPr sz="2000">
                <a:solidFill>
                  <a:srgbClr val="595959"/>
                </a:solidFill>
              </a:defRPr>
            </a:lvl4pPr>
            <a:lvl5pPr marL="2286000" lvl="4" indent="-355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  <a:defRPr sz="20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4318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3200"/>
              <a:buChar char="◦"/>
              <a:defRPr/>
            </a:lvl2pPr>
            <a:lvl3pPr marL="1371600" lvl="2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4318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3200"/>
              <a:buChar char="◦"/>
              <a:defRPr/>
            </a:lvl2pPr>
            <a:lvl3pPr marL="1371600" lvl="2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375C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4318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3200"/>
              <a:buChar char="◦"/>
              <a:defRPr/>
            </a:lvl2pPr>
            <a:lvl3pPr marL="1371600" lvl="2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3429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6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75C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rgbClr val="27425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45720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  <a:defRPr sz="3600" b="1" i="0" u="none" strike="noStrike" cap="none">
                <a:solidFill>
                  <a:srgbClr val="375C8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31800" algn="l" rtl="0">
              <a:lnSpc>
                <a:spcPct val="108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◦"/>
              <a:defRPr sz="32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  <a:defRPr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810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  <a:defRPr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810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  <a:defRPr sz="2400" b="0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3"/>
          <p:cNvSpPr txBox="1"/>
          <p:nvPr/>
        </p:nvSpPr>
        <p:spPr>
          <a:xfrm>
            <a:off x="2400932" y="6496777"/>
            <a:ext cx="7390137" cy="29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Georgia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U.S. Department </a:t>
            </a:r>
            <a:r>
              <a:rPr lang="en-US" sz="12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n-US" sz="1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Justice    </a:t>
            </a:r>
            <a:r>
              <a:rPr lang="en-US"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Overseas Prosecutorial Development, Assistance, and Training (OPDAT)</a:t>
            </a:r>
            <a:endParaRPr sz="12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na.mortonowens@usdoj.gov" TargetMode="External"/><Relationship Id="rId2" Type="http://schemas.openxmlformats.org/officeDocument/2006/relationships/hyperlink" Target="mailto:owenslm@stat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body" idx="1"/>
          </p:nvPr>
        </p:nvSpPr>
        <p:spPr>
          <a:xfrm>
            <a:off x="6677891" y="4648200"/>
            <a:ext cx="5032943" cy="202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dirty="0" smtClean="0"/>
              <a:t>International Cooperation, Big Data Delay and the Effect on Victims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5760060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388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89b0e8a5e_0_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Victim Issues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136" y="1846263"/>
            <a:ext cx="2658227" cy="1737403"/>
          </a:xfrm>
          <a:prstGeom prst="rect">
            <a:avLst/>
          </a:prstGeom>
        </p:spPr>
      </p:pic>
      <p:sp>
        <p:nvSpPr>
          <p:cNvPr id="6" name="AutoShape 2" descr="80,883 Victim Stock Photos, Pictures &amp; Royalty-Free Images - iStock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Victims in different locations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Victims with different issues </a:t>
            </a:r>
            <a:br>
              <a:rPr lang="en-US" dirty="0" smtClean="0"/>
            </a:br>
            <a:r>
              <a:rPr lang="en-US" dirty="0" smtClean="0"/>
              <a:t>and needs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Issues with different outcome preferences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9" y="207801"/>
            <a:ext cx="10128477" cy="62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4"/>
          <p:cNvSpPr>
            <a:spLocks/>
          </p:cNvSpPr>
          <p:nvPr/>
        </p:nvSpPr>
        <p:spPr bwMode="auto">
          <a:xfrm>
            <a:off x="1639889" y="3819525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" name="AutoShape 14"/>
          <p:cNvSpPr>
            <a:spLocks/>
          </p:cNvSpPr>
          <p:nvPr/>
        </p:nvSpPr>
        <p:spPr bwMode="auto">
          <a:xfrm>
            <a:off x="1792289" y="3971925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1820070" y="375761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>
            <a:off x="1907384" y="388619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7" name="AutoShape 14"/>
          <p:cNvSpPr>
            <a:spLocks/>
          </p:cNvSpPr>
          <p:nvPr/>
        </p:nvSpPr>
        <p:spPr bwMode="auto">
          <a:xfrm>
            <a:off x="1173164" y="2838450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8" name="AutoShape 14"/>
          <p:cNvSpPr>
            <a:spLocks/>
          </p:cNvSpPr>
          <p:nvPr/>
        </p:nvSpPr>
        <p:spPr bwMode="auto">
          <a:xfrm>
            <a:off x="1069183" y="2028825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9" name="AutoShape 14"/>
          <p:cNvSpPr>
            <a:spLocks/>
          </p:cNvSpPr>
          <p:nvPr/>
        </p:nvSpPr>
        <p:spPr bwMode="auto">
          <a:xfrm>
            <a:off x="1277145" y="194786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0" name="AutoShape 14"/>
          <p:cNvSpPr>
            <a:spLocks/>
          </p:cNvSpPr>
          <p:nvPr/>
        </p:nvSpPr>
        <p:spPr bwMode="auto">
          <a:xfrm>
            <a:off x="4926014" y="4724400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1" name="AutoShape 14"/>
          <p:cNvSpPr>
            <a:spLocks/>
          </p:cNvSpPr>
          <p:nvPr/>
        </p:nvSpPr>
        <p:spPr bwMode="auto">
          <a:xfrm>
            <a:off x="5133976" y="4638674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>
            <a:off x="5029995" y="5100637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5341938" y="504336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5549900" y="520053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5" name="AutoShape 14"/>
          <p:cNvSpPr>
            <a:spLocks/>
          </p:cNvSpPr>
          <p:nvPr/>
        </p:nvSpPr>
        <p:spPr bwMode="auto">
          <a:xfrm>
            <a:off x="5427664" y="476005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5653881" y="4962406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6911181" y="1928693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>
            <a:off x="6959600" y="3084116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>
            <a:off x="7167562" y="3165078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>
            <a:off x="7271543" y="3903264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1" name="AutoShape 14"/>
          <p:cNvSpPr>
            <a:spLocks/>
          </p:cNvSpPr>
          <p:nvPr/>
        </p:nvSpPr>
        <p:spPr bwMode="auto">
          <a:xfrm>
            <a:off x="7890668" y="3595687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2" name="AutoShape 14"/>
          <p:cNvSpPr>
            <a:spLocks/>
          </p:cNvSpPr>
          <p:nvPr/>
        </p:nvSpPr>
        <p:spPr bwMode="auto">
          <a:xfrm>
            <a:off x="8338343" y="4557710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3" name="AutoShape 14"/>
          <p:cNvSpPr>
            <a:spLocks/>
          </p:cNvSpPr>
          <p:nvPr/>
        </p:nvSpPr>
        <p:spPr bwMode="auto">
          <a:xfrm>
            <a:off x="8681243" y="526256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4" name="AutoShape 14"/>
          <p:cNvSpPr>
            <a:spLocks/>
          </p:cNvSpPr>
          <p:nvPr/>
        </p:nvSpPr>
        <p:spPr bwMode="auto">
          <a:xfrm>
            <a:off x="8889205" y="5519737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5" name="AutoShape 14"/>
          <p:cNvSpPr>
            <a:spLocks/>
          </p:cNvSpPr>
          <p:nvPr/>
        </p:nvSpPr>
        <p:spPr bwMode="auto">
          <a:xfrm>
            <a:off x="8719341" y="563153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6" name="AutoShape 14"/>
          <p:cNvSpPr>
            <a:spLocks/>
          </p:cNvSpPr>
          <p:nvPr/>
        </p:nvSpPr>
        <p:spPr bwMode="auto">
          <a:xfrm>
            <a:off x="8871741" y="578393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7" name="AutoShape 14"/>
          <p:cNvSpPr>
            <a:spLocks/>
          </p:cNvSpPr>
          <p:nvPr/>
        </p:nvSpPr>
        <p:spPr bwMode="auto">
          <a:xfrm>
            <a:off x="8957464" y="6276508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8" name="AutoShape 14"/>
          <p:cNvSpPr>
            <a:spLocks/>
          </p:cNvSpPr>
          <p:nvPr/>
        </p:nvSpPr>
        <p:spPr bwMode="auto">
          <a:xfrm>
            <a:off x="7627936" y="4395785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29" name="AutoShape 14"/>
          <p:cNvSpPr>
            <a:spLocks/>
          </p:cNvSpPr>
          <p:nvPr/>
        </p:nvSpPr>
        <p:spPr bwMode="auto">
          <a:xfrm>
            <a:off x="7775177" y="4405307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0" name="AutoShape 14"/>
          <p:cNvSpPr>
            <a:spLocks/>
          </p:cNvSpPr>
          <p:nvPr/>
        </p:nvSpPr>
        <p:spPr bwMode="auto">
          <a:xfrm>
            <a:off x="7627936" y="1847730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1" name="AutoShape 14"/>
          <p:cNvSpPr>
            <a:spLocks/>
          </p:cNvSpPr>
          <p:nvPr/>
        </p:nvSpPr>
        <p:spPr bwMode="auto">
          <a:xfrm>
            <a:off x="7567215" y="2109787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2" name="AutoShape 14"/>
          <p:cNvSpPr>
            <a:spLocks/>
          </p:cNvSpPr>
          <p:nvPr/>
        </p:nvSpPr>
        <p:spPr bwMode="auto">
          <a:xfrm>
            <a:off x="7835898" y="2200393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3" name="AutoShape 14"/>
          <p:cNvSpPr>
            <a:spLocks/>
          </p:cNvSpPr>
          <p:nvPr/>
        </p:nvSpPr>
        <p:spPr bwMode="auto">
          <a:xfrm>
            <a:off x="7507285" y="2619490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4" name="AutoShape 14"/>
          <p:cNvSpPr>
            <a:spLocks/>
          </p:cNvSpPr>
          <p:nvPr/>
        </p:nvSpPr>
        <p:spPr bwMode="auto">
          <a:xfrm>
            <a:off x="7585468" y="2922191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6" name="AutoShape 14"/>
          <p:cNvSpPr>
            <a:spLocks/>
          </p:cNvSpPr>
          <p:nvPr/>
        </p:nvSpPr>
        <p:spPr bwMode="auto">
          <a:xfrm>
            <a:off x="8980482" y="3514724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7" name="AutoShape 14"/>
          <p:cNvSpPr>
            <a:spLocks/>
          </p:cNvSpPr>
          <p:nvPr/>
        </p:nvSpPr>
        <p:spPr bwMode="auto">
          <a:xfrm>
            <a:off x="9379071" y="3467098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8" name="AutoShape 14"/>
          <p:cNvSpPr>
            <a:spLocks/>
          </p:cNvSpPr>
          <p:nvPr/>
        </p:nvSpPr>
        <p:spPr bwMode="auto">
          <a:xfrm>
            <a:off x="8823322" y="225277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9" name="AutoShape 14"/>
          <p:cNvSpPr>
            <a:spLocks/>
          </p:cNvSpPr>
          <p:nvPr/>
        </p:nvSpPr>
        <p:spPr bwMode="auto">
          <a:xfrm>
            <a:off x="9061445" y="219426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0" name="AutoShape 14"/>
          <p:cNvSpPr>
            <a:spLocks/>
          </p:cNvSpPr>
          <p:nvPr/>
        </p:nvSpPr>
        <p:spPr bwMode="auto">
          <a:xfrm>
            <a:off x="9302736" y="222432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2" name="AutoShape 14"/>
          <p:cNvSpPr>
            <a:spLocks/>
          </p:cNvSpPr>
          <p:nvPr/>
        </p:nvSpPr>
        <p:spPr bwMode="auto">
          <a:xfrm>
            <a:off x="8894088" y="2565855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3" name="AutoShape 14"/>
          <p:cNvSpPr>
            <a:spLocks/>
          </p:cNvSpPr>
          <p:nvPr/>
        </p:nvSpPr>
        <p:spPr bwMode="auto">
          <a:xfrm>
            <a:off x="9198755" y="2551682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4" name="AutoShape 14"/>
          <p:cNvSpPr>
            <a:spLocks/>
          </p:cNvSpPr>
          <p:nvPr/>
        </p:nvSpPr>
        <p:spPr bwMode="auto">
          <a:xfrm>
            <a:off x="9587033" y="2455300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5" name="AutoShape 14"/>
          <p:cNvSpPr>
            <a:spLocks/>
          </p:cNvSpPr>
          <p:nvPr/>
        </p:nvSpPr>
        <p:spPr bwMode="auto">
          <a:xfrm>
            <a:off x="9528941" y="2683785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6" name="AutoShape 14"/>
          <p:cNvSpPr>
            <a:spLocks/>
          </p:cNvSpPr>
          <p:nvPr/>
        </p:nvSpPr>
        <p:spPr bwMode="auto">
          <a:xfrm>
            <a:off x="9510698" y="2922191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7" name="AutoShape 14"/>
          <p:cNvSpPr>
            <a:spLocks/>
          </p:cNvSpPr>
          <p:nvPr/>
        </p:nvSpPr>
        <p:spPr bwMode="auto">
          <a:xfrm>
            <a:off x="9275090" y="1824034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8" name="AutoShape 14"/>
          <p:cNvSpPr>
            <a:spLocks/>
          </p:cNvSpPr>
          <p:nvPr/>
        </p:nvSpPr>
        <p:spPr bwMode="auto">
          <a:xfrm>
            <a:off x="9400105" y="1985959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49" name="AutoShape 14"/>
          <p:cNvSpPr>
            <a:spLocks/>
          </p:cNvSpPr>
          <p:nvPr/>
        </p:nvSpPr>
        <p:spPr bwMode="auto">
          <a:xfrm>
            <a:off x="9528941" y="1713506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50" name="AutoShape 14"/>
          <p:cNvSpPr>
            <a:spLocks/>
          </p:cNvSpPr>
          <p:nvPr/>
        </p:nvSpPr>
        <p:spPr bwMode="auto">
          <a:xfrm>
            <a:off x="9905410" y="1856661"/>
            <a:ext cx="207962" cy="161925"/>
          </a:xfrm>
          <a:prstGeom prst="star5">
            <a:avLst/>
          </a:prstGeom>
          <a:solidFill>
            <a:srgbClr val="D90B00"/>
          </a:solid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55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3D4A2F"/>
              </a:solidFill>
              <a:effectLst/>
              <a:uLnTx/>
              <a:uFillTx/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154465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85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89b0e8a5e_0_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Cooperation Lessons </a:t>
            </a:r>
            <a:r>
              <a:rPr lang="en-US" dirty="0" smtClean="0"/>
              <a:t>Learned</a:t>
            </a: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2272352"/>
              </p:ext>
            </p:extLst>
          </p:nvPr>
        </p:nvGraphicFramePr>
        <p:xfrm>
          <a:off x="1097280" y="1845734"/>
          <a:ext cx="10058400" cy="402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89b0e8a5e_0_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Dig </a:t>
            </a:r>
            <a:r>
              <a:rPr lang="en-US" dirty="0" smtClean="0"/>
              <a:t>Data </a:t>
            </a:r>
            <a:r>
              <a:rPr lang="en-US" dirty="0" smtClean="0"/>
              <a:t>Lessons </a:t>
            </a:r>
            <a:r>
              <a:rPr lang="en-US" dirty="0" smtClean="0"/>
              <a:t>Learned</a:t>
            </a: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77561609"/>
              </p:ext>
            </p:extLst>
          </p:nvPr>
        </p:nvGraphicFramePr>
        <p:xfrm>
          <a:off x="1097280" y="1845734"/>
          <a:ext cx="10058400" cy="402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3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89b0e8a5e_0_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Victim Lessons </a:t>
            </a:r>
            <a:r>
              <a:rPr lang="en-US" dirty="0" smtClean="0"/>
              <a:t>Learned</a:t>
            </a: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0676252"/>
              </p:ext>
            </p:extLst>
          </p:nvPr>
        </p:nvGraphicFramePr>
        <p:xfrm>
          <a:off x="1097280" y="1845734"/>
          <a:ext cx="10058400" cy="402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6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7694154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741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05" y="2576146"/>
            <a:ext cx="7524750" cy="2057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454" y="1881554"/>
            <a:ext cx="10074226" cy="3987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3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Lana Owens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owenslm@state.gov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lana.mortonowens@usdoj.gov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5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Overview </a:t>
            </a:r>
            <a:endParaRPr dirty="0"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Case Study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International </a:t>
            </a:r>
            <a:r>
              <a:rPr lang="en-US" dirty="0"/>
              <a:t>Cooperation 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Big </a:t>
            </a:r>
            <a:r>
              <a:rPr lang="en-US" dirty="0" smtClean="0"/>
              <a:t>Data </a:t>
            </a:r>
            <a:endParaRPr lang="en-US" dirty="0" smtClean="0"/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Victim </a:t>
            </a:r>
            <a:r>
              <a:rPr lang="en-US" dirty="0" smtClean="0"/>
              <a:t>Impact</a:t>
            </a:r>
          </a:p>
          <a:p>
            <a:pPr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Lessons Learned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858428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Sextortion Crime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2133600" cy="21431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25701" y="1876479"/>
            <a:ext cx="6606135" cy="3856852"/>
            <a:chOff x="3325701" y="1876479"/>
            <a:chExt cx="6606135" cy="3856852"/>
          </a:xfrm>
        </p:grpSpPr>
        <p:grpSp>
          <p:nvGrpSpPr>
            <p:cNvPr id="3" name="Group 2"/>
            <p:cNvGrpSpPr/>
            <p:nvPr/>
          </p:nvGrpSpPr>
          <p:grpSpPr>
            <a:xfrm>
              <a:off x="3325701" y="1876479"/>
              <a:ext cx="6606135" cy="3856852"/>
              <a:chOff x="3325701" y="1876479"/>
              <a:chExt cx="6606135" cy="38568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40041CB-ED85-4955-87D0-883AC081F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701" y="1876479"/>
                <a:ext cx="6606135" cy="385685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34588B-A896-4B86-BAE5-91F0CFCACC26}"/>
                  </a:ext>
                </a:extLst>
              </p:cNvPr>
              <p:cNvSpPr/>
              <p:nvPr/>
            </p:nvSpPr>
            <p:spPr>
              <a:xfrm>
                <a:off x="4345523" y="1948376"/>
                <a:ext cx="903484" cy="20789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B2D04E-5232-47CB-8AD5-4197EC6770F4}"/>
                </a:ext>
              </a:extLst>
            </p:cNvPr>
            <p:cNvSpPr/>
            <p:nvPr/>
          </p:nvSpPr>
          <p:spPr>
            <a:xfrm>
              <a:off x="4246685" y="3230207"/>
              <a:ext cx="5564065" cy="743916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799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946873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96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89b0e8a5e_0_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International Cooperation</a:t>
            </a:r>
            <a:endParaRPr dirty="0"/>
          </a:p>
        </p:txBody>
      </p:sp>
      <p:pic>
        <p:nvPicPr>
          <p:cNvPr id="1026" name="Picture 2" descr="The Latest: Police search house in missing Utah student case - ABC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68" y="297473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54" y="3774831"/>
            <a:ext cx="2980593" cy="2164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454" y="2090371"/>
            <a:ext cx="29527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998050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25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286603"/>
            <a:ext cx="10698480" cy="13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United States v. </a:t>
            </a:r>
            <a:r>
              <a:rPr lang="en-US" dirty="0" err="1" smtClean="0"/>
              <a:t>Elad</a:t>
            </a:r>
            <a:r>
              <a:rPr lang="en-US" dirty="0" smtClean="0"/>
              <a:t> Gaber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8681216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42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7425F"/>
              </a:buClr>
              <a:buSzPts val="6000"/>
              <a:buFont typeface="Century Gothic"/>
              <a:buNone/>
            </a:pPr>
            <a:r>
              <a:rPr lang="en-US" dirty="0" smtClean="0"/>
              <a:t>Big Data Problems</a:t>
            </a:r>
            <a:endParaRPr dirty="0"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465992" y="1845734"/>
            <a:ext cx="10689688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7464392" y="1737360"/>
            <a:ext cx="3613893" cy="3982340"/>
            <a:chOff x="7464392" y="1737360"/>
            <a:chExt cx="3613893" cy="39823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37"/>
            <a:stretch/>
          </p:blipFill>
          <p:spPr>
            <a:xfrm>
              <a:off x="7464392" y="1737360"/>
              <a:ext cx="3613893" cy="39823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34588B-A896-4B86-BAE5-91F0CFCACC26}"/>
                </a:ext>
              </a:extLst>
            </p:cNvPr>
            <p:cNvSpPr/>
            <p:nvPr/>
          </p:nvSpPr>
          <p:spPr>
            <a:xfrm>
              <a:off x="7954503" y="2399043"/>
              <a:ext cx="899351" cy="30170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39764" y="1737360"/>
            <a:ext cx="3447233" cy="3965954"/>
            <a:chOff x="3939764" y="1737360"/>
            <a:chExt cx="3447233" cy="39659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34"/>
            <a:stretch/>
          </p:blipFill>
          <p:spPr>
            <a:xfrm>
              <a:off x="3939764" y="1737360"/>
              <a:ext cx="3447233" cy="39659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34588B-A896-4B86-BAE5-91F0CFCACC26}"/>
                </a:ext>
              </a:extLst>
            </p:cNvPr>
            <p:cNvSpPr/>
            <p:nvPr/>
          </p:nvSpPr>
          <p:spPr>
            <a:xfrm>
              <a:off x="5663380" y="2399044"/>
              <a:ext cx="1233506" cy="33042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34588B-A896-4B86-BAE5-91F0CFCACC26}"/>
                </a:ext>
              </a:extLst>
            </p:cNvPr>
            <p:cNvSpPr/>
            <p:nvPr/>
          </p:nvSpPr>
          <p:spPr>
            <a:xfrm>
              <a:off x="5154416" y="1858295"/>
              <a:ext cx="903484" cy="2078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97280" y="1962244"/>
            <a:ext cx="267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Terabytes of Data</a:t>
            </a:r>
            <a:br>
              <a:rPr lang="en-US" sz="2000" b="1" dirty="0" smtClean="0"/>
            </a:b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Sensitive Material</a:t>
            </a:r>
          </a:p>
          <a:p>
            <a:endParaRPr lang="en-US" sz="20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432</Words>
  <Application>Microsoft Office PowerPoint</Application>
  <PresentationFormat>Widescreen</PresentationFormat>
  <Paragraphs>111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Wingdings</vt:lpstr>
      <vt:lpstr>Tahoma</vt:lpstr>
      <vt:lpstr>Georgia</vt:lpstr>
      <vt:lpstr>Century Gothic</vt:lpstr>
      <vt:lpstr>Arial</vt:lpstr>
      <vt:lpstr>Retrospect</vt:lpstr>
      <vt:lpstr>PowerPoint Presentation</vt:lpstr>
      <vt:lpstr>Overview </vt:lpstr>
      <vt:lpstr>United States v. Elad Gaber</vt:lpstr>
      <vt:lpstr>Sextortion Crime</vt:lpstr>
      <vt:lpstr>United States v. Elad Gaber</vt:lpstr>
      <vt:lpstr>International Cooperation</vt:lpstr>
      <vt:lpstr>United States v. Elad Gaber</vt:lpstr>
      <vt:lpstr>United States v. Elad Gaber</vt:lpstr>
      <vt:lpstr>Big Data Problems</vt:lpstr>
      <vt:lpstr>United States v. Elad Gaber</vt:lpstr>
      <vt:lpstr>Victim Issues</vt:lpstr>
      <vt:lpstr>PowerPoint Presentation</vt:lpstr>
      <vt:lpstr>United States v. Elad Gaber</vt:lpstr>
      <vt:lpstr>Cooperation Lessons Learned</vt:lpstr>
      <vt:lpstr>Dig Data Lessons Learned</vt:lpstr>
      <vt:lpstr>Victim Lessons Learned</vt:lpstr>
      <vt:lpstr>United States v. Elad Gaber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JFietkiewicz</dc:creator>
  <cp:lastModifiedBy>OwensLM</cp:lastModifiedBy>
  <cp:revision>16</cp:revision>
  <dcterms:created xsi:type="dcterms:W3CDTF">2015-03-20T19:56:43Z</dcterms:created>
  <dcterms:modified xsi:type="dcterms:W3CDTF">2022-09-14T06:07:22Z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0x010100588106109F556141AAC698873B34C416</vt:lpwstr>
  </property>
  <property fmtid="{D5CDD505-2E9C-101B-9397-08002B2CF9AE}" pid="3" name="Order">
    <vt:r8>9900</vt:r8>
  </property>
  <property fmtid="{D5CDD505-2E9C-101B-9397-08002B2CF9AE}" pid="4" name="MSIP_Label_1665d9ee-429a-4d5f-97cc-cfb56e044a6e_Enabled">
    <vt:lpwstr>true</vt:lpwstr>
  </property>
  <property fmtid="{D5CDD505-2E9C-101B-9397-08002B2CF9AE}" pid="5" name="MSIP_Label_1665d9ee-429a-4d5f-97cc-cfb56e044a6e_SetDate">
    <vt:lpwstr>2022-08-29T06:45:20Z</vt:lpwstr>
  </property>
  <property fmtid="{D5CDD505-2E9C-101B-9397-08002B2CF9AE}" pid="6" name="MSIP_Label_1665d9ee-429a-4d5f-97cc-cfb56e044a6e_Method">
    <vt:lpwstr>Privileged</vt:lpwstr>
  </property>
  <property fmtid="{D5CDD505-2E9C-101B-9397-08002B2CF9AE}" pid="7" name="MSIP_Label_1665d9ee-429a-4d5f-97cc-cfb56e044a6e_Name">
    <vt:lpwstr>1665d9ee-429a-4d5f-97cc-cfb56e044a6e</vt:lpwstr>
  </property>
  <property fmtid="{D5CDD505-2E9C-101B-9397-08002B2CF9AE}" pid="8" name="MSIP_Label_1665d9ee-429a-4d5f-97cc-cfb56e044a6e_SiteId">
    <vt:lpwstr>66cf5074-5afe-48d1-a691-a12b2121f44b</vt:lpwstr>
  </property>
  <property fmtid="{D5CDD505-2E9C-101B-9397-08002B2CF9AE}" pid="9" name="MSIP_Label_1665d9ee-429a-4d5f-97cc-cfb56e044a6e_ActionId">
    <vt:lpwstr>edf76202-5cb9-484b-9a25-1885fee6dbbd</vt:lpwstr>
  </property>
  <property fmtid="{D5CDD505-2E9C-101B-9397-08002B2CF9AE}" pid="10" name="MSIP_Label_1665d9ee-429a-4d5f-97cc-cfb56e044a6e_ContentBits">
    <vt:lpwstr>0</vt:lpwstr>
  </property>
</Properties>
</file>