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1"/>
  </p:notesMasterIdLst>
  <p:handoutMasterIdLst>
    <p:handoutMasterId r:id="rId12"/>
  </p:handoutMasterIdLst>
  <p:sldIdLst>
    <p:sldId id="256" r:id="rId5"/>
    <p:sldId id="584" r:id="rId6"/>
    <p:sldId id="582" r:id="rId7"/>
    <p:sldId id="599" r:id="rId8"/>
    <p:sldId id="600" r:id="rId9"/>
    <p:sldId id="593"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DM Sans"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186"/>
    <a:srgbClr val="1A3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40BB2-EDD2-41A0-B619-AC44E5AA7F52}" v="155" dt="2022-09-23T02:27:05.806"/>
  </p1510:revLst>
</p1510:revInfo>
</file>

<file path=ppt/tableStyles.xml><?xml version="1.0" encoding="utf-8"?>
<a:tblStyleLst xmlns:a="http://schemas.openxmlformats.org/drawingml/2006/main" def="{6A7A4FA2-625C-4E14-AB37-34BC719731E3}">
  <a:tblStyle styleId="{6A7A4FA2-625C-4E14-AB37-34BC719731E3}" styleName="Table_0">
    <a:wholeTbl>
      <a:tcTxStyle b="off" i="off">
        <a:font>
          <a:latin typeface="Calibri"/>
          <a:ea typeface="Calibri"/>
          <a:cs typeface="Calibri"/>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798" autoAdjust="0"/>
  </p:normalViewPr>
  <p:slideViewPr>
    <p:cSldViewPr snapToGrid="0">
      <p:cViewPr>
        <p:scale>
          <a:sx n="50" d="100"/>
          <a:sy n="50" d="100"/>
        </p:scale>
        <p:origin x="2874" y="4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676D6-7978-423A-9A7A-FF9C9FAAED18}"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17EF7D96-E0DC-4E16-8FBE-F037CC520FF8}">
      <dgm:prSet/>
      <dgm:spPr/>
      <dgm:t>
        <a:bodyPr/>
        <a:lstStyle/>
        <a:p>
          <a:r>
            <a:rPr lang="en-US" dirty="0">
              <a:solidFill>
                <a:schemeClr val="accent1"/>
              </a:solidFill>
            </a:rPr>
            <a:t>Foster Professional Development </a:t>
          </a:r>
        </a:p>
      </dgm:t>
    </dgm:pt>
    <dgm:pt modelId="{670DD679-1534-4DF0-ACD8-15385704538B}" type="parTrans" cxnId="{69673958-DF2E-40A2-BFE9-ED2340C048FB}">
      <dgm:prSet/>
      <dgm:spPr/>
      <dgm:t>
        <a:bodyPr/>
        <a:lstStyle/>
        <a:p>
          <a:endParaRPr lang="en-US"/>
        </a:p>
      </dgm:t>
    </dgm:pt>
    <dgm:pt modelId="{63979A64-1A1F-4C22-BFBD-AAA4DF901C22}" type="sibTrans" cxnId="{69673958-DF2E-40A2-BFE9-ED2340C048FB}">
      <dgm:prSet/>
      <dgm:spPr/>
      <dgm:t>
        <a:bodyPr/>
        <a:lstStyle/>
        <a:p>
          <a:endParaRPr lang="en-US"/>
        </a:p>
      </dgm:t>
    </dgm:pt>
    <dgm:pt modelId="{925815C3-D90C-410E-85E4-4A85637B14A1}">
      <dgm:prSet/>
      <dgm:spPr/>
      <dgm:t>
        <a:bodyPr/>
        <a:lstStyle/>
        <a:p>
          <a:r>
            <a:rPr lang="en-US" dirty="0">
              <a:solidFill>
                <a:schemeClr val="accent1"/>
              </a:solidFill>
            </a:rPr>
            <a:t>Build Capacity &amp; Relationships  </a:t>
          </a:r>
        </a:p>
      </dgm:t>
    </dgm:pt>
    <dgm:pt modelId="{7B8B468A-551A-4160-BFD9-1FAD24679228}" type="parTrans" cxnId="{E75E325B-F184-4EA6-B86E-DFFD47798287}">
      <dgm:prSet/>
      <dgm:spPr/>
      <dgm:t>
        <a:bodyPr/>
        <a:lstStyle/>
        <a:p>
          <a:endParaRPr lang="en-US"/>
        </a:p>
      </dgm:t>
    </dgm:pt>
    <dgm:pt modelId="{9F150061-B508-452F-B799-C126D639D090}" type="sibTrans" cxnId="{E75E325B-F184-4EA6-B86E-DFFD47798287}">
      <dgm:prSet/>
      <dgm:spPr/>
      <dgm:t>
        <a:bodyPr/>
        <a:lstStyle/>
        <a:p>
          <a:endParaRPr lang="en-US"/>
        </a:p>
      </dgm:t>
    </dgm:pt>
    <dgm:pt modelId="{DF7DA279-3675-4207-9F2B-5E94BDD149BF}">
      <dgm:prSet/>
      <dgm:spPr/>
      <dgm:t>
        <a:bodyPr/>
        <a:lstStyle/>
        <a:p>
          <a:r>
            <a:rPr lang="en-US" dirty="0">
              <a:solidFill>
                <a:schemeClr val="accent1"/>
              </a:solidFill>
            </a:rPr>
            <a:t>Improve Access to Justice </a:t>
          </a:r>
        </a:p>
      </dgm:t>
    </dgm:pt>
    <dgm:pt modelId="{F354C0AC-E56E-4F01-8B94-B8059251FB27}" type="parTrans" cxnId="{282E8B51-1E08-4D4F-B63E-561A56C88497}">
      <dgm:prSet/>
      <dgm:spPr/>
      <dgm:t>
        <a:bodyPr/>
        <a:lstStyle/>
        <a:p>
          <a:endParaRPr lang="en-US"/>
        </a:p>
      </dgm:t>
    </dgm:pt>
    <dgm:pt modelId="{6C058CCA-F69E-42E4-ADE2-89CB4C36993C}" type="sibTrans" cxnId="{282E8B51-1E08-4D4F-B63E-561A56C88497}">
      <dgm:prSet/>
      <dgm:spPr/>
      <dgm:t>
        <a:bodyPr/>
        <a:lstStyle/>
        <a:p>
          <a:endParaRPr lang="en-US"/>
        </a:p>
      </dgm:t>
    </dgm:pt>
    <dgm:pt modelId="{6E598944-2757-4DD9-9121-B3953538A127}">
      <dgm:prSet/>
      <dgm:spPr/>
      <dgm:t>
        <a:bodyPr/>
        <a:lstStyle/>
        <a:p>
          <a:r>
            <a:rPr lang="en-US" dirty="0">
              <a:solidFill>
                <a:schemeClr val="accent1"/>
              </a:solidFill>
            </a:rPr>
            <a:t>Promote Rule of Law</a:t>
          </a:r>
        </a:p>
      </dgm:t>
    </dgm:pt>
    <dgm:pt modelId="{8F7D168F-B3C0-4379-A1AE-C2392B8E95E6}" type="parTrans" cxnId="{4EA82623-B5FB-4AAF-82A3-E2EC75C2C973}">
      <dgm:prSet/>
      <dgm:spPr/>
      <dgm:t>
        <a:bodyPr/>
        <a:lstStyle/>
        <a:p>
          <a:endParaRPr lang="en-US"/>
        </a:p>
      </dgm:t>
    </dgm:pt>
    <dgm:pt modelId="{74A80D04-CD26-45CF-9849-565D9C879406}" type="sibTrans" cxnId="{4EA82623-B5FB-4AAF-82A3-E2EC75C2C973}">
      <dgm:prSet/>
      <dgm:spPr/>
      <dgm:t>
        <a:bodyPr/>
        <a:lstStyle/>
        <a:p>
          <a:endParaRPr lang="en-US"/>
        </a:p>
      </dgm:t>
    </dgm:pt>
    <dgm:pt modelId="{8421C60F-559A-4CD2-B70E-F094099898EB}" type="pres">
      <dgm:prSet presAssocID="{D29676D6-7978-423A-9A7A-FF9C9FAAED18}" presName="vert0" presStyleCnt="0">
        <dgm:presLayoutVars>
          <dgm:dir/>
          <dgm:animOne val="branch"/>
          <dgm:animLvl val="lvl"/>
        </dgm:presLayoutVars>
      </dgm:prSet>
      <dgm:spPr/>
    </dgm:pt>
    <dgm:pt modelId="{15A857E8-2DC9-43F7-9077-6C05F2524CF2}" type="pres">
      <dgm:prSet presAssocID="{17EF7D96-E0DC-4E16-8FBE-F037CC520FF8}" presName="thickLine" presStyleLbl="alignNode1" presStyleIdx="0" presStyleCnt="4"/>
      <dgm:spPr/>
    </dgm:pt>
    <dgm:pt modelId="{9091F182-6EB2-4DCF-9119-B2BAF673F9A3}" type="pres">
      <dgm:prSet presAssocID="{17EF7D96-E0DC-4E16-8FBE-F037CC520FF8}" presName="horz1" presStyleCnt="0"/>
      <dgm:spPr/>
    </dgm:pt>
    <dgm:pt modelId="{0529BAF7-96DB-4ADB-9187-A9CA74693627}" type="pres">
      <dgm:prSet presAssocID="{17EF7D96-E0DC-4E16-8FBE-F037CC520FF8}" presName="tx1" presStyleLbl="revTx" presStyleIdx="0" presStyleCnt="4"/>
      <dgm:spPr/>
    </dgm:pt>
    <dgm:pt modelId="{C991CC5F-BC92-414A-A489-AE0B74A1DA87}" type="pres">
      <dgm:prSet presAssocID="{17EF7D96-E0DC-4E16-8FBE-F037CC520FF8}" presName="vert1" presStyleCnt="0"/>
      <dgm:spPr/>
    </dgm:pt>
    <dgm:pt modelId="{B6392011-756D-4CA9-8590-8BD6581147DE}" type="pres">
      <dgm:prSet presAssocID="{925815C3-D90C-410E-85E4-4A85637B14A1}" presName="thickLine" presStyleLbl="alignNode1" presStyleIdx="1" presStyleCnt="4"/>
      <dgm:spPr/>
    </dgm:pt>
    <dgm:pt modelId="{665F2D39-6663-4D3D-98A0-709EF10FCDF9}" type="pres">
      <dgm:prSet presAssocID="{925815C3-D90C-410E-85E4-4A85637B14A1}" presName="horz1" presStyleCnt="0"/>
      <dgm:spPr/>
    </dgm:pt>
    <dgm:pt modelId="{BCC37F13-CE90-454C-94BC-A7C6E8531578}" type="pres">
      <dgm:prSet presAssocID="{925815C3-D90C-410E-85E4-4A85637B14A1}" presName="tx1" presStyleLbl="revTx" presStyleIdx="1" presStyleCnt="4"/>
      <dgm:spPr/>
    </dgm:pt>
    <dgm:pt modelId="{424A078D-5664-40C6-83CA-21C8C4CB090E}" type="pres">
      <dgm:prSet presAssocID="{925815C3-D90C-410E-85E4-4A85637B14A1}" presName="vert1" presStyleCnt="0"/>
      <dgm:spPr/>
    </dgm:pt>
    <dgm:pt modelId="{77440E3D-9C29-408B-B31A-CFC7157E44E8}" type="pres">
      <dgm:prSet presAssocID="{DF7DA279-3675-4207-9F2B-5E94BDD149BF}" presName="thickLine" presStyleLbl="alignNode1" presStyleIdx="2" presStyleCnt="4"/>
      <dgm:spPr/>
    </dgm:pt>
    <dgm:pt modelId="{EB7D7E52-48D4-4307-AB96-FE1886D16A45}" type="pres">
      <dgm:prSet presAssocID="{DF7DA279-3675-4207-9F2B-5E94BDD149BF}" presName="horz1" presStyleCnt="0"/>
      <dgm:spPr/>
    </dgm:pt>
    <dgm:pt modelId="{7F383E25-B780-4D52-8E3C-8AD5266C372E}" type="pres">
      <dgm:prSet presAssocID="{DF7DA279-3675-4207-9F2B-5E94BDD149BF}" presName="tx1" presStyleLbl="revTx" presStyleIdx="2" presStyleCnt="4"/>
      <dgm:spPr/>
    </dgm:pt>
    <dgm:pt modelId="{A93729DD-959E-4400-AF2C-914F898BADD6}" type="pres">
      <dgm:prSet presAssocID="{DF7DA279-3675-4207-9F2B-5E94BDD149BF}" presName="vert1" presStyleCnt="0"/>
      <dgm:spPr/>
    </dgm:pt>
    <dgm:pt modelId="{FCEBB013-9FB5-4D67-BCF2-F677E6BA3637}" type="pres">
      <dgm:prSet presAssocID="{6E598944-2757-4DD9-9121-B3953538A127}" presName="thickLine" presStyleLbl="alignNode1" presStyleIdx="3" presStyleCnt="4"/>
      <dgm:spPr/>
    </dgm:pt>
    <dgm:pt modelId="{9189B8E8-F12C-4C1E-AE9C-51A5A9AC5AE4}" type="pres">
      <dgm:prSet presAssocID="{6E598944-2757-4DD9-9121-B3953538A127}" presName="horz1" presStyleCnt="0"/>
      <dgm:spPr/>
    </dgm:pt>
    <dgm:pt modelId="{1E27B794-37CD-4C5C-8FD2-84D1330D7F05}" type="pres">
      <dgm:prSet presAssocID="{6E598944-2757-4DD9-9121-B3953538A127}" presName="tx1" presStyleLbl="revTx" presStyleIdx="3" presStyleCnt="4"/>
      <dgm:spPr/>
    </dgm:pt>
    <dgm:pt modelId="{6DD28880-B27C-49D8-A6C3-E464423F5541}" type="pres">
      <dgm:prSet presAssocID="{6E598944-2757-4DD9-9121-B3953538A127}" presName="vert1" presStyleCnt="0"/>
      <dgm:spPr/>
    </dgm:pt>
  </dgm:ptLst>
  <dgm:cxnLst>
    <dgm:cxn modelId="{D7E9491F-DD79-4084-91BB-8FE2B2C11D96}" type="presOf" srcId="{DF7DA279-3675-4207-9F2B-5E94BDD149BF}" destId="{7F383E25-B780-4D52-8E3C-8AD5266C372E}" srcOrd="0" destOrd="0" presId="urn:microsoft.com/office/officeart/2008/layout/LinedList"/>
    <dgm:cxn modelId="{4EA82623-B5FB-4AAF-82A3-E2EC75C2C973}" srcId="{D29676D6-7978-423A-9A7A-FF9C9FAAED18}" destId="{6E598944-2757-4DD9-9121-B3953538A127}" srcOrd="3" destOrd="0" parTransId="{8F7D168F-B3C0-4379-A1AE-C2392B8E95E6}" sibTransId="{74A80D04-CD26-45CF-9849-565D9C879406}"/>
    <dgm:cxn modelId="{E75E325B-F184-4EA6-B86E-DFFD47798287}" srcId="{D29676D6-7978-423A-9A7A-FF9C9FAAED18}" destId="{925815C3-D90C-410E-85E4-4A85637B14A1}" srcOrd="1" destOrd="0" parTransId="{7B8B468A-551A-4160-BFD9-1FAD24679228}" sibTransId="{9F150061-B508-452F-B799-C126D639D090}"/>
    <dgm:cxn modelId="{282E8B51-1E08-4D4F-B63E-561A56C88497}" srcId="{D29676D6-7978-423A-9A7A-FF9C9FAAED18}" destId="{DF7DA279-3675-4207-9F2B-5E94BDD149BF}" srcOrd="2" destOrd="0" parTransId="{F354C0AC-E56E-4F01-8B94-B8059251FB27}" sibTransId="{6C058CCA-F69E-42E4-ADE2-89CB4C36993C}"/>
    <dgm:cxn modelId="{69673958-DF2E-40A2-BFE9-ED2340C048FB}" srcId="{D29676D6-7978-423A-9A7A-FF9C9FAAED18}" destId="{17EF7D96-E0DC-4E16-8FBE-F037CC520FF8}" srcOrd="0" destOrd="0" parTransId="{670DD679-1534-4DF0-ACD8-15385704538B}" sibTransId="{63979A64-1A1F-4C22-BFBD-AAA4DF901C22}"/>
    <dgm:cxn modelId="{AE79E479-57EF-4584-B44F-8002CCFB0FF1}" type="presOf" srcId="{925815C3-D90C-410E-85E4-4A85637B14A1}" destId="{BCC37F13-CE90-454C-94BC-A7C6E8531578}" srcOrd="0" destOrd="0" presId="urn:microsoft.com/office/officeart/2008/layout/LinedList"/>
    <dgm:cxn modelId="{6C448A7E-9F42-4A54-AEF8-09731538AA07}" type="presOf" srcId="{D29676D6-7978-423A-9A7A-FF9C9FAAED18}" destId="{8421C60F-559A-4CD2-B70E-F094099898EB}" srcOrd="0" destOrd="0" presId="urn:microsoft.com/office/officeart/2008/layout/LinedList"/>
    <dgm:cxn modelId="{FEA33BAC-15ED-40B1-ABBE-4C1530693199}" type="presOf" srcId="{6E598944-2757-4DD9-9121-B3953538A127}" destId="{1E27B794-37CD-4C5C-8FD2-84D1330D7F05}" srcOrd="0" destOrd="0" presId="urn:microsoft.com/office/officeart/2008/layout/LinedList"/>
    <dgm:cxn modelId="{56B063E8-5525-49FB-AA29-67CC34FB4BD5}" type="presOf" srcId="{17EF7D96-E0DC-4E16-8FBE-F037CC520FF8}" destId="{0529BAF7-96DB-4ADB-9187-A9CA74693627}" srcOrd="0" destOrd="0" presId="urn:microsoft.com/office/officeart/2008/layout/LinedList"/>
    <dgm:cxn modelId="{5E5AABDA-75B0-4053-B7EF-0BE5264E552D}" type="presParOf" srcId="{8421C60F-559A-4CD2-B70E-F094099898EB}" destId="{15A857E8-2DC9-43F7-9077-6C05F2524CF2}" srcOrd="0" destOrd="0" presId="urn:microsoft.com/office/officeart/2008/layout/LinedList"/>
    <dgm:cxn modelId="{53A9AB4C-9575-4890-A7AA-5E3BC1198B05}" type="presParOf" srcId="{8421C60F-559A-4CD2-B70E-F094099898EB}" destId="{9091F182-6EB2-4DCF-9119-B2BAF673F9A3}" srcOrd="1" destOrd="0" presId="urn:microsoft.com/office/officeart/2008/layout/LinedList"/>
    <dgm:cxn modelId="{FE1B294D-5A34-4C87-8E71-C94DA9CD93A8}" type="presParOf" srcId="{9091F182-6EB2-4DCF-9119-B2BAF673F9A3}" destId="{0529BAF7-96DB-4ADB-9187-A9CA74693627}" srcOrd="0" destOrd="0" presId="urn:microsoft.com/office/officeart/2008/layout/LinedList"/>
    <dgm:cxn modelId="{018CFCC2-A957-4ADE-8D3B-510EAFBF160E}" type="presParOf" srcId="{9091F182-6EB2-4DCF-9119-B2BAF673F9A3}" destId="{C991CC5F-BC92-414A-A489-AE0B74A1DA87}" srcOrd="1" destOrd="0" presId="urn:microsoft.com/office/officeart/2008/layout/LinedList"/>
    <dgm:cxn modelId="{6560DF98-B90D-44F8-BF5F-07005A64C8F6}" type="presParOf" srcId="{8421C60F-559A-4CD2-B70E-F094099898EB}" destId="{B6392011-756D-4CA9-8590-8BD6581147DE}" srcOrd="2" destOrd="0" presId="urn:microsoft.com/office/officeart/2008/layout/LinedList"/>
    <dgm:cxn modelId="{47CC06C3-0860-4F4A-9595-06722481701F}" type="presParOf" srcId="{8421C60F-559A-4CD2-B70E-F094099898EB}" destId="{665F2D39-6663-4D3D-98A0-709EF10FCDF9}" srcOrd="3" destOrd="0" presId="urn:microsoft.com/office/officeart/2008/layout/LinedList"/>
    <dgm:cxn modelId="{2A32A34E-CD23-45C0-9024-7506F8D8AAA4}" type="presParOf" srcId="{665F2D39-6663-4D3D-98A0-709EF10FCDF9}" destId="{BCC37F13-CE90-454C-94BC-A7C6E8531578}" srcOrd="0" destOrd="0" presId="urn:microsoft.com/office/officeart/2008/layout/LinedList"/>
    <dgm:cxn modelId="{67A41B41-9A48-4D43-A537-C67D6FB40E50}" type="presParOf" srcId="{665F2D39-6663-4D3D-98A0-709EF10FCDF9}" destId="{424A078D-5664-40C6-83CA-21C8C4CB090E}" srcOrd="1" destOrd="0" presId="urn:microsoft.com/office/officeart/2008/layout/LinedList"/>
    <dgm:cxn modelId="{2A0DA60C-9906-4A16-9C93-8BE7C02FB627}" type="presParOf" srcId="{8421C60F-559A-4CD2-B70E-F094099898EB}" destId="{77440E3D-9C29-408B-B31A-CFC7157E44E8}" srcOrd="4" destOrd="0" presId="urn:microsoft.com/office/officeart/2008/layout/LinedList"/>
    <dgm:cxn modelId="{E4200C54-2981-433A-BB95-EA7523CCD2FC}" type="presParOf" srcId="{8421C60F-559A-4CD2-B70E-F094099898EB}" destId="{EB7D7E52-48D4-4307-AB96-FE1886D16A45}" srcOrd="5" destOrd="0" presId="urn:microsoft.com/office/officeart/2008/layout/LinedList"/>
    <dgm:cxn modelId="{304FEC35-C2D3-4428-BD01-2EEC46EEE18B}" type="presParOf" srcId="{EB7D7E52-48D4-4307-AB96-FE1886D16A45}" destId="{7F383E25-B780-4D52-8E3C-8AD5266C372E}" srcOrd="0" destOrd="0" presId="urn:microsoft.com/office/officeart/2008/layout/LinedList"/>
    <dgm:cxn modelId="{4B64242A-42A6-47B6-BC20-5732A2636615}" type="presParOf" srcId="{EB7D7E52-48D4-4307-AB96-FE1886D16A45}" destId="{A93729DD-959E-4400-AF2C-914F898BADD6}" srcOrd="1" destOrd="0" presId="urn:microsoft.com/office/officeart/2008/layout/LinedList"/>
    <dgm:cxn modelId="{14F071B9-76C6-4277-98D3-D12FEFF74DEC}" type="presParOf" srcId="{8421C60F-559A-4CD2-B70E-F094099898EB}" destId="{FCEBB013-9FB5-4D67-BCF2-F677E6BA3637}" srcOrd="6" destOrd="0" presId="urn:microsoft.com/office/officeart/2008/layout/LinedList"/>
    <dgm:cxn modelId="{C8E99CE3-4177-4970-97EC-4513343A1B11}" type="presParOf" srcId="{8421C60F-559A-4CD2-B70E-F094099898EB}" destId="{9189B8E8-F12C-4C1E-AE9C-51A5A9AC5AE4}" srcOrd="7" destOrd="0" presId="urn:microsoft.com/office/officeart/2008/layout/LinedList"/>
    <dgm:cxn modelId="{C5A219A9-F570-4C28-A40F-E54E1AE5993F}" type="presParOf" srcId="{9189B8E8-F12C-4C1E-AE9C-51A5A9AC5AE4}" destId="{1E27B794-37CD-4C5C-8FD2-84D1330D7F05}" srcOrd="0" destOrd="0" presId="urn:microsoft.com/office/officeart/2008/layout/LinedList"/>
    <dgm:cxn modelId="{68184D70-1D0C-42E6-9C2A-3D7284642A67}" type="presParOf" srcId="{9189B8E8-F12C-4C1E-AE9C-51A5A9AC5AE4}" destId="{6DD28880-B27C-49D8-A6C3-E464423F55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857E8-2DC9-43F7-9077-6C05F2524CF2}">
      <dsp:nvSpPr>
        <dsp:cNvPr id="0" name=""/>
        <dsp:cNvSpPr/>
      </dsp:nvSpPr>
      <dsp:spPr>
        <a:xfrm>
          <a:off x="0" y="0"/>
          <a:ext cx="608965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9BAF7-96DB-4ADB-9187-A9CA74693627}">
      <dsp:nvSpPr>
        <dsp:cNvPr id="0" name=""/>
        <dsp:cNvSpPr/>
      </dsp:nvSpPr>
      <dsp:spPr>
        <a:xfrm>
          <a:off x="0" y="0"/>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accent1"/>
              </a:solidFill>
            </a:rPr>
            <a:t>Foster Professional Development </a:t>
          </a:r>
        </a:p>
      </dsp:txBody>
      <dsp:txXfrm>
        <a:off x="0" y="0"/>
        <a:ext cx="6089650" cy="1393031"/>
      </dsp:txXfrm>
    </dsp:sp>
    <dsp:sp modelId="{B6392011-756D-4CA9-8590-8BD6581147DE}">
      <dsp:nvSpPr>
        <dsp:cNvPr id="0" name=""/>
        <dsp:cNvSpPr/>
      </dsp:nvSpPr>
      <dsp:spPr>
        <a:xfrm>
          <a:off x="0" y="1393031"/>
          <a:ext cx="608965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37F13-CE90-454C-94BC-A7C6E8531578}">
      <dsp:nvSpPr>
        <dsp:cNvPr id="0" name=""/>
        <dsp:cNvSpPr/>
      </dsp:nvSpPr>
      <dsp:spPr>
        <a:xfrm>
          <a:off x="0" y="1393031"/>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accent1"/>
              </a:solidFill>
            </a:rPr>
            <a:t>Build Capacity &amp; Relationships  </a:t>
          </a:r>
        </a:p>
      </dsp:txBody>
      <dsp:txXfrm>
        <a:off x="0" y="1393031"/>
        <a:ext cx="6089650" cy="1393031"/>
      </dsp:txXfrm>
    </dsp:sp>
    <dsp:sp modelId="{77440E3D-9C29-408B-B31A-CFC7157E44E8}">
      <dsp:nvSpPr>
        <dsp:cNvPr id="0" name=""/>
        <dsp:cNvSpPr/>
      </dsp:nvSpPr>
      <dsp:spPr>
        <a:xfrm>
          <a:off x="0" y="2786062"/>
          <a:ext cx="608965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83E25-B780-4D52-8E3C-8AD5266C372E}">
      <dsp:nvSpPr>
        <dsp:cNvPr id="0" name=""/>
        <dsp:cNvSpPr/>
      </dsp:nvSpPr>
      <dsp:spPr>
        <a:xfrm>
          <a:off x="0" y="2786062"/>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accent1"/>
              </a:solidFill>
            </a:rPr>
            <a:t>Improve Access to Justice </a:t>
          </a:r>
        </a:p>
      </dsp:txBody>
      <dsp:txXfrm>
        <a:off x="0" y="2786062"/>
        <a:ext cx="6089650" cy="1393031"/>
      </dsp:txXfrm>
    </dsp:sp>
    <dsp:sp modelId="{FCEBB013-9FB5-4D67-BCF2-F677E6BA3637}">
      <dsp:nvSpPr>
        <dsp:cNvPr id="0" name=""/>
        <dsp:cNvSpPr/>
      </dsp:nvSpPr>
      <dsp:spPr>
        <a:xfrm>
          <a:off x="0" y="4179093"/>
          <a:ext cx="608965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7B794-37CD-4C5C-8FD2-84D1330D7F05}">
      <dsp:nvSpPr>
        <dsp:cNvPr id="0" name=""/>
        <dsp:cNvSpPr/>
      </dsp:nvSpPr>
      <dsp:spPr>
        <a:xfrm>
          <a:off x="0" y="4179093"/>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solidFill>
                <a:schemeClr val="accent1"/>
              </a:solidFill>
            </a:rPr>
            <a:t>Promote Rule of Law</a:t>
          </a:r>
        </a:p>
      </dsp:txBody>
      <dsp:txXfrm>
        <a:off x="0" y="4179093"/>
        <a:ext cx="6089650" cy="13930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D1040-2BB0-435F-A57B-9AF0168AE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4B0465-E667-4EB5-8478-F4630AF20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9F036-3AB9-412A-B5F2-83D9D14DFEBC}" type="datetimeFigureOut">
              <a:rPr lang="en-US" smtClean="0"/>
              <a:t>9/22/2022</a:t>
            </a:fld>
            <a:endParaRPr lang="en-US"/>
          </a:p>
        </p:txBody>
      </p:sp>
      <p:sp>
        <p:nvSpPr>
          <p:cNvPr id="4" name="Footer Placeholder 3">
            <a:extLst>
              <a:ext uri="{FF2B5EF4-FFF2-40B4-BE49-F238E27FC236}">
                <a16:creationId xmlns:a16="http://schemas.microsoft.com/office/drawing/2014/main" id="{782F3761-3575-47D8-8CA8-718BD2E2D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B03A9C-9F93-44A1-82DE-42B73A5C7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43594B-83EE-47F9-B9E7-40C54438BFA6}" type="slidenum">
              <a:rPr lang="en-US" smtClean="0"/>
              <a:t>‹#›</a:t>
            </a:fld>
            <a:endParaRPr lang="en-US"/>
          </a:p>
        </p:txBody>
      </p:sp>
    </p:spTree>
    <p:extLst>
      <p:ext uri="{BB962C8B-B14F-4D97-AF65-F5344CB8AC3E}">
        <p14:creationId xmlns:p14="http://schemas.microsoft.com/office/powerpoint/2010/main" val="3897114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marL="400050" indent="-171450">
              <a:buFontTx/>
              <a:buChar char="-"/>
            </a:pPr>
            <a:r>
              <a:rPr lang="en-US" dirty="0"/>
              <a:t>Started on a smaller scale but grew and continues to grow</a:t>
            </a:r>
          </a:p>
          <a:p>
            <a:pPr marL="400050" indent="-171450">
              <a:buFontTx/>
              <a:buChar char="-"/>
            </a:pPr>
            <a:r>
              <a:rPr lang="en-US" dirty="0"/>
              <a:t>Why partnerships are so important </a:t>
            </a:r>
          </a:p>
          <a:p>
            <a:pPr marL="22860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pPr defTabSz="931774">
              <a:defRPr/>
            </a:pPr>
            <a:fld id="{161ECD99-2274-45C3-AD94-1A3DAC972D21}"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3307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Engagement on Training &amp; Conference Support </a:t>
            </a:r>
          </a:p>
          <a:p>
            <a:pPr marL="400050" indent="-171450">
              <a:buFontTx/>
              <a:buChar char="-"/>
            </a:pPr>
            <a:r>
              <a:rPr lang="en-US" dirty="0"/>
              <a:t>Siracusa Institute training for junior prosecutors </a:t>
            </a:r>
          </a:p>
          <a:p>
            <a:pPr marL="400050" indent="-171450">
              <a:buFontTx/>
              <a:buChar char="-"/>
            </a:pPr>
            <a:r>
              <a:rPr lang="en-US" dirty="0"/>
              <a:t>Siracusa, NAGTRI, and IAP on UNESCO Project to train prosecutors and raise awareness about protecting journalists from harm </a:t>
            </a:r>
          </a:p>
          <a:p>
            <a:pPr marL="400050" indent="-171450">
              <a:buFontTx/>
              <a:buChar char="-"/>
            </a:pPr>
            <a:r>
              <a:rPr lang="en-US" dirty="0"/>
              <a:t>UN Training on Forensic Interviewing of Children in Conflict Zones </a:t>
            </a:r>
          </a:p>
          <a:p>
            <a:pPr marL="400050" indent="-171450">
              <a:buFontTx/>
              <a:buChar char="-"/>
            </a:pPr>
            <a:r>
              <a:rPr lang="en-US" dirty="0"/>
              <a:t>Conference support – working collaboratively to arrange for meetings that benefit the overall prosecutor audience and assist with organizing sessions at our respective conferences, trainings, and meetings including partnering with IAP to organize the North American Regional Meeting in addition to providing translation services. </a:t>
            </a:r>
          </a:p>
          <a:p>
            <a:pPr marL="400050" indent="-171450">
              <a:buFontTx/>
              <a:buChar char="-"/>
            </a:pPr>
            <a:r>
              <a:rPr lang="en-US" dirty="0"/>
              <a:t>Assistance with coordinating the training of African prosecutors on environmental issues and corruption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International Exchange Programs </a:t>
            </a:r>
          </a:p>
          <a:p>
            <a:pPr marL="400050" indent="-171450">
              <a:buFontTx/>
              <a:buChar char="-"/>
            </a:pPr>
            <a:r>
              <a:rPr lang="en-US" dirty="0"/>
              <a:t>International Fellows Program </a:t>
            </a:r>
          </a:p>
          <a:p>
            <a:pPr marL="400050" indent="-171450">
              <a:buFontTx/>
              <a:buChar char="-"/>
            </a:pPr>
            <a:r>
              <a:rPr lang="en-US" dirty="0"/>
              <a:t>Professional Exchange Program (has been in existence for some years now, to encourage capacity building for government attorneys to visit other government attorney offices and shadow staff to learn techniques and build professional relationships and support for improved legal systems and operations. </a:t>
            </a:r>
          </a:p>
          <a:p>
            <a:pPr marL="228600" indent="0">
              <a:buFontTx/>
              <a:buNone/>
            </a:pPr>
            <a:endParaRPr lang="en-US" dirty="0"/>
          </a:p>
          <a:p>
            <a:pPr marL="228600" indent="0">
              <a:buFontTx/>
              <a:buNone/>
            </a:pPr>
            <a:r>
              <a:rPr lang="en-US" dirty="0"/>
              <a:t>Training for Transnational Crime </a:t>
            </a:r>
          </a:p>
          <a:p>
            <a:pPr marL="400050" indent="-171450">
              <a:buFontTx/>
              <a:buChar char="-"/>
            </a:pPr>
            <a:r>
              <a:rPr lang="en-US" dirty="0"/>
              <a:t>Anticorruption Academy – a week-long training focusing on anticorruption efforts and through our relationship have had attorneys attend, e.g., from the Netherlands and open to attorneys from other countries to learn how to investigate and prosecute corruption cases as government prosecutors.</a:t>
            </a:r>
          </a:p>
          <a:p>
            <a:pPr marL="400050" indent="-171450">
              <a:buFontTx/>
              <a:buChar char="-"/>
            </a:pPr>
            <a:r>
              <a:rPr lang="en-US" dirty="0"/>
              <a:t>Human Trafficking virtual training with various partners, such as International Justice Mission, Aequitas, IAP, and the Organization for Security and Cooperation in Europe (OSCE) – 2 iterations of this training bringing together practitioners who investigate and prosecute human trafficking cases to better handle these cases and focus on victims. </a:t>
            </a:r>
          </a:p>
          <a:p>
            <a:pPr marL="400050" indent="-171450">
              <a:buFontTx/>
              <a:buChar char="-"/>
            </a:pPr>
            <a:r>
              <a:rPr lang="en-US" dirty="0"/>
              <a:t>International Human Trafficking Conference – 1 ½ day program with over 120 attorneys globally focusing on achieving effective results on human trafficking cases and discussing best practices. </a:t>
            </a:r>
          </a:p>
          <a:p>
            <a:pPr marL="228600" indent="0">
              <a:buFontTx/>
              <a:buNone/>
            </a:pPr>
            <a:endParaRPr lang="en-US" dirty="0"/>
          </a:p>
          <a:p>
            <a:pPr marL="228600" indent="0">
              <a:buFontTx/>
              <a:buNone/>
            </a:pPr>
            <a:r>
              <a:rPr lang="en-US" dirty="0"/>
              <a:t>Protecting Consumers from harmful products - Prosecutor's Consumer Protection Network (PCPN) </a:t>
            </a:r>
          </a:p>
          <a:p>
            <a:pPr marL="400050" indent="-171450">
              <a:buFontTx/>
              <a:buChar char="-"/>
            </a:pPr>
            <a:r>
              <a:rPr lang="en-US" dirty="0"/>
              <a:t>Creating a secure and available network for global prosecutors</a:t>
            </a:r>
          </a:p>
          <a:p>
            <a:pPr marL="400050" indent="-171450">
              <a:buFontTx/>
              <a:buChar char="-"/>
            </a:pPr>
            <a:r>
              <a:rPr lang="en-US" dirty="0"/>
              <a:t>Focus on creating best practices and having access to resources for global prosecutors who work to protect the public from hazardous and dangerous products in the marketplace to bring together global prosecutors who work on these matters aimed at keeping the public safe from hazardous products </a:t>
            </a:r>
          </a:p>
          <a:p>
            <a:pPr marL="228600" indent="0">
              <a:buFontTx/>
              <a:buNone/>
            </a:pPr>
            <a:endParaRPr lang="en-US" dirty="0"/>
          </a:p>
          <a:p>
            <a:pPr marL="228600" indent="0">
              <a:buFontTx/>
              <a:buNone/>
            </a:pPr>
            <a:r>
              <a:rPr lang="en-US" dirty="0"/>
              <a:t>Memorandum of Understanding </a:t>
            </a:r>
          </a:p>
          <a:p>
            <a:pPr marL="400050" indent="-171450">
              <a:buFontTx/>
              <a:buChar char="-"/>
            </a:pPr>
            <a:r>
              <a:rPr lang="en-US" dirty="0"/>
              <a:t>Officially creating a sustained and continued relationship mapping out ways in which we can improve and increase our presence and joint collaboration to help facilitate future capacity-building initiatives and trainings. </a:t>
            </a:r>
          </a:p>
          <a:p>
            <a:pPr marL="400050" indent="-171450">
              <a:buFontTx/>
              <a:buChar char="-"/>
            </a:pPr>
            <a:r>
              <a:rPr lang="en-US" dirty="0"/>
              <a:t>Memorializing our arrangement through an agreement helped to solidify our relationship and commitment to each other’s work. </a:t>
            </a:r>
          </a:p>
          <a:p>
            <a:pPr marL="400050" indent="-171450">
              <a:buFontTx/>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73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Tx/>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09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Tx/>
              <a:buChar char="-"/>
            </a:pPr>
            <a:r>
              <a:rPr lang="en-US" dirty="0"/>
              <a:t>In-person and virtual option </a:t>
            </a:r>
          </a:p>
          <a:p>
            <a:pPr marL="400050" indent="-171450">
              <a:buFontTx/>
              <a:buChar char="-"/>
            </a:pPr>
            <a:r>
              <a:rPr lang="en-US" dirty="0"/>
              <a:t>A week-long academy to provide prosecutors and law enforcement officers with essential tools to investigate, charge, and try corruption cases. </a:t>
            </a:r>
          </a:p>
          <a:p>
            <a:pPr marL="400050" indent="-171450">
              <a:buFontTx/>
              <a:buChar char="-"/>
            </a:pPr>
            <a:r>
              <a:rPr lang="en-US" dirty="0"/>
              <a:t>Discussing legal concepts like legislative immunity, judicial privilege, financial investigations, ethical issues that arise.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6842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bg1">
            <a:lumMod val="95000"/>
          </a:schemeClr>
        </a:solidFill>
        <a:effectLst/>
      </p:bgPr>
    </p:bg>
    <p:spTree>
      <p:nvGrpSpPr>
        <p:cNvPr id="1" name="Shape 16"/>
        <p:cNvGrpSpPr/>
        <p:nvPr/>
      </p:nvGrpSpPr>
      <p:grpSpPr>
        <a:xfrm>
          <a:off x="0" y="0"/>
          <a:ext cx="0" cy="0"/>
          <a:chOff x="0" y="0"/>
          <a:chExt cx="0" cy="0"/>
        </a:xfrm>
      </p:grpSpPr>
      <p:sp>
        <p:nvSpPr>
          <p:cNvPr id="2" name="Rectangle 1">
            <a:extLst>
              <a:ext uri="{FF2B5EF4-FFF2-40B4-BE49-F238E27FC236}">
                <a16:creationId xmlns:a16="http://schemas.microsoft.com/office/drawing/2014/main" id="{00588666-D1CC-4A83-8A38-F67B2899ABEF}"/>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7;p2"/>
          <p:cNvSpPr txBox="1"/>
          <p:nvPr/>
        </p:nvSpPr>
        <p:spPr>
          <a:xfrm>
            <a:off x="11954933" y="-1947333"/>
            <a:ext cx="3048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DM Sans"/>
                <a:ea typeface="DM Sans"/>
                <a:cs typeface="DM Sans"/>
                <a:sym typeface="DM Sans"/>
              </a:rPr>
              <a:t>v</a:t>
            </a:r>
            <a:endParaRPr/>
          </a:p>
        </p:txBody>
      </p:sp>
      <p:sp>
        <p:nvSpPr>
          <p:cNvPr id="18" name="Google Shape;18;p2"/>
          <p:cNvSpPr txBox="1">
            <a:spLocks noGrp="1"/>
          </p:cNvSpPr>
          <p:nvPr>
            <p:ph type="title"/>
          </p:nvPr>
        </p:nvSpPr>
        <p:spPr>
          <a:xfrm>
            <a:off x="863600" y="2063509"/>
            <a:ext cx="7784939" cy="2731625"/>
          </a:xfrm>
          <a:prstGeom prst="rect">
            <a:avLst/>
          </a:prstGeom>
          <a:noFill/>
          <a:ln>
            <a:noFill/>
          </a:ln>
        </p:spPr>
        <p:txBody>
          <a:bodyPr spcFirstLastPara="1" wrap="square" lIns="91425" tIns="45700" rIns="91425" bIns="45700" anchor="b" anchorCtr="0">
            <a:noAutofit/>
          </a:bodyPr>
          <a:lstStyle>
            <a:lvl1pPr lvl="0" algn="l">
              <a:lnSpc>
                <a:spcPct val="96666"/>
              </a:lnSpc>
              <a:spcBef>
                <a:spcPts val="0"/>
              </a:spcBef>
              <a:spcAft>
                <a:spcPts val="0"/>
              </a:spcAft>
              <a:buClr>
                <a:schemeClr val="lt1"/>
              </a:buClr>
              <a:buSzPts val="6000"/>
              <a:buFont typeface="DM Sans"/>
              <a:buNone/>
              <a:defRPr sz="6000">
                <a:solidFill>
                  <a:schemeClr val="bg1"/>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9" name="Google Shape;19;p2"/>
          <p:cNvPicPr preferRelativeResize="0"/>
          <p:nvPr userDrawn="1"/>
        </p:nvPicPr>
        <p:blipFill>
          <a:blip r:embed="rId2"/>
          <a:srcRect/>
          <a:stretch/>
        </p:blipFill>
        <p:spPr>
          <a:xfrm>
            <a:off x="211884" y="230751"/>
            <a:ext cx="7637120" cy="1538782"/>
          </a:xfrm>
          <a:prstGeom prst="rect">
            <a:avLst/>
          </a:prstGeom>
          <a:noFill/>
          <a:ln>
            <a:noFill/>
          </a:ln>
        </p:spPr>
      </p:pic>
      <p:sp>
        <p:nvSpPr>
          <p:cNvPr id="20" name="Google Shape;20;p2"/>
          <p:cNvSpPr txBox="1">
            <a:spLocks noGrp="1"/>
          </p:cNvSpPr>
          <p:nvPr>
            <p:ph type="body" idx="1"/>
          </p:nvPr>
        </p:nvSpPr>
        <p:spPr>
          <a:xfrm>
            <a:off x="863600" y="4795135"/>
            <a:ext cx="7784939" cy="1042498"/>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1000"/>
              </a:spcBef>
              <a:spcAft>
                <a:spcPts val="0"/>
              </a:spcAft>
              <a:buClr>
                <a:srgbClr val="7690A0"/>
              </a:buClr>
              <a:buSzPts val="2800"/>
              <a:buNone/>
              <a:defRPr sz="2800" b="0" i="0">
                <a:solidFill>
                  <a:schemeClr val="bg1"/>
                </a:solidFill>
                <a:latin typeface="DM Sans"/>
                <a:ea typeface="DM Sans"/>
                <a:cs typeface="DM Sans"/>
                <a:sym typeface="DM Sans"/>
              </a:defRPr>
            </a:lvl1pPr>
            <a:lvl2pPr marL="914400" lvl="1" indent="-342900" algn="l">
              <a:lnSpc>
                <a:spcPct val="130000"/>
              </a:lnSpc>
              <a:spcBef>
                <a:spcPts val="500"/>
              </a:spcBef>
              <a:spcAft>
                <a:spcPts val="0"/>
              </a:spcAft>
              <a:buClr>
                <a:srgbClr val="323F4F"/>
              </a:buClr>
              <a:buSzPts val="1800"/>
              <a:buChar char="•"/>
              <a:defRPr/>
            </a:lvl2pPr>
            <a:lvl3pPr marL="1371600" lvl="2" indent="-342900" algn="l">
              <a:lnSpc>
                <a:spcPct val="130000"/>
              </a:lnSpc>
              <a:spcBef>
                <a:spcPts val="500"/>
              </a:spcBef>
              <a:spcAft>
                <a:spcPts val="0"/>
              </a:spcAft>
              <a:buClr>
                <a:srgbClr val="323F4F"/>
              </a:buClr>
              <a:buSzPts val="1800"/>
              <a:buChar char="•"/>
              <a:defRPr/>
            </a:lvl3pPr>
            <a:lvl4pPr marL="1828800" lvl="3" indent="-342900" algn="l">
              <a:lnSpc>
                <a:spcPct val="130000"/>
              </a:lnSpc>
              <a:spcBef>
                <a:spcPts val="500"/>
              </a:spcBef>
              <a:spcAft>
                <a:spcPts val="0"/>
              </a:spcAft>
              <a:buClr>
                <a:srgbClr val="323F4F"/>
              </a:buClr>
              <a:buSzPts val="1800"/>
              <a:buChar char="•"/>
              <a:defRPr/>
            </a:lvl4pPr>
            <a:lvl5pPr marL="2286000" lvl="4" indent="-342900" algn="l">
              <a:lnSpc>
                <a:spcPct val="130000"/>
              </a:lnSpc>
              <a:spcBef>
                <a:spcPts val="500"/>
              </a:spcBef>
              <a:spcAft>
                <a:spcPts val="0"/>
              </a:spcAft>
              <a:buClr>
                <a:srgbClr val="323F4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 preserve="1">
  <p:cSld name="1_Title Slide">
    <p:spTree>
      <p:nvGrpSpPr>
        <p:cNvPr id="1" name="Shape 22"/>
        <p:cNvGrpSpPr/>
        <p:nvPr/>
      </p:nvGrpSpPr>
      <p:grpSpPr>
        <a:xfrm>
          <a:off x="0" y="0"/>
          <a:ext cx="0" cy="0"/>
          <a:chOff x="0" y="0"/>
          <a:chExt cx="0" cy="0"/>
        </a:xfrm>
      </p:grpSpPr>
      <p:sp>
        <p:nvSpPr>
          <p:cNvPr id="23" name="Google Shape;23;p3"/>
          <p:cNvSpPr/>
          <p:nvPr/>
        </p:nvSpPr>
        <p:spPr>
          <a:xfrm>
            <a:off x="0" y="0"/>
            <a:ext cx="4567177" cy="6858000"/>
          </a:xfrm>
          <a:prstGeom prst="rect">
            <a:avLst/>
          </a:prstGeom>
          <a:solidFill>
            <a:srgbClr val="35518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DM Sans"/>
              <a:ea typeface="DM Sans"/>
              <a:cs typeface="DM Sans"/>
              <a:sym typeface="DM Sans"/>
            </a:endParaRPr>
          </a:p>
        </p:txBody>
      </p:sp>
      <p:sp>
        <p:nvSpPr>
          <p:cNvPr id="25" name="Google Shape;25;p3"/>
          <p:cNvSpPr txBox="1">
            <a:spLocks noGrp="1"/>
          </p:cNvSpPr>
          <p:nvPr>
            <p:ph type="title"/>
          </p:nvPr>
        </p:nvSpPr>
        <p:spPr>
          <a:xfrm>
            <a:off x="443060" y="1477960"/>
            <a:ext cx="3883843" cy="2723649"/>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lt1"/>
              </a:buClr>
              <a:buSzPts val="4800"/>
              <a:buFont typeface="DM Sans"/>
              <a:buNone/>
              <a:defRPr sz="4800">
                <a:solidFill>
                  <a:schemeClr val="lt1"/>
                </a:solidFill>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3"/>
          <p:cNvSpPr txBox="1">
            <a:spLocks noGrp="1"/>
          </p:cNvSpPr>
          <p:nvPr>
            <p:ph type="body" idx="1"/>
          </p:nvPr>
        </p:nvSpPr>
        <p:spPr>
          <a:xfrm>
            <a:off x="443060" y="4201610"/>
            <a:ext cx="3883843" cy="983165"/>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1000"/>
              </a:spcBef>
              <a:spcAft>
                <a:spcPts val="0"/>
              </a:spcAft>
              <a:buClr>
                <a:srgbClr val="7690A0"/>
              </a:buClr>
              <a:buSzPts val="2800"/>
              <a:buNone/>
              <a:defRPr sz="2800" b="0" i="0">
                <a:solidFill>
                  <a:schemeClr val="bg1"/>
                </a:solidFill>
                <a:latin typeface="DM Sans"/>
                <a:ea typeface="DM Sans"/>
                <a:cs typeface="DM Sans"/>
                <a:sym typeface="DM Sans"/>
              </a:defRPr>
            </a:lvl1pPr>
            <a:lvl2pPr marL="914400" lvl="1" indent="-342900" algn="l">
              <a:lnSpc>
                <a:spcPct val="130000"/>
              </a:lnSpc>
              <a:spcBef>
                <a:spcPts val="500"/>
              </a:spcBef>
              <a:spcAft>
                <a:spcPts val="0"/>
              </a:spcAft>
              <a:buClr>
                <a:srgbClr val="323F4F"/>
              </a:buClr>
              <a:buSzPts val="1800"/>
              <a:buChar char="•"/>
              <a:defRPr/>
            </a:lvl2pPr>
            <a:lvl3pPr marL="1371600" lvl="2" indent="-342900" algn="l">
              <a:lnSpc>
                <a:spcPct val="130000"/>
              </a:lnSpc>
              <a:spcBef>
                <a:spcPts val="500"/>
              </a:spcBef>
              <a:spcAft>
                <a:spcPts val="0"/>
              </a:spcAft>
              <a:buClr>
                <a:srgbClr val="323F4F"/>
              </a:buClr>
              <a:buSzPts val="1800"/>
              <a:buChar char="•"/>
              <a:defRPr/>
            </a:lvl3pPr>
            <a:lvl4pPr marL="1828800" lvl="3" indent="-342900" algn="l">
              <a:lnSpc>
                <a:spcPct val="130000"/>
              </a:lnSpc>
              <a:spcBef>
                <a:spcPts val="500"/>
              </a:spcBef>
              <a:spcAft>
                <a:spcPts val="0"/>
              </a:spcAft>
              <a:buClr>
                <a:srgbClr val="323F4F"/>
              </a:buClr>
              <a:buSzPts val="1800"/>
              <a:buChar char="•"/>
              <a:defRPr/>
            </a:lvl4pPr>
            <a:lvl5pPr marL="2286000" lvl="4" indent="-342900" algn="l">
              <a:lnSpc>
                <a:spcPct val="130000"/>
              </a:lnSpc>
              <a:spcBef>
                <a:spcPts val="500"/>
              </a:spcBef>
              <a:spcAft>
                <a:spcPts val="0"/>
              </a:spcAft>
              <a:buClr>
                <a:srgbClr val="323F4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7" name="Google Shape;27;p3"/>
          <p:cNvSpPr txBox="1">
            <a:spLocks noGrp="1"/>
          </p:cNvSpPr>
          <p:nvPr>
            <p:ph type="body" idx="2"/>
          </p:nvPr>
        </p:nvSpPr>
        <p:spPr>
          <a:xfrm>
            <a:off x="5010237" y="601884"/>
            <a:ext cx="6343564" cy="5289630"/>
          </a:xfrm>
          <a:prstGeom prst="rect">
            <a:avLst/>
          </a:prstGeom>
          <a:noFill/>
          <a:ln>
            <a:noFill/>
          </a:ln>
        </p:spPr>
        <p:txBody>
          <a:bodyPr spcFirstLastPara="1" wrap="square" lIns="91425" tIns="45700" rIns="91425" bIns="45700" anchor="t" anchorCtr="0">
            <a:noAutofit/>
          </a:bodyPr>
          <a:lstStyle>
            <a:lvl1pPr marL="457200" lvl="0" indent="-342900" algn="l">
              <a:lnSpc>
                <a:spcPct val="130000"/>
              </a:lnSpc>
              <a:spcBef>
                <a:spcPts val="1000"/>
              </a:spcBef>
              <a:spcAft>
                <a:spcPts val="0"/>
              </a:spcAft>
              <a:buClr>
                <a:srgbClr val="323F4F"/>
              </a:buClr>
              <a:buSzPts val="1800"/>
              <a:buChar char="•"/>
              <a:defRPr>
                <a:latin typeface="DM Sans"/>
                <a:ea typeface="DM Sans"/>
                <a:cs typeface="DM Sans"/>
                <a:sym typeface="DM Sans"/>
              </a:defRPr>
            </a:lvl1pPr>
            <a:lvl2pPr marL="914400" lvl="1" indent="-342900" algn="l">
              <a:lnSpc>
                <a:spcPct val="130000"/>
              </a:lnSpc>
              <a:spcBef>
                <a:spcPts val="500"/>
              </a:spcBef>
              <a:spcAft>
                <a:spcPts val="0"/>
              </a:spcAft>
              <a:buClr>
                <a:srgbClr val="323F4F"/>
              </a:buClr>
              <a:buSzPts val="1800"/>
              <a:buChar char="•"/>
              <a:defRPr>
                <a:latin typeface="DM Sans"/>
                <a:ea typeface="DM Sans"/>
                <a:cs typeface="DM Sans"/>
                <a:sym typeface="DM Sans"/>
              </a:defRPr>
            </a:lvl2pPr>
            <a:lvl3pPr marL="1371600" lvl="2" indent="-342900" algn="l">
              <a:lnSpc>
                <a:spcPct val="130000"/>
              </a:lnSpc>
              <a:spcBef>
                <a:spcPts val="500"/>
              </a:spcBef>
              <a:spcAft>
                <a:spcPts val="0"/>
              </a:spcAft>
              <a:buClr>
                <a:srgbClr val="323F4F"/>
              </a:buClr>
              <a:buSzPts val="1800"/>
              <a:buChar char="•"/>
              <a:defRPr>
                <a:latin typeface="DM Sans"/>
                <a:ea typeface="DM Sans"/>
                <a:cs typeface="DM Sans"/>
                <a:sym typeface="DM Sans"/>
              </a:defRPr>
            </a:lvl3pPr>
            <a:lvl4pPr marL="1828800" lvl="3" indent="-342900" algn="l">
              <a:lnSpc>
                <a:spcPct val="130000"/>
              </a:lnSpc>
              <a:spcBef>
                <a:spcPts val="500"/>
              </a:spcBef>
              <a:spcAft>
                <a:spcPts val="0"/>
              </a:spcAft>
              <a:buClr>
                <a:srgbClr val="323F4F"/>
              </a:buClr>
              <a:buSzPts val="1800"/>
              <a:buChar char="•"/>
              <a:defRPr>
                <a:latin typeface="DM Sans"/>
                <a:ea typeface="DM Sans"/>
                <a:cs typeface="DM Sans"/>
                <a:sym typeface="DM Sans"/>
              </a:defRPr>
            </a:lvl4pPr>
            <a:lvl5pPr marL="2286000" lvl="4" indent="-342900" algn="l">
              <a:lnSpc>
                <a:spcPct val="130000"/>
              </a:lnSpc>
              <a:spcBef>
                <a:spcPts val="500"/>
              </a:spcBef>
              <a:spcAft>
                <a:spcPts val="0"/>
              </a:spcAft>
              <a:buClr>
                <a:srgbClr val="323F4F"/>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8" name="Google Shape;28;p3">
            <a:extLst>
              <a:ext uri="{FF2B5EF4-FFF2-40B4-BE49-F238E27FC236}">
                <a16:creationId xmlns:a16="http://schemas.microsoft.com/office/drawing/2014/main" id="{0FC3A7E7-140A-4E00-986E-943EAF6171FB}"/>
              </a:ext>
            </a:extLst>
          </p:cNvPr>
          <p:cNvPicPr preferRelativeResize="0"/>
          <p:nvPr userDrawn="1"/>
        </p:nvPicPr>
        <p:blipFill>
          <a:blip r:embed="rId2"/>
          <a:srcRect/>
          <a:stretch/>
        </p:blipFill>
        <p:spPr>
          <a:xfrm>
            <a:off x="25874" y="187571"/>
            <a:ext cx="4879545" cy="983165"/>
          </a:xfrm>
          <a:prstGeom prst="rect">
            <a:avLst/>
          </a:prstGeom>
          <a:noFill/>
          <a:ln>
            <a:noFill/>
          </a:ln>
        </p:spPr>
      </p:pic>
    </p:spTree>
    <p:extLst>
      <p:ext uri="{BB962C8B-B14F-4D97-AF65-F5344CB8AC3E}">
        <p14:creationId xmlns:p14="http://schemas.microsoft.com/office/powerpoint/2010/main" val="421847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838200" y="509276"/>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A303D"/>
              </a:buClr>
              <a:buSzPts val="1800"/>
              <a:buNone/>
              <a:defRPr>
                <a:solidFill>
                  <a:srgbClr val="3551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7" name="Google Shape;57;p7"/>
          <p:cNvSpPr txBox="1">
            <a:spLocks noGrp="1"/>
          </p:cNvSpPr>
          <p:nvPr>
            <p:ph type="body" idx="1"/>
          </p:nvPr>
        </p:nvSpPr>
        <p:spPr>
          <a:xfrm>
            <a:off x="838200" y="2014227"/>
            <a:ext cx="10515600" cy="3484005"/>
          </a:xfrm>
          <a:prstGeom prst="rect">
            <a:avLst/>
          </a:prstGeom>
          <a:noFill/>
          <a:ln>
            <a:noFill/>
          </a:ln>
        </p:spPr>
        <p:txBody>
          <a:bodyPr spcFirstLastPara="1" wrap="square" lIns="91425" tIns="45700" rIns="91425" bIns="45700" anchor="t" anchorCtr="0">
            <a:noAutofit/>
          </a:bodyPr>
          <a:lstStyle>
            <a:lvl1pPr marL="457200" lvl="0" indent="-342900" algn="l">
              <a:lnSpc>
                <a:spcPct val="130000"/>
              </a:lnSpc>
              <a:spcBef>
                <a:spcPts val="1000"/>
              </a:spcBef>
              <a:spcAft>
                <a:spcPts val="0"/>
              </a:spcAft>
              <a:buClr>
                <a:srgbClr val="323F4F"/>
              </a:buClr>
              <a:buSzPts val="1800"/>
              <a:buChar char="•"/>
              <a:defRPr/>
            </a:lvl1pPr>
            <a:lvl2pPr marL="914400" lvl="1" indent="-342900" algn="l">
              <a:lnSpc>
                <a:spcPct val="130000"/>
              </a:lnSpc>
              <a:spcBef>
                <a:spcPts val="500"/>
              </a:spcBef>
              <a:spcAft>
                <a:spcPts val="0"/>
              </a:spcAft>
              <a:buClr>
                <a:srgbClr val="323F4F"/>
              </a:buClr>
              <a:buSzPts val="1800"/>
              <a:buChar char="•"/>
              <a:defRPr/>
            </a:lvl2pPr>
            <a:lvl3pPr marL="1371600" lvl="2" indent="-342900" algn="l">
              <a:lnSpc>
                <a:spcPct val="130000"/>
              </a:lnSpc>
              <a:spcBef>
                <a:spcPts val="500"/>
              </a:spcBef>
              <a:spcAft>
                <a:spcPts val="0"/>
              </a:spcAft>
              <a:buClr>
                <a:srgbClr val="323F4F"/>
              </a:buClr>
              <a:buSzPts val="1800"/>
              <a:buChar char="•"/>
              <a:defRPr/>
            </a:lvl3pPr>
            <a:lvl4pPr marL="1828800" lvl="3" indent="-342900" algn="l">
              <a:lnSpc>
                <a:spcPct val="130000"/>
              </a:lnSpc>
              <a:spcBef>
                <a:spcPts val="500"/>
              </a:spcBef>
              <a:spcAft>
                <a:spcPts val="0"/>
              </a:spcAft>
              <a:buClr>
                <a:srgbClr val="323F4F"/>
              </a:buClr>
              <a:buSzPts val="1800"/>
              <a:buChar char="•"/>
              <a:defRPr/>
            </a:lvl4pPr>
            <a:lvl5pPr marL="2286000" lvl="4" indent="-342900" algn="l">
              <a:lnSpc>
                <a:spcPct val="130000"/>
              </a:lnSpc>
              <a:spcBef>
                <a:spcPts val="500"/>
              </a:spcBef>
              <a:spcAft>
                <a:spcPts val="0"/>
              </a:spcAft>
              <a:buClr>
                <a:srgbClr val="323F4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 name="Google Shape;35;p4">
            <a:extLst>
              <a:ext uri="{FF2B5EF4-FFF2-40B4-BE49-F238E27FC236}">
                <a16:creationId xmlns:a16="http://schemas.microsoft.com/office/drawing/2014/main" id="{9653B937-F785-4723-85F3-794E547A010F}"/>
              </a:ext>
            </a:extLst>
          </p:cNvPr>
          <p:cNvSpPr txBox="1">
            <a:spLocks noGrp="1"/>
          </p:cNvSpPr>
          <p:nvPr>
            <p:ph type="ftr" idx="11"/>
          </p:nvPr>
        </p:nvSpPr>
        <p:spPr>
          <a:xfrm>
            <a:off x="5181600" y="6262081"/>
            <a:ext cx="6172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bg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753359" y="1021582"/>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A303D"/>
              </a:buClr>
              <a:buSzPts val="6000"/>
              <a:buFont typeface="DM Sans"/>
              <a:buNone/>
              <a:defRPr sz="6000">
                <a:solidFill>
                  <a:srgbClr val="3551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4" name="Google Shape;64;p8"/>
          <p:cNvSpPr txBox="1">
            <a:spLocks noGrp="1"/>
          </p:cNvSpPr>
          <p:nvPr>
            <p:ph type="body" idx="1"/>
          </p:nvPr>
        </p:nvSpPr>
        <p:spPr>
          <a:xfrm>
            <a:off x="753359" y="3901307"/>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1000"/>
              </a:spcBef>
              <a:spcAft>
                <a:spcPts val="0"/>
              </a:spcAft>
              <a:buClr>
                <a:srgbClr val="888888"/>
              </a:buClr>
              <a:buSzPts val="2400"/>
              <a:buNone/>
              <a:defRPr sz="2400">
                <a:solidFill>
                  <a:srgbClr val="888888"/>
                </a:solidFill>
              </a:defRPr>
            </a:lvl1pPr>
            <a:lvl2pPr marL="914400" lvl="1" indent="-228600" algn="l">
              <a:lnSpc>
                <a:spcPct val="130000"/>
              </a:lnSpc>
              <a:spcBef>
                <a:spcPts val="500"/>
              </a:spcBef>
              <a:spcAft>
                <a:spcPts val="0"/>
              </a:spcAft>
              <a:buClr>
                <a:srgbClr val="888888"/>
              </a:buClr>
              <a:buSzPts val="2000"/>
              <a:buNone/>
              <a:defRPr sz="2000">
                <a:solidFill>
                  <a:srgbClr val="888888"/>
                </a:solidFill>
              </a:defRPr>
            </a:lvl2pPr>
            <a:lvl3pPr marL="1371600" lvl="2" indent="-228600" algn="l">
              <a:lnSpc>
                <a:spcPct val="130000"/>
              </a:lnSpc>
              <a:spcBef>
                <a:spcPts val="500"/>
              </a:spcBef>
              <a:spcAft>
                <a:spcPts val="0"/>
              </a:spcAft>
              <a:buClr>
                <a:srgbClr val="888888"/>
              </a:buClr>
              <a:buSzPts val="1800"/>
              <a:buNone/>
              <a:defRPr sz="1800">
                <a:solidFill>
                  <a:srgbClr val="888888"/>
                </a:solidFill>
              </a:defRPr>
            </a:lvl3pPr>
            <a:lvl4pPr marL="1828800" lvl="3" indent="-228600" algn="l">
              <a:lnSpc>
                <a:spcPct val="130000"/>
              </a:lnSpc>
              <a:spcBef>
                <a:spcPts val="500"/>
              </a:spcBef>
              <a:spcAft>
                <a:spcPts val="0"/>
              </a:spcAft>
              <a:buClr>
                <a:srgbClr val="888888"/>
              </a:buClr>
              <a:buSzPts val="1600"/>
              <a:buNone/>
              <a:defRPr sz="1600">
                <a:solidFill>
                  <a:srgbClr val="888888"/>
                </a:solidFill>
              </a:defRPr>
            </a:lvl4pPr>
            <a:lvl5pPr marL="2286000" lvl="4" indent="-228600" algn="l">
              <a:lnSpc>
                <a:spcPct val="13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10" name="Google Shape;35;p4">
            <a:extLst>
              <a:ext uri="{FF2B5EF4-FFF2-40B4-BE49-F238E27FC236}">
                <a16:creationId xmlns:a16="http://schemas.microsoft.com/office/drawing/2014/main" id="{00CCDFE8-5ADD-4E57-A9C2-60067F7A3E92}"/>
              </a:ext>
            </a:extLst>
          </p:cNvPr>
          <p:cNvSpPr txBox="1">
            <a:spLocks noGrp="1"/>
          </p:cNvSpPr>
          <p:nvPr>
            <p:ph type="ftr" idx="11"/>
          </p:nvPr>
        </p:nvSpPr>
        <p:spPr>
          <a:xfrm>
            <a:off x="5181600" y="6262081"/>
            <a:ext cx="6172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bg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898689" y="625739"/>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A303D"/>
              </a:buClr>
              <a:buSzPts val="3200"/>
              <a:buFont typeface="DM Sans"/>
              <a:buNone/>
              <a:defRPr sz="3200">
                <a:solidFill>
                  <a:srgbClr val="3551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0" name="Google Shape;90;p12"/>
          <p:cNvSpPr>
            <a:spLocks noGrp="1"/>
          </p:cNvSpPr>
          <p:nvPr>
            <p:ph type="pic" idx="2"/>
          </p:nvPr>
        </p:nvSpPr>
        <p:spPr>
          <a:xfrm>
            <a:off x="5242089" y="412389"/>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130000"/>
              </a:lnSpc>
              <a:spcBef>
                <a:spcPts val="1000"/>
              </a:spcBef>
              <a:spcAft>
                <a:spcPts val="0"/>
              </a:spcAft>
              <a:buClr>
                <a:srgbClr val="323F4F"/>
              </a:buClr>
              <a:buSzPts val="3200"/>
              <a:buFont typeface="Arial"/>
              <a:buNone/>
              <a:defRPr sz="3200" b="0" i="0" u="none" strike="noStrike" cap="none">
                <a:solidFill>
                  <a:srgbClr val="323F4F"/>
                </a:solidFill>
                <a:latin typeface="DM Sans"/>
                <a:ea typeface="DM Sans"/>
                <a:cs typeface="DM Sans"/>
                <a:sym typeface="DM Sans"/>
              </a:defRPr>
            </a:lvl1pPr>
            <a:lvl2pPr marR="0" lvl="1" algn="l" rtl="0">
              <a:lnSpc>
                <a:spcPct val="130000"/>
              </a:lnSpc>
              <a:spcBef>
                <a:spcPts val="500"/>
              </a:spcBef>
              <a:spcAft>
                <a:spcPts val="0"/>
              </a:spcAft>
              <a:buClr>
                <a:srgbClr val="323F4F"/>
              </a:buClr>
              <a:buSzPts val="2800"/>
              <a:buFont typeface="Arial"/>
              <a:buNone/>
              <a:defRPr sz="2800" b="0" i="0" u="none" strike="noStrike" cap="none">
                <a:solidFill>
                  <a:srgbClr val="323F4F"/>
                </a:solidFill>
                <a:latin typeface="DM Sans"/>
                <a:ea typeface="DM Sans"/>
                <a:cs typeface="DM Sans"/>
                <a:sym typeface="DM Sans"/>
              </a:defRPr>
            </a:lvl2pPr>
            <a:lvl3pPr marR="0" lvl="2" algn="l" rtl="0">
              <a:lnSpc>
                <a:spcPct val="130000"/>
              </a:lnSpc>
              <a:spcBef>
                <a:spcPts val="500"/>
              </a:spcBef>
              <a:spcAft>
                <a:spcPts val="0"/>
              </a:spcAft>
              <a:buClr>
                <a:srgbClr val="323F4F"/>
              </a:buClr>
              <a:buSzPts val="2400"/>
              <a:buFont typeface="Arial"/>
              <a:buNone/>
              <a:defRPr sz="2400" b="0" i="0" u="none" strike="noStrike" cap="none">
                <a:solidFill>
                  <a:srgbClr val="323F4F"/>
                </a:solidFill>
                <a:latin typeface="DM Sans"/>
                <a:ea typeface="DM Sans"/>
                <a:cs typeface="DM Sans"/>
                <a:sym typeface="DM Sans"/>
              </a:defRPr>
            </a:lvl3pPr>
            <a:lvl4pPr marR="0" lvl="3" algn="l" rtl="0">
              <a:lnSpc>
                <a:spcPct val="130000"/>
              </a:lnSpc>
              <a:spcBef>
                <a:spcPts val="500"/>
              </a:spcBef>
              <a:spcAft>
                <a:spcPts val="0"/>
              </a:spcAft>
              <a:buClr>
                <a:srgbClr val="323F4F"/>
              </a:buClr>
              <a:buSzPts val="2000"/>
              <a:buFont typeface="Arial"/>
              <a:buNone/>
              <a:defRPr sz="2000" b="0" i="0" u="none" strike="noStrike" cap="none">
                <a:solidFill>
                  <a:srgbClr val="323F4F"/>
                </a:solidFill>
                <a:latin typeface="DM Sans"/>
                <a:ea typeface="DM Sans"/>
                <a:cs typeface="DM Sans"/>
                <a:sym typeface="DM Sans"/>
              </a:defRPr>
            </a:lvl4pPr>
            <a:lvl5pPr marR="0" lvl="4" algn="l" rtl="0">
              <a:lnSpc>
                <a:spcPct val="130000"/>
              </a:lnSpc>
              <a:spcBef>
                <a:spcPts val="500"/>
              </a:spcBef>
              <a:spcAft>
                <a:spcPts val="0"/>
              </a:spcAft>
              <a:buClr>
                <a:srgbClr val="323F4F"/>
              </a:buClr>
              <a:buSzPts val="2000"/>
              <a:buFont typeface="Arial"/>
              <a:buNone/>
              <a:defRPr sz="2000" b="0" i="0" u="none" strike="noStrike" cap="none">
                <a:solidFill>
                  <a:srgbClr val="323F4F"/>
                </a:solidFill>
                <a:latin typeface="DM Sans"/>
                <a:ea typeface="DM Sans"/>
                <a:cs typeface="DM Sans"/>
                <a:sym typeface="DM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91" name="Google Shape;91;p12"/>
          <p:cNvSpPr txBox="1">
            <a:spLocks noGrp="1"/>
          </p:cNvSpPr>
          <p:nvPr>
            <p:ph type="body" idx="1"/>
          </p:nvPr>
        </p:nvSpPr>
        <p:spPr>
          <a:xfrm>
            <a:off x="898689" y="2225938"/>
            <a:ext cx="3932237" cy="3068013"/>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1000"/>
              </a:spcBef>
              <a:spcAft>
                <a:spcPts val="0"/>
              </a:spcAft>
              <a:buClr>
                <a:srgbClr val="323F4F"/>
              </a:buClr>
              <a:buSzPts val="1600"/>
              <a:buNone/>
              <a:defRPr sz="1600"/>
            </a:lvl1pPr>
            <a:lvl2pPr marL="914400" lvl="1" indent="-228600" algn="l">
              <a:lnSpc>
                <a:spcPct val="130000"/>
              </a:lnSpc>
              <a:spcBef>
                <a:spcPts val="500"/>
              </a:spcBef>
              <a:spcAft>
                <a:spcPts val="0"/>
              </a:spcAft>
              <a:buClr>
                <a:srgbClr val="323F4F"/>
              </a:buClr>
              <a:buSzPts val="1400"/>
              <a:buNone/>
              <a:defRPr sz="1400"/>
            </a:lvl2pPr>
            <a:lvl3pPr marL="1371600" lvl="2" indent="-228600" algn="l">
              <a:lnSpc>
                <a:spcPct val="130000"/>
              </a:lnSpc>
              <a:spcBef>
                <a:spcPts val="500"/>
              </a:spcBef>
              <a:spcAft>
                <a:spcPts val="0"/>
              </a:spcAft>
              <a:buClr>
                <a:srgbClr val="323F4F"/>
              </a:buClr>
              <a:buSzPts val="1200"/>
              <a:buNone/>
              <a:defRPr sz="1200"/>
            </a:lvl3pPr>
            <a:lvl4pPr marL="1828800" lvl="3" indent="-228600" algn="l">
              <a:lnSpc>
                <a:spcPct val="130000"/>
              </a:lnSpc>
              <a:spcBef>
                <a:spcPts val="500"/>
              </a:spcBef>
              <a:spcAft>
                <a:spcPts val="0"/>
              </a:spcAft>
              <a:buClr>
                <a:srgbClr val="323F4F"/>
              </a:buClr>
              <a:buSzPts val="1000"/>
              <a:buNone/>
              <a:defRPr sz="1000"/>
            </a:lvl4pPr>
            <a:lvl5pPr marL="2286000" lvl="4" indent="-228600" algn="l">
              <a:lnSpc>
                <a:spcPct val="130000"/>
              </a:lnSpc>
              <a:spcBef>
                <a:spcPts val="500"/>
              </a:spcBef>
              <a:spcAft>
                <a:spcPts val="0"/>
              </a:spcAft>
              <a:buClr>
                <a:srgbClr val="323F4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11" name="Google Shape;35;p4">
            <a:extLst>
              <a:ext uri="{FF2B5EF4-FFF2-40B4-BE49-F238E27FC236}">
                <a16:creationId xmlns:a16="http://schemas.microsoft.com/office/drawing/2014/main" id="{CEB251B6-7E30-44B7-8749-5EF00BE748CA}"/>
              </a:ext>
            </a:extLst>
          </p:cNvPr>
          <p:cNvSpPr txBox="1">
            <a:spLocks noGrp="1"/>
          </p:cNvSpPr>
          <p:nvPr>
            <p:ph type="ftr" idx="11"/>
          </p:nvPr>
        </p:nvSpPr>
        <p:spPr>
          <a:xfrm>
            <a:off x="5181600" y="6262081"/>
            <a:ext cx="6172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bg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8200" y="456932"/>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A303D"/>
              </a:buClr>
              <a:buSzPts val="1800"/>
              <a:buNone/>
              <a:defRPr>
                <a:solidFill>
                  <a:srgbClr val="3551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8" name="Google Shape;98;p13"/>
          <p:cNvSpPr txBox="1">
            <a:spLocks noGrp="1"/>
          </p:cNvSpPr>
          <p:nvPr>
            <p:ph type="body" idx="1"/>
          </p:nvPr>
        </p:nvSpPr>
        <p:spPr>
          <a:xfrm rot="5400000">
            <a:off x="4233419" y="-1612722"/>
            <a:ext cx="3725165" cy="10515600"/>
          </a:xfrm>
          <a:prstGeom prst="rect">
            <a:avLst/>
          </a:prstGeom>
          <a:noFill/>
          <a:ln>
            <a:noFill/>
          </a:ln>
        </p:spPr>
        <p:txBody>
          <a:bodyPr spcFirstLastPara="1" wrap="square" lIns="91425" tIns="45700" rIns="91425" bIns="45700" anchor="t" anchorCtr="0">
            <a:noAutofit/>
          </a:bodyPr>
          <a:lstStyle>
            <a:lvl1pPr marL="457200" lvl="0" indent="-342900" algn="l">
              <a:lnSpc>
                <a:spcPct val="130000"/>
              </a:lnSpc>
              <a:spcBef>
                <a:spcPts val="1000"/>
              </a:spcBef>
              <a:spcAft>
                <a:spcPts val="0"/>
              </a:spcAft>
              <a:buClr>
                <a:srgbClr val="323F4F"/>
              </a:buClr>
              <a:buSzPts val="1800"/>
              <a:buChar char="•"/>
              <a:defRPr/>
            </a:lvl1pPr>
            <a:lvl2pPr marL="914400" lvl="1" indent="-342900" algn="l">
              <a:lnSpc>
                <a:spcPct val="130000"/>
              </a:lnSpc>
              <a:spcBef>
                <a:spcPts val="500"/>
              </a:spcBef>
              <a:spcAft>
                <a:spcPts val="0"/>
              </a:spcAft>
              <a:buClr>
                <a:srgbClr val="323F4F"/>
              </a:buClr>
              <a:buSzPts val="1800"/>
              <a:buChar char="•"/>
              <a:defRPr/>
            </a:lvl2pPr>
            <a:lvl3pPr marL="1371600" lvl="2" indent="-342900" algn="l">
              <a:lnSpc>
                <a:spcPct val="130000"/>
              </a:lnSpc>
              <a:spcBef>
                <a:spcPts val="500"/>
              </a:spcBef>
              <a:spcAft>
                <a:spcPts val="0"/>
              </a:spcAft>
              <a:buClr>
                <a:srgbClr val="323F4F"/>
              </a:buClr>
              <a:buSzPts val="1800"/>
              <a:buChar char="•"/>
              <a:defRPr/>
            </a:lvl3pPr>
            <a:lvl4pPr marL="1828800" lvl="3" indent="-342900" algn="l">
              <a:lnSpc>
                <a:spcPct val="130000"/>
              </a:lnSpc>
              <a:spcBef>
                <a:spcPts val="500"/>
              </a:spcBef>
              <a:spcAft>
                <a:spcPts val="0"/>
              </a:spcAft>
              <a:buClr>
                <a:srgbClr val="323F4F"/>
              </a:buClr>
              <a:buSzPts val="1800"/>
              <a:buChar char="•"/>
              <a:defRPr/>
            </a:lvl4pPr>
            <a:lvl5pPr marL="2286000" lvl="4" indent="-342900" algn="l">
              <a:lnSpc>
                <a:spcPct val="130000"/>
              </a:lnSpc>
              <a:spcBef>
                <a:spcPts val="500"/>
              </a:spcBef>
              <a:spcAft>
                <a:spcPts val="0"/>
              </a:spcAft>
              <a:buClr>
                <a:srgbClr val="323F4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 name="Google Shape;35;p4">
            <a:extLst>
              <a:ext uri="{FF2B5EF4-FFF2-40B4-BE49-F238E27FC236}">
                <a16:creationId xmlns:a16="http://schemas.microsoft.com/office/drawing/2014/main" id="{9A4263C3-A2EA-4629-A533-36D7FD4BA469}"/>
              </a:ext>
            </a:extLst>
          </p:cNvPr>
          <p:cNvSpPr txBox="1">
            <a:spLocks noGrp="1"/>
          </p:cNvSpPr>
          <p:nvPr>
            <p:ph type="ftr" idx="11"/>
          </p:nvPr>
        </p:nvSpPr>
        <p:spPr>
          <a:xfrm>
            <a:off x="5181600" y="6262081"/>
            <a:ext cx="6172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bg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A303D"/>
              </a:buClr>
              <a:buSzPts val="4200"/>
              <a:buFont typeface="DM Sans"/>
              <a:buNone/>
              <a:defRPr sz="4200" b="1" i="0" u="none" strike="noStrike" cap="none">
                <a:solidFill>
                  <a:srgbClr val="1A303D"/>
                </a:solidFill>
                <a:latin typeface="DM Sans"/>
                <a:ea typeface="DM Sans"/>
                <a:cs typeface="DM Sans"/>
                <a:sym typeface="DM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30000"/>
              </a:lnSpc>
              <a:spcBef>
                <a:spcPts val="1000"/>
              </a:spcBef>
              <a:spcAft>
                <a:spcPts val="0"/>
              </a:spcAft>
              <a:buClr>
                <a:srgbClr val="323F4F"/>
              </a:buClr>
              <a:buSzPts val="1800"/>
              <a:buFont typeface="Arial"/>
              <a:buChar char="•"/>
              <a:defRPr sz="1800" b="0" i="0" u="none" strike="noStrike" cap="none">
                <a:solidFill>
                  <a:srgbClr val="323F4F"/>
                </a:solidFill>
                <a:latin typeface="DM Sans"/>
                <a:ea typeface="DM Sans"/>
                <a:cs typeface="DM Sans"/>
                <a:sym typeface="DM Sans"/>
              </a:defRPr>
            </a:lvl1pPr>
            <a:lvl2pPr marL="914400" marR="0" lvl="1" indent="-342900" algn="l" rtl="0">
              <a:lnSpc>
                <a:spcPct val="130000"/>
              </a:lnSpc>
              <a:spcBef>
                <a:spcPts val="500"/>
              </a:spcBef>
              <a:spcAft>
                <a:spcPts val="0"/>
              </a:spcAft>
              <a:buClr>
                <a:srgbClr val="323F4F"/>
              </a:buClr>
              <a:buSzPts val="1800"/>
              <a:buFont typeface="Arial"/>
              <a:buChar char="•"/>
              <a:defRPr sz="1800" b="0" i="0" u="none" strike="noStrike" cap="none">
                <a:solidFill>
                  <a:srgbClr val="323F4F"/>
                </a:solidFill>
                <a:latin typeface="DM Sans"/>
                <a:ea typeface="DM Sans"/>
                <a:cs typeface="DM Sans"/>
                <a:sym typeface="DM Sans"/>
              </a:defRPr>
            </a:lvl2pPr>
            <a:lvl3pPr marL="1371600" marR="0" lvl="2" indent="-342900" algn="l" rtl="0">
              <a:lnSpc>
                <a:spcPct val="130000"/>
              </a:lnSpc>
              <a:spcBef>
                <a:spcPts val="500"/>
              </a:spcBef>
              <a:spcAft>
                <a:spcPts val="0"/>
              </a:spcAft>
              <a:buClr>
                <a:srgbClr val="323F4F"/>
              </a:buClr>
              <a:buSzPts val="1800"/>
              <a:buFont typeface="Arial"/>
              <a:buChar char="•"/>
              <a:defRPr sz="1800" b="0" i="0" u="none" strike="noStrike" cap="none">
                <a:solidFill>
                  <a:srgbClr val="323F4F"/>
                </a:solidFill>
                <a:latin typeface="DM Sans"/>
                <a:ea typeface="DM Sans"/>
                <a:cs typeface="DM Sans"/>
                <a:sym typeface="DM Sans"/>
              </a:defRPr>
            </a:lvl3pPr>
            <a:lvl4pPr marL="1828800" marR="0" lvl="3" indent="-342900" algn="l" rtl="0">
              <a:lnSpc>
                <a:spcPct val="130000"/>
              </a:lnSpc>
              <a:spcBef>
                <a:spcPts val="500"/>
              </a:spcBef>
              <a:spcAft>
                <a:spcPts val="0"/>
              </a:spcAft>
              <a:buClr>
                <a:srgbClr val="323F4F"/>
              </a:buClr>
              <a:buSzPts val="1800"/>
              <a:buFont typeface="Arial"/>
              <a:buChar char="•"/>
              <a:defRPr sz="1800" b="0" i="0" u="none" strike="noStrike" cap="none">
                <a:solidFill>
                  <a:srgbClr val="323F4F"/>
                </a:solidFill>
                <a:latin typeface="DM Sans"/>
                <a:ea typeface="DM Sans"/>
                <a:cs typeface="DM Sans"/>
                <a:sym typeface="DM Sans"/>
              </a:defRPr>
            </a:lvl4pPr>
            <a:lvl5pPr marL="2286000" marR="0" lvl="4" indent="-342900" algn="l" rtl="0">
              <a:lnSpc>
                <a:spcPct val="130000"/>
              </a:lnSpc>
              <a:spcBef>
                <a:spcPts val="500"/>
              </a:spcBef>
              <a:spcAft>
                <a:spcPts val="0"/>
              </a:spcAft>
              <a:buClr>
                <a:srgbClr val="323F4F"/>
              </a:buClr>
              <a:buSzPts val="1800"/>
              <a:buFont typeface="Arial"/>
              <a:buChar char="•"/>
              <a:defRPr sz="1800" b="0" i="0" u="none" strike="noStrike" cap="none">
                <a:solidFill>
                  <a:srgbClr val="323F4F"/>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p:nvPr/>
        </p:nvSpPr>
        <p:spPr>
          <a:xfrm>
            <a:off x="0" y="5920172"/>
            <a:ext cx="12192000" cy="937827"/>
          </a:xfrm>
          <a:prstGeom prst="rect">
            <a:avLst/>
          </a:prstGeom>
          <a:solidFill>
            <a:srgbClr val="3551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ysClr val="windowText" lastClr="000000"/>
              </a:solidFill>
              <a:latin typeface="DM Sans"/>
              <a:ea typeface="DM Sans"/>
              <a:cs typeface="DM Sans"/>
              <a:sym typeface="DM Sans"/>
            </a:endParaRPr>
          </a:p>
        </p:txBody>
      </p:sp>
      <p:pic>
        <p:nvPicPr>
          <p:cNvPr id="7" name="Picture 6">
            <a:extLst>
              <a:ext uri="{FF2B5EF4-FFF2-40B4-BE49-F238E27FC236}">
                <a16:creationId xmlns:a16="http://schemas.microsoft.com/office/drawing/2014/main" id="{C98682E6-5A60-4156-B8D3-3E0F430A41EB}"/>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078771" y="916066"/>
            <a:ext cx="4113229" cy="5133564"/>
          </a:xfrm>
          <a:prstGeom prst="rect">
            <a:avLst/>
          </a:prstGeom>
        </p:spPr>
      </p:pic>
      <p:grpSp>
        <p:nvGrpSpPr>
          <p:cNvPr id="31" name="Group 30">
            <a:extLst>
              <a:ext uri="{FF2B5EF4-FFF2-40B4-BE49-F238E27FC236}">
                <a16:creationId xmlns:a16="http://schemas.microsoft.com/office/drawing/2014/main" id="{2403B497-DDB6-42AE-B123-A851C0BC0522}"/>
              </a:ext>
            </a:extLst>
          </p:cNvPr>
          <p:cNvGrpSpPr/>
          <p:nvPr userDrawn="1"/>
        </p:nvGrpSpPr>
        <p:grpSpPr>
          <a:xfrm>
            <a:off x="77949" y="5888803"/>
            <a:ext cx="4994292" cy="1058752"/>
            <a:chOff x="77949" y="5888803"/>
            <a:chExt cx="4994292" cy="1058752"/>
          </a:xfrm>
        </p:grpSpPr>
        <p:pic>
          <p:nvPicPr>
            <p:cNvPr id="5" name="Picture 4">
              <a:extLst>
                <a:ext uri="{FF2B5EF4-FFF2-40B4-BE49-F238E27FC236}">
                  <a16:creationId xmlns:a16="http://schemas.microsoft.com/office/drawing/2014/main" id="{E2E7F26B-CC52-466A-95A5-62D1BDEE7E97}"/>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7949" y="5920172"/>
              <a:ext cx="2316368" cy="992979"/>
            </a:xfrm>
            <a:prstGeom prst="rect">
              <a:avLst/>
            </a:prstGeom>
          </p:spPr>
        </p:pic>
        <p:pic>
          <p:nvPicPr>
            <p:cNvPr id="16" name="Picture 4">
              <a:extLst>
                <a:ext uri="{FF2B5EF4-FFF2-40B4-BE49-F238E27FC236}">
                  <a16:creationId xmlns:a16="http://schemas.microsoft.com/office/drawing/2014/main" id="{566881DB-ED92-4013-83B7-78E0F3E64F90}"/>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2472266" y="5888803"/>
              <a:ext cx="2599975" cy="1058752"/>
            </a:xfrm>
            <a:prstGeom prst="rect">
              <a:avLst/>
            </a:prstGeom>
          </p:spPr>
        </p:pic>
        <p:cxnSp>
          <p:nvCxnSpPr>
            <p:cNvPr id="29" name="Straight Connector 28">
              <a:extLst>
                <a:ext uri="{FF2B5EF4-FFF2-40B4-BE49-F238E27FC236}">
                  <a16:creationId xmlns:a16="http://schemas.microsoft.com/office/drawing/2014/main" id="{6DCDCD93-6938-4D7A-A47A-DE5B5832E7CE}"/>
                </a:ext>
              </a:extLst>
            </p:cNvPr>
            <p:cNvCxnSpPr/>
            <p:nvPr userDrawn="1"/>
          </p:nvCxnSpPr>
          <p:spPr>
            <a:xfrm>
              <a:off x="2394317" y="6176963"/>
              <a:ext cx="0" cy="46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dk2" tx2="lt2" accent1="accent1" accent2="accent2" accent3="accent3" accent4="accent4" accent5="accent5" accent6="accent6" hlink="hlink" folHlink="folHlink"/>
  <p:sldLayoutIdLst>
    <p:sldLayoutId id="2147483648" r:id="rId1"/>
    <p:sldLayoutId id="2147483662" r:id="rId2"/>
    <p:sldLayoutId id="2147483653" r:id="rId3"/>
    <p:sldLayoutId id="2147483654"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355186"/>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TextBox 3">
            <a:extLst>
              <a:ext uri="{FF2B5EF4-FFF2-40B4-BE49-F238E27FC236}">
                <a16:creationId xmlns:a16="http://schemas.microsoft.com/office/drawing/2014/main" id="{47550933-7B46-0B7A-5D3B-10B509354941}"/>
              </a:ext>
            </a:extLst>
          </p:cNvPr>
          <p:cNvSpPr txBox="1"/>
          <p:nvPr/>
        </p:nvSpPr>
        <p:spPr>
          <a:xfrm>
            <a:off x="1279467" y="1965587"/>
            <a:ext cx="9633065" cy="2308324"/>
          </a:xfrm>
          <a:prstGeom prst="rect">
            <a:avLst/>
          </a:prstGeom>
          <a:noFill/>
        </p:spPr>
        <p:txBody>
          <a:bodyPr wrap="square" rtlCol="0">
            <a:spAutoFit/>
          </a:bodyPr>
          <a:lstStyle/>
          <a:p>
            <a:pPr algn="ctr"/>
            <a:r>
              <a:rPr lang="en-US" sz="4800" b="1" dirty="0">
                <a:solidFill>
                  <a:schemeClr val="bg2">
                    <a:lumMod val="10000"/>
                    <a:lumOff val="90000"/>
                  </a:schemeClr>
                </a:solidFill>
                <a:latin typeface="DM Sans" pitchFamily="2" charset="0"/>
              </a:rPr>
              <a:t>International Association of Prosecutors </a:t>
            </a:r>
          </a:p>
          <a:p>
            <a:pPr algn="ctr"/>
            <a:r>
              <a:rPr lang="en-US" sz="4800" b="1" dirty="0">
                <a:solidFill>
                  <a:schemeClr val="bg2">
                    <a:lumMod val="10000"/>
                    <a:lumOff val="90000"/>
                  </a:schemeClr>
                </a:solidFill>
                <a:latin typeface="DM Sans" pitchFamily="2" charset="0"/>
              </a:rPr>
              <a:t> </a:t>
            </a:r>
            <a:endParaRPr lang="en-US" sz="4400" dirty="0">
              <a:solidFill>
                <a:schemeClr val="bg2">
                  <a:lumMod val="10000"/>
                  <a:lumOff val="90000"/>
                </a:schemeClr>
              </a:solidFill>
            </a:endParaRPr>
          </a:p>
        </p:txBody>
      </p:sp>
      <p:sp>
        <p:nvSpPr>
          <p:cNvPr id="5" name="TextBox 4">
            <a:extLst>
              <a:ext uri="{FF2B5EF4-FFF2-40B4-BE49-F238E27FC236}">
                <a16:creationId xmlns:a16="http://schemas.microsoft.com/office/drawing/2014/main" id="{58FF3477-0C56-6066-4831-B91D8FC50F92}"/>
              </a:ext>
            </a:extLst>
          </p:cNvPr>
          <p:cNvSpPr txBox="1"/>
          <p:nvPr/>
        </p:nvSpPr>
        <p:spPr>
          <a:xfrm>
            <a:off x="2842660" y="3950745"/>
            <a:ext cx="6506677" cy="2308324"/>
          </a:xfrm>
          <a:prstGeom prst="rect">
            <a:avLst/>
          </a:prstGeom>
          <a:noFill/>
        </p:spPr>
        <p:txBody>
          <a:bodyPr wrap="square" rtlCol="0">
            <a:spAutoFit/>
          </a:bodyPr>
          <a:lstStyle/>
          <a:p>
            <a:pPr algn="ctr"/>
            <a:r>
              <a:rPr lang="en-US" sz="3600" b="1" dirty="0">
                <a:solidFill>
                  <a:schemeClr val="tx2"/>
                </a:solidFill>
                <a:latin typeface="DM Sans" pitchFamily="2" charset="0"/>
              </a:rPr>
              <a:t>PARTNERS PROGRAMME</a:t>
            </a:r>
          </a:p>
          <a:p>
            <a:pPr algn="ctr"/>
            <a:endParaRPr lang="en-US" sz="3600" b="1" dirty="0">
              <a:solidFill>
                <a:schemeClr val="tx2"/>
              </a:solidFill>
              <a:latin typeface="DM Sans" pitchFamily="2" charset="0"/>
            </a:endParaRPr>
          </a:p>
          <a:p>
            <a:pPr algn="ctr"/>
            <a:r>
              <a:rPr lang="en-US" sz="3600" b="1" dirty="0">
                <a:solidFill>
                  <a:schemeClr val="tx2"/>
                </a:solidFill>
                <a:latin typeface="DM Sans" pitchFamily="2" charset="0"/>
              </a:rPr>
              <a:t>27 September 2022</a:t>
            </a:r>
          </a:p>
          <a:p>
            <a:pPr algn="ctr"/>
            <a:r>
              <a:rPr lang="en-US" sz="3600" b="1" dirty="0">
                <a:solidFill>
                  <a:schemeClr val="tx2"/>
                </a:solidFill>
                <a:latin typeface="DM Sans" pitchFamily="2" charset="0"/>
              </a:rPr>
              <a:t>Tbilisi, Georgia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4487-F799-4E1D-9B39-BEC942137328}"/>
              </a:ext>
            </a:extLst>
          </p:cNvPr>
          <p:cNvSpPr>
            <a:spLocks noGrp="1"/>
          </p:cNvSpPr>
          <p:nvPr>
            <p:ph type="title"/>
          </p:nvPr>
        </p:nvSpPr>
        <p:spPr>
          <a:xfrm>
            <a:off x="190500" y="3769475"/>
            <a:ext cx="4659085" cy="307572"/>
          </a:xfrm>
        </p:spPr>
        <p:txBody>
          <a:bodyPr>
            <a:noAutofit/>
          </a:bodyPr>
          <a:lstStyle/>
          <a:p>
            <a:r>
              <a:rPr lang="en-US" sz="5400" dirty="0">
                <a:solidFill>
                  <a:schemeClr val="accent1"/>
                </a:solidFill>
              </a:rPr>
              <a:t>Partnerships</a:t>
            </a:r>
            <a:br>
              <a:rPr lang="en-US" sz="5400" dirty="0">
                <a:solidFill>
                  <a:schemeClr val="accent1"/>
                </a:solidFill>
              </a:rPr>
            </a:br>
            <a:r>
              <a:rPr lang="en-US" sz="5400" dirty="0">
                <a:solidFill>
                  <a:schemeClr val="accent1"/>
                </a:solidFill>
              </a:rPr>
              <a:t>Matter</a:t>
            </a:r>
            <a:br>
              <a:rPr lang="en-US" sz="4800" dirty="0">
                <a:solidFill>
                  <a:schemeClr val="accent1"/>
                </a:solidFill>
              </a:rPr>
            </a:br>
            <a:endParaRPr lang="en-US" sz="4800" b="1" dirty="0">
              <a:solidFill>
                <a:schemeClr val="accent1"/>
              </a:solidFill>
            </a:endParaRPr>
          </a:p>
        </p:txBody>
      </p:sp>
      <p:graphicFrame>
        <p:nvGraphicFramePr>
          <p:cNvPr id="6" name="Content Placeholder 2">
            <a:extLst>
              <a:ext uri="{FF2B5EF4-FFF2-40B4-BE49-F238E27FC236}">
                <a16:creationId xmlns:a16="http://schemas.microsoft.com/office/drawing/2014/main" id="{DDEE033A-D3E7-4695-A6FA-998771F572ED}"/>
              </a:ext>
            </a:extLst>
          </p:cNvPr>
          <p:cNvGraphicFramePr>
            <a:graphicFrameLocks noGrp="1"/>
          </p:cNvGraphicFramePr>
          <p:nvPr>
            <p:ph idx="1"/>
            <p:extLst>
              <p:ext uri="{D42A27DB-BD31-4B8C-83A1-F6EECF244321}">
                <p14:modId xmlns:p14="http://schemas.microsoft.com/office/powerpoint/2010/main" val="332862892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47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E73-82CE-21CE-EE06-EBDC81B72671}"/>
              </a:ext>
            </a:extLst>
          </p:cNvPr>
          <p:cNvSpPr>
            <a:spLocks noGrp="1"/>
          </p:cNvSpPr>
          <p:nvPr>
            <p:ph type="title"/>
          </p:nvPr>
        </p:nvSpPr>
        <p:spPr/>
        <p:txBody>
          <a:bodyPr/>
          <a:lstStyle/>
          <a:p>
            <a:pPr algn="ctr"/>
            <a:r>
              <a:rPr lang="en-US" dirty="0"/>
              <a:t>PARTNERSHIP OPPORTUNITIES</a:t>
            </a:r>
          </a:p>
        </p:txBody>
      </p:sp>
      <p:sp>
        <p:nvSpPr>
          <p:cNvPr id="3" name="Text Placeholder 2">
            <a:extLst>
              <a:ext uri="{FF2B5EF4-FFF2-40B4-BE49-F238E27FC236}">
                <a16:creationId xmlns:a16="http://schemas.microsoft.com/office/drawing/2014/main" id="{926BF698-F714-8558-8B35-197C19C5A5E5}"/>
              </a:ext>
            </a:extLst>
          </p:cNvPr>
          <p:cNvSpPr>
            <a:spLocks noGrp="1"/>
          </p:cNvSpPr>
          <p:nvPr>
            <p:ph type="body" idx="1"/>
          </p:nvPr>
        </p:nvSpPr>
        <p:spPr/>
        <p:txBody>
          <a:bodyPr/>
          <a:lstStyle/>
          <a:p>
            <a:pPr>
              <a:buFont typeface="Wingdings" panose="05000000000000000000" pitchFamily="2" charset="2"/>
              <a:buChar char="q"/>
            </a:pPr>
            <a:r>
              <a:rPr lang="en-US" sz="2400" dirty="0">
                <a:solidFill>
                  <a:schemeClr val="accent1"/>
                </a:solidFill>
              </a:rPr>
              <a:t>Engagement on training &amp; Conference support</a:t>
            </a:r>
          </a:p>
          <a:p>
            <a:pPr>
              <a:buFont typeface="Wingdings" panose="05000000000000000000" pitchFamily="2" charset="2"/>
              <a:buChar char="q"/>
            </a:pPr>
            <a:r>
              <a:rPr lang="en-US" sz="2400" dirty="0">
                <a:solidFill>
                  <a:schemeClr val="accent1"/>
                </a:solidFill>
              </a:rPr>
              <a:t>International Exchange Programs </a:t>
            </a:r>
          </a:p>
          <a:p>
            <a:pPr>
              <a:buFont typeface="Wingdings" panose="05000000000000000000" pitchFamily="2" charset="2"/>
              <a:buChar char="q"/>
            </a:pPr>
            <a:r>
              <a:rPr lang="en-US" sz="2400" dirty="0">
                <a:solidFill>
                  <a:schemeClr val="accent1"/>
                </a:solidFill>
              </a:rPr>
              <a:t>Training for transnational crimes </a:t>
            </a:r>
          </a:p>
          <a:p>
            <a:pPr>
              <a:buFont typeface="Wingdings" panose="05000000000000000000" pitchFamily="2" charset="2"/>
              <a:buChar char="q"/>
            </a:pPr>
            <a:r>
              <a:rPr lang="en-US" sz="2400" dirty="0">
                <a:solidFill>
                  <a:schemeClr val="accent1"/>
                </a:solidFill>
              </a:rPr>
              <a:t>Prosecutor’s Consumer Protection Network (PCPN)  </a:t>
            </a:r>
          </a:p>
          <a:p>
            <a:pPr>
              <a:buFont typeface="Wingdings" panose="05000000000000000000" pitchFamily="2" charset="2"/>
              <a:buChar char="q"/>
            </a:pPr>
            <a:r>
              <a:rPr lang="en-US" sz="2400" dirty="0">
                <a:solidFill>
                  <a:schemeClr val="accent1"/>
                </a:solidFill>
              </a:rPr>
              <a:t>Memorandum of Understanding </a:t>
            </a:r>
            <a:endParaRPr lang="en-US" sz="2800" dirty="0">
              <a:solidFill>
                <a:schemeClr val="accent1"/>
              </a:solidFill>
            </a:endParaRPr>
          </a:p>
          <a:p>
            <a:endParaRPr lang="en-US" sz="2800" dirty="0">
              <a:solidFill>
                <a:schemeClr val="accent1"/>
              </a:solidFill>
            </a:endParaRPr>
          </a:p>
        </p:txBody>
      </p:sp>
    </p:spTree>
    <p:extLst>
      <p:ext uri="{BB962C8B-B14F-4D97-AF65-F5344CB8AC3E}">
        <p14:creationId xmlns:p14="http://schemas.microsoft.com/office/powerpoint/2010/main" val="73488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E73-82CE-21CE-EE06-EBDC81B72671}"/>
              </a:ext>
            </a:extLst>
          </p:cNvPr>
          <p:cNvSpPr>
            <a:spLocks noGrp="1"/>
          </p:cNvSpPr>
          <p:nvPr>
            <p:ph type="title"/>
          </p:nvPr>
        </p:nvSpPr>
        <p:spPr>
          <a:xfrm>
            <a:off x="838200" y="509277"/>
            <a:ext cx="10515600" cy="500374"/>
          </a:xfrm>
        </p:spPr>
        <p:txBody>
          <a:bodyPr/>
          <a:lstStyle/>
          <a:p>
            <a:pPr algn="ctr"/>
            <a:r>
              <a:rPr lang="en-US" dirty="0"/>
              <a:t>NAGTRI INTERNATIONAL FELLOWS</a:t>
            </a:r>
          </a:p>
        </p:txBody>
      </p:sp>
      <p:sp>
        <p:nvSpPr>
          <p:cNvPr id="3" name="Text Placeholder 2">
            <a:extLst>
              <a:ext uri="{FF2B5EF4-FFF2-40B4-BE49-F238E27FC236}">
                <a16:creationId xmlns:a16="http://schemas.microsoft.com/office/drawing/2014/main" id="{926BF698-F714-8558-8B35-197C19C5A5E5}"/>
              </a:ext>
            </a:extLst>
          </p:cNvPr>
          <p:cNvSpPr>
            <a:spLocks noGrp="1"/>
          </p:cNvSpPr>
          <p:nvPr>
            <p:ph type="body" idx="1"/>
          </p:nvPr>
        </p:nvSpPr>
        <p:spPr>
          <a:xfrm>
            <a:off x="838200" y="1257301"/>
            <a:ext cx="10515600" cy="4240932"/>
          </a:xfrm>
        </p:spPr>
        <p:txBody>
          <a:bodyPr/>
          <a:lstStyle/>
          <a:p>
            <a:pPr>
              <a:buFont typeface="Wingdings" panose="05000000000000000000" pitchFamily="2" charset="2"/>
              <a:buChar char="q"/>
            </a:pPr>
            <a:r>
              <a:rPr lang="en-US" sz="2000" dirty="0">
                <a:solidFill>
                  <a:schemeClr val="accent1"/>
                </a:solidFill>
              </a:rPr>
              <a:t>NAGTRI, the training and research arm of NAAG, the National Attorneys General Training and Research Institute </a:t>
            </a:r>
          </a:p>
          <a:p>
            <a:pPr>
              <a:buFont typeface="Wingdings" panose="05000000000000000000" pitchFamily="2" charset="2"/>
              <a:buChar char="q"/>
            </a:pPr>
            <a:r>
              <a:rPr lang="en-US" sz="2000" dirty="0">
                <a:solidFill>
                  <a:schemeClr val="accent1"/>
                </a:solidFill>
              </a:rPr>
              <a:t>Our Center for International Partnerships and Strategic Collaboration organizes program</a:t>
            </a:r>
          </a:p>
          <a:p>
            <a:pPr>
              <a:buFont typeface="Wingdings" panose="05000000000000000000" pitchFamily="2" charset="2"/>
              <a:buChar char="q"/>
            </a:pPr>
            <a:r>
              <a:rPr lang="en-US" sz="2000" dirty="0">
                <a:solidFill>
                  <a:schemeClr val="accent1"/>
                </a:solidFill>
              </a:rPr>
              <a:t>Scholarship-based program for 10-days: international and domestic government prosecutors engage on topics of importance to maintain the Rule of Law</a:t>
            </a:r>
          </a:p>
          <a:p>
            <a:pPr>
              <a:buFont typeface="Wingdings" panose="05000000000000000000" pitchFamily="2" charset="2"/>
              <a:buChar char="q"/>
            </a:pPr>
            <a:r>
              <a:rPr lang="en-US" sz="2000" dirty="0">
                <a:solidFill>
                  <a:schemeClr val="accent1"/>
                </a:solidFill>
              </a:rPr>
              <a:t>Annual program each year. Scholarship period about to open for 2024 program</a:t>
            </a:r>
          </a:p>
          <a:p>
            <a:pPr>
              <a:buFont typeface="Wingdings" panose="05000000000000000000" pitchFamily="2" charset="2"/>
              <a:buChar char="q"/>
            </a:pPr>
            <a:r>
              <a:rPr lang="en-US" sz="2000" dirty="0">
                <a:solidFill>
                  <a:schemeClr val="accent1"/>
                </a:solidFill>
              </a:rPr>
              <a:t>Gina Cabrejo – point of contact</a:t>
            </a:r>
          </a:p>
          <a:p>
            <a:pPr>
              <a:buFont typeface="Wingdings" panose="05000000000000000000" pitchFamily="2" charset="2"/>
              <a:buChar char="q"/>
            </a:pPr>
            <a:endParaRPr lang="en-US" sz="2400" dirty="0">
              <a:solidFill>
                <a:schemeClr val="accent1"/>
              </a:solidFill>
            </a:endParaRPr>
          </a:p>
        </p:txBody>
      </p:sp>
    </p:spTree>
    <p:extLst>
      <p:ext uri="{BB962C8B-B14F-4D97-AF65-F5344CB8AC3E}">
        <p14:creationId xmlns:p14="http://schemas.microsoft.com/office/powerpoint/2010/main" val="414012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E73-82CE-21CE-EE06-EBDC81B72671}"/>
              </a:ext>
            </a:extLst>
          </p:cNvPr>
          <p:cNvSpPr>
            <a:spLocks noGrp="1"/>
          </p:cNvSpPr>
          <p:nvPr>
            <p:ph type="title"/>
          </p:nvPr>
        </p:nvSpPr>
        <p:spPr/>
        <p:txBody>
          <a:bodyPr/>
          <a:lstStyle/>
          <a:p>
            <a:pPr algn="ctr"/>
            <a:r>
              <a:rPr lang="en-US" dirty="0"/>
              <a:t>ANTICORRUPTION ACADEMY </a:t>
            </a:r>
          </a:p>
        </p:txBody>
      </p:sp>
      <p:sp>
        <p:nvSpPr>
          <p:cNvPr id="3" name="Text Placeholder 2">
            <a:extLst>
              <a:ext uri="{FF2B5EF4-FFF2-40B4-BE49-F238E27FC236}">
                <a16:creationId xmlns:a16="http://schemas.microsoft.com/office/drawing/2014/main" id="{926BF698-F714-8558-8B35-197C19C5A5E5}"/>
              </a:ext>
            </a:extLst>
          </p:cNvPr>
          <p:cNvSpPr>
            <a:spLocks noGrp="1"/>
          </p:cNvSpPr>
          <p:nvPr>
            <p:ph type="body" idx="1"/>
          </p:nvPr>
        </p:nvSpPr>
        <p:spPr/>
        <p:txBody>
          <a:bodyPr/>
          <a:lstStyle/>
          <a:p>
            <a:pPr>
              <a:buFont typeface="Wingdings" panose="05000000000000000000" pitchFamily="2" charset="2"/>
              <a:buChar char="q"/>
            </a:pPr>
            <a:r>
              <a:rPr lang="en-US" sz="2400" dirty="0">
                <a:solidFill>
                  <a:schemeClr val="accent1"/>
                </a:solidFill>
              </a:rPr>
              <a:t>October 24-28, 2022</a:t>
            </a:r>
          </a:p>
          <a:p>
            <a:pPr>
              <a:buFont typeface="Wingdings" panose="05000000000000000000" pitchFamily="2" charset="2"/>
              <a:buChar char="q"/>
            </a:pPr>
            <a:r>
              <a:rPr lang="en-US" sz="2400" dirty="0">
                <a:solidFill>
                  <a:schemeClr val="accent1"/>
                </a:solidFill>
              </a:rPr>
              <a:t>Week-long training academy</a:t>
            </a:r>
          </a:p>
          <a:p>
            <a:pPr>
              <a:buFont typeface="Wingdings" panose="05000000000000000000" pitchFamily="2" charset="2"/>
              <a:buChar char="q"/>
            </a:pPr>
            <a:r>
              <a:rPr lang="en-US" sz="2400" dirty="0">
                <a:solidFill>
                  <a:schemeClr val="accent1"/>
                </a:solidFill>
              </a:rPr>
              <a:t>For prosecutors and law enforcement officers </a:t>
            </a:r>
          </a:p>
          <a:p>
            <a:pPr>
              <a:buFont typeface="Wingdings" panose="05000000000000000000" pitchFamily="2" charset="2"/>
              <a:buChar char="q"/>
            </a:pPr>
            <a:r>
              <a:rPr lang="en-US" sz="2400" dirty="0">
                <a:solidFill>
                  <a:schemeClr val="accent1"/>
                </a:solidFill>
              </a:rPr>
              <a:t>Learn how to investigate, charge, and try corruption cases </a:t>
            </a:r>
          </a:p>
          <a:p>
            <a:pPr>
              <a:buFont typeface="Wingdings" panose="05000000000000000000" pitchFamily="2" charset="2"/>
              <a:buChar char="q"/>
            </a:pPr>
            <a:r>
              <a:rPr lang="en-US" sz="2400" dirty="0">
                <a:solidFill>
                  <a:schemeClr val="accent1"/>
                </a:solidFill>
              </a:rPr>
              <a:t>In New York City, NY, United States </a:t>
            </a:r>
          </a:p>
          <a:p>
            <a:pPr>
              <a:buFont typeface="Wingdings" panose="05000000000000000000" pitchFamily="2" charset="2"/>
              <a:buChar char="q"/>
            </a:pPr>
            <a:endParaRPr lang="en-US" sz="2400" dirty="0">
              <a:solidFill>
                <a:schemeClr val="accent1"/>
              </a:solidFill>
            </a:endParaRPr>
          </a:p>
        </p:txBody>
      </p:sp>
    </p:spTree>
    <p:extLst>
      <p:ext uri="{BB962C8B-B14F-4D97-AF65-F5344CB8AC3E}">
        <p14:creationId xmlns:p14="http://schemas.microsoft.com/office/powerpoint/2010/main" val="90314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0B08D6-4CE1-CB45-0EC1-01C7DDBBCBE7}"/>
              </a:ext>
            </a:extLst>
          </p:cNvPr>
          <p:cNvSpPr txBox="1"/>
          <p:nvPr/>
        </p:nvSpPr>
        <p:spPr>
          <a:xfrm>
            <a:off x="1496291" y="2273531"/>
            <a:ext cx="8869680" cy="2400657"/>
          </a:xfrm>
          <a:prstGeom prst="rect">
            <a:avLst/>
          </a:prstGeom>
          <a:noFill/>
        </p:spPr>
        <p:txBody>
          <a:bodyPr wrap="square" rtlCol="0">
            <a:spAutoFit/>
          </a:bodyPr>
          <a:lstStyle/>
          <a:p>
            <a:pPr algn="ctr"/>
            <a:r>
              <a:rPr lang="en-US" sz="5400" b="1">
                <a:solidFill>
                  <a:schemeClr val="bg1">
                    <a:lumMod val="95000"/>
                  </a:schemeClr>
                </a:solidFill>
              </a:rPr>
              <a:t>QUESTIONS??</a:t>
            </a:r>
            <a:endParaRPr lang="en-US" sz="4800" b="1">
              <a:solidFill>
                <a:schemeClr val="bg1">
                  <a:lumMod val="95000"/>
                </a:schemeClr>
              </a:solidFill>
            </a:endParaRPr>
          </a:p>
          <a:p>
            <a:pPr algn="ctr"/>
            <a:endParaRPr lang="en-US" sz="4800" b="1">
              <a:solidFill>
                <a:schemeClr val="bg1">
                  <a:lumMod val="95000"/>
                </a:schemeClr>
              </a:solidFill>
            </a:endParaRPr>
          </a:p>
          <a:p>
            <a:pPr algn="ctr"/>
            <a:endParaRPr lang="en-US" sz="4800" b="1">
              <a:solidFill>
                <a:schemeClr val="bg1">
                  <a:lumMod val="95000"/>
                </a:schemeClr>
              </a:solidFill>
            </a:endParaRPr>
          </a:p>
        </p:txBody>
      </p:sp>
    </p:spTree>
    <p:extLst>
      <p:ext uri="{BB962C8B-B14F-4D97-AF65-F5344CB8AC3E}">
        <p14:creationId xmlns:p14="http://schemas.microsoft.com/office/powerpoint/2010/main" val="3424363323"/>
      </p:ext>
    </p:extLst>
  </p:cSld>
  <p:clrMapOvr>
    <a:masterClrMapping/>
  </p:clrMapOvr>
</p:sld>
</file>

<file path=ppt/theme/theme1.xml><?xml version="1.0" encoding="utf-8"?>
<a:theme xmlns:a="http://schemas.openxmlformats.org/drawingml/2006/main" name="Office Theme">
  <a:themeElements>
    <a:clrScheme name="NAAG Palette 1">
      <a:dk1>
        <a:srgbClr val="000000"/>
      </a:dk1>
      <a:lt1>
        <a:srgbClr val="FFFFFF"/>
      </a:lt1>
      <a:dk2>
        <a:srgbClr val="1A303D"/>
      </a:dk2>
      <a:lt2>
        <a:srgbClr val="DEE4DD"/>
      </a:lt2>
      <a:accent1>
        <a:srgbClr val="355186"/>
      </a:accent1>
      <a:accent2>
        <a:srgbClr val="671C19"/>
      </a:accent2>
      <a:accent3>
        <a:srgbClr val="A5A5A5"/>
      </a:accent3>
      <a:accent4>
        <a:srgbClr val="CCD8D8"/>
      </a:accent4>
      <a:accent5>
        <a:srgbClr val="1A303D"/>
      </a:accent5>
      <a:accent6>
        <a:srgbClr val="3A5186"/>
      </a:accent6>
      <a:hlink>
        <a:srgbClr val="C0C0C0"/>
      </a:hlink>
      <a:folHlink>
        <a:srgbClr val="3749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AG - NAGTRI Presentation Template - Watermark - Bottom Border.potx" id="{790AFFC9-E5B7-473D-B15B-CC93BC96C10B}" vid="{929A6254-8FB8-4A1D-AC44-02E5E86EB71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a0eefe-a264-430a-a571-8a08d513c839" xsi:nil="true"/>
    <lcf76f155ced4ddcb4097134ff3c332f xmlns="662f9e3d-e674-47c5-bae9-918da322204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7F63CC0D9DC4985BDF2184312990E" ma:contentTypeVersion="16" ma:contentTypeDescription="Create a new document." ma:contentTypeScope="" ma:versionID="7ef19a99772651e155406e77d11c1508">
  <xsd:schema xmlns:xsd="http://www.w3.org/2001/XMLSchema" xmlns:xs="http://www.w3.org/2001/XMLSchema" xmlns:p="http://schemas.microsoft.com/office/2006/metadata/properties" xmlns:ns2="662f9e3d-e674-47c5-bae9-918da322204a" xmlns:ns3="cba0eefe-a264-430a-a571-8a08d513c839" targetNamespace="http://schemas.microsoft.com/office/2006/metadata/properties" ma:root="true" ma:fieldsID="3296152aa73e3624f7753d7a33b30177" ns2:_="" ns3:_="">
    <xsd:import namespace="662f9e3d-e674-47c5-bae9-918da322204a"/>
    <xsd:import namespace="cba0eefe-a264-430a-a571-8a08d513c8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f9e3d-e674-47c5-bae9-918da3222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e57416f-db24-42d6-97b5-dc41ed0d23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a0eefe-a264-430a-a571-8a08d513c8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1587729-f876-4a3b-a016-1185ec85a6bc}" ma:internalName="TaxCatchAll" ma:showField="CatchAllData" ma:web="cba0eefe-a264-430a-a571-8a08d513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A75E1-B854-4FD3-836D-17CA33DF92B0}">
  <ds:schemaRefs>
    <ds:schemaRef ds:uri="http://schemas.microsoft.com/sharepoint/v3/contenttype/forms"/>
  </ds:schemaRefs>
</ds:datastoreItem>
</file>

<file path=customXml/itemProps2.xml><?xml version="1.0" encoding="utf-8"?>
<ds:datastoreItem xmlns:ds="http://schemas.openxmlformats.org/officeDocument/2006/customXml" ds:itemID="{6DA1E0EE-88DA-47E1-8FAC-B41080313A75}">
  <ds:schemaRefs>
    <ds:schemaRef ds:uri="662f9e3d-e674-47c5-bae9-918da322204a"/>
    <ds:schemaRef ds:uri="cba0eefe-a264-430a-a571-8a08d513c8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EF7E97-AF0D-4EE8-97A3-BB0348ACE555}">
  <ds:schemaRefs>
    <ds:schemaRef ds:uri="662f9e3d-e674-47c5-bae9-918da322204a"/>
    <ds:schemaRef ds:uri="cba0eefe-a264-430a-a571-8a08d513c8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NAAG - NAGTRI Presentation Template - Watermark - Bottom Border</Template>
  <TotalTime>58</TotalTime>
  <Words>637</Words>
  <Application>Microsoft Office PowerPoint</Application>
  <PresentationFormat>Widescreen</PresentationFormat>
  <Paragraphs>62</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DM Sans</vt:lpstr>
      <vt:lpstr>Wingdings</vt:lpstr>
      <vt:lpstr>Arial</vt:lpstr>
      <vt:lpstr>Calibri</vt:lpstr>
      <vt:lpstr>Office Theme</vt:lpstr>
      <vt:lpstr>PowerPoint Presentation</vt:lpstr>
      <vt:lpstr>Partnerships Matter </vt:lpstr>
      <vt:lpstr>PARTNERSHIP OPPORTUNITIES</vt:lpstr>
      <vt:lpstr>NAGTRI INTERNATIONAL FELLOWS</vt:lpstr>
      <vt:lpstr>ANTICORRUPTION ACADEMY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Manning</dc:creator>
  <cp:lastModifiedBy>Jeanette Manning</cp:lastModifiedBy>
  <cp:revision>3</cp:revision>
  <dcterms:created xsi:type="dcterms:W3CDTF">2022-08-24T15:16:03Z</dcterms:created>
  <dcterms:modified xsi:type="dcterms:W3CDTF">2022-09-23T02:28:28Z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0x0101009CF7F63CC0D9DC4985BDF2184312990E</vt:lpwstr>
  </property>
</Properties>
</file>